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325" r:id="rId2"/>
    <p:sldId id="256" r:id="rId3"/>
    <p:sldId id="259" r:id="rId4"/>
    <p:sldId id="257" r:id="rId5"/>
    <p:sldId id="359" r:id="rId6"/>
    <p:sldId id="328" r:id="rId7"/>
    <p:sldId id="360" r:id="rId8"/>
    <p:sldId id="326" r:id="rId9"/>
    <p:sldId id="327" r:id="rId10"/>
    <p:sldId id="331" r:id="rId11"/>
    <p:sldId id="332" r:id="rId12"/>
    <p:sldId id="333" r:id="rId13"/>
    <p:sldId id="334" r:id="rId14"/>
    <p:sldId id="335" r:id="rId15"/>
    <p:sldId id="338" r:id="rId16"/>
    <p:sldId id="339" r:id="rId17"/>
    <p:sldId id="340" r:id="rId18"/>
    <p:sldId id="330" r:id="rId19"/>
    <p:sldId id="347" r:id="rId20"/>
    <p:sldId id="348" r:id="rId21"/>
    <p:sldId id="361" r:id="rId22"/>
    <p:sldId id="362" r:id="rId23"/>
    <p:sldId id="373" r:id="rId24"/>
    <p:sldId id="363" r:id="rId25"/>
    <p:sldId id="364" r:id="rId26"/>
    <p:sldId id="372" r:id="rId27"/>
    <p:sldId id="365" r:id="rId28"/>
    <p:sldId id="366" r:id="rId29"/>
    <p:sldId id="367" r:id="rId30"/>
    <p:sldId id="368" r:id="rId31"/>
    <p:sldId id="370" r:id="rId32"/>
    <p:sldId id="374" r:id="rId33"/>
    <p:sldId id="369" r:id="rId34"/>
    <p:sldId id="288" r:id="rId35"/>
    <p:sldId id="351" r:id="rId36"/>
    <p:sldId id="352" r:id="rId37"/>
    <p:sldId id="353" r:id="rId38"/>
    <p:sldId id="354" r:id="rId39"/>
    <p:sldId id="355" r:id="rId40"/>
    <p:sldId id="356" r:id="rId41"/>
    <p:sldId id="322" r:id="rId42"/>
    <p:sldId id="357" r:id="rId43"/>
    <p:sldId id="358" r:id="rId44"/>
  </p:sldIdLst>
  <p:sldSz cx="9144000" cy="5143500" type="screen16x9"/>
  <p:notesSz cx="6858000" cy="9144000"/>
  <p:embeddedFontLst>
    <p:embeddedFont>
      <p:font typeface="#9Slide03 Arima Madurai Black" panose="020B0604020202020204" charset="0"/>
      <p:bold r:id="rId46"/>
    </p:embeddedFont>
    <p:embeddedFont>
      <p:font typeface="Calibri" panose="020F0502020204030204" pitchFamily="34" charset="0"/>
      <p:regular r:id="rId47"/>
      <p:bold r:id="rId48"/>
      <p:italic r:id="rId49"/>
      <p:boldItalic r:id="rId50"/>
    </p:embeddedFont>
    <p:embeddedFont>
      <p:font typeface="Fira Sans Condensed Light" panose="020B0403050000020004" pitchFamily="34" charset="0"/>
      <p:regular r:id="rId51"/>
      <p:italic r:id="rId52"/>
    </p:embeddedFont>
    <p:embeddedFont>
      <p:font typeface="Fira Sans Condensed Medium" panose="020B0603050000020004" pitchFamily="34" charset="0"/>
      <p:regular r:id="rId53"/>
      <p:italic r:id="rId54"/>
    </p:embeddedFont>
    <p:embeddedFont>
      <p:font typeface="Fira Sans Extra Condensed" panose="020B0503050000020004" pitchFamily="34" charset="0"/>
      <p:regular r:id="rId55"/>
      <p:bold r:id="rId56"/>
      <p:italic r:id="rId57"/>
      <p:boldItalic r:id="rId58"/>
    </p:embeddedFont>
    <p:embeddedFont>
      <p:font typeface="Fira Sans Extra Condensed Medium" panose="020B0604020202020204" charset="0"/>
      <p:regular r:id="rId59"/>
      <p:bold r:id="rId60"/>
      <p:italic r:id="rId61"/>
      <p:boldItalic r:id="rId62"/>
    </p:embeddedFont>
    <p:embeddedFont>
      <p:font typeface="Roboto"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3F3F"/>
    <a:srgbClr val="FFFFB3"/>
    <a:srgbClr val="2A70E2"/>
    <a:srgbClr val="F9F7F7"/>
    <a:srgbClr val="FFFFCC"/>
    <a:srgbClr val="FFFFFF"/>
    <a:srgbClr val="943557"/>
    <a:srgbClr val="B6D7A8"/>
    <a:srgbClr val="BDBDBD"/>
    <a:srgbClr val="E7E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showGuides="1">
      <p:cViewPr varScale="1">
        <p:scale>
          <a:sx n="65" d="100"/>
          <a:sy n="65" d="100"/>
        </p:scale>
        <p:origin x="110" y="48"/>
      </p:cViewPr>
      <p:guideLst>
        <p:guide orient="horz" pos="1620"/>
        <p:guide pos="28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92982cdf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92982cdf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34425" y="1040213"/>
            <a:ext cx="3946500" cy="26727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5200"/>
              <a:buNone/>
              <a:defRPr sz="50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648550" y="3678788"/>
            <a:ext cx="41181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One Column 1">
  <p:cSld name="CUSTOM">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5985575" y="1068897"/>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One Column 2">
  <p:cSld name="CUSTOM_1">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673375" y="1068900"/>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0" name="Google Shape;50;p14"/>
          <p:cNvSpPr txBox="1">
            <a:spLocks noGrp="1"/>
          </p:cNvSpPr>
          <p:nvPr>
            <p:ph type="subTitle" idx="1"/>
          </p:nvPr>
        </p:nvSpPr>
        <p:spPr>
          <a:xfrm>
            <a:off x="658800" y="2872488"/>
            <a:ext cx="2513400" cy="12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282274" y="296977"/>
            <a:ext cx="6579300" cy="481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1pPr>
            <a:lvl2pPr lvl="1">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2pPr>
            <a:lvl3pPr lvl="2">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3pPr>
            <a:lvl4pPr lvl="3">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4pPr>
            <a:lvl5pPr lvl="4">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5pPr>
            <a:lvl6pPr lvl="5">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6pPr>
            <a:lvl7pPr lvl="6">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7pPr>
            <a:lvl8pPr lvl="7">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8pPr>
            <a:lvl9pPr lvl="8">
              <a:spcBef>
                <a:spcPts val="0"/>
              </a:spcBef>
              <a:spcAft>
                <a:spcPts val="0"/>
              </a:spcAft>
              <a:buClr>
                <a:srgbClr val="434343"/>
              </a:buClr>
              <a:buSzPts val="2800"/>
              <a:buFont typeface="Fira Sans Extra Condensed Medium" panose="020B0603050000020004"/>
              <a:buNone/>
              <a:defRPr sz="28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434343"/>
              </a:buClr>
              <a:buSzPts val="1800"/>
              <a:buFont typeface="Roboto" panose="02000000000000000000"/>
              <a:buChar char="●"/>
              <a:defRPr sz="1800">
                <a:solidFill>
                  <a:srgbClr val="434343"/>
                </a:solidFill>
                <a:latin typeface="Roboto" panose="02000000000000000000"/>
                <a:ea typeface="Roboto" panose="02000000000000000000"/>
                <a:cs typeface="Roboto" panose="02000000000000000000"/>
                <a:sym typeface="Roboto" panose="02000000000000000000"/>
              </a:defRPr>
            </a:lvl1pPr>
            <a:lvl2pPr marL="914400" lvl="1"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2pPr>
            <a:lvl3pPr marL="1371600" lvl="2"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3pPr>
            <a:lvl4pPr marL="1828800" lvl="3"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4pPr>
            <a:lvl5pPr marL="2286000" lvl="4"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5pPr>
            <a:lvl6pPr marL="2743200" lvl="5"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6pPr>
            <a:lvl7pPr marL="3200400" lvl="6"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7pPr>
            <a:lvl8pPr marL="3657600" lvl="7" indent="-317500" rtl="0">
              <a:lnSpc>
                <a:spcPct val="115000"/>
              </a:lnSpc>
              <a:spcBef>
                <a:spcPts val="1600"/>
              </a:spcBef>
              <a:spcAft>
                <a:spcPts val="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8pPr>
            <a:lvl9pPr marL="4114800" lvl="8" indent="-317500" rtl="0">
              <a:lnSpc>
                <a:spcPct val="115000"/>
              </a:lnSpc>
              <a:spcBef>
                <a:spcPts val="1600"/>
              </a:spcBef>
              <a:spcAft>
                <a:spcPts val="1600"/>
              </a:spcAft>
              <a:buClr>
                <a:srgbClr val="434343"/>
              </a:buClr>
              <a:buSzPts val="1400"/>
              <a:buFont typeface="Roboto" panose="02000000000000000000"/>
              <a:buChar char="■"/>
              <a:defRPr>
                <a:solidFill>
                  <a:srgbClr val="434343"/>
                </a:solidFill>
                <a:latin typeface="Roboto" panose="02000000000000000000"/>
                <a:ea typeface="Roboto" panose="02000000000000000000"/>
                <a:cs typeface="Roboto" panose="02000000000000000000"/>
                <a:sym typeface="Roboto" panose="02000000000000000000"/>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1.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jpeg"/><Relationship Id="rId3" Type="http://schemas.openxmlformats.org/officeDocument/2006/relationships/image" Target="../media/image25.jpe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11.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5" Type="http://schemas.openxmlformats.org/officeDocument/2006/relationships/image" Target="../media/image3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 Id="rId1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1.xml"/><Relationship Id="rId6" Type="http://schemas.openxmlformats.org/officeDocument/2006/relationships/image" Target="../media/image64.jpeg"/><Relationship Id="rId5" Type="http://schemas.openxmlformats.org/officeDocument/2006/relationships/image" Target="../media/image63.jpe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9144000" cy="5143500"/>
          </a:xfrm>
        </p:grpSpPr>
        <p:pic>
          <p:nvPicPr>
            <p:cNvPr id="3" name="Picture 2"/>
            <p:cNvPicPr>
              <a:picLocks noChangeAspect="1"/>
            </p:cNvPicPr>
            <p:nvPr/>
          </p:nvPicPr>
          <p:blipFill rotWithShape="1">
            <a:blip r:embed="rId2"/>
            <a:srcRect l="-1401" t="14526" r="1401" b="24084"/>
            <a:stretch>
              <a:fillRect/>
            </a:stretch>
          </p:blipFill>
          <p:spPr>
            <a:xfrm>
              <a:off x="0" y="0"/>
              <a:ext cx="9144000" cy="5143500"/>
            </a:xfrm>
            <a:prstGeom prst="rect">
              <a:avLst/>
            </a:prstGeom>
          </p:spPr>
        </p:pic>
        <p:cxnSp>
          <p:nvCxnSpPr>
            <p:cNvPr id="5" name="Straight Connector 4"/>
            <p:cNvCxnSpPr/>
            <p:nvPr/>
          </p:nvCxnSpPr>
          <p:spPr>
            <a:xfrm>
              <a:off x="1116655" y="54244"/>
              <a:ext cx="7079286" cy="0"/>
            </a:xfrm>
            <a:prstGeom prst="line">
              <a:avLst/>
            </a:prstGeom>
            <a:ln w="101600">
              <a:solidFill>
                <a:srgbClr val="444444"/>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387098" y="452078"/>
            <a:ext cx="4742481" cy="1771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lnSpc>
                <a:spcPct val="115000"/>
              </a:lnSpc>
              <a:buClr>
                <a:schemeClr val="dk1"/>
              </a:buClr>
              <a:buSzPts val="1100"/>
              <a:buNone/>
              <a:defRPr sz="1500" b="1">
                <a:solidFill>
                  <a:schemeClr val="dk1"/>
                </a:solidFill>
                <a:latin typeface="+mn-lt"/>
                <a:ea typeface="Roboto" panose="02000000000000000000"/>
                <a:cs typeface="#9Slide03 Arima Madurai Black" panose="00000A00000000000000" pitchFamily="2" charset="-93"/>
                <a:sym typeface="Roboto" panose="02000000000000000000"/>
              </a:defRPr>
            </a:lvl1pPr>
            <a:lvl2pPr marL="9144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2pPr>
            <a:lvl3pPr marL="13716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3pPr>
            <a:lvl4pPr marL="18288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4pPr>
            <a:lvl5pPr marL="22860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5pPr>
            <a:lvl6pPr marL="27432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6pPr>
            <a:lvl7pPr marL="32004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7pPr>
            <a:lvl8pPr marL="36576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8pPr>
            <a:lvl9pPr marL="41148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9pPr>
          </a:lstStyle>
          <a:p>
            <a:pPr>
              <a:lnSpc>
                <a:spcPct val="100000"/>
              </a:lnSpc>
            </a:pPr>
            <a:r>
              <a:rPr lang="vi-VN" sz="2400" dirty="0">
                <a:solidFill>
                  <a:srgbClr val="C53F3F"/>
                </a:solidFill>
                <a:cs typeface="Arial" panose="020B0604020202020204" pitchFamily="34" charset="0"/>
              </a:rPr>
              <a:t>Làm thế nào lựa chọn được dụng cụ, hoá chất phù hợp đ</a:t>
            </a:r>
            <a:r>
              <a:rPr lang="en-US" sz="2400" dirty="0">
                <a:solidFill>
                  <a:srgbClr val="C53F3F"/>
                </a:solidFill>
                <a:cs typeface="Arial" panose="020B0604020202020204" pitchFamily="34" charset="0"/>
              </a:rPr>
              <a:t>ể</a:t>
            </a:r>
            <a:r>
              <a:rPr lang="vi-VN" sz="2400" dirty="0">
                <a:solidFill>
                  <a:srgbClr val="C53F3F"/>
                </a:solidFill>
                <a:cs typeface="Arial" panose="020B0604020202020204" pitchFamily="34" charset="0"/>
              </a:rPr>
              <a:t> thực hiện thí </a:t>
            </a:r>
            <a:r>
              <a:rPr lang="vi-VN" sz="2400">
                <a:solidFill>
                  <a:srgbClr val="C53F3F"/>
                </a:solidFill>
                <a:cs typeface="Arial" panose="020B0604020202020204" pitchFamily="34" charset="0"/>
              </a:rPr>
              <a:t>nghiệm </a:t>
            </a:r>
          </a:p>
          <a:p>
            <a:pPr>
              <a:lnSpc>
                <a:spcPct val="100000"/>
              </a:lnSpc>
            </a:pPr>
            <a:r>
              <a:rPr lang="vi-VN" sz="2400">
                <a:solidFill>
                  <a:srgbClr val="C53F3F"/>
                </a:solidFill>
                <a:cs typeface="Arial" panose="020B0604020202020204" pitchFamily="34" charset="0"/>
              </a:rPr>
              <a:t>thành </a:t>
            </a:r>
            <a:r>
              <a:rPr lang="vi-VN" sz="2400" dirty="0">
                <a:solidFill>
                  <a:srgbClr val="C53F3F"/>
                </a:solidFill>
                <a:cs typeface="Arial" panose="020B0604020202020204" pitchFamily="34" charset="0"/>
              </a:rPr>
              <a:t>công và an toàn?</a:t>
            </a:r>
            <a:endParaRPr lang="en-US" sz="2400" dirty="0">
              <a:solidFill>
                <a:srgbClr val="C53F3F"/>
              </a:solidFill>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2.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dụng cụ thí nghiệm </a:t>
            </a:r>
            <a:r>
              <a:rPr lang="en-US" sz="1800" b="1" err="1">
                <a:solidFill>
                  <a:srgbClr val="943557"/>
                </a:solidFill>
                <a:latin typeface="Fira Sans Extra Condensed Medium" panose="020B0603050000020004" charset="0"/>
                <a:ea typeface="Fira Sans Extra Condensed" panose="020B0503050000020004"/>
                <a:cs typeface="Fira Sans Extra Condensed" panose="020B0503050000020004"/>
              </a:rPr>
              <a:t>điện</a:t>
            </a:r>
            <a:r>
              <a:rPr lang="en-US" sz="1800" b="1">
                <a:solidFill>
                  <a:srgbClr val="943557"/>
                </a:solidFill>
                <a:latin typeface="Fira Sans Extra Condensed Medium" panose="020B0603050000020004" charset="0"/>
                <a:ea typeface="Fira Sans Extra Condensed" panose="020B0503050000020004"/>
                <a:cs typeface="Fira Sans Extra Condensed" panose="020B0503050000020004"/>
              </a:rPr>
              <a:t> từ</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3383185" y="1745167"/>
            <a:ext cx="171231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4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Điện</a:t>
            </a:r>
            <a:r>
              <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4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kế</a:t>
            </a:r>
            <a:endPar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pic>
        <p:nvPicPr>
          <p:cNvPr id="5" name="Picture 4"/>
          <p:cNvPicPr>
            <a:picLocks noChangeAspect="1"/>
          </p:cNvPicPr>
          <p:nvPr/>
        </p:nvPicPr>
        <p:blipFill>
          <a:blip r:embed="rId2"/>
          <a:stretch>
            <a:fillRect/>
          </a:stretch>
        </p:blipFill>
        <p:spPr>
          <a:xfrm>
            <a:off x="819024" y="1099315"/>
            <a:ext cx="2611980" cy="3869602"/>
          </a:xfrm>
          <a:prstGeom prst="rect">
            <a:avLst/>
          </a:prstGeom>
        </p:spPr>
      </p:pic>
      <p:sp>
        <p:nvSpPr>
          <p:cNvPr id="11" name="Google Shape;142;p18"/>
          <p:cNvSpPr txBox="1"/>
          <p:nvPr/>
        </p:nvSpPr>
        <p:spPr>
          <a:xfrm>
            <a:off x="3713173" y="2264454"/>
            <a:ext cx="4503227" cy="6145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algn="l"/>
            <a:r>
              <a:rPr lang="en-US" b="0" dirty="0" err="1"/>
              <a:t>Dòng</a:t>
            </a:r>
            <a:r>
              <a:rPr lang="en-US" b="0" dirty="0"/>
              <a:t> </a:t>
            </a:r>
            <a:r>
              <a:rPr lang="en-US" b="0" dirty="0" err="1"/>
              <a:t>điện</a:t>
            </a:r>
            <a:r>
              <a:rPr lang="en-US" b="0" dirty="0"/>
              <a:t> </a:t>
            </a:r>
            <a:r>
              <a:rPr lang="en-US" b="0" dirty="0" err="1"/>
              <a:t>vào</a:t>
            </a:r>
            <a:r>
              <a:rPr lang="en-US" b="0" dirty="0"/>
              <a:t> </a:t>
            </a:r>
            <a:r>
              <a:rPr lang="en-US" b="0" dirty="0" err="1"/>
              <a:t>chốt</a:t>
            </a:r>
            <a:r>
              <a:rPr lang="en-US" b="0" dirty="0"/>
              <a:t> G</a:t>
            </a:r>
            <a:r>
              <a:rPr lang="en-US" b="0" baseline="-25000" dirty="0"/>
              <a:t>O</a:t>
            </a:r>
            <a:r>
              <a:rPr lang="en-US" b="0" dirty="0"/>
              <a:t> (G</a:t>
            </a:r>
            <a:r>
              <a:rPr lang="en-US" b="0" baseline="-25000" dirty="0"/>
              <a:t>1</a:t>
            </a:r>
            <a:r>
              <a:rPr lang="en-US" b="0" dirty="0"/>
              <a:t>) </a:t>
            </a:r>
            <a:r>
              <a:rPr lang="en-US" b="0" dirty="0" err="1"/>
              <a:t>và</a:t>
            </a:r>
            <a:r>
              <a:rPr lang="en-US" b="0" dirty="0"/>
              <a:t> </a:t>
            </a:r>
            <a:r>
              <a:rPr lang="en-US" b="0" dirty="0" err="1"/>
              <a:t>ra</a:t>
            </a:r>
            <a:r>
              <a:rPr lang="en-US" b="0" dirty="0"/>
              <a:t> </a:t>
            </a:r>
            <a:r>
              <a:rPr lang="en-US" b="0" dirty="0" err="1"/>
              <a:t>từ</a:t>
            </a:r>
            <a:r>
              <a:rPr lang="en-US" b="0" dirty="0"/>
              <a:t> </a:t>
            </a:r>
            <a:r>
              <a:rPr lang="en-US" b="0" dirty="0" err="1"/>
              <a:t>chốt</a:t>
            </a:r>
            <a:r>
              <a:rPr lang="en-US" b="0" dirty="0"/>
              <a:t> </a:t>
            </a:r>
            <a:r>
              <a:rPr lang="en-US" b="0" dirty="0" err="1"/>
              <a:t>âm</a:t>
            </a:r>
            <a:r>
              <a:rPr lang="en-US" b="0" dirty="0"/>
              <a:t> (-) </a:t>
            </a:r>
            <a:r>
              <a:rPr lang="en-US" b="0" dirty="0">
                <a:latin typeface="#9Slide03 Arima Madurai Black" panose="00000A00000000000000" pitchFamily="2" charset="-93"/>
                <a:cs typeface="#9Slide03 Arima Madurai Black" panose="00000A00000000000000" pitchFamily="2" charset="-93"/>
              </a:rPr>
              <a:t>→ </a:t>
            </a:r>
            <a:r>
              <a:rPr lang="en-US" b="0" dirty="0" err="1"/>
              <a:t>kim</a:t>
            </a:r>
            <a:r>
              <a:rPr lang="en-US" b="0" dirty="0"/>
              <a:t> </a:t>
            </a:r>
            <a:r>
              <a:rPr lang="en-US" b="0" dirty="0" err="1"/>
              <a:t>lệch</a:t>
            </a:r>
            <a:r>
              <a:rPr lang="en-US" b="0" dirty="0"/>
              <a:t> sang </a:t>
            </a:r>
            <a:r>
              <a:rPr lang="en-US" b="0" dirty="0" err="1"/>
              <a:t>phải</a:t>
            </a:r>
            <a:endParaRPr lang="en-US" b="0" dirty="0"/>
          </a:p>
        </p:txBody>
      </p:sp>
      <p:sp>
        <p:nvSpPr>
          <p:cNvPr id="13" name="Google Shape;142;p18"/>
          <p:cNvSpPr txBox="1"/>
          <p:nvPr/>
        </p:nvSpPr>
        <p:spPr>
          <a:xfrm>
            <a:off x="3713172" y="2980124"/>
            <a:ext cx="4503226" cy="61459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algn="l"/>
            <a:r>
              <a:rPr lang="en-US" b="0" dirty="0" err="1"/>
              <a:t>Dòng</a:t>
            </a:r>
            <a:r>
              <a:rPr lang="en-US" b="0" dirty="0"/>
              <a:t> </a:t>
            </a:r>
            <a:r>
              <a:rPr lang="en-US" b="0" dirty="0" err="1"/>
              <a:t>điện</a:t>
            </a:r>
            <a:r>
              <a:rPr lang="en-US" b="0" dirty="0"/>
              <a:t> </a:t>
            </a:r>
            <a:r>
              <a:rPr lang="en-US" b="0" dirty="0" err="1"/>
              <a:t>vào</a:t>
            </a:r>
            <a:r>
              <a:rPr lang="en-US" b="0" dirty="0"/>
              <a:t> </a:t>
            </a:r>
            <a:r>
              <a:rPr lang="en-US" b="0" dirty="0" err="1"/>
              <a:t>chốt</a:t>
            </a:r>
            <a:r>
              <a:rPr lang="en-US" b="0" dirty="0"/>
              <a:t> </a:t>
            </a:r>
            <a:r>
              <a:rPr lang="en-US" b="0" dirty="0" err="1"/>
              <a:t>âm</a:t>
            </a:r>
            <a:r>
              <a:rPr lang="en-US" b="0" dirty="0"/>
              <a:t> (-) </a:t>
            </a:r>
            <a:r>
              <a:rPr lang="en-US" b="0" dirty="0" err="1"/>
              <a:t>và</a:t>
            </a:r>
            <a:r>
              <a:rPr lang="en-US" b="0" dirty="0"/>
              <a:t> </a:t>
            </a:r>
            <a:r>
              <a:rPr lang="en-US" b="0" dirty="0" err="1"/>
              <a:t>ra</a:t>
            </a:r>
            <a:r>
              <a:rPr lang="en-US" b="0" dirty="0"/>
              <a:t> </a:t>
            </a:r>
            <a:r>
              <a:rPr lang="en-US" b="0" dirty="0" err="1"/>
              <a:t>từ</a:t>
            </a:r>
            <a:r>
              <a:rPr lang="en-US" b="0" dirty="0"/>
              <a:t> </a:t>
            </a:r>
            <a:r>
              <a:rPr lang="en-US" b="0" dirty="0" err="1"/>
              <a:t>chốt</a:t>
            </a:r>
            <a:r>
              <a:rPr lang="en-US" b="0" dirty="0"/>
              <a:t> G</a:t>
            </a:r>
            <a:r>
              <a:rPr lang="en-US" b="0" baseline="-25000" dirty="0"/>
              <a:t>O</a:t>
            </a:r>
            <a:r>
              <a:rPr lang="en-US" b="0" dirty="0"/>
              <a:t> (G</a:t>
            </a:r>
            <a:r>
              <a:rPr lang="en-US" b="0" baseline="-25000" dirty="0"/>
              <a:t>1</a:t>
            </a:r>
            <a:r>
              <a:rPr lang="en-US" b="0" dirty="0"/>
              <a:t>)  </a:t>
            </a:r>
            <a:r>
              <a:rPr lang="en-US" b="0" dirty="0">
                <a:latin typeface="#9Slide03 Arima Madurai Black" panose="00000A00000000000000" pitchFamily="2" charset="-93"/>
                <a:cs typeface="#9Slide03 Arima Madurai Black" panose="00000A00000000000000" pitchFamily="2" charset="-93"/>
              </a:rPr>
              <a:t>→ </a:t>
            </a:r>
            <a:r>
              <a:rPr lang="en-US" b="0" dirty="0" err="1"/>
              <a:t>kim</a:t>
            </a:r>
            <a:r>
              <a:rPr lang="en-US" b="0" dirty="0"/>
              <a:t> </a:t>
            </a:r>
            <a:r>
              <a:rPr lang="en-US" b="0" dirty="0" err="1"/>
              <a:t>lệch</a:t>
            </a:r>
            <a:r>
              <a:rPr lang="en-US" b="0" dirty="0"/>
              <a:t> sang </a:t>
            </a:r>
            <a:r>
              <a:rPr lang="en-US" b="0" dirty="0" err="1"/>
              <a:t>trái</a:t>
            </a:r>
            <a:endParaRPr lang="en-US" b="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149"/>
                            </p:stCondLst>
                            <p:childTnLst>
                              <p:par>
                                <p:cTn id="20" presetID="16" presetClass="entr" presetSubtype="37"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par>
                          <p:cTn id="23" fill="hold">
                            <p:stCondLst>
                              <p:cond delay="1649"/>
                            </p:stCondLst>
                            <p:childTnLst>
                              <p:par>
                                <p:cTn id="24" presetID="16" presetClass="entr" presetSubtype="37"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outVertic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Đồng hồ đo điện đa năng BGS - # 63402 | HTGoo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16" y="936782"/>
            <a:ext cx="4086684" cy="408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2.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dụng cụ thí nghiệm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điện</a:t>
            </a:r>
            <a:r>
              <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tử</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4079863" y="1532324"/>
            <a:ext cx="3215735"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Fira Sans Extra Condensed Medium" panose="020B0603050000020004" charset="0"/>
                <a:ea typeface="Fira Sans Extra Condensed" panose="020B0503050000020004"/>
                <a:cs typeface="Fira Sans Extra Condensed" panose="020B0503050000020004"/>
              </a:rPr>
              <a:t>Đồng hồ đo điện đa năng</a:t>
            </a:r>
            <a:endPar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11" name="Google Shape;142;p18"/>
          <p:cNvSpPr txBox="1"/>
          <p:nvPr/>
        </p:nvSpPr>
        <p:spPr>
          <a:xfrm>
            <a:off x="4155457" y="2173014"/>
            <a:ext cx="3434063" cy="10199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err="1"/>
              <a:t>Đo</a:t>
            </a:r>
            <a:r>
              <a:rPr lang="en-US" dirty="0"/>
              <a:t> </a:t>
            </a:r>
            <a:r>
              <a:rPr lang="vi-VN" dirty="0"/>
              <a:t>cường độ dòng điện, hiệu điện thế, điện trở,... trong mạch điện một chi</a:t>
            </a:r>
            <a:r>
              <a:rPr lang="en-US" dirty="0" err="1"/>
              <a:t>ều</a:t>
            </a:r>
            <a:r>
              <a:rPr lang="en-US" dirty="0"/>
              <a:t>, </a:t>
            </a:r>
            <a:r>
              <a:rPr lang="vi-VN" dirty="0"/>
              <a:t>xoay chiều.</a:t>
            </a:r>
            <a:endParaRPr lang="en-US"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549"/>
                            </p:stCondLst>
                            <p:childTnLst>
                              <p:par>
                                <p:cTn id="15" presetID="16" presetClass="entr" presetSubtype="37"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out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2.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dụng cụ thí nghiệm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điện</a:t>
            </a:r>
            <a:r>
              <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tử</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2725729" y="3850811"/>
            <a:ext cx="369253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Fira Sans Extra Condensed Medium" panose="020B0603050000020004" charset="0"/>
                <a:ea typeface="Fira Sans Extra Condensed" panose="020B0503050000020004"/>
                <a:cs typeface="Fira Sans Extra Condensed" panose="020B0503050000020004"/>
              </a:rPr>
              <a:t>Cuộn dây dẫn có hai đèn LED</a:t>
            </a:r>
            <a:endPar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11" name="Google Shape;142;p18"/>
          <p:cNvSpPr txBox="1"/>
          <p:nvPr/>
        </p:nvSpPr>
        <p:spPr>
          <a:xfrm>
            <a:off x="1548137" y="4097131"/>
            <a:ext cx="5895323" cy="10199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dirty="0"/>
              <a:t>C</a:t>
            </a:r>
            <a:r>
              <a:rPr lang="vi-VN" dirty="0"/>
              <a:t>uộn dây dẫn có hai đầu dây nối với hai đèn LED mắc song song, ngược cực theo sơ đồ để phát hiện dòng điện cảm ứng</a:t>
            </a:r>
            <a:endParaRPr lang="en-US" dirty="0"/>
          </a:p>
        </p:txBody>
      </p:sp>
      <p:pic>
        <p:nvPicPr>
          <p:cNvPr id="5" name="Picture 4"/>
          <p:cNvPicPr>
            <a:picLocks noChangeAspect="1"/>
          </p:cNvPicPr>
          <p:nvPr/>
        </p:nvPicPr>
        <p:blipFill>
          <a:blip r:embed="rId2"/>
          <a:stretch>
            <a:fillRect/>
          </a:stretch>
        </p:blipFill>
        <p:spPr>
          <a:xfrm>
            <a:off x="817989" y="874480"/>
            <a:ext cx="2969151" cy="2902748"/>
          </a:xfrm>
          <a:prstGeom prst="rect">
            <a:avLst/>
          </a:prstGeom>
        </p:spPr>
      </p:pic>
      <p:grpSp>
        <p:nvGrpSpPr>
          <p:cNvPr id="67" name="Group 66"/>
          <p:cNvGrpSpPr/>
          <p:nvPr/>
        </p:nvGrpSpPr>
        <p:grpSpPr>
          <a:xfrm>
            <a:off x="5584217" y="1139887"/>
            <a:ext cx="2011469" cy="2295380"/>
            <a:chOff x="5195256" y="707367"/>
            <a:chExt cx="2011469" cy="2295380"/>
          </a:xfrm>
        </p:grpSpPr>
        <p:grpSp>
          <p:nvGrpSpPr>
            <p:cNvPr id="53" name="Group 52"/>
            <p:cNvGrpSpPr/>
            <p:nvPr/>
          </p:nvGrpSpPr>
          <p:grpSpPr>
            <a:xfrm>
              <a:off x="5195256" y="958556"/>
              <a:ext cx="2011469" cy="2044191"/>
              <a:chOff x="5195256" y="706466"/>
              <a:chExt cx="2446020" cy="2485811"/>
            </a:xfrm>
          </p:grpSpPr>
          <p:cxnSp>
            <p:nvCxnSpPr>
              <p:cNvPr id="38" name="Straight Connector 37"/>
              <p:cNvCxnSpPr/>
              <p:nvPr/>
            </p:nvCxnSpPr>
            <p:spPr>
              <a:xfrm>
                <a:off x="5303360" y="706466"/>
                <a:ext cx="0" cy="1685333"/>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46" name="Group 45"/>
              <p:cNvGrpSpPr/>
              <p:nvPr/>
            </p:nvGrpSpPr>
            <p:grpSpPr>
              <a:xfrm>
                <a:off x="5195256" y="2369954"/>
                <a:ext cx="2446020" cy="822323"/>
                <a:chOff x="5195256" y="2369954"/>
                <a:chExt cx="2446020" cy="822323"/>
              </a:xfrm>
            </p:grpSpPr>
            <p:sp>
              <p:nvSpPr>
                <p:cNvPr id="9" name="Rectangle 8"/>
                <p:cNvSpPr/>
                <p:nvPr/>
              </p:nvSpPr>
              <p:spPr>
                <a:xfrm>
                  <a:off x="5195256" y="2389513"/>
                  <a:ext cx="2446020" cy="783224"/>
                </a:xfrm>
                <a:prstGeom prst="rect">
                  <a:avLst/>
                </a:prstGeom>
                <a:solidFill>
                  <a:schemeClr val="bg2">
                    <a:lumMod val="40000"/>
                    <a:lumOff val="6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p:cNvSpPr/>
                <p:nvPr/>
              </p:nvSpPr>
              <p:spPr>
                <a:xfrm>
                  <a:off x="5288200" y="2369972"/>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p:nvSpPr>
              <p:spPr>
                <a:xfrm>
                  <a:off x="5396776" y="2369971"/>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p:cNvSpPr/>
                <p:nvPr/>
              </p:nvSpPr>
              <p:spPr>
                <a:xfrm>
                  <a:off x="5505352" y="2369970"/>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p:cNvSpPr/>
                <p:nvPr/>
              </p:nvSpPr>
              <p:spPr>
                <a:xfrm>
                  <a:off x="5613928" y="2369969"/>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5722504" y="2369968"/>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p:cNvSpPr/>
                <p:nvPr/>
              </p:nvSpPr>
              <p:spPr>
                <a:xfrm>
                  <a:off x="5831080" y="2369967"/>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p:cNvSpPr/>
                <p:nvPr/>
              </p:nvSpPr>
              <p:spPr>
                <a:xfrm>
                  <a:off x="5939656" y="2369966"/>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p:cNvSpPr/>
                <p:nvPr/>
              </p:nvSpPr>
              <p:spPr>
                <a:xfrm>
                  <a:off x="6048232" y="2369965"/>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p:cNvSpPr/>
                <p:nvPr/>
              </p:nvSpPr>
              <p:spPr>
                <a:xfrm>
                  <a:off x="6156808" y="2369964"/>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p:cNvSpPr/>
                <p:nvPr/>
              </p:nvSpPr>
              <p:spPr>
                <a:xfrm>
                  <a:off x="6265384" y="2369963"/>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p:cNvSpPr/>
                <p:nvPr/>
              </p:nvSpPr>
              <p:spPr>
                <a:xfrm>
                  <a:off x="6373960" y="2369962"/>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p:cNvSpPr/>
                <p:nvPr/>
              </p:nvSpPr>
              <p:spPr>
                <a:xfrm>
                  <a:off x="6482536" y="2369961"/>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p:cNvSpPr/>
                <p:nvPr/>
              </p:nvSpPr>
              <p:spPr>
                <a:xfrm>
                  <a:off x="6591112" y="2369960"/>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p:cNvSpPr/>
                <p:nvPr/>
              </p:nvSpPr>
              <p:spPr>
                <a:xfrm>
                  <a:off x="6699688" y="2369959"/>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6808264" y="2369958"/>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6916840" y="2369957"/>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a:off x="7025416" y="2369956"/>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p:cNvSpPr/>
                <p:nvPr/>
              </p:nvSpPr>
              <p:spPr>
                <a:xfrm>
                  <a:off x="7133992" y="2369955"/>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7242568" y="2369954"/>
                  <a:ext cx="210288" cy="82230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288" h="822305">
                      <a:moveTo>
                        <a:pt x="210288" y="47181"/>
                      </a:moveTo>
                      <a:cubicBezTo>
                        <a:pt x="197096" y="27688"/>
                        <a:pt x="183904" y="8195"/>
                        <a:pt x="167758" y="4651"/>
                      </a:cubicBezTo>
                      <a:cubicBezTo>
                        <a:pt x="151612" y="1107"/>
                        <a:pt x="125228" y="-10707"/>
                        <a:pt x="113414" y="25916"/>
                      </a:cubicBezTo>
                      <a:cubicBezTo>
                        <a:pt x="101600" y="62539"/>
                        <a:pt x="97662" y="161776"/>
                        <a:pt x="96874" y="224390"/>
                      </a:cubicBezTo>
                      <a:cubicBezTo>
                        <a:pt x="96086" y="287004"/>
                        <a:pt x="103962" y="342924"/>
                        <a:pt x="108688" y="401600"/>
                      </a:cubicBezTo>
                      <a:cubicBezTo>
                        <a:pt x="113414" y="460276"/>
                        <a:pt x="122471" y="524465"/>
                        <a:pt x="125228" y="576446"/>
                      </a:cubicBezTo>
                      <a:cubicBezTo>
                        <a:pt x="127985" y="628427"/>
                        <a:pt x="132316" y="674896"/>
                        <a:pt x="125228" y="713488"/>
                      </a:cubicBezTo>
                      <a:cubicBezTo>
                        <a:pt x="118140" y="752080"/>
                        <a:pt x="98056" y="790279"/>
                        <a:pt x="82698" y="808000"/>
                      </a:cubicBezTo>
                      <a:cubicBezTo>
                        <a:pt x="67340" y="825721"/>
                        <a:pt x="46862" y="823357"/>
                        <a:pt x="33079" y="819813"/>
                      </a:cubicBezTo>
                      <a:cubicBezTo>
                        <a:pt x="19296" y="816269"/>
                        <a:pt x="9648" y="801501"/>
                        <a:pt x="0" y="78673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p:nvPr/>
              </p:nvGrpSpPr>
              <p:grpSpPr>
                <a:xfrm>
                  <a:off x="7357669" y="2701558"/>
                  <a:ext cx="188602" cy="490701"/>
                  <a:chOff x="7536132" y="1477881"/>
                  <a:chExt cx="188602" cy="490701"/>
                </a:xfrm>
              </p:grpSpPr>
              <p:sp>
                <p:nvSpPr>
                  <p:cNvPr id="34" name="Freeform: Shape 33"/>
                  <p:cNvSpPr/>
                  <p:nvPr/>
                </p:nvSpPr>
                <p:spPr>
                  <a:xfrm>
                    <a:off x="7536132" y="1521557"/>
                    <a:ext cx="140418" cy="447025"/>
                  </a:xfrm>
                  <a:custGeom>
                    <a:avLst/>
                    <a:gdLst>
                      <a:gd name="connsiteX0" fmla="*/ 210288 w 210288"/>
                      <a:gd name="connsiteY0" fmla="*/ 47181 h 822305"/>
                      <a:gd name="connsiteX1" fmla="*/ 167758 w 210288"/>
                      <a:gd name="connsiteY1" fmla="*/ 4651 h 822305"/>
                      <a:gd name="connsiteX2" fmla="*/ 113414 w 210288"/>
                      <a:gd name="connsiteY2" fmla="*/ 25916 h 822305"/>
                      <a:gd name="connsiteX3" fmla="*/ 96874 w 210288"/>
                      <a:gd name="connsiteY3" fmla="*/ 224390 h 822305"/>
                      <a:gd name="connsiteX4" fmla="*/ 108688 w 210288"/>
                      <a:gd name="connsiteY4" fmla="*/ 401600 h 822305"/>
                      <a:gd name="connsiteX5" fmla="*/ 125228 w 210288"/>
                      <a:gd name="connsiteY5" fmla="*/ 576446 h 822305"/>
                      <a:gd name="connsiteX6" fmla="*/ 125228 w 210288"/>
                      <a:gd name="connsiteY6" fmla="*/ 713488 h 822305"/>
                      <a:gd name="connsiteX7" fmla="*/ 82698 w 210288"/>
                      <a:gd name="connsiteY7" fmla="*/ 808000 h 822305"/>
                      <a:gd name="connsiteX8" fmla="*/ 33079 w 210288"/>
                      <a:gd name="connsiteY8" fmla="*/ 819813 h 822305"/>
                      <a:gd name="connsiteX9" fmla="*/ 0 w 210288"/>
                      <a:gd name="connsiteY9" fmla="*/ 786734 h 822305"/>
                      <a:gd name="connsiteX0-1" fmla="*/ 113768 w 167758"/>
                      <a:gd name="connsiteY0-2" fmla="*/ 543319 h 856163"/>
                      <a:gd name="connsiteX1-3" fmla="*/ 167758 w 167758"/>
                      <a:gd name="connsiteY1-4" fmla="*/ 38509 h 856163"/>
                      <a:gd name="connsiteX2-5" fmla="*/ 113414 w 167758"/>
                      <a:gd name="connsiteY2-6" fmla="*/ 59774 h 856163"/>
                      <a:gd name="connsiteX3-7" fmla="*/ 96874 w 167758"/>
                      <a:gd name="connsiteY3-8" fmla="*/ 258248 h 856163"/>
                      <a:gd name="connsiteX4-9" fmla="*/ 108688 w 167758"/>
                      <a:gd name="connsiteY4-10" fmla="*/ 435458 h 856163"/>
                      <a:gd name="connsiteX5-11" fmla="*/ 125228 w 167758"/>
                      <a:gd name="connsiteY5-12" fmla="*/ 610304 h 856163"/>
                      <a:gd name="connsiteX6-13" fmla="*/ 125228 w 167758"/>
                      <a:gd name="connsiteY6-14" fmla="*/ 747346 h 856163"/>
                      <a:gd name="connsiteX7-15" fmla="*/ 82698 w 167758"/>
                      <a:gd name="connsiteY7-16" fmla="*/ 841858 h 856163"/>
                      <a:gd name="connsiteX8-17" fmla="*/ 33079 w 167758"/>
                      <a:gd name="connsiteY8-18" fmla="*/ 853671 h 856163"/>
                      <a:gd name="connsiteX9-19" fmla="*/ 0 w 167758"/>
                      <a:gd name="connsiteY9-20" fmla="*/ 820592 h 856163"/>
                      <a:gd name="connsiteX0-21" fmla="*/ 113768 w 129084"/>
                      <a:gd name="connsiteY0-22" fmla="*/ 489296 h 802140"/>
                      <a:gd name="connsiteX1-23" fmla="*/ 101718 w 129084"/>
                      <a:gd name="connsiteY1-24" fmla="*/ 441686 h 802140"/>
                      <a:gd name="connsiteX2-25" fmla="*/ 113414 w 129084"/>
                      <a:gd name="connsiteY2-26" fmla="*/ 5751 h 802140"/>
                      <a:gd name="connsiteX3-27" fmla="*/ 96874 w 129084"/>
                      <a:gd name="connsiteY3-28" fmla="*/ 204225 h 802140"/>
                      <a:gd name="connsiteX4-29" fmla="*/ 108688 w 129084"/>
                      <a:gd name="connsiteY4-30" fmla="*/ 381435 h 802140"/>
                      <a:gd name="connsiteX5-31" fmla="*/ 125228 w 129084"/>
                      <a:gd name="connsiteY5-32" fmla="*/ 556281 h 802140"/>
                      <a:gd name="connsiteX6-33" fmla="*/ 125228 w 129084"/>
                      <a:gd name="connsiteY6-34" fmla="*/ 693323 h 802140"/>
                      <a:gd name="connsiteX7-35" fmla="*/ 82698 w 129084"/>
                      <a:gd name="connsiteY7-36" fmla="*/ 787835 h 802140"/>
                      <a:gd name="connsiteX8-37" fmla="*/ 33079 w 129084"/>
                      <a:gd name="connsiteY8-38" fmla="*/ 799648 h 802140"/>
                      <a:gd name="connsiteX9-39" fmla="*/ 0 w 129084"/>
                      <a:gd name="connsiteY9-40" fmla="*/ 766569 h 802140"/>
                      <a:gd name="connsiteX0-41" fmla="*/ 113768 w 129084"/>
                      <a:gd name="connsiteY0-42" fmla="*/ 483563 h 796407"/>
                      <a:gd name="connsiteX1-43" fmla="*/ 101718 w 129084"/>
                      <a:gd name="connsiteY1-44" fmla="*/ 435953 h 796407"/>
                      <a:gd name="connsiteX2-45" fmla="*/ 113414 w 129084"/>
                      <a:gd name="connsiteY2-46" fmla="*/ 18 h 796407"/>
                      <a:gd name="connsiteX3-47" fmla="*/ 114348 w 129084"/>
                      <a:gd name="connsiteY3-48" fmla="*/ 417865 h 796407"/>
                      <a:gd name="connsiteX4-49" fmla="*/ 96874 w 129084"/>
                      <a:gd name="connsiteY4-50" fmla="*/ 198492 h 796407"/>
                      <a:gd name="connsiteX5-51" fmla="*/ 108688 w 129084"/>
                      <a:gd name="connsiteY5-52" fmla="*/ 375702 h 796407"/>
                      <a:gd name="connsiteX6-53" fmla="*/ 125228 w 129084"/>
                      <a:gd name="connsiteY6-54" fmla="*/ 550548 h 796407"/>
                      <a:gd name="connsiteX7-55" fmla="*/ 125228 w 129084"/>
                      <a:gd name="connsiteY7-56" fmla="*/ 687590 h 796407"/>
                      <a:gd name="connsiteX8-57" fmla="*/ 82698 w 129084"/>
                      <a:gd name="connsiteY8-58" fmla="*/ 782102 h 796407"/>
                      <a:gd name="connsiteX9-59" fmla="*/ 33079 w 129084"/>
                      <a:gd name="connsiteY9-60" fmla="*/ 793915 h 796407"/>
                      <a:gd name="connsiteX10" fmla="*/ 0 w 129084"/>
                      <a:gd name="connsiteY10" fmla="*/ 760836 h 796407"/>
                      <a:gd name="connsiteX0-61" fmla="*/ 113768 w 129084"/>
                      <a:gd name="connsiteY0-62" fmla="*/ 285355 h 598199"/>
                      <a:gd name="connsiteX1-63" fmla="*/ 101718 w 129084"/>
                      <a:gd name="connsiteY1-64" fmla="*/ 237745 h 598199"/>
                      <a:gd name="connsiteX2-65" fmla="*/ 103254 w 129084"/>
                      <a:gd name="connsiteY2-66" fmla="*/ 162490 h 598199"/>
                      <a:gd name="connsiteX3-67" fmla="*/ 114348 w 129084"/>
                      <a:gd name="connsiteY3-68" fmla="*/ 219657 h 598199"/>
                      <a:gd name="connsiteX4-69" fmla="*/ 96874 w 129084"/>
                      <a:gd name="connsiteY4-70" fmla="*/ 284 h 598199"/>
                      <a:gd name="connsiteX5-71" fmla="*/ 108688 w 129084"/>
                      <a:gd name="connsiteY5-72" fmla="*/ 177494 h 598199"/>
                      <a:gd name="connsiteX6-73" fmla="*/ 125228 w 129084"/>
                      <a:gd name="connsiteY6-74" fmla="*/ 352340 h 598199"/>
                      <a:gd name="connsiteX7-75" fmla="*/ 125228 w 129084"/>
                      <a:gd name="connsiteY7-76" fmla="*/ 489382 h 598199"/>
                      <a:gd name="connsiteX8-77" fmla="*/ 82698 w 129084"/>
                      <a:gd name="connsiteY8-78" fmla="*/ 583894 h 598199"/>
                      <a:gd name="connsiteX9-79" fmla="*/ 33079 w 129084"/>
                      <a:gd name="connsiteY9-80" fmla="*/ 595707 h 598199"/>
                      <a:gd name="connsiteX10-81" fmla="*/ 0 w 129084"/>
                      <a:gd name="connsiteY10-82" fmla="*/ 562628 h 598199"/>
                      <a:gd name="connsiteX0-83" fmla="*/ 113768 w 137538"/>
                      <a:gd name="connsiteY0-84" fmla="*/ 123095 h 435939"/>
                      <a:gd name="connsiteX1-85" fmla="*/ 101718 w 137538"/>
                      <a:gd name="connsiteY1-86" fmla="*/ 75485 h 435939"/>
                      <a:gd name="connsiteX2-87" fmla="*/ 103254 w 137538"/>
                      <a:gd name="connsiteY2-88" fmla="*/ 230 h 435939"/>
                      <a:gd name="connsiteX3-89" fmla="*/ 114348 w 137538"/>
                      <a:gd name="connsiteY3-90" fmla="*/ 57397 h 435939"/>
                      <a:gd name="connsiteX4-91" fmla="*/ 137514 w 137538"/>
                      <a:gd name="connsiteY4-92" fmla="*/ 351104 h 435939"/>
                      <a:gd name="connsiteX5-93" fmla="*/ 108688 w 137538"/>
                      <a:gd name="connsiteY5-94" fmla="*/ 15234 h 435939"/>
                      <a:gd name="connsiteX6-95" fmla="*/ 125228 w 137538"/>
                      <a:gd name="connsiteY6-96" fmla="*/ 190080 h 435939"/>
                      <a:gd name="connsiteX7-97" fmla="*/ 125228 w 137538"/>
                      <a:gd name="connsiteY7-98" fmla="*/ 327122 h 435939"/>
                      <a:gd name="connsiteX8-99" fmla="*/ 82698 w 137538"/>
                      <a:gd name="connsiteY8-100" fmla="*/ 421634 h 435939"/>
                      <a:gd name="connsiteX9-101" fmla="*/ 33079 w 137538"/>
                      <a:gd name="connsiteY9-102" fmla="*/ 433447 h 435939"/>
                      <a:gd name="connsiteX10-103" fmla="*/ 0 w 137538"/>
                      <a:gd name="connsiteY10-104" fmla="*/ 400368 h 435939"/>
                      <a:gd name="connsiteX0-105" fmla="*/ 113768 w 140683"/>
                      <a:gd name="connsiteY0-106" fmla="*/ 123095 h 435939"/>
                      <a:gd name="connsiteX1-107" fmla="*/ 101718 w 140683"/>
                      <a:gd name="connsiteY1-108" fmla="*/ 75485 h 435939"/>
                      <a:gd name="connsiteX2-109" fmla="*/ 103254 w 140683"/>
                      <a:gd name="connsiteY2-110" fmla="*/ 230 h 435939"/>
                      <a:gd name="connsiteX3-111" fmla="*/ 114348 w 140683"/>
                      <a:gd name="connsiteY3-112" fmla="*/ 57397 h 435939"/>
                      <a:gd name="connsiteX4-113" fmla="*/ 137514 w 140683"/>
                      <a:gd name="connsiteY4-114" fmla="*/ 351104 h 435939"/>
                      <a:gd name="connsiteX5-115" fmla="*/ 139168 w 140683"/>
                      <a:gd name="connsiteY5-116" fmla="*/ 380994 h 435939"/>
                      <a:gd name="connsiteX6-117" fmla="*/ 125228 w 140683"/>
                      <a:gd name="connsiteY6-118" fmla="*/ 190080 h 435939"/>
                      <a:gd name="connsiteX7-119" fmla="*/ 125228 w 140683"/>
                      <a:gd name="connsiteY7-120" fmla="*/ 327122 h 435939"/>
                      <a:gd name="connsiteX8-121" fmla="*/ 82698 w 140683"/>
                      <a:gd name="connsiteY8-122" fmla="*/ 421634 h 435939"/>
                      <a:gd name="connsiteX9-123" fmla="*/ 33079 w 140683"/>
                      <a:gd name="connsiteY9-124" fmla="*/ 433447 h 435939"/>
                      <a:gd name="connsiteX10-125" fmla="*/ 0 w 140683"/>
                      <a:gd name="connsiteY10-126" fmla="*/ 400368 h 435939"/>
                      <a:gd name="connsiteX0-127" fmla="*/ 113768 w 140418"/>
                      <a:gd name="connsiteY0-128" fmla="*/ 134181 h 447025"/>
                      <a:gd name="connsiteX1-129" fmla="*/ 101718 w 140418"/>
                      <a:gd name="connsiteY1-130" fmla="*/ 86571 h 447025"/>
                      <a:gd name="connsiteX2-131" fmla="*/ 103254 w 140418"/>
                      <a:gd name="connsiteY2-132" fmla="*/ 11316 h 447025"/>
                      <a:gd name="connsiteX3-133" fmla="*/ 119428 w 140418"/>
                      <a:gd name="connsiteY3-134" fmla="*/ 352963 h 447025"/>
                      <a:gd name="connsiteX4-135" fmla="*/ 137514 w 140418"/>
                      <a:gd name="connsiteY4-136" fmla="*/ 362190 h 447025"/>
                      <a:gd name="connsiteX5-137" fmla="*/ 139168 w 140418"/>
                      <a:gd name="connsiteY5-138" fmla="*/ 392080 h 447025"/>
                      <a:gd name="connsiteX6-139" fmla="*/ 125228 w 140418"/>
                      <a:gd name="connsiteY6-140" fmla="*/ 201166 h 447025"/>
                      <a:gd name="connsiteX7-141" fmla="*/ 125228 w 140418"/>
                      <a:gd name="connsiteY7-142" fmla="*/ 338208 h 447025"/>
                      <a:gd name="connsiteX8-143" fmla="*/ 82698 w 140418"/>
                      <a:gd name="connsiteY8-144" fmla="*/ 432720 h 447025"/>
                      <a:gd name="connsiteX9-145" fmla="*/ 33079 w 140418"/>
                      <a:gd name="connsiteY9-146" fmla="*/ 444533 h 447025"/>
                      <a:gd name="connsiteX10-147" fmla="*/ 0 w 140418"/>
                      <a:gd name="connsiteY10-148" fmla="*/ 411454 h 4470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81" y="connsiteY10-82"/>
                      </a:cxn>
                    </a:cxnLst>
                    <a:rect l="l" t="t" r="r" b="b"/>
                    <a:pathLst>
                      <a:path w="140418" h="447025">
                        <a:moveTo>
                          <a:pt x="113768" y="134181"/>
                        </a:moveTo>
                        <a:cubicBezTo>
                          <a:pt x="100576" y="114688"/>
                          <a:pt x="103470" y="107049"/>
                          <a:pt x="101718" y="86571"/>
                        </a:cubicBezTo>
                        <a:cubicBezTo>
                          <a:pt x="99966" y="66093"/>
                          <a:pt x="100302" y="-33083"/>
                          <a:pt x="103254" y="11316"/>
                        </a:cubicBezTo>
                        <a:cubicBezTo>
                          <a:pt x="106206" y="55715"/>
                          <a:pt x="122185" y="319884"/>
                          <a:pt x="119428" y="352963"/>
                        </a:cubicBezTo>
                        <a:cubicBezTo>
                          <a:pt x="116671" y="386042"/>
                          <a:pt x="134224" y="355671"/>
                          <a:pt x="137514" y="362190"/>
                        </a:cubicBezTo>
                        <a:cubicBezTo>
                          <a:pt x="140804" y="368709"/>
                          <a:pt x="141216" y="418917"/>
                          <a:pt x="139168" y="392080"/>
                        </a:cubicBezTo>
                        <a:cubicBezTo>
                          <a:pt x="137120" y="365243"/>
                          <a:pt x="127551" y="210145"/>
                          <a:pt x="125228" y="201166"/>
                        </a:cubicBezTo>
                        <a:cubicBezTo>
                          <a:pt x="122905" y="192187"/>
                          <a:pt x="132316" y="299616"/>
                          <a:pt x="125228" y="338208"/>
                        </a:cubicBezTo>
                        <a:cubicBezTo>
                          <a:pt x="118140" y="376800"/>
                          <a:pt x="98056" y="414999"/>
                          <a:pt x="82698" y="432720"/>
                        </a:cubicBezTo>
                        <a:cubicBezTo>
                          <a:pt x="67340" y="450441"/>
                          <a:pt x="46862" y="448077"/>
                          <a:pt x="33079" y="444533"/>
                        </a:cubicBezTo>
                        <a:cubicBezTo>
                          <a:pt x="19296" y="440989"/>
                          <a:pt x="9648" y="426221"/>
                          <a:pt x="0" y="411454"/>
                        </a:cubicBez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606341" y="1477881"/>
                    <a:ext cx="118393" cy="471179"/>
                  </a:xfrm>
                  <a:prstGeom prst="rect">
                    <a:avLst/>
                  </a:prstGeom>
                  <a:solidFill>
                    <a:srgbClr val="BDBDBD"/>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40" name="Straight Connector 39"/>
              <p:cNvCxnSpPr/>
              <p:nvPr/>
            </p:nvCxnSpPr>
            <p:spPr>
              <a:xfrm>
                <a:off x="7447414" y="706466"/>
                <a:ext cx="0" cy="2466271"/>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sp>
          <p:nvSpPr>
            <p:cNvPr id="60" name="Google Shape;142;p18"/>
            <p:cNvSpPr txBox="1"/>
            <p:nvPr/>
          </p:nvSpPr>
          <p:spPr>
            <a:xfrm>
              <a:off x="6183016" y="982726"/>
              <a:ext cx="485587" cy="2493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400" dirty="0"/>
                <a:t>Đ1</a:t>
              </a:r>
            </a:p>
          </p:txBody>
        </p:sp>
        <p:sp>
          <p:nvSpPr>
            <p:cNvPr id="61" name="Google Shape;142;p18"/>
            <p:cNvSpPr txBox="1"/>
            <p:nvPr/>
          </p:nvSpPr>
          <p:spPr>
            <a:xfrm>
              <a:off x="6175472" y="1780457"/>
              <a:ext cx="485587" cy="2493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400" dirty="0"/>
                <a:t>Đ2</a:t>
              </a:r>
            </a:p>
          </p:txBody>
        </p:sp>
        <p:cxnSp>
          <p:nvCxnSpPr>
            <p:cNvPr id="65" name="Straight Connector 64"/>
            <p:cNvCxnSpPr/>
            <p:nvPr/>
          </p:nvCxnSpPr>
          <p:spPr>
            <a:xfrm>
              <a:off x="5271688" y="958556"/>
              <a:ext cx="1780091" cy="0"/>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47" name="Group 46"/>
            <p:cNvGrpSpPr/>
            <p:nvPr/>
          </p:nvGrpSpPr>
          <p:grpSpPr>
            <a:xfrm>
              <a:off x="5724873" y="707367"/>
              <a:ext cx="735501" cy="376304"/>
              <a:chOff x="3088730" y="5625442"/>
              <a:chExt cx="1189972" cy="608825"/>
            </a:xfrm>
          </p:grpSpPr>
          <p:cxnSp>
            <p:nvCxnSpPr>
              <p:cNvPr id="48" name="Straight Connector 47"/>
              <p:cNvCxnSpPr/>
              <p:nvPr/>
            </p:nvCxnSpPr>
            <p:spPr>
              <a:xfrm>
                <a:off x="3088730" y="6031843"/>
                <a:ext cx="11899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Isosceles Triangle 48"/>
              <p:cNvSpPr/>
              <p:nvPr/>
            </p:nvSpPr>
            <p:spPr>
              <a:xfrm rot="5400000">
                <a:off x="3444613" y="5825566"/>
                <a:ext cx="403519" cy="412553"/>
              </a:xfrm>
              <a:prstGeom prst="triangle">
                <a:avLst/>
              </a:prstGeom>
              <a:solidFill>
                <a:srgbClr val="FFFF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50" name="Straight Connector 49"/>
              <p:cNvCxnSpPr/>
              <p:nvPr/>
            </p:nvCxnSpPr>
            <p:spPr>
              <a:xfrm>
                <a:off x="3852649" y="5830083"/>
                <a:ext cx="0" cy="404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3555826" y="5625442"/>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3674592" y="5718959"/>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6" name="Straight Connector 65"/>
            <p:cNvCxnSpPr/>
            <p:nvPr/>
          </p:nvCxnSpPr>
          <p:spPr>
            <a:xfrm>
              <a:off x="5285426" y="1692572"/>
              <a:ext cx="1780091" cy="0"/>
            </a:xfrm>
            <a:prstGeom prst="line">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cxnSp>
        <p:grpSp>
          <p:nvGrpSpPr>
            <p:cNvPr id="54" name="Group 53"/>
            <p:cNvGrpSpPr/>
            <p:nvPr/>
          </p:nvGrpSpPr>
          <p:grpSpPr>
            <a:xfrm flipH="1">
              <a:off x="5701791" y="1441383"/>
              <a:ext cx="735501" cy="376304"/>
              <a:chOff x="3088730" y="5625442"/>
              <a:chExt cx="1189972" cy="608825"/>
            </a:xfrm>
          </p:grpSpPr>
          <p:cxnSp>
            <p:nvCxnSpPr>
              <p:cNvPr id="55" name="Straight Connector 54"/>
              <p:cNvCxnSpPr/>
              <p:nvPr/>
            </p:nvCxnSpPr>
            <p:spPr>
              <a:xfrm>
                <a:off x="3088730" y="6031843"/>
                <a:ext cx="11899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Isosceles Triangle 55"/>
              <p:cNvSpPr/>
              <p:nvPr/>
            </p:nvSpPr>
            <p:spPr>
              <a:xfrm rot="5400000">
                <a:off x="3444613" y="5825566"/>
                <a:ext cx="403519" cy="412553"/>
              </a:xfrm>
              <a:prstGeom prst="triangle">
                <a:avLst/>
              </a:prstGeom>
              <a:solidFill>
                <a:srgbClr val="FFFFFF"/>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cxnSp>
            <p:nvCxnSpPr>
              <p:cNvPr id="57" name="Straight Connector 56"/>
              <p:cNvCxnSpPr/>
              <p:nvPr/>
            </p:nvCxnSpPr>
            <p:spPr>
              <a:xfrm>
                <a:off x="3852649" y="5830083"/>
                <a:ext cx="0" cy="4041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555826" y="5625442"/>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674592" y="5718959"/>
                <a:ext cx="202608" cy="183299"/>
              </a:xfrm>
              <a:prstGeom prst="line">
                <a:avLst/>
              </a:prstGeom>
              <a:ln w="127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500" fill="hold"/>
                                        <p:tgtEl>
                                          <p:spTgt spid="67"/>
                                        </p:tgtEl>
                                        <p:attrNameLst>
                                          <p:attrName>ppt_w</p:attrName>
                                        </p:attrNameLst>
                                      </p:cBhvr>
                                      <p:tavLst>
                                        <p:tav tm="0">
                                          <p:val>
                                            <p:fltVal val="0"/>
                                          </p:val>
                                        </p:tav>
                                        <p:tav tm="100000">
                                          <p:val>
                                            <p:strVal val="#ppt_w"/>
                                          </p:val>
                                        </p:tav>
                                      </p:tavLst>
                                    </p:anim>
                                    <p:anim calcmode="lin" valueType="num">
                                      <p:cBhvr>
                                        <p:cTn id="14" dur="500" fill="hold"/>
                                        <p:tgtEl>
                                          <p:spTgt spid="67"/>
                                        </p:tgtEl>
                                        <p:attrNameLst>
                                          <p:attrName>ppt_h</p:attrName>
                                        </p:attrNameLst>
                                      </p:cBhvr>
                                      <p:tavLst>
                                        <p:tav tm="0">
                                          <p:val>
                                            <p:fltVal val="0"/>
                                          </p:val>
                                        </p:tav>
                                        <p:tav tm="100000">
                                          <p:val>
                                            <p:strVal val="#ppt_h"/>
                                          </p:val>
                                        </p:tav>
                                      </p:tavLst>
                                    </p:anim>
                                    <p:animEffect transition="in" filter="fade">
                                      <p:cBhvr>
                                        <p:cTn id="15" dur="500"/>
                                        <p:tgtEl>
                                          <p:spTgt spid="67"/>
                                        </p:tgtEl>
                                      </p:cBhvr>
                                    </p:animEffect>
                                  </p:childTnLst>
                                </p:cTn>
                              </p:par>
                            </p:childTnLst>
                          </p:cTn>
                        </p:par>
                        <p:par>
                          <p:cTn id="16" fill="hold">
                            <p:stCondLst>
                              <p:cond delay="1000"/>
                            </p:stCondLst>
                            <p:childTnLst>
                              <p:par>
                                <p:cTn id="17" presetID="22" presetClass="entr" presetSubtype="1" fill="hold" grpId="0" nodeType="afterEffect">
                                  <p:stCondLst>
                                    <p:cond delay="0"/>
                                  </p:stCondLst>
                                  <p:iterate type="lt">
                                    <p:tmPct val="5000"/>
                                  </p:iterate>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2150"/>
                            </p:stCondLst>
                            <p:childTnLst>
                              <p:par>
                                <p:cTn id="21" presetID="16" presetClass="entr" presetSubtype="37"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out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1" y="455424"/>
            <a:ext cx="5991367"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2</a:t>
            </a:r>
            <a:r>
              <a:rPr lang="en-GB" sz="1800" b="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dụng cụ thí nghiệm tìm hiểu về chất và sự biên đổi chất</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1446426" y="2977340"/>
            <a:ext cx="940489"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Bát</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sứ</a:t>
            </a:r>
            <a:endPar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11" name="Google Shape;142;p18"/>
          <p:cNvSpPr txBox="1"/>
          <p:nvPr/>
        </p:nvSpPr>
        <p:spPr>
          <a:xfrm>
            <a:off x="889757" y="3465832"/>
            <a:ext cx="20538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vi-VN" dirty="0"/>
              <a:t>Trộn hoặc đun nóng chảy các chất rắn, cô đặc dung dịch</a:t>
            </a:r>
            <a:endParaRPr lang="en-US"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72" t="24223" r="7606" b="27797"/>
          <a:stretch>
            <a:fillRect/>
          </a:stretch>
        </p:blipFill>
        <p:spPr bwMode="auto">
          <a:xfrm>
            <a:off x="552735" y="1291841"/>
            <a:ext cx="2727873" cy="163560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3821466" y="836418"/>
            <a:ext cx="5546380" cy="3353369"/>
            <a:chOff x="3946492" y="873633"/>
            <a:chExt cx="5546380" cy="3353369"/>
          </a:xfrm>
        </p:grpSpPr>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492" y="1169827"/>
              <a:ext cx="2523204" cy="252320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503" y="873633"/>
              <a:ext cx="3353369" cy="335336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42;p18"/>
          <p:cNvSpPr txBox="1"/>
          <p:nvPr/>
        </p:nvSpPr>
        <p:spPr>
          <a:xfrm>
            <a:off x="6014477" y="3262380"/>
            <a:ext cx="940489"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Phễu</a:t>
            </a:r>
            <a:endPar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12" name="Google Shape;142;p18"/>
          <p:cNvSpPr txBox="1"/>
          <p:nvPr/>
        </p:nvSpPr>
        <p:spPr>
          <a:xfrm>
            <a:off x="3949096" y="3740748"/>
            <a:ext cx="20538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dirty="0"/>
              <a:t>R</a:t>
            </a:r>
            <a:r>
              <a:rPr lang="vi-VN" dirty="0"/>
              <a:t>ót chất lỏng hoặc dùng để lọc</a:t>
            </a:r>
            <a:endParaRPr lang="en-US" dirty="0"/>
          </a:p>
        </p:txBody>
      </p:sp>
      <p:sp>
        <p:nvSpPr>
          <p:cNvPr id="15" name="Google Shape;142;p18"/>
          <p:cNvSpPr txBox="1"/>
          <p:nvPr/>
        </p:nvSpPr>
        <p:spPr>
          <a:xfrm>
            <a:off x="6664248" y="3740748"/>
            <a:ext cx="20538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dirty="0"/>
              <a:t>T</a:t>
            </a:r>
            <a:r>
              <a:rPr lang="vi-VN" dirty="0"/>
              <a:t>ách chất theo phương pháp chiết</a:t>
            </a:r>
            <a:endParaRPr lang="en-US"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125"/>
                            </p:stCondLst>
                            <p:childTnLst>
                              <p:par>
                                <p:cTn id="20" presetID="16" presetClass="entr" presetSubtype="37"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p:stCondLst>
                              <p:cond delay="500"/>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par>
                          <p:cTn id="34" fill="hold">
                            <p:stCondLst>
                              <p:cond delay="1075"/>
                            </p:stCondLst>
                            <p:childTnLst>
                              <p:par>
                                <p:cTn id="35" presetID="16" presetClass="entr" presetSubtype="37"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outVertical)">
                                      <p:cBhvr>
                                        <p:cTn id="37" dur="500"/>
                                        <p:tgtEl>
                                          <p:spTgt spid="12"/>
                                        </p:tgtEl>
                                      </p:cBhvr>
                                    </p:animEffect>
                                  </p:childTnLst>
                                </p:cTn>
                              </p:par>
                            </p:childTnLst>
                          </p:cTn>
                        </p:par>
                        <p:par>
                          <p:cTn id="38" fill="hold">
                            <p:stCondLst>
                              <p:cond delay="1575"/>
                            </p:stCondLst>
                            <p:childTnLst>
                              <p:par>
                                <p:cTn id="39" presetID="16" presetClass="entr" presetSubtype="37"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out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1" grpId="0"/>
      <p:bldP spid="10" grpId="0"/>
      <p:bldP spid="12"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1" y="455424"/>
            <a:ext cx="5991367"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3.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dụng cụ thí nghiệm tìm hiểu về chất và sự biên đổi chất</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grpSp>
        <p:nvGrpSpPr>
          <p:cNvPr id="5" name="Group 4"/>
          <p:cNvGrpSpPr/>
          <p:nvPr/>
        </p:nvGrpSpPr>
        <p:grpSpPr>
          <a:xfrm>
            <a:off x="779533" y="679090"/>
            <a:ext cx="4168307" cy="3441230"/>
            <a:chOff x="2943583" y="1107721"/>
            <a:chExt cx="4408401" cy="3639445"/>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0748" y="1107721"/>
              <a:ext cx="2721236" cy="363944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924" r="26270"/>
            <a:stretch>
              <a:fillRect/>
            </a:stretch>
          </p:blipFill>
          <p:spPr bwMode="auto">
            <a:xfrm>
              <a:off x="2943583" y="1771537"/>
              <a:ext cx="1559189" cy="271890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Google Shape;142;p18"/>
          <p:cNvSpPr txBox="1"/>
          <p:nvPr/>
        </p:nvSpPr>
        <p:spPr>
          <a:xfrm>
            <a:off x="1774111" y="3877576"/>
            <a:ext cx="1201397"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Bình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cầu</a:t>
            </a:r>
            <a:endPar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8" name="Google Shape;142;p18"/>
          <p:cNvSpPr txBox="1"/>
          <p:nvPr/>
        </p:nvSpPr>
        <p:spPr>
          <a:xfrm>
            <a:off x="915747" y="4120320"/>
            <a:ext cx="2918126"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vi-VN" dirty="0"/>
              <a:t>Đựng chất lỏng, pha chế dung dịch, đun nóng, chưng cất.</a:t>
            </a:r>
            <a:endParaRPr lang="en-US" dirty="0"/>
          </a:p>
        </p:txBody>
      </p:sp>
      <p:pic>
        <p:nvPicPr>
          <p:cNvPr id="410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6534" y="738706"/>
            <a:ext cx="3321997" cy="3321997"/>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42;p18"/>
          <p:cNvSpPr txBox="1"/>
          <p:nvPr/>
        </p:nvSpPr>
        <p:spPr>
          <a:xfrm>
            <a:off x="6116397" y="3877576"/>
            <a:ext cx="1656003" cy="307296"/>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Lưới</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tản</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nhiệt</a:t>
            </a:r>
            <a:endPar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21" name="Google Shape;142;p18"/>
          <p:cNvSpPr txBox="1"/>
          <p:nvPr/>
        </p:nvSpPr>
        <p:spPr>
          <a:xfrm>
            <a:off x="5435430" y="4236233"/>
            <a:ext cx="2918126" cy="4809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dirty="0"/>
              <a:t>P</a:t>
            </a:r>
            <a:r>
              <a:rPr lang="vi-VN" dirty="0"/>
              <a:t>hân tán nhiệt khi đốt</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174"/>
                            </p:stCondLst>
                            <p:childTnLst>
                              <p:par>
                                <p:cTn id="15" presetID="16" presetClass="entr" presetSubtype="37"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106"/>
                                        </p:tgtEl>
                                        <p:attrNameLst>
                                          <p:attrName>style.visibility</p:attrName>
                                        </p:attrNameLst>
                                      </p:cBhvr>
                                      <p:to>
                                        <p:strVal val="visible"/>
                                      </p:to>
                                    </p:set>
                                    <p:anim calcmode="lin" valueType="num">
                                      <p:cBhvr>
                                        <p:cTn id="22" dur="500" fill="hold"/>
                                        <p:tgtEl>
                                          <p:spTgt spid="4106"/>
                                        </p:tgtEl>
                                        <p:attrNameLst>
                                          <p:attrName>ppt_w</p:attrName>
                                        </p:attrNameLst>
                                      </p:cBhvr>
                                      <p:tavLst>
                                        <p:tav tm="0">
                                          <p:val>
                                            <p:fltVal val="0"/>
                                          </p:val>
                                        </p:tav>
                                        <p:tav tm="100000">
                                          <p:val>
                                            <p:strVal val="#ppt_w"/>
                                          </p:val>
                                        </p:tav>
                                      </p:tavLst>
                                    </p:anim>
                                    <p:anim calcmode="lin" valueType="num">
                                      <p:cBhvr>
                                        <p:cTn id="23" dur="500" fill="hold"/>
                                        <p:tgtEl>
                                          <p:spTgt spid="4106"/>
                                        </p:tgtEl>
                                        <p:attrNameLst>
                                          <p:attrName>ppt_h</p:attrName>
                                        </p:attrNameLst>
                                      </p:cBhvr>
                                      <p:tavLst>
                                        <p:tav tm="0">
                                          <p:val>
                                            <p:fltVal val="0"/>
                                          </p:val>
                                        </p:tav>
                                        <p:tav tm="100000">
                                          <p:val>
                                            <p:strVal val="#ppt_h"/>
                                          </p:val>
                                        </p:tav>
                                      </p:tavLst>
                                    </p:anim>
                                    <p:animEffect transition="in" filter="fade">
                                      <p:cBhvr>
                                        <p:cTn id="24" dur="500"/>
                                        <p:tgtEl>
                                          <p:spTgt spid="4106"/>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17"/>
                                        </p:tgtEl>
                                        <p:attrNameLst>
                                          <p:attrName>style.visibility</p:attrName>
                                        </p:attrNameLst>
                                      </p:cBhvr>
                                      <p:to>
                                        <p:strVal val="visible"/>
                                      </p:to>
                                    </p:set>
                                    <p:animEffect transition="in" filter="wipe(up)">
                                      <p:cBhvr>
                                        <p:cTn id="28" dur="500"/>
                                        <p:tgtEl>
                                          <p:spTgt spid="17"/>
                                        </p:tgtEl>
                                      </p:cBhvr>
                                    </p:animEffect>
                                  </p:childTnLst>
                                </p:cTn>
                              </p:par>
                            </p:childTnLst>
                          </p:cTn>
                        </p:par>
                        <p:par>
                          <p:cTn id="29" fill="hold">
                            <p:stCondLst>
                              <p:cond delay="1325"/>
                            </p:stCondLst>
                            <p:childTnLst>
                              <p:par>
                                <p:cTn id="30" presetID="16" presetClass="entr" presetSubtype="37"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out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7"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p:cNvGrpSpPr/>
          <p:nvPr/>
        </p:nvGrpSpPr>
        <p:grpSpPr>
          <a:xfrm rot="17501868">
            <a:off x="-596569" y="-54781"/>
            <a:ext cx="5807938" cy="4985116"/>
            <a:chOff x="5636087" y="1293343"/>
            <a:chExt cx="4242840" cy="4029786"/>
          </a:xfrm>
        </p:grpSpPr>
        <p:sp>
          <p:nvSpPr>
            <p:cNvPr id="5" name="Freeform: Shape 4"/>
            <p:cNvSpPr/>
            <p:nvPr/>
          </p:nvSpPr>
          <p:spPr>
            <a:xfrm>
              <a:off x="5636087" y="1293343"/>
              <a:ext cx="4242836" cy="4029783"/>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6" name="Freeform: Shape 5"/>
            <p:cNvSpPr/>
            <p:nvPr/>
          </p:nvSpPr>
          <p:spPr>
            <a:xfrm>
              <a:off x="5636091" y="1293346"/>
              <a:ext cx="4242836" cy="4029783"/>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289704" y="1120510"/>
            <a:ext cx="3942272" cy="523220"/>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a:solidFill>
                  <a:srgbClr val="C00000"/>
                </a:solidFill>
                <a:latin typeface="Fira Sans Condensed Light" panose="020B0403050000020004" pitchFamily="34" charset="0"/>
                <a:cs typeface="Arial" panose="020B0604020202020204" pitchFamily="34" charset="0"/>
              </a:defRPr>
            </a:lvl1pPr>
          </a:lstStyle>
          <a:p>
            <a:r>
              <a:rPr lang="vi-VN" dirty="0"/>
              <a:t>Khi cần đun nóng dung dịch trong cốc thủy tinh, tại sao cần phải dùng lưới tản nhiệt?</a:t>
            </a:r>
            <a:endParaRPr lang="en-US" dirty="0"/>
          </a:p>
        </p:txBody>
      </p:sp>
      <p:grpSp>
        <p:nvGrpSpPr>
          <p:cNvPr id="8" name="Graphic 15"/>
          <p:cNvGrpSpPr/>
          <p:nvPr/>
        </p:nvGrpSpPr>
        <p:grpSpPr>
          <a:xfrm>
            <a:off x="6144240" y="1333666"/>
            <a:ext cx="3184459" cy="2957959"/>
            <a:chOff x="6438741" y="1948815"/>
            <a:chExt cx="3184459" cy="2957959"/>
          </a:xfrm>
          <a:solidFill>
            <a:srgbClr val="9C9C9C"/>
          </a:solidFill>
        </p:grpSpPr>
        <p:sp>
          <p:nvSpPr>
            <p:cNvPr id="9" name="Freeform: Shape 8"/>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0" name="Freeform: Shape 9"/>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1" name="Freeform: Shape 10"/>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2" name="Freeform: Shape 11"/>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3" name="Freeform: Shape 12"/>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4" name="Freeform: Shape 13"/>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grpSp>
        <p:nvGrpSpPr>
          <p:cNvPr id="15" name="Graphic 15"/>
          <p:cNvGrpSpPr/>
          <p:nvPr/>
        </p:nvGrpSpPr>
        <p:grpSpPr>
          <a:xfrm>
            <a:off x="5669668" y="775662"/>
            <a:ext cx="3345465" cy="3246130"/>
            <a:chOff x="5964169" y="1390811"/>
            <a:chExt cx="3345465" cy="3246130"/>
          </a:xfrm>
        </p:grpSpPr>
        <p:sp>
          <p:nvSpPr>
            <p:cNvPr id="16" name="Freeform: Shape 15"/>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7" name="Freeform: Shape 16"/>
            <p:cNvSpPr/>
            <p:nvPr/>
          </p:nvSpPr>
          <p:spPr>
            <a:xfrm>
              <a:off x="6286971" y="2244442"/>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8" name="Freeform: Shape 17"/>
            <p:cNvSpPr/>
            <p:nvPr/>
          </p:nvSpPr>
          <p:spPr>
            <a:xfrm>
              <a:off x="8658887" y="1390811"/>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911F27"/>
            </a:solidFill>
            <a:ln w="9525" cap="flat">
              <a:solidFill>
                <a:srgbClr val="911F2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9" name="Freeform: Shape 18"/>
            <p:cNvSpPr/>
            <p:nvPr/>
          </p:nvSpPr>
          <p:spPr>
            <a:xfrm>
              <a:off x="5964169" y="3253615"/>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20" name="Freeform: Shape 19"/>
            <p:cNvSpPr/>
            <p:nvPr/>
          </p:nvSpPr>
          <p:spPr>
            <a:xfrm>
              <a:off x="6870854" y="1705517"/>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21" name="Freeform: Shape 20"/>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grpSp>
        <p:nvGrpSpPr>
          <p:cNvPr id="22" name="Graphic 15"/>
          <p:cNvGrpSpPr/>
          <p:nvPr/>
        </p:nvGrpSpPr>
        <p:grpSpPr>
          <a:xfrm>
            <a:off x="6625597" y="2020199"/>
            <a:ext cx="1616487" cy="2793015"/>
            <a:chOff x="6920098" y="2635348"/>
            <a:chExt cx="1616487" cy="2793015"/>
          </a:xfrm>
          <a:solidFill>
            <a:srgbClr val="911F27"/>
          </a:solidFill>
        </p:grpSpPr>
        <p:sp>
          <p:nvSpPr>
            <p:cNvPr id="23" name="Freeform: Shape 22"/>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24" name="Freeform: Shape 23"/>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25" name="Freeform: Shape 24"/>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grpFill/>
            <a:ln w="9525" cap="flat">
              <a:solidFill>
                <a:srgbClr val="DFF7E5"/>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26" name="Freeform: Shape 25"/>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grpSp>
        <p:nvGrpSpPr>
          <p:cNvPr id="27" name="Graphic 15"/>
          <p:cNvGrpSpPr/>
          <p:nvPr/>
        </p:nvGrpSpPr>
        <p:grpSpPr>
          <a:xfrm>
            <a:off x="6847148" y="594235"/>
            <a:ext cx="1262461" cy="2420251"/>
            <a:chOff x="7141649" y="1209384"/>
            <a:chExt cx="1262461" cy="2420251"/>
          </a:xfrm>
        </p:grpSpPr>
        <p:sp>
          <p:nvSpPr>
            <p:cNvPr id="28" name="Freeform: Shape 27"/>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29" name="Freeform: Shape 28"/>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0" name="Freeform: Shape 29"/>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1" name="Freeform: Shape 30"/>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2" name="Freeform: Shape 31"/>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3" name="Freeform: Shape 32"/>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4" name="Freeform: Shape 33"/>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5" name="Freeform: Shape 34"/>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6" name="Freeform: Shape 35"/>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7" name="Freeform: Shape 36"/>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8" name="Freeform: Shape 37"/>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39" name="Freeform: Shape 38"/>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0" name="Freeform: Shape 39"/>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1" name="Freeform: Shape 40"/>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2" name="Freeform: Shape 41"/>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3" name="Freeform: Shape 42"/>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911F27"/>
            </a:solidFill>
            <a:ln w="9525" cap="rnd">
              <a:solidFill>
                <a:srgbClr val="911F27"/>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4" name="Freeform: Shape 43"/>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5" name="Freeform: Shape 44"/>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6" name="Freeform: Shape 45"/>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7" name="Freeform: Shape 46"/>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8" name="Freeform: Shape 47"/>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49" name="Freeform: Shape 48"/>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0" name="Freeform: Shape 49"/>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1" name="Freeform: Shape 50"/>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2" name="Freeform: Shape 51"/>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3" name="Freeform: Shape 52"/>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4" name="Freeform: Shape 53"/>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5" name="Freeform: Shape 54"/>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6" name="Freeform: Shape 55"/>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7" name="Freeform: Shape 56"/>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8" name="Freeform: Shape 57"/>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59" name="Freeform: Shape 58"/>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60" name="Freeform: Shape 59"/>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61" name="Freeform: Shape 60"/>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62" name="Freeform: Shape 61"/>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72000">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14:bounceEnd="72000">
                                          <p:cBhvr additive="base">
                                            <p:cTn id="15" dur="1000" fill="hold"/>
                                            <p:tgtEl>
                                              <p:spTgt spid="22"/>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72000">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14:bounceEnd="72000">
                                          <p:cBhvr additive="base">
                                            <p:cTn id="19" dur="10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72000">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14:bounceEnd="72000">
                                          <p:cBhvr additive="base">
                                            <p:cTn id="23" dur="1000" fill="hold"/>
                                            <p:tgtEl>
                                              <p:spTgt spid="8"/>
                                            </p:tgtEl>
                                            <p:attrNameLst>
                                              <p:attrName>ppt_x</p:attrName>
                                            </p:attrNameLst>
                                          </p:cBhvr>
                                          <p:tavLst>
                                            <p:tav tm="0">
                                              <p:val>
                                                <p:strVal val="#ppt_x"/>
                                              </p:val>
                                            </p:tav>
                                            <p:tav tm="100000">
                                              <p:val>
                                                <p:strVal val="#ppt_x"/>
                                              </p:val>
                                            </p:tav>
                                          </p:tavLst>
                                        </p:anim>
                                        <p:anim calcmode="lin" valueType="num" p14:bounceEnd="72000">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72000">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14:bounceEnd="72000">
                                          <p:cBhvr additive="base">
                                            <p:cTn id="27"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5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ppt_x"/>
                                              </p:val>
                                            </p:tav>
                                            <p:tav tm="100000">
                                              <p:val>
                                                <p:strVal val="#ppt_x"/>
                                              </p:val>
                                            </p:tav>
                                          </p:tavLst>
                                        </p:anim>
                                        <p:anim calcmode="lin" valueType="num">
                                          <p:cBhvr additive="base">
                                            <p:cTn id="20" dur="100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75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000" fill="hold"/>
                                            <p:tgtEl>
                                              <p:spTgt spid="15"/>
                                            </p:tgtEl>
                                            <p:attrNameLst>
                                              <p:attrName>ppt_x</p:attrName>
                                            </p:attrNameLst>
                                          </p:cBhvr>
                                          <p:tavLst>
                                            <p:tav tm="0">
                                              <p:val>
                                                <p:strVal val="#ppt_x"/>
                                              </p:val>
                                            </p:tav>
                                            <p:tav tm="100000">
                                              <p:val>
                                                <p:strVal val="#ppt_x"/>
                                              </p:val>
                                            </p:tav>
                                          </p:tavLst>
                                        </p:anim>
                                        <p:anim calcmode="lin" valueType="num">
                                          <p:cBhvr additive="base">
                                            <p:cTn id="2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p:cNvGrpSpPr/>
          <p:nvPr/>
        </p:nvGrpSpPr>
        <p:grpSpPr>
          <a:xfrm rot="19906012">
            <a:off x="3601542" y="-103068"/>
            <a:ext cx="5632818" cy="5349634"/>
            <a:chOff x="5635479" y="1293017"/>
            <a:chExt cx="4243443" cy="4030110"/>
          </a:xfrm>
        </p:grpSpPr>
        <p:sp>
          <p:nvSpPr>
            <p:cNvPr id="12" name="Freeform: Shape 11"/>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C7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panose="020B0604020202020204"/>
                <a:sym typeface="Arial" panose="020B0604020202020204"/>
              </a:endParaRPr>
            </a:p>
          </p:txBody>
        </p:sp>
        <p:sp>
          <p:nvSpPr>
            <p:cNvPr id="13" name="Freeform: Shape 12"/>
            <p:cNvSpPr/>
            <p:nvPr/>
          </p:nvSpPr>
          <p:spPr>
            <a:xfrm>
              <a:off x="5635479" y="1293017"/>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00" b="0" i="0" u="none" strike="noStrike" kern="0" cap="none" spc="0" normalizeH="0" baseline="0" noProof="0">
                <a:ln>
                  <a:noFill/>
                </a:ln>
                <a:solidFill>
                  <a:prstClr val="black"/>
                </a:solidFill>
                <a:effectLst/>
                <a:uLnTx/>
                <a:uFillTx/>
                <a:latin typeface="Calibri" panose="020F0502020204030204"/>
                <a:cs typeface="Arial" panose="020B0604020202020204"/>
                <a:sym typeface="Arial" panose="020B0604020202020204"/>
              </a:endParaRPr>
            </a:p>
          </p:txBody>
        </p:sp>
      </p:grpSp>
      <p:sp>
        <p:nvSpPr>
          <p:cNvPr id="14" name="Text Box 99"/>
          <p:cNvSpPr txBox="1"/>
          <p:nvPr/>
        </p:nvSpPr>
        <p:spPr>
          <a:xfrm>
            <a:off x="4643620" y="1420302"/>
            <a:ext cx="3665532" cy="738664"/>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marL="0" indent="0" algn="ctr" defTabSz="914400" eaLnBrk="1" fontAlgn="auto" latinLnBrk="0" hangingPunct="1">
              <a:buSzTx/>
              <a:buNone/>
              <a:defRPr sz="2800">
                <a:solidFill>
                  <a:srgbClr val="223572"/>
                </a:solidFill>
                <a:latin typeface="Fira Sans Condensed Light" panose="020B0403050000020004" pitchFamily="34" charset="0"/>
                <a:cs typeface="Arial" panose="020B0604020202020204" pitchFamily="34" charset="0"/>
              </a:defRPr>
            </a:lvl1pPr>
          </a:lstStyle>
          <a:p>
            <a:r>
              <a:rPr lang="vi-VN" dirty="0"/>
              <a:t>Khi đun nóng hóa chất lỏng trong cốc thủy tinh phải dùng lưới thép lót dưới đáy cốc để tránh nứt vỡ cốc.</a:t>
            </a:r>
            <a:endParaRPr lang="en-US" dirty="0">
              <a:sym typeface="+mn-ea"/>
            </a:endParaRPr>
          </a:p>
        </p:txBody>
      </p:sp>
      <p:pic>
        <p:nvPicPr>
          <p:cNvPr id="3" name="Picture 2"/>
          <p:cNvPicPr>
            <a:picLocks noChangeAspect="1"/>
          </p:cNvPicPr>
          <p:nvPr/>
        </p:nvPicPr>
        <p:blipFill>
          <a:blip r:embed="rId2"/>
          <a:stretch>
            <a:fillRect/>
          </a:stretch>
        </p:blipFill>
        <p:spPr>
          <a:xfrm>
            <a:off x="374421" y="1020401"/>
            <a:ext cx="4125961" cy="36110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a:ln>
                  <a:noFill/>
                </a:ln>
                <a:solidFill>
                  <a:srgbClr val="FFFFFF"/>
                </a:solidFill>
                <a:effectLst/>
                <a:uLnTx/>
                <a:uFillTx/>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kumimoji="0" sz="1800" b="1" i="0" u="none" strike="noStrike" kern="0" cap="none" spc="0" normalizeH="0" baseline="0" noProof="0" dirty="0">
              <a:ln>
                <a:noFill/>
              </a:ln>
              <a:solidFill>
                <a:srgbClr val="FFFFFF"/>
              </a:solidFill>
              <a:effectLst/>
              <a:uLnTx/>
              <a:uFillTx/>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0" y="540723"/>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kumimoji="0" lang="en-GB" sz="18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4.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số dụng cụ dùng trong quan sát nhiễm sắc thể</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pic>
        <p:nvPicPr>
          <p:cNvPr id="10" name="Picture 9"/>
          <p:cNvPicPr>
            <a:picLocks noChangeAspect="1"/>
          </p:cNvPicPr>
          <p:nvPr/>
        </p:nvPicPr>
        <p:blipFill>
          <a:blip r:embed="rId2"/>
          <a:stretch>
            <a:fillRect/>
          </a:stretch>
        </p:blipFill>
        <p:spPr>
          <a:xfrm>
            <a:off x="305045" y="1108813"/>
            <a:ext cx="2452098" cy="2452098"/>
          </a:xfrm>
          <a:prstGeom prst="rect">
            <a:avLst/>
          </a:prstGeom>
        </p:spPr>
      </p:pic>
      <p:pic>
        <p:nvPicPr>
          <p:cNvPr id="5124" name="Picture 4" descr="Bộ 25 mẫu tiêu bản cho kính hiển vi - Thế giới thiên v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845" y="1187665"/>
            <a:ext cx="3491672" cy="23732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2936250" y="1187665"/>
            <a:ext cx="2373246" cy="2373246"/>
          </a:xfrm>
          <a:prstGeom prst="rect">
            <a:avLst/>
          </a:prstGeom>
        </p:spPr>
      </p:pic>
      <p:sp>
        <p:nvSpPr>
          <p:cNvPr id="16" name="Google Shape;142;p18"/>
          <p:cNvSpPr txBox="1"/>
          <p:nvPr/>
        </p:nvSpPr>
        <p:spPr>
          <a:xfrm>
            <a:off x="305045" y="3766359"/>
            <a:ext cx="1712317"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Kính</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hiển</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vi</a:t>
            </a:r>
            <a:endPar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Arial" panose="020B0604020202020204"/>
            </a:endParaRPr>
          </a:p>
        </p:txBody>
      </p:sp>
      <p:sp>
        <p:nvSpPr>
          <p:cNvPr id="18" name="Google Shape;142;p18"/>
          <p:cNvSpPr txBox="1"/>
          <p:nvPr/>
        </p:nvSpPr>
        <p:spPr>
          <a:xfrm>
            <a:off x="2845901" y="3766359"/>
            <a:ext cx="2463595"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Tiêu</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bản</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cố</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định</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NST</a:t>
            </a:r>
            <a:endPar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Arial" panose="020B0604020202020204"/>
            </a:endParaRPr>
          </a:p>
        </p:txBody>
      </p:sp>
      <p:sp>
        <p:nvSpPr>
          <p:cNvPr id="19" name="Google Shape;142;p18"/>
          <p:cNvSpPr txBox="1"/>
          <p:nvPr/>
        </p:nvSpPr>
        <p:spPr>
          <a:xfrm>
            <a:off x="5913883" y="3766359"/>
            <a:ext cx="2463595" cy="418209"/>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Hộp</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đựng</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tiêu</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2000" b="1" i="0" u="none" strike="noStrike" kern="0" cap="none" spc="0" normalizeH="0" noProof="0" dirty="0" err="1">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bản</a:t>
            </a:r>
            <a:endPar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Arial" panose="020B0604020202020204"/>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25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500"/>
                                  </p:stCondLst>
                                  <p:childTnLst>
                                    <p:set>
                                      <p:cBhvr>
                                        <p:cTn id="21" dur="1" fill="hold">
                                          <p:stCondLst>
                                            <p:cond delay="0"/>
                                          </p:stCondLst>
                                        </p:cTn>
                                        <p:tgtEl>
                                          <p:spTgt spid="5124"/>
                                        </p:tgtEl>
                                        <p:attrNameLst>
                                          <p:attrName>style.visibility</p:attrName>
                                        </p:attrNameLst>
                                      </p:cBhvr>
                                      <p:to>
                                        <p:strVal val="visible"/>
                                      </p:to>
                                    </p:set>
                                    <p:anim calcmode="lin" valueType="num">
                                      <p:cBhvr>
                                        <p:cTn id="22" dur="500" fill="hold"/>
                                        <p:tgtEl>
                                          <p:spTgt spid="5124"/>
                                        </p:tgtEl>
                                        <p:attrNameLst>
                                          <p:attrName>ppt_w</p:attrName>
                                        </p:attrNameLst>
                                      </p:cBhvr>
                                      <p:tavLst>
                                        <p:tav tm="0">
                                          <p:val>
                                            <p:fltVal val="0"/>
                                          </p:val>
                                        </p:tav>
                                        <p:tav tm="100000">
                                          <p:val>
                                            <p:strVal val="#ppt_w"/>
                                          </p:val>
                                        </p:tav>
                                      </p:tavLst>
                                    </p:anim>
                                    <p:anim calcmode="lin" valueType="num">
                                      <p:cBhvr>
                                        <p:cTn id="23" dur="500" fill="hold"/>
                                        <p:tgtEl>
                                          <p:spTgt spid="5124"/>
                                        </p:tgtEl>
                                        <p:attrNameLst>
                                          <p:attrName>ppt_h</p:attrName>
                                        </p:attrNameLst>
                                      </p:cBhvr>
                                      <p:tavLst>
                                        <p:tav tm="0">
                                          <p:val>
                                            <p:fltVal val="0"/>
                                          </p:val>
                                        </p:tav>
                                        <p:tav tm="100000">
                                          <p:val>
                                            <p:strVal val="#ppt_h"/>
                                          </p:val>
                                        </p:tav>
                                      </p:tavLst>
                                    </p:anim>
                                    <p:animEffect transition="in" filter="fade">
                                      <p:cBhvr>
                                        <p:cTn id="24" dur="500"/>
                                        <p:tgtEl>
                                          <p:spTgt spid="5124"/>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childTnLst>
                          </p:cTn>
                        </p:par>
                        <p:par>
                          <p:cTn id="29" fill="hold">
                            <p:stCondLst>
                              <p:cond delay="1774"/>
                            </p:stCondLst>
                            <p:childTnLst>
                              <p:par>
                                <p:cTn id="30" presetID="22" presetClass="entr" presetSubtype="1" fill="hold" grpId="0" nodeType="afterEffect">
                                  <p:stCondLst>
                                    <p:cond delay="0"/>
                                  </p:stCondLst>
                                  <p:iterate type="lt">
                                    <p:tmPct val="5000"/>
                                  </p:iterate>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par>
                          <p:cTn id="33" fill="hold">
                            <p:stCondLst>
                              <p:cond delay="2750"/>
                            </p:stCondLst>
                            <p:childTnLst>
                              <p:par>
                                <p:cTn id="34" presetID="22" presetClass="entr" presetSubtype="1" fill="hold" grpId="0" nodeType="afterEffect">
                                  <p:stCondLst>
                                    <p:cond delay="0"/>
                                  </p:stCondLst>
                                  <p:iterate type="lt">
                                    <p:tmPct val="5000"/>
                                  </p:iterate>
                                  <p:childTnLst>
                                    <p:set>
                                      <p:cBhvr>
                                        <p:cTn id="35" dur="1" fill="hold">
                                          <p:stCondLst>
                                            <p:cond delay="0"/>
                                          </p:stCondLst>
                                        </p:cTn>
                                        <p:tgtEl>
                                          <p:spTgt spid="19"/>
                                        </p:tgtEl>
                                        <p:attrNameLst>
                                          <p:attrName>style.visibility</p:attrName>
                                        </p:attrNameLst>
                                      </p:cBhvr>
                                      <p:to>
                                        <p:strVal val="visible"/>
                                      </p:to>
                                    </p:set>
                                    <p:animEffect transition="in" filter="wipe(up)">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MỘT SỐ HOÁ CHẤT TRONG PHÒNG THÍ NGHIỆM</a:t>
            </a:r>
          </a:p>
        </p:txBody>
      </p:sp>
      <p:grpSp>
        <p:nvGrpSpPr>
          <p:cNvPr id="6147" name="Group 6146"/>
          <p:cNvGrpSpPr/>
          <p:nvPr/>
        </p:nvGrpSpPr>
        <p:grpSpPr>
          <a:xfrm>
            <a:off x="174828" y="699572"/>
            <a:ext cx="2762852" cy="1668881"/>
            <a:chOff x="5820567" y="1255835"/>
            <a:chExt cx="2762852" cy="1668881"/>
          </a:xfrm>
        </p:grpSpPr>
        <p:sp>
          <p:nvSpPr>
            <p:cNvPr id="31" name="Rectangle: Rounded Corners 30"/>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p:cNvSpPr txBox="1"/>
            <p:nvPr/>
          </p:nvSpPr>
          <p:spPr>
            <a:xfrm>
              <a:off x="6787495" y="2506506"/>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Kim </a:t>
              </a: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loại</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pic>
          <p:nvPicPr>
            <p:cNvPr id="615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0567" y="1255835"/>
              <a:ext cx="1744355" cy="1162903"/>
            </a:xfrm>
            <a:prstGeom prst="rect">
              <a:avLst/>
            </a:prstGeom>
            <a:noFill/>
            <a:extLst>
              <a:ext uri="{909E8E84-426E-40DD-AFC4-6F175D3DCCD1}">
                <a14:hiddenFill xmlns:a14="http://schemas.microsoft.com/office/drawing/2010/main">
                  <a:solidFill>
                    <a:srgbClr val="FFFFFF"/>
                  </a:solidFill>
                </a14:hiddenFill>
              </a:ext>
            </a:extLst>
          </p:spPr>
        </p:pic>
        <p:sp>
          <p:nvSpPr>
            <p:cNvPr id="6144" name="TextBox 6143"/>
            <p:cNvSpPr txBox="1"/>
            <p:nvPr/>
          </p:nvSpPr>
          <p:spPr>
            <a:xfrm>
              <a:off x="6454715" y="2243983"/>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Na</a:t>
              </a:r>
            </a:p>
          </p:txBody>
        </p:sp>
        <p:sp>
          <p:nvSpPr>
            <p:cNvPr id="6145" name="TextBox 6144"/>
            <p:cNvSpPr txBox="1"/>
            <p:nvPr/>
          </p:nvSpPr>
          <p:spPr>
            <a:xfrm>
              <a:off x="7704715" y="2243049"/>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Fe</a:t>
              </a:r>
            </a:p>
          </p:txBody>
        </p:sp>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5129" y="1491517"/>
              <a:ext cx="1158290" cy="7721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77" name="Group 6176"/>
          <p:cNvGrpSpPr/>
          <p:nvPr/>
        </p:nvGrpSpPr>
        <p:grpSpPr>
          <a:xfrm>
            <a:off x="320067" y="2730174"/>
            <a:ext cx="2518013" cy="1548433"/>
            <a:chOff x="2742569" y="693896"/>
            <a:chExt cx="2518013" cy="1548433"/>
          </a:xfrm>
        </p:grpSpPr>
        <p:grpSp>
          <p:nvGrpSpPr>
            <p:cNvPr id="1041" name="Group 1040"/>
            <p:cNvGrpSpPr/>
            <p:nvPr/>
          </p:nvGrpSpPr>
          <p:grpSpPr>
            <a:xfrm>
              <a:off x="2742569" y="693897"/>
              <a:ext cx="2518013" cy="1548432"/>
              <a:chOff x="5970894" y="1376284"/>
              <a:chExt cx="2518013" cy="1548432"/>
            </a:xfrm>
          </p:grpSpPr>
          <p:sp>
            <p:nvSpPr>
              <p:cNvPr id="1042" name="Rectangle: Rounded Corners 1041"/>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Google Shape;142;p18"/>
              <p:cNvSpPr txBox="1"/>
              <p:nvPr/>
            </p:nvSpPr>
            <p:spPr>
              <a:xfrm>
                <a:off x="6787495" y="2506506"/>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Phi </a:t>
                </a: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kim</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sp>
            <p:nvSpPr>
              <p:cNvPr id="1045" name="TextBox 1044"/>
              <p:cNvSpPr txBox="1"/>
              <p:nvPr/>
            </p:nvSpPr>
            <p:spPr>
              <a:xfrm>
                <a:off x="6454715" y="2243983"/>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S</a:t>
                </a:r>
              </a:p>
            </p:txBody>
          </p:sp>
          <p:sp>
            <p:nvSpPr>
              <p:cNvPr id="1046" name="TextBox 1045"/>
              <p:cNvSpPr txBox="1"/>
              <p:nvPr/>
            </p:nvSpPr>
            <p:spPr>
              <a:xfrm>
                <a:off x="7704715" y="2243049"/>
                <a:ext cx="5038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I</a:t>
                </a:r>
                <a:r>
                  <a:rPr lang="en-US" baseline="-25000" dirty="0">
                    <a:solidFill>
                      <a:srgbClr val="C53F3F"/>
                    </a:solidFill>
                  </a:rPr>
                  <a:t>2</a:t>
                </a:r>
              </a:p>
            </p:txBody>
          </p:sp>
        </p:grpSp>
        <p:pic>
          <p:nvPicPr>
            <p:cNvPr id="105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721" y="818524"/>
              <a:ext cx="1158290" cy="773376"/>
            </a:xfrm>
            <a:prstGeom prst="rect">
              <a:avLst/>
            </a:prstGeom>
            <a:noFill/>
            <a:extLst>
              <a:ext uri="{909E8E84-426E-40DD-AFC4-6F175D3DCCD1}">
                <a14:hiddenFill xmlns:a14="http://schemas.microsoft.com/office/drawing/2010/main">
                  <a:solidFill>
                    <a:srgbClr val="FFFFFF"/>
                  </a:solidFill>
                </a14:hiddenFill>
              </a:ext>
            </a:extLst>
          </p:spPr>
        </p:pic>
        <p:pic>
          <p:nvPicPr>
            <p:cNvPr id="617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237" y="693896"/>
              <a:ext cx="863119" cy="9291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93" name="Group 6192"/>
          <p:cNvGrpSpPr/>
          <p:nvPr/>
        </p:nvGrpSpPr>
        <p:grpSpPr>
          <a:xfrm>
            <a:off x="3126024" y="420171"/>
            <a:ext cx="2855021" cy="1414678"/>
            <a:chOff x="3126024" y="420171"/>
            <a:chExt cx="2855021" cy="1414678"/>
          </a:xfrm>
        </p:grpSpPr>
        <p:grpSp>
          <p:nvGrpSpPr>
            <p:cNvPr id="6179" name="Group 6178"/>
            <p:cNvGrpSpPr/>
            <p:nvPr/>
          </p:nvGrpSpPr>
          <p:grpSpPr>
            <a:xfrm>
              <a:off x="3268068" y="452851"/>
              <a:ext cx="2712977" cy="1381998"/>
              <a:chOff x="5970894" y="1376284"/>
              <a:chExt cx="2712977" cy="1381998"/>
            </a:xfrm>
          </p:grpSpPr>
          <p:sp>
            <p:nvSpPr>
              <p:cNvPr id="6182" name="Rectangle: Rounded Corners 6181"/>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3" name="Google Shape;142;p18"/>
              <p:cNvSpPr txBox="1"/>
              <p:nvPr/>
            </p:nvSpPr>
            <p:spPr>
              <a:xfrm>
                <a:off x="6799057" y="234007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Oxide</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sp>
            <p:nvSpPr>
              <p:cNvPr id="6184" name="TextBox 6183"/>
              <p:cNvSpPr txBox="1"/>
              <p:nvPr/>
            </p:nvSpPr>
            <p:spPr>
              <a:xfrm>
                <a:off x="6273153" y="2155128"/>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err="1">
                    <a:solidFill>
                      <a:srgbClr val="C53F3F"/>
                    </a:solidFill>
                  </a:rPr>
                  <a:t>CuO</a:t>
                </a:r>
                <a:endParaRPr lang="en-US" dirty="0">
                  <a:solidFill>
                    <a:srgbClr val="C53F3F"/>
                  </a:solidFill>
                </a:endParaRPr>
              </a:p>
            </p:txBody>
          </p:sp>
          <p:sp>
            <p:nvSpPr>
              <p:cNvPr id="6185" name="TextBox 6184"/>
              <p:cNvSpPr txBox="1"/>
              <p:nvPr/>
            </p:nvSpPr>
            <p:spPr>
              <a:xfrm>
                <a:off x="7688696" y="2141604"/>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err="1">
                    <a:solidFill>
                      <a:srgbClr val="C53F3F"/>
                    </a:solidFill>
                  </a:rPr>
                  <a:t>CaO</a:t>
                </a:r>
                <a:endParaRPr lang="en-US" baseline="-25000" dirty="0">
                  <a:solidFill>
                    <a:srgbClr val="C53F3F"/>
                  </a:solidFill>
                </a:endParaRPr>
              </a:p>
            </p:txBody>
          </p:sp>
        </p:grpSp>
        <p:pic>
          <p:nvPicPr>
            <p:cNvPr id="6186" name="Picture 14"/>
            <p:cNvPicPr>
              <a:picLocks noChangeAspect="1" noChangeArrowheads="1"/>
            </p:cNvPicPr>
            <p:nvPr/>
          </p:nvPicPr>
          <p:blipFill rotWithShape="1">
            <a:blip r:embed="rId6">
              <a:extLst>
                <a:ext uri="{28A0092B-C50C-407E-A947-70E740481C1C}">
                  <a14:useLocalDpi xmlns:a14="http://schemas.microsoft.com/office/drawing/2010/main" val="0"/>
                </a:ext>
              </a:extLst>
            </a:blip>
            <a:srcRect t="20608" b="18070"/>
            <a:stretch>
              <a:fillRect/>
            </a:stretch>
          </p:blipFill>
          <p:spPr bwMode="auto">
            <a:xfrm>
              <a:off x="3126024" y="420171"/>
              <a:ext cx="1466769" cy="899446"/>
            </a:xfrm>
            <a:prstGeom prst="rect">
              <a:avLst/>
            </a:prstGeom>
            <a:noFill/>
            <a:extLst>
              <a:ext uri="{909E8E84-426E-40DD-AFC4-6F175D3DCCD1}">
                <a14:hiddenFill xmlns:a14="http://schemas.microsoft.com/office/drawing/2010/main">
                  <a:solidFill>
                    <a:srgbClr val="FFFFFF"/>
                  </a:solidFill>
                </a14:hiddenFill>
              </a:ext>
            </a:extLst>
          </p:spPr>
        </p:pic>
        <p:pic>
          <p:nvPicPr>
            <p:cNvPr id="6187" name="Picture 16" descr="Canxi oxit, Calcium oxide CaO - Mua Canxi oxit ở đâu Giá TỐT, chất lượ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2642" y="444147"/>
              <a:ext cx="1289051" cy="802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3204353" y="2014964"/>
            <a:ext cx="2899475" cy="1381998"/>
            <a:chOff x="3204353" y="2014964"/>
            <a:chExt cx="2899475" cy="1381998"/>
          </a:xfrm>
        </p:grpSpPr>
        <p:grpSp>
          <p:nvGrpSpPr>
            <p:cNvPr id="6211" name="Group 6210"/>
            <p:cNvGrpSpPr/>
            <p:nvPr/>
          </p:nvGrpSpPr>
          <p:grpSpPr>
            <a:xfrm>
              <a:off x="3204353" y="2014964"/>
              <a:ext cx="2899475" cy="1381998"/>
              <a:chOff x="5905592" y="1376284"/>
              <a:chExt cx="2899475" cy="1381998"/>
            </a:xfrm>
          </p:grpSpPr>
          <p:sp>
            <p:nvSpPr>
              <p:cNvPr id="6214" name="Rectangle: Rounded Corners 6213"/>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5" name="Google Shape;142;p18"/>
              <p:cNvSpPr txBox="1"/>
              <p:nvPr/>
            </p:nvSpPr>
            <p:spPr>
              <a:xfrm>
                <a:off x="6799057" y="234007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Acid </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sp>
            <p:nvSpPr>
              <p:cNvPr id="6216" name="TextBox 6215"/>
              <p:cNvSpPr txBox="1"/>
              <p:nvPr/>
            </p:nvSpPr>
            <p:spPr>
              <a:xfrm>
                <a:off x="5905592" y="1954317"/>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HCl</a:t>
                </a:r>
              </a:p>
            </p:txBody>
          </p:sp>
          <p:sp>
            <p:nvSpPr>
              <p:cNvPr id="6217" name="TextBox 6216"/>
              <p:cNvSpPr txBox="1"/>
              <p:nvPr/>
            </p:nvSpPr>
            <p:spPr>
              <a:xfrm>
                <a:off x="7938406" y="1933070"/>
                <a:ext cx="866661"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H</a:t>
                </a:r>
                <a:r>
                  <a:rPr lang="en-US" baseline="-25000" dirty="0">
                    <a:solidFill>
                      <a:srgbClr val="C53F3F"/>
                    </a:solidFill>
                  </a:rPr>
                  <a:t>2</a:t>
                </a:r>
                <a:r>
                  <a:rPr lang="en-US" dirty="0">
                    <a:solidFill>
                      <a:srgbClr val="C53F3F"/>
                    </a:solidFill>
                  </a:rPr>
                  <a:t>SO</a:t>
                </a:r>
                <a:r>
                  <a:rPr lang="en-US" baseline="-25000" dirty="0">
                    <a:solidFill>
                      <a:srgbClr val="C53F3F"/>
                    </a:solidFill>
                  </a:rPr>
                  <a:t>4</a:t>
                </a:r>
              </a:p>
            </p:txBody>
          </p:sp>
        </p:grpSp>
        <p:pic>
          <p:nvPicPr>
            <p:cNvPr id="6226" name="Picture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3359" y="2125978"/>
              <a:ext cx="1107521" cy="11075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4864" y="2108371"/>
              <a:ext cx="1268956" cy="12689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3271242" y="3577077"/>
            <a:ext cx="2712977" cy="1428133"/>
            <a:chOff x="3271242" y="3577077"/>
            <a:chExt cx="2712977" cy="1428133"/>
          </a:xfrm>
        </p:grpSpPr>
        <p:grpSp>
          <p:nvGrpSpPr>
            <p:cNvPr id="6219" name="Group 6218"/>
            <p:cNvGrpSpPr/>
            <p:nvPr/>
          </p:nvGrpSpPr>
          <p:grpSpPr>
            <a:xfrm>
              <a:off x="3271242" y="3577077"/>
              <a:ext cx="2712977" cy="1428133"/>
              <a:chOff x="5970894" y="1376284"/>
              <a:chExt cx="2712977" cy="1428133"/>
            </a:xfrm>
          </p:grpSpPr>
          <p:sp>
            <p:nvSpPr>
              <p:cNvPr id="6222" name="Rectangle: Rounded Corners 6221"/>
              <p:cNvSpPr/>
              <p:nvPr/>
            </p:nvSpPr>
            <p:spPr>
              <a:xfrm>
                <a:off x="5970894" y="1376284"/>
                <a:ext cx="2712977" cy="132135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3" name="Google Shape;142;p18"/>
              <p:cNvSpPr txBox="1"/>
              <p:nvPr/>
            </p:nvSpPr>
            <p:spPr>
              <a:xfrm>
                <a:off x="6812797" y="2386208"/>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Base</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sp>
            <p:nvSpPr>
              <p:cNvPr id="6224" name="TextBox 6223"/>
              <p:cNvSpPr txBox="1"/>
              <p:nvPr/>
            </p:nvSpPr>
            <p:spPr>
              <a:xfrm>
                <a:off x="6206733" y="2268765"/>
                <a:ext cx="765868"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NaOH</a:t>
                </a:r>
              </a:p>
            </p:txBody>
          </p:sp>
          <p:sp>
            <p:nvSpPr>
              <p:cNvPr id="6225" name="TextBox 6224"/>
              <p:cNvSpPr txBox="1"/>
              <p:nvPr/>
            </p:nvSpPr>
            <p:spPr>
              <a:xfrm>
                <a:off x="7688696" y="2295940"/>
                <a:ext cx="639376"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NH</a:t>
                </a:r>
                <a:r>
                  <a:rPr lang="en-US" baseline="-25000" dirty="0">
                    <a:solidFill>
                      <a:srgbClr val="C53F3F"/>
                    </a:solidFill>
                  </a:rPr>
                  <a:t>3</a:t>
                </a:r>
              </a:p>
            </p:txBody>
          </p:sp>
        </p:grpSp>
        <p:pic>
          <p:nvPicPr>
            <p:cNvPr id="5" name="Picture 4"/>
            <p:cNvPicPr>
              <a:picLocks noChangeAspect="1"/>
            </p:cNvPicPr>
            <p:nvPr/>
          </p:nvPicPr>
          <p:blipFill>
            <a:blip r:embed="rId10"/>
            <a:stretch>
              <a:fillRect/>
            </a:stretch>
          </p:blipFill>
          <p:spPr>
            <a:xfrm>
              <a:off x="3423134" y="3636497"/>
              <a:ext cx="899553" cy="899553"/>
            </a:xfrm>
            <a:prstGeom prst="rect">
              <a:avLst/>
            </a:prstGeom>
          </p:spPr>
        </p:pic>
        <p:pic>
          <p:nvPicPr>
            <p:cNvPr id="6" name="Picture 5"/>
            <p:cNvPicPr>
              <a:picLocks noChangeAspect="1"/>
            </p:cNvPicPr>
            <p:nvPr/>
          </p:nvPicPr>
          <p:blipFill>
            <a:blip r:embed="rId11"/>
            <a:stretch>
              <a:fillRect/>
            </a:stretch>
          </p:blipFill>
          <p:spPr>
            <a:xfrm>
              <a:off x="4767334" y="3598099"/>
              <a:ext cx="1076447" cy="927531"/>
            </a:xfrm>
            <a:prstGeom prst="rect">
              <a:avLst/>
            </a:prstGeom>
          </p:spPr>
        </p:pic>
      </p:grpSp>
      <p:grpSp>
        <p:nvGrpSpPr>
          <p:cNvPr id="24" name="Group 23"/>
          <p:cNvGrpSpPr/>
          <p:nvPr/>
        </p:nvGrpSpPr>
        <p:grpSpPr>
          <a:xfrm>
            <a:off x="6353179" y="790718"/>
            <a:ext cx="2518013" cy="1650421"/>
            <a:chOff x="6353179" y="790718"/>
            <a:chExt cx="2518013" cy="1650421"/>
          </a:xfrm>
        </p:grpSpPr>
        <p:grpSp>
          <p:nvGrpSpPr>
            <p:cNvPr id="8" name="Group 7"/>
            <p:cNvGrpSpPr/>
            <p:nvPr/>
          </p:nvGrpSpPr>
          <p:grpSpPr>
            <a:xfrm>
              <a:off x="6353179" y="892707"/>
              <a:ext cx="2518013" cy="1548432"/>
              <a:chOff x="5970894" y="1376284"/>
              <a:chExt cx="2518013" cy="1548432"/>
            </a:xfrm>
          </p:grpSpPr>
          <p:sp>
            <p:nvSpPr>
              <p:cNvPr id="9" name="Rectangle: Rounded Corners 8"/>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2;p18"/>
              <p:cNvSpPr txBox="1"/>
              <p:nvPr/>
            </p:nvSpPr>
            <p:spPr>
              <a:xfrm>
                <a:off x="6690067" y="2506506"/>
                <a:ext cx="130514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Chất</a:t>
                </a: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hữu</a:t>
                </a: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cơ</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sp>
            <p:nvSpPr>
              <p:cNvPr id="13" name="TextBox 12"/>
              <p:cNvSpPr txBox="1"/>
              <p:nvPr/>
            </p:nvSpPr>
            <p:spPr>
              <a:xfrm>
                <a:off x="6229053" y="2243983"/>
                <a:ext cx="99575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C</a:t>
                </a:r>
                <a:r>
                  <a:rPr lang="en-US" baseline="-25000" dirty="0">
                    <a:solidFill>
                      <a:srgbClr val="C53F3F"/>
                    </a:solidFill>
                  </a:rPr>
                  <a:t>2</a:t>
                </a:r>
                <a:r>
                  <a:rPr lang="en-US" dirty="0">
                    <a:solidFill>
                      <a:srgbClr val="C53F3F"/>
                    </a:solidFill>
                  </a:rPr>
                  <a:t>H</a:t>
                </a:r>
                <a:r>
                  <a:rPr lang="en-US" baseline="-25000" dirty="0">
                    <a:solidFill>
                      <a:srgbClr val="C53F3F"/>
                    </a:solidFill>
                  </a:rPr>
                  <a:t>5</a:t>
                </a:r>
                <a:r>
                  <a:rPr lang="en-US" dirty="0">
                    <a:solidFill>
                      <a:srgbClr val="C53F3F"/>
                    </a:solidFill>
                  </a:rPr>
                  <a:t>OH</a:t>
                </a:r>
              </a:p>
            </p:txBody>
          </p:sp>
          <p:sp>
            <p:nvSpPr>
              <p:cNvPr id="14" name="TextBox 13"/>
              <p:cNvSpPr txBox="1"/>
              <p:nvPr/>
            </p:nvSpPr>
            <p:spPr>
              <a:xfrm>
                <a:off x="7329080" y="2243049"/>
                <a:ext cx="1154739"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C</a:t>
                </a:r>
                <a:r>
                  <a:rPr lang="en-US" baseline="-25000" dirty="0">
                    <a:solidFill>
                      <a:srgbClr val="C53F3F"/>
                    </a:solidFill>
                  </a:rPr>
                  <a:t>6</a:t>
                </a:r>
                <a:r>
                  <a:rPr lang="en-US" dirty="0">
                    <a:solidFill>
                      <a:srgbClr val="C53F3F"/>
                    </a:solidFill>
                  </a:rPr>
                  <a:t>H</a:t>
                </a:r>
                <a:r>
                  <a:rPr lang="en-US" baseline="-25000" dirty="0">
                    <a:solidFill>
                      <a:srgbClr val="C53F3F"/>
                    </a:solidFill>
                  </a:rPr>
                  <a:t>12</a:t>
                </a:r>
                <a:r>
                  <a:rPr lang="en-US" dirty="0">
                    <a:solidFill>
                      <a:srgbClr val="C53F3F"/>
                    </a:solidFill>
                  </a:rPr>
                  <a:t>O</a:t>
                </a:r>
                <a:r>
                  <a:rPr lang="en-US" baseline="-25000" dirty="0">
                    <a:solidFill>
                      <a:srgbClr val="C53F3F"/>
                    </a:solidFill>
                  </a:rPr>
                  <a:t>6</a:t>
                </a:r>
              </a:p>
            </p:txBody>
          </p:sp>
        </p:grpSp>
        <p:pic>
          <p:nvPicPr>
            <p:cNvPr id="1028"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9711" y="913330"/>
              <a:ext cx="940427" cy="9404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8290" y="790718"/>
              <a:ext cx="1264750" cy="11682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p:cNvGrpSpPr/>
          <p:nvPr/>
        </p:nvGrpSpPr>
        <p:grpSpPr>
          <a:xfrm>
            <a:off x="6309147" y="2802861"/>
            <a:ext cx="2638611" cy="1563579"/>
            <a:chOff x="6309147" y="2802861"/>
            <a:chExt cx="2638611" cy="1563579"/>
          </a:xfrm>
        </p:grpSpPr>
        <p:grpSp>
          <p:nvGrpSpPr>
            <p:cNvPr id="17" name="Group 16"/>
            <p:cNvGrpSpPr/>
            <p:nvPr/>
          </p:nvGrpSpPr>
          <p:grpSpPr>
            <a:xfrm>
              <a:off x="6348091" y="2802861"/>
              <a:ext cx="2599667" cy="1548432"/>
              <a:chOff x="5970894" y="1376284"/>
              <a:chExt cx="2599667" cy="1548432"/>
            </a:xfrm>
          </p:grpSpPr>
          <p:sp>
            <p:nvSpPr>
              <p:cNvPr id="20" name="Rectangle: Rounded Corners 19"/>
              <p:cNvSpPr/>
              <p:nvPr/>
            </p:nvSpPr>
            <p:spPr>
              <a:xfrm>
                <a:off x="5970894" y="1376284"/>
                <a:ext cx="2518013" cy="1548432"/>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42;p18"/>
              <p:cNvSpPr txBox="1"/>
              <p:nvPr/>
            </p:nvSpPr>
            <p:spPr>
              <a:xfrm>
                <a:off x="6727888" y="2506506"/>
                <a:ext cx="1175420"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Chất</a:t>
                </a: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chỉ</a:t>
                </a:r>
                <a:r>
                  <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thị</a:t>
                </a:r>
                <a:endParaRPr lang="en-US" sz="1800" b="1"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sp>
            <p:nvSpPr>
              <p:cNvPr id="22" name="TextBox 21"/>
              <p:cNvSpPr txBox="1"/>
              <p:nvPr/>
            </p:nvSpPr>
            <p:spPr>
              <a:xfrm>
                <a:off x="7370172" y="1442435"/>
                <a:ext cx="1115295"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err="1">
                    <a:solidFill>
                      <a:srgbClr val="C53F3F"/>
                    </a:solidFill>
                  </a:rPr>
                  <a:t>Giấy</a:t>
                </a:r>
                <a:r>
                  <a:rPr lang="en-US" dirty="0">
                    <a:solidFill>
                      <a:srgbClr val="C53F3F"/>
                    </a:solidFill>
                  </a:rPr>
                  <a:t> pH</a:t>
                </a:r>
              </a:p>
            </p:txBody>
          </p:sp>
          <p:sp>
            <p:nvSpPr>
              <p:cNvPr id="23" name="TextBox 22"/>
              <p:cNvSpPr txBox="1"/>
              <p:nvPr/>
            </p:nvSpPr>
            <p:spPr>
              <a:xfrm>
                <a:off x="6727888" y="2138601"/>
                <a:ext cx="1842673" cy="3513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dirty="0">
                    <a:solidFill>
                      <a:srgbClr val="C53F3F"/>
                    </a:solidFill>
                  </a:rPr>
                  <a:t>Phenolphthalein</a:t>
                </a:r>
                <a:endParaRPr lang="en-US" baseline="-25000" dirty="0">
                  <a:solidFill>
                    <a:srgbClr val="C53F3F"/>
                  </a:solidFill>
                </a:endParaRPr>
              </a:p>
            </p:txBody>
          </p:sp>
        </p:grpSp>
        <p:pic>
          <p:nvPicPr>
            <p:cNvPr id="1034" name="Picture 10"/>
            <p:cNvPicPr>
              <a:picLocks noChangeAspect="1" noChangeArrowheads="1"/>
            </p:cNvPicPr>
            <p:nvPr/>
          </p:nvPicPr>
          <p:blipFill rotWithShape="1">
            <a:blip r:embed="rId14">
              <a:extLst>
                <a:ext uri="{28A0092B-C50C-407E-A947-70E740481C1C}">
                  <a14:useLocalDpi xmlns:a14="http://schemas.microsoft.com/office/drawing/2010/main" val="0"/>
                </a:ext>
              </a:extLst>
            </a:blip>
            <a:srcRect t="54340" b="10365"/>
            <a:stretch>
              <a:fillRect/>
            </a:stretch>
          </p:blipFill>
          <p:spPr bwMode="auto">
            <a:xfrm>
              <a:off x="6354332" y="2842277"/>
              <a:ext cx="1571582" cy="5546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09147" y="3336322"/>
              <a:ext cx="1030118" cy="103011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barn(outVertical)">
                                      <p:cBhvr>
                                        <p:cTn id="7" dur="500"/>
                                        <p:tgtEl>
                                          <p:spTgt spid="61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177"/>
                                        </p:tgtEl>
                                        <p:attrNameLst>
                                          <p:attrName>style.visibility</p:attrName>
                                        </p:attrNameLst>
                                      </p:cBhvr>
                                      <p:to>
                                        <p:strVal val="visible"/>
                                      </p:to>
                                    </p:set>
                                    <p:animEffect transition="in" filter="barn(outVertical)">
                                      <p:cBhvr>
                                        <p:cTn id="12" dur="500"/>
                                        <p:tgtEl>
                                          <p:spTgt spid="617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6193"/>
                                        </p:tgtEl>
                                        <p:attrNameLst>
                                          <p:attrName>style.visibility</p:attrName>
                                        </p:attrNameLst>
                                      </p:cBhvr>
                                      <p:to>
                                        <p:strVal val="visible"/>
                                      </p:to>
                                    </p:set>
                                    <p:animEffect transition="in" filter="barn(outVertical)">
                                      <p:cBhvr>
                                        <p:cTn id="17" dur="500"/>
                                        <p:tgtEl>
                                          <p:spTgt spid="619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out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out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out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42;p18"/>
          <p:cNvSpPr txBox="1"/>
          <p:nvPr/>
        </p:nvSpPr>
        <p:spPr>
          <a:xfrm>
            <a:off x="1880083" y="3228494"/>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KMNO</a:t>
            </a:r>
            <a:r>
              <a:rPr lang="en-US" sz="2000" b="1" baseline="-25000"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4</a:t>
            </a:r>
            <a:endParaRPr lang="en-US" sz="2000" b="1" baseline="-25000"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176" y="466782"/>
            <a:ext cx="3260338" cy="32603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MỘT SỐ HOÁ CHẤT TRONG PHÒNG THÍ NGHIỆM</a:t>
            </a:r>
          </a:p>
        </p:txBody>
      </p:sp>
      <p:sp>
        <p:nvSpPr>
          <p:cNvPr id="15" name="Google Shape;142;p18"/>
          <p:cNvSpPr txBox="1"/>
          <p:nvPr/>
        </p:nvSpPr>
        <p:spPr>
          <a:xfrm>
            <a:off x="1263805" y="4069501"/>
            <a:ext cx="6861717"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pPr algn="ctr"/>
            <a:r>
              <a:rPr lang="vi-VN" sz="1800" dirty="0"/>
              <a:t>Những hoá chất dễ bị phân huỷ bởi ánh sáng cần được đựng trong các lọ tối màu và để ở chỗ tối hoặc bọc kín bằng giấy màu đen phía ngoài lọ.</a:t>
            </a:r>
            <a:endParaRPr lang="en-US" sz="1800" dirty="0"/>
          </a:p>
        </p:txBody>
      </p:sp>
      <p:sp>
        <p:nvSpPr>
          <p:cNvPr id="18" name="Google Shape;142;p18"/>
          <p:cNvSpPr txBox="1"/>
          <p:nvPr/>
        </p:nvSpPr>
        <p:spPr>
          <a:xfrm>
            <a:off x="6076658" y="3261253"/>
            <a:ext cx="1003111"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AgNO</a:t>
            </a:r>
            <a:r>
              <a:rPr lang="en-US" sz="2000" b="1" baseline="-25000" dirty="0">
                <a:solidFill>
                  <a:srgbClr val="C53F3F"/>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3</a:t>
            </a:r>
            <a:endParaRPr lang="en-US" sz="2000" b="1" baseline="-25000" dirty="0">
              <a:solidFill>
                <a:srgbClr val="C53F3F"/>
              </a:solidFill>
              <a:latin typeface="Fira Sans Extra Condensed Medium" panose="020B0603050000020004" charset="0"/>
              <a:ea typeface="Fira Sans Extra Condensed" panose="020B0503050000020004"/>
              <a:cs typeface="Fira Sans Extra Condensed" panose="020B0503050000020004"/>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805" y="551306"/>
            <a:ext cx="2097999" cy="27273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p:cTn id="13" dur="500" fill="hold"/>
                                        <p:tgtEl>
                                          <p:spTgt spid="2052"/>
                                        </p:tgtEl>
                                        <p:attrNameLst>
                                          <p:attrName>ppt_w</p:attrName>
                                        </p:attrNameLst>
                                      </p:cBhvr>
                                      <p:tavLst>
                                        <p:tav tm="0">
                                          <p:val>
                                            <p:fltVal val="0"/>
                                          </p:val>
                                        </p:tav>
                                        <p:tav tm="100000">
                                          <p:val>
                                            <p:strVal val="#ppt_w"/>
                                          </p:val>
                                        </p:tav>
                                      </p:tavLst>
                                    </p:anim>
                                    <p:anim calcmode="lin" valueType="num">
                                      <p:cBhvr>
                                        <p:cTn id="14" dur="500" fill="hold"/>
                                        <p:tgtEl>
                                          <p:spTgt spid="2052"/>
                                        </p:tgtEl>
                                        <p:attrNameLst>
                                          <p:attrName>ppt_h</p:attrName>
                                        </p:attrNameLst>
                                      </p:cBhvr>
                                      <p:tavLst>
                                        <p:tav tm="0">
                                          <p:val>
                                            <p:fltVal val="0"/>
                                          </p:val>
                                        </p:tav>
                                        <p:tav tm="100000">
                                          <p:val>
                                            <p:strVal val="#ppt_h"/>
                                          </p:val>
                                        </p:tav>
                                      </p:tavLst>
                                    </p:anim>
                                    <p:animEffect transition="in" filter="fade">
                                      <p:cBhvr>
                                        <p:cTn id="15" dur="500"/>
                                        <p:tgtEl>
                                          <p:spTgt spid="2052"/>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500"/>
                                        <p:tgtEl>
                                          <p:spTgt spid="18"/>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par>
                          <p:cTn id="23" fill="hold">
                            <p:stCondLst>
                              <p:cond delay="1500"/>
                            </p:stCondLst>
                            <p:childTnLst>
                              <p:par>
                                <p:cTn id="24" presetID="16" presetClass="entr" presetSubtype="37"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out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6DFFF"/>
        </a:solidFill>
        <a:effectLst/>
      </p:bgPr>
    </p:bg>
    <p:spTree>
      <p:nvGrpSpPr>
        <p:cNvPr id="1" name="Shape 58"/>
        <p:cNvGrpSpPr/>
        <p:nvPr/>
      </p:nvGrpSpPr>
      <p:grpSpPr>
        <a:xfrm>
          <a:off x="0" y="0"/>
          <a:ext cx="0" cy="0"/>
          <a:chOff x="0" y="0"/>
          <a:chExt cx="0" cy="0"/>
        </a:xfrm>
      </p:grpSpPr>
      <p:grpSp>
        <p:nvGrpSpPr>
          <p:cNvPr id="7" name="Group 6"/>
          <p:cNvGrpSpPr/>
          <p:nvPr/>
        </p:nvGrpSpPr>
        <p:grpSpPr>
          <a:xfrm>
            <a:off x="0" y="1450536"/>
            <a:ext cx="9144000" cy="3671196"/>
            <a:chOff x="0" y="1450536"/>
            <a:chExt cx="9144000" cy="3671196"/>
          </a:xfrm>
        </p:grpSpPr>
        <p:pic>
          <p:nvPicPr>
            <p:cNvPr id="3" name="Picture 2"/>
            <p:cNvPicPr>
              <a:picLocks noChangeAspect="1"/>
            </p:cNvPicPr>
            <p:nvPr/>
          </p:nvPicPr>
          <p:blipFill rotWithShape="1">
            <a:blip r:embed="rId3"/>
            <a:srcRect t="11945" b="34403"/>
            <a:stretch>
              <a:fillRect/>
            </a:stretch>
          </p:blipFill>
          <p:spPr>
            <a:xfrm>
              <a:off x="0" y="1851102"/>
              <a:ext cx="9144000" cy="3270630"/>
            </a:xfrm>
            <a:prstGeom prst="rect">
              <a:avLst/>
            </a:prstGeom>
            <a:solidFill>
              <a:schemeClr val="accent1"/>
            </a:solidFill>
          </p:spPr>
        </p:pic>
        <p:pic>
          <p:nvPicPr>
            <p:cNvPr id="6" name="Picture 5"/>
            <p:cNvPicPr>
              <a:picLocks noChangeAspect="1"/>
            </p:cNvPicPr>
            <p:nvPr/>
          </p:nvPicPr>
          <p:blipFill rotWithShape="1">
            <a:blip r:embed="rId3"/>
            <a:srcRect l="74431" t="5601" b="34403"/>
            <a:stretch>
              <a:fillRect/>
            </a:stretch>
          </p:blipFill>
          <p:spPr>
            <a:xfrm>
              <a:off x="6805961" y="1450536"/>
              <a:ext cx="2338039" cy="3657329"/>
            </a:xfrm>
            <a:prstGeom prst="rect">
              <a:avLst/>
            </a:prstGeom>
            <a:solidFill>
              <a:schemeClr val="accent1"/>
            </a:solidFill>
          </p:spPr>
        </p:pic>
      </p:grpSp>
      <p:sp>
        <p:nvSpPr>
          <p:cNvPr id="59" name="Google Shape;59;p17"/>
          <p:cNvSpPr txBox="1">
            <a:spLocks noGrp="1"/>
          </p:cNvSpPr>
          <p:nvPr>
            <p:ph type="ctrTitle"/>
          </p:nvPr>
        </p:nvSpPr>
        <p:spPr>
          <a:xfrm>
            <a:off x="179472" y="35635"/>
            <a:ext cx="8785056" cy="2344150"/>
          </a:xfrm>
          <a:prstGeom prst="rect">
            <a:avLst/>
          </a:prstGeom>
        </p:spPr>
        <p:txBody>
          <a:bodyPr spcFirstLastPara="1" wrap="square" lIns="91425" tIns="91425" rIns="91425" bIns="91425" anchor="b" anchorCtr="0">
            <a:noAutofit/>
          </a:bodyPr>
          <a:lstStyle/>
          <a:p>
            <a:pPr lvl="0">
              <a:lnSpc>
                <a:spcPct val="120000"/>
              </a:lnSpc>
            </a:pPr>
            <a:br>
              <a:rPr lang="en-US" sz="4400" b="1">
                <a:solidFill>
                  <a:srgbClr val="943557"/>
                </a:solidFill>
              </a:rPr>
            </a:br>
            <a:br>
              <a:rPr lang="en-US" sz="4400" b="1">
                <a:solidFill>
                  <a:srgbClr val="943557"/>
                </a:solidFill>
              </a:rPr>
            </a:br>
            <a:br>
              <a:rPr lang="en-US" sz="4400" b="1">
                <a:solidFill>
                  <a:srgbClr val="943557"/>
                </a:solidFill>
              </a:rPr>
            </a:br>
            <a:br>
              <a:rPr lang="en-US" sz="4400" b="1">
                <a:solidFill>
                  <a:srgbClr val="943557"/>
                </a:solidFill>
              </a:rPr>
            </a:br>
            <a:br>
              <a:rPr lang="en-US" sz="4400" b="1">
                <a:solidFill>
                  <a:srgbClr val="943557"/>
                </a:solidFill>
              </a:rPr>
            </a:br>
            <a:br>
              <a:rPr lang="en-US" sz="4400" b="1">
                <a:solidFill>
                  <a:srgbClr val="943557"/>
                </a:solidFill>
              </a:rPr>
            </a:br>
            <a:br>
              <a:rPr lang="en-US" sz="4400" b="1">
                <a:solidFill>
                  <a:srgbClr val="943557"/>
                </a:solidFill>
              </a:rPr>
            </a:br>
            <a:r>
              <a:rPr lang="en-US" sz="4400" b="1">
                <a:solidFill>
                  <a:srgbClr val="943557"/>
                </a:solidFill>
              </a:rPr>
              <a:t>BÀI 1</a:t>
            </a:r>
            <a:br>
              <a:rPr lang="en-US" sz="4400" b="1">
                <a:solidFill>
                  <a:srgbClr val="943557"/>
                </a:solidFill>
              </a:rPr>
            </a:br>
            <a:r>
              <a:rPr lang="en-US" sz="4400" b="1">
                <a:solidFill>
                  <a:srgbClr val="943557"/>
                </a:solidFill>
              </a:rPr>
              <a:t>GIỚI </a:t>
            </a:r>
            <a:r>
              <a:rPr lang="en-US" sz="4400" b="1" dirty="0">
                <a:solidFill>
                  <a:srgbClr val="943557"/>
                </a:solidFill>
              </a:rPr>
              <a:t>THIỆU</a:t>
            </a:r>
            <a:r>
              <a:rPr lang="vi-VN" sz="4400" b="1" dirty="0">
                <a:solidFill>
                  <a:srgbClr val="943557"/>
                </a:solidFill>
              </a:rPr>
              <a:t> MỘT SỐ DỤNG </a:t>
            </a:r>
            <a:r>
              <a:rPr lang="en-US" sz="4400" b="1" dirty="0">
                <a:solidFill>
                  <a:srgbClr val="943557"/>
                </a:solidFill>
              </a:rPr>
              <a:t>CỤ</a:t>
            </a:r>
            <a:r>
              <a:rPr lang="vi-VN" sz="4400" b="1" dirty="0">
                <a:solidFill>
                  <a:srgbClr val="943557"/>
                </a:solidFill>
              </a:rPr>
              <a:t>, HOÁ CHẤT. </a:t>
            </a:r>
            <a:br>
              <a:rPr lang="en-US" sz="4400" b="1" dirty="0">
                <a:solidFill>
                  <a:srgbClr val="943557"/>
                </a:solidFill>
              </a:rPr>
            </a:br>
            <a:r>
              <a:rPr lang="vi-VN" sz="4400" b="1" dirty="0">
                <a:solidFill>
                  <a:srgbClr val="943557"/>
                </a:solidFill>
              </a:rPr>
              <a:t>THUY</a:t>
            </a:r>
            <a:r>
              <a:rPr lang="en-US" sz="4400" b="1" dirty="0">
                <a:solidFill>
                  <a:srgbClr val="943557"/>
                </a:solidFill>
              </a:rPr>
              <a:t>Ế</a:t>
            </a:r>
            <a:r>
              <a:rPr lang="vi-VN" sz="4400" b="1" dirty="0">
                <a:solidFill>
                  <a:srgbClr val="943557"/>
                </a:solidFill>
              </a:rPr>
              <a:t>T TRÌNH MỘT VẤN ĐỀ KHOA HỌC</a:t>
            </a:r>
            <a:endParaRPr sz="4400" b="1" dirty="0">
              <a:solidFill>
                <a:srgbClr val="943557"/>
              </a:solidFill>
            </a:endParaRP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6000">
                                      <p:stCondLst>
                                        <p:cond delay="1000"/>
                                      </p:stCondLst>
                                      <p:iterate type="wd">
                                        <p:tmPct val="10000"/>
                                      </p:iterate>
                                      <p:childTnLst>
                                        <p:set>
                                          <p:cBhvr>
                                            <p:cTn id="6" dur="1" fill="hold">
                                              <p:stCondLst>
                                                <p:cond delay="0"/>
                                              </p:stCondLst>
                                            </p:cTn>
                                            <p:tgtEl>
                                              <p:spTgt spid="59"/>
                                            </p:tgtEl>
                                            <p:attrNameLst>
                                              <p:attrName>style.visibility</p:attrName>
                                            </p:attrNameLst>
                                          </p:cBhvr>
                                          <p:to>
                                            <p:strVal val="visible"/>
                                          </p:to>
                                        </p:set>
                                        <p:anim calcmode="lin" valueType="num" p14:bounceEnd="46000">
                                          <p:cBhvr additive="base">
                                            <p:cTn id="7" dur="500" fill="hold"/>
                                            <p:tgtEl>
                                              <p:spTgt spid="59"/>
                                            </p:tgtEl>
                                            <p:attrNameLst>
                                              <p:attrName>ppt_x</p:attrName>
                                            </p:attrNameLst>
                                          </p:cBhvr>
                                          <p:tavLst>
                                            <p:tav tm="0">
                                              <p:val>
                                                <p:strVal val="1+#ppt_w/2"/>
                                              </p:val>
                                            </p:tav>
                                            <p:tav tm="100000">
                                              <p:val>
                                                <p:strVal val="#ppt_x"/>
                                              </p:val>
                                            </p:tav>
                                          </p:tavLst>
                                        </p:anim>
                                        <p:anim calcmode="lin" valueType="num" p14:bounceEnd="46000">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1000"/>
                                      </p:stCondLst>
                                      <p:iterate type="wd">
                                        <p:tmPct val="10000"/>
                                      </p:iterate>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1+#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MỘT SỐ HOÁ CHẤT TRONG PHÒNG THÍ NGHIỆM</a:t>
            </a:r>
          </a:p>
        </p:txBody>
      </p:sp>
      <p:sp>
        <p:nvSpPr>
          <p:cNvPr id="3" name="Rectangle: Rounded Corners 2"/>
          <p:cNvSpPr/>
          <p:nvPr/>
        </p:nvSpPr>
        <p:spPr>
          <a:xfrm>
            <a:off x="141381" y="762233"/>
            <a:ext cx="8896894" cy="4290926"/>
          </a:xfrm>
          <a:prstGeom prst="roundRect">
            <a:avLst/>
          </a:prstGeom>
          <a:solidFill>
            <a:schemeClr val="accent2">
              <a:lumMod val="20000"/>
              <a:lumOff val="80000"/>
              <a:alpha val="3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42;p18"/>
          <p:cNvSpPr txBox="1"/>
          <p:nvPr/>
        </p:nvSpPr>
        <p:spPr>
          <a:xfrm>
            <a:off x="2311640" y="548989"/>
            <a:ext cx="452071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3200" b="1" dirty="0">
                <a:solidFill>
                  <a:schemeClr val="accent3">
                    <a:lumMod val="50000"/>
                  </a:schemeClr>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PHIẾU HỌC TẬP</a:t>
            </a:r>
            <a:endParaRPr lang="en-US" sz="3200" b="1" baseline="-25000" dirty="0">
              <a:solidFill>
                <a:schemeClr val="accent3">
                  <a:lumMod val="50000"/>
                </a:schemeClr>
              </a:solidFill>
              <a:latin typeface="Fira Sans Extra Condensed Medium" panose="020B0603050000020004" charset="0"/>
              <a:ea typeface="Fira Sans Extra Condensed" panose="020B0503050000020004"/>
              <a:cs typeface="Fira Sans Extra Condensed" panose="020B0503050000020004"/>
            </a:endParaRPr>
          </a:p>
        </p:txBody>
      </p:sp>
      <p:sp>
        <p:nvSpPr>
          <p:cNvPr id="7" name="Google Shape;142;p18"/>
          <p:cNvSpPr txBox="1"/>
          <p:nvPr/>
        </p:nvSpPr>
        <p:spPr>
          <a:xfrm>
            <a:off x="498085" y="3317086"/>
            <a:ext cx="8095788"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r>
              <a:rPr lang="en-US" dirty="0"/>
              <a:t>1. Trong </a:t>
            </a:r>
            <a:r>
              <a:rPr lang="en-US" dirty="0" err="1"/>
              <a:t>hình</a:t>
            </a:r>
            <a:r>
              <a:rPr lang="en-US" dirty="0"/>
              <a:t> </a:t>
            </a:r>
            <a:r>
              <a:rPr lang="en-US" dirty="0" err="1"/>
              <a:t>trên</a:t>
            </a:r>
            <a:r>
              <a:rPr lang="en-US" dirty="0"/>
              <a:t>, </a:t>
            </a:r>
            <a:r>
              <a:rPr lang="vi-VN" dirty="0"/>
              <a:t>hóa chất nào thường gặp trong tự nhiên, những hóa chất nào thường sử dụng trong sản xuất bánh, kẹo.</a:t>
            </a:r>
            <a:endParaRPr lang="en-US" dirty="0"/>
          </a:p>
        </p:txBody>
      </p:sp>
      <p:sp>
        <p:nvSpPr>
          <p:cNvPr id="8" name="Google Shape;142;p18"/>
          <p:cNvSpPr txBox="1"/>
          <p:nvPr/>
        </p:nvSpPr>
        <p:spPr>
          <a:xfrm>
            <a:off x="498083" y="4124841"/>
            <a:ext cx="7785139"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r>
              <a:rPr lang="en-US" dirty="0"/>
              <a:t>2. </a:t>
            </a:r>
            <a:r>
              <a:rPr lang="vi-VN" dirty="0"/>
              <a:t>Vì sao hóa chất đựng trong chai, lọ, bao bì phải được dán nhãn với đầy đủ thông tin?</a:t>
            </a:r>
            <a:endParaRPr lang="en-US" dirty="0"/>
          </a:p>
        </p:txBody>
      </p:sp>
      <p:grpSp>
        <p:nvGrpSpPr>
          <p:cNvPr id="27" name="Google Shape;483;p22"/>
          <p:cNvGrpSpPr/>
          <p:nvPr/>
        </p:nvGrpSpPr>
        <p:grpSpPr>
          <a:xfrm>
            <a:off x="8382554" y="4237243"/>
            <a:ext cx="655721" cy="815916"/>
            <a:chOff x="-1506725" y="-695575"/>
            <a:chExt cx="1380175" cy="1589550"/>
          </a:xfrm>
        </p:grpSpPr>
        <p:sp>
          <p:nvSpPr>
            <p:cNvPr id="28" name="Google Shape;484;p22"/>
            <p:cNvSpPr/>
            <p:nvPr/>
          </p:nvSpPr>
          <p:spPr>
            <a:xfrm>
              <a:off x="-1506725" y="-679675"/>
              <a:ext cx="1362675" cy="1573650"/>
            </a:xfrm>
            <a:custGeom>
              <a:avLst/>
              <a:gdLst/>
              <a:ahLst/>
              <a:cxnLst/>
              <a:rect l="l" t="t" r="r" b="b"/>
              <a:pathLst>
                <a:path w="54507" h="62946" extrusionOk="0">
                  <a:moveTo>
                    <a:pt x="20202" y="0"/>
                  </a:moveTo>
                  <a:cubicBezTo>
                    <a:pt x="16571" y="0"/>
                    <a:pt x="12939" y="21"/>
                    <a:pt x="9307" y="63"/>
                  </a:cubicBezTo>
                  <a:cubicBezTo>
                    <a:pt x="7573" y="63"/>
                    <a:pt x="5705" y="130"/>
                    <a:pt x="4204" y="1131"/>
                  </a:cubicBezTo>
                  <a:cubicBezTo>
                    <a:pt x="3970" y="1298"/>
                    <a:pt x="3703" y="1531"/>
                    <a:pt x="3503" y="1731"/>
                  </a:cubicBezTo>
                  <a:cubicBezTo>
                    <a:pt x="3203" y="1898"/>
                    <a:pt x="2936" y="2065"/>
                    <a:pt x="2669" y="2298"/>
                  </a:cubicBezTo>
                  <a:cubicBezTo>
                    <a:pt x="835" y="3766"/>
                    <a:pt x="334" y="6368"/>
                    <a:pt x="301" y="8570"/>
                  </a:cubicBezTo>
                  <a:cubicBezTo>
                    <a:pt x="201" y="11438"/>
                    <a:pt x="501" y="14374"/>
                    <a:pt x="534" y="17242"/>
                  </a:cubicBezTo>
                  <a:cubicBezTo>
                    <a:pt x="634" y="20278"/>
                    <a:pt x="668" y="23280"/>
                    <a:pt x="701" y="26316"/>
                  </a:cubicBezTo>
                  <a:cubicBezTo>
                    <a:pt x="801" y="32420"/>
                    <a:pt x="668" y="38458"/>
                    <a:pt x="468" y="44562"/>
                  </a:cubicBezTo>
                  <a:cubicBezTo>
                    <a:pt x="368" y="47264"/>
                    <a:pt x="1" y="50066"/>
                    <a:pt x="201" y="52768"/>
                  </a:cubicBezTo>
                  <a:cubicBezTo>
                    <a:pt x="401" y="55136"/>
                    <a:pt x="1202" y="57438"/>
                    <a:pt x="3303" y="58806"/>
                  </a:cubicBezTo>
                  <a:cubicBezTo>
                    <a:pt x="5405" y="60173"/>
                    <a:pt x="8340" y="60440"/>
                    <a:pt x="10742" y="60940"/>
                  </a:cubicBezTo>
                  <a:cubicBezTo>
                    <a:pt x="13410" y="61441"/>
                    <a:pt x="16079" y="61908"/>
                    <a:pt x="18747" y="62275"/>
                  </a:cubicBezTo>
                  <a:cubicBezTo>
                    <a:pt x="21847" y="62684"/>
                    <a:pt x="24969" y="62945"/>
                    <a:pt x="28094" y="62945"/>
                  </a:cubicBezTo>
                  <a:cubicBezTo>
                    <a:pt x="30317" y="62945"/>
                    <a:pt x="32541" y="62813"/>
                    <a:pt x="34759" y="62508"/>
                  </a:cubicBezTo>
                  <a:cubicBezTo>
                    <a:pt x="37361" y="62175"/>
                    <a:pt x="39896" y="61641"/>
                    <a:pt x="42364" y="60774"/>
                  </a:cubicBezTo>
                  <a:cubicBezTo>
                    <a:pt x="44666" y="59973"/>
                    <a:pt x="47668" y="59006"/>
                    <a:pt x="49069" y="56938"/>
                  </a:cubicBezTo>
                  <a:cubicBezTo>
                    <a:pt x="49836" y="55837"/>
                    <a:pt x="50070" y="54502"/>
                    <a:pt x="50370" y="53202"/>
                  </a:cubicBezTo>
                  <a:cubicBezTo>
                    <a:pt x="50670" y="51767"/>
                    <a:pt x="50870" y="50333"/>
                    <a:pt x="51037" y="48865"/>
                  </a:cubicBezTo>
                  <a:cubicBezTo>
                    <a:pt x="51371" y="45996"/>
                    <a:pt x="51404" y="43094"/>
                    <a:pt x="51371" y="40159"/>
                  </a:cubicBezTo>
                  <a:cubicBezTo>
                    <a:pt x="51271" y="34255"/>
                    <a:pt x="50870" y="28317"/>
                    <a:pt x="50570" y="22346"/>
                  </a:cubicBezTo>
                  <a:cubicBezTo>
                    <a:pt x="50403" y="19311"/>
                    <a:pt x="50237" y="16242"/>
                    <a:pt x="50103" y="13173"/>
                  </a:cubicBezTo>
                  <a:cubicBezTo>
                    <a:pt x="50003" y="10771"/>
                    <a:pt x="49369" y="7602"/>
                    <a:pt x="50604" y="5334"/>
                  </a:cubicBezTo>
                  <a:cubicBezTo>
                    <a:pt x="51104" y="4467"/>
                    <a:pt x="51771" y="3900"/>
                    <a:pt x="52738" y="3666"/>
                  </a:cubicBezTo>
                  <a:cubicBezTo>
                    <a:pt x="54506" y="3266"/>
                    <a:pt x="54039" y="597"/>
                    <a:pt x="52305" y="530"/>
                  </a:cubicBezTo>
                  <a:cubicBezTo>
                    <a:pt x="41618" y="182"/>
                    <a:pt x="30913" y="0"/>
                    <a:pt x="20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485;p22"/>
            <p:cNvSpPr/>
            <p:nvPr/>
          </p:nvSpPr>
          <p:spPr>
            <a:xfrm>
              <a:off x="-1354100" y="-157100"/>
              <a:ext cx="1064950" cy="916525"/>
            </a:xfrm>
            <a:custGeom>
              <a:avLst/>
              <a:gdLst/>
              <a:ahLst/>
              <a:cxnLst/>
              <a:rect l="l" t="t" r="r" b="b"/>
              <a:pathLst>
                <a:path w="42598" h="36661" extrusionOk="0">
                  <a:moveTo>
                    <a:pt x="13085" y="3685"/>
                  </a:moveTo>
                  <a:cubicBezTo>
                    <a:pt x="13070" y="3690"/>
                    <a:pt x="13056" y="3698"/>
                    <a:pt x="13043" y="3711"/>
                  </a:cubicBezTo>
                  <a:cubicBezTo>
                    <a:pt x="12676" y="3811"/>
                    <a:pt x="12342" y="3878"/>
                    <a:pt x="12009" y="3945"/>
                  </a:cubicBezTo>
                  <a:lnTo>
                    <a:pt x="12009" y="3845"/>
                  </a:lnTo>
                  <a:cubicBezTo>
                    <a:pt x="12319" y="3752"/>
                    <a:pt x="12687" y="3716"/>
                    <a:pt x="13085" y="3685"/>
                  </a:cubicBezTo>
                  <a:close/>
                  <a:moveTo>
                    <a:pt x="34024" y="5379"/>
                  </a:moveTo>
                  <a:lnTo>
                    <a:pt x="34024" y="5379"/>
                  </a:lnTo>
                  <a:cubicBezTo>
                    <a:pt x="33958" y="5513"/>
                    <a:pt x="33924" y="5579"/>
                    <a:pt x="33924" y="5746"/>
                  </a:cubicBezTo>
                  <a:lnTo>
                    <a:pt x="33924" y="5913"/>
                  </a:lnTo>
                  <a:cubicBezTo>
                    <a:pt x="33858" y="5746"/>
                    <a:pt x="33724" y="5646"/>
                    <a:pt x="33557" y="5546"/>
                  </a:cubicBezTo>
                  <a:cubicBezTo>
                    <a:pt x="33724" y="5479"/>
                    <a:pt x="33824" y="5413"/>
                    <a:pt x="34024" y="5379"/>
                  </a:cubicBezTo>
                  <a:close/>
                  <a:moveTo>
                    <a:pt x="26786" y="6680"/>
                  </a:moveTo>
                  <a:cubicBezTo>
                    <a:pt x="26719" y="6680"/>
                    <a:pt x="26686" y="6714"/>
                    <a:pt x="26619" y="6714"/>
                  </a:cubicBezTo>
                  <a:lnTo>
                    <a:pt x="26619" y="6680"/>
                  </a:lnTo>
                  <a:close/>
                  <a:moveTo>
                    <a:pt x="38628" y="3678"/>
                  </a:moveTo>
                  <a:cubicBezTo>
                    <a:pt x="38761" y="4712"/>
                    <a:pt x="38828" y="5713"/>
                    <a:pt x="38961" y="6747"/>
                  </a:cubicBezTo>
                  <a:cubicBezTo>
                    <a:pt x="38628" y="5813"/>
                    <a:pt x="38294" y="4879"/>
                    <a:pt x="37894" y="3978"/>
                  </a:cubicBezTo>
                  <a:cubicBezTo>
                    <a:pt x="37894" y="3912"/>
                    <a:pt x="37827" y="3912"/>
                    <a:pt x="37827" y="3912"/>
                  </a:cubicBezTo>
                  <a:cubicBezTo>
                    <a:pt x="37927" y="3878"/>
                    <a:pt x="38061" y="3845"/>
                    <a:pt x="38127" y="3811"/>
                  </a:cubicBezTo>
                  <a:cubicBezTo>
                    <a:pt x="38361" y="3811"/>
                    <a:pt x="38494" y="3745"/>
                    <a:pt x="38628" y="3678"/>
                  </a:cubicBezTo>
                  <a:close/>
                  <a:moveTo>
                    <a:pt x="23283" y="9049"/>
                  </a:moveTo>
                  <a:cubicBezTo>
                    <a:pt x="23684" y="9082"/>
                    <a:pt x="24084" y="9149"/>
                    <a:pt x="24451" y="9149"/>
                  </a:cubicBezTo>
                  <a:lnTo>
                    <a:pt x="23217" y="13885"/>
                  </a:lnTo>
                  <a:lnTo>
                    <a:pt x="23217" y="12017"/>
                  </a:lnTo>
                  <a:cubicBezTo>
                    <a:pt x="23183" y="11417"/>
                    <a:pt x="23183" y="10850"/>
                    <a:pt x="23117" y="10249"/>
                  </a:cubicBezTo>
                  <a:cubicBezTo>
                    <a:pt x="23183" y="9849"/>
                    <a:pt x="23250" y="9415"/>
                    <a:pt x="23283" y="9049"/>
                  </a:cubicBezTo>
                  <a:close/>
                  <a:moveTo>
                    <a:pt x="33691" y="11317"/>
                  </a:moveTo>
                  <a:cubicBezTo>
                    <a:pt x="33557" y="13218"/>
                    <a:pt x="33357" y="15086"/>
                    <a:pt x="33090" y="17021"/>
                  </a:cubicBezTo>
                  <a:cubicBezTo>
                    <a:pt x="33357" y="15086"/>
                    <a:pt x="33524" y="13218"/>
                    <a:pt x="33691" y="11317"/>
                  </a:cubicBezTo>
                  <a:close/>
                  <a:moveTo>
                    <a:pt x="14744" y="8348"/>
                  </a:moveTo>
                  <a:cubicBezTo>
                    <a:pt x="13710" y="12017"/>
                    <a:pt x="12576" y="15620"/>
                    <a:pt x="11308" y="19256"/>
                  </a:cubicBezTo>
                  <a:cubicBezTo>
                    <a:pt x="11408" y="18589"/>
                    <a:pt x="11542" y="17988"/>
                    <a:pt x="11675" y="17354"/>
                  </a:cubicBezTo>
                  <a:cubicBezTo>
                    <a:pt x="12142" y="14653"/>
                    <a:pt x="12776" y="11884"/>
                    <a:pt x="13109" y="9149"/>
                  </a:cubicBezTo>
                  <a:cubicBezTo>
                    <a:pt x="13677" y="8882"/>
                    <a:pt x="14210" y="8582"/>
                    <a:pt x="14744" y="8348"/>
                  </a:cubicBezTo>
                  <a:close/>
                  <a:moveTo>
                    <a:pt x="18380" y="8982"/>
                  </a:moveTo>
                  <a:cubicBezTo>
                    <a:pt x="17579" y="12818"/>
                    <a:pt x="16612" y="16554"/>
                    <a:pt x="15545" y="20323"/>
                  </a:cubicBezTo>
                  <a:cubicBezTo>
                    <a:pt x="16312" y="16554"/>
                    <a:pt x="17112" y="12818"/>
                    <a:pt x="17913" y="9015"/>
                  </a:cubicBezTo>
                  <a:cubicBezTo>
                    <a:pt x="18080" y="9015"/>
                    <a:pt x="18246" y="8982"/>
                    <a:pt x="18380" y="8982"/>
                  </a:cubicBezTo>
                  <a:close/>
                  <a:moveTo>
                    <a:pt x="21749" y="8715"/>
                  </a:moveTo>
                  <a:lnTo>
                    <a:pt x="21749" y="8715"/>
                  </a:lnTo>
                  <a:cubicBezTo>
                    <a:pt x="20715" y="13685"/>
                    <a:pt x="19547" y="18655"/>
                    <a:pt x="18180" y="23526"/>
                  </a:cubicBezTo>
                  <a:lnTo>
                    <a:pt x="20181" y="8882"/>
                  </a:lnTo>
                  <a:cubicBezTo>
                    <a:pt x="20715" y="8848"/>
                    <a:pt x="21215" y="8815"/>
                    <a:pt x="21749" y="8715"/>
                  </a:cubicBezTo>
                  <a:close/>
                  <a:moveTo>
                    <a:pt x="11408" y="23826"/>
                  </a:moveTo>
                  <a:cubicBezTo>
                    <a:pt x="11375" y="23993"/>
                    <a:pt x="11308" y="24159"/>
                    <a:pt x="11275" y="24360"/>
                  </a:cubicBezTo>
                  <a:lnTo>
                    <a:pt x="11275" y="24259"/>
                  </a:lnTo>
                  <a:lnTo>
                    <a:pt x="11275" y="24159"/>
                  </a:lnTo>
                  <a:cubicBezTo>
                    <a:pt x="11342" y="24026"/>
                    <a:pt x="11375" y="23926"/>
                    <a:pt x="11408" y="23826"/>
                  </a:cubicBezTo>
                  <a:close/>
                  <a:moveTo>
                    <a:pt x="26319" y="8915"/>
                  </a:moveTo>
                  <a:cubicBezTo>
                    <a:pt x="26252" y="9415"/>
                    <a:pt x="26219" y="9849"/>
                    <a:pt x="26219" y="10316"/>
                  </a:cubicBezTo>
                  <a:cubicBezTo>
                    <a:pt x="25852" y="11750"/>
                    <a:pt x="25452" y="13218"/>
                    <a:pt x="25185" y="14686"/>
                  </a:cubicBezTo>
                  <a:cubicBezTo>
                    <a:pt x="24851" y="16220"/>
                    <a:pt x="24551" y="17721"/>
                    <a:pt x="24584" y="19256"/>
                  </a:cubicBezTo>
                  <a:cubicBezTo>
                    <a:pt x="24584" y="19489"/>
                    <a:pt x="24684" y="19656"/>
                    <a:pt x="24751" y="19756"/>
                  </a:cubicBezTo>
                  <a:cubicBezTo>
                    <a:pt x="24751" y="19856"/>
                    <a:pt x="24718" y="19923"/>
                    <a:pt x="24718" y="20023"/>
                  </a:cubicBezTo>
                  <a:cubicBezTo>
                    <a:pt x="24051" y="22492"/>
                    <a:pt x="23283" y="24893"/>
                    <a:pt x="22516" y="27328"/>
                  </a:cubicBezTo>
                  <a:lnTo>
                    <a:pt x="22516" y="27028"/>
                  </a:lnTo>
                  <a:cubicBezTo>
                    <a:pt x="22516" y="26494"/>
                    <a:pt x="22516" y="25927"/>
                    <a:pt x="22550" y="25360"/>
                  </a:cubicBezTo>
                  <a:cubicBezTo>
                    <a:pt x="23517" y="19856"/>
                    <a:pt x="24784" y="14386"/>
                    <a:pt x="26185" y="8982"/>
                  </a:cubicBezTo>
                  <a:cubicBezTo>
                    <a:pt x="26219" y="8982"/>
                    <a:pt x="26286" y="8982"/>
                    <a:pt x="26319" y="8915"/>
                  </a:cubicBezTo>
                  <a:close/>
                  <a:moveTo>
                    <a:pt x="37694" y="24526"/>
                  </a:moveTo>
                  <a:cubicBezTo>
                    <a:pt x="37826" y="25028"/>
                    <a:pt x="38230" y="25279"/>
                    <a:pt x="38624" y="25279"/>
                  </a:cubicBezTo>
                  <a:cubicBezTo>
                    <a:pt x="38727" y="25279"/>
                    <a:pt x="38831" y="25262"/>
                    <a:pt x="38928" y="25227"/>
                  </a:cubicBezTo>
                  <a:lnTo>
                    <a:pt x="38928" y="25227"/>
                  </a:lnTo>
                  <a:cubicBezTo>
                    <a:pt x="38928" y="25560"/>
                    <a:pt x="38895" y="25861"/>
                    <a:pt x="38761" y="26194"/>
                  </a:cubicBezTo>
                  <a:cubicBezTo>
                    <a:pt x="38561" y="26728"/>
                    <a:pt x="38094" y="27095"/>
                    <a:pt x="37627" y="27428"/>
                  </a:cubicBezTo>
                  <a:cubicBezTo>
                    <a:pt x="37527" y="27528"/>
                    <a:pt x="37360" y="27662"/>
                    <a:pt x="37227" y="27729"/>
                  </a:cubicBezTo>
                  <a:cubicBezTo>
                    <a:pt x="37427" y="26661"/>
                    <a:pt x="37594" y="25594"/>
                    <a:pt x="37694" y="24526"/>
                  </a:cubicBezTo>
                  <a:close/>
                  <a:moveTo>
                    <a:pt x="33457" y="26328"/>
                  </a:moveTo>
                  <a:cubicBezTo>
                    <a:pt x="33457" y="26728"/>
                    <a:pt x="33457" y="27195"/>
                    <a:pt x="33424" y="27595"/>
                  </a:cubicBezTo>
                  <a:cubicBezTo>
                    <a:pt x="33457" y="27695"/>
                    <a:pt x="33457" y="27729"/>
                    <a:pt x="33457" y="27762"/>
                  </a:cubicBezTo>
                  <a:cubicBezTo>
                    <a:pt x="33357" y="27762"/>
                    <a:pt x="33224" y="27829"/>
                    <a:pt x="33090" y="27829"/>
                  </a:cubicBezTo>
                  <a:cubicBezTo>
                    <a:pt x="33224" y="27295"/>
                    <a:pt x="33391" y="26795"/>
                    <a:pt x="33457" y="26328"/>
                  </a:cubicBezTo>
                  <a:close/>
                  <a:moveTo>
                    <a:pt x="13777" y="21324"/>
                  </a:moveTo>
                  <a:lnTo>
                    <a:pt x="13777" y="21324"/>
                  </a:lnTo>
                  <a:cubicBezTo>
                    <a:pt x="13210" y="23993"/>
                    <a:pt x="12609" y="26695"/>
                    <a:pt x="12075" y="29363"/>
                  </a:cubicBezTo>
                  <a:cubicBezTo>
                    <a:pt x="11942" y="29330"/>
                    <a:pt x="11809" y="29330"/>
                    <a:pt x="11708" y="29263"/>
                  </a:cubicBezTo>
                  <a:cubicBezTo>
                    <a:pt x="12009" y="28062"/>
                    <a:pt x="12342" y="26795"/>
                    <a:pt x="12609" y="25594"/>
                  </a:cubicBezTo>
                  <a:cubicBezTo>
                    <a:pt x="12976" y="24193"/>
                    <a:pt x="13376" y="22725"/>
                    <a:pt x="13777" y="21324"/>
                  </a:cubicBezTo>
                  <a:close/>
                  <a:moveTo>
                    <a:pt x="17046" y="20657"/>
                  </a:moveTo>
                  <a:lnTo>
                    <a:pt x="17046" y="20657"/>
                  </a:lnTo>
                  <a:cubicBezTo>
                    <a:pt x="16579" y="23859"/>
                    <a:pt x="16178" y="27061"/>
                    <a:pt x="15711" y="30330"/>
                  </a:cubicBezTo>
                  <a:cubicBezTo>
                    <a:pt x="15144" y="30164"/>
                    <a:pt x="14611" y="30030"/>
                    <a:pt x="14077" y="29863"/>
                  </a:cubicBezTo>
                  <a:cubicBezTo>
                    <a:pt x="15178" y="26828"/>
                    <a:pt x="16112" y="23726"/>
                    <a:pt x="17046" y="20657"/>
                  </a:cubicBezTo>
                  <a:close/>
                  <a:moveTo>
                    <a:pt x="35292" y="28663"/>
                  </a:moveTo>
                  <a:lnTo>
                    <a:pt x="35292" y="28763"/>
                  </a:lnTo>
                  <a:cubicBezTo>
                    <a:pt x="35292" y="28863"/>
                    <a:pt x="35359" y="28996"/>
                    <a:pt x="35359" y="29063"/>
                  </a:cubicBezTo>
                  <a:cubicBezTo>
                    <a:pt x="34725" y="29563"/>
                    <a:pt x="34091" y="30030"/>
                    <a:pt x="33424" y="30497"/>
                  </a:cubicBezTo>
                  <a:cubicBezTo>
                    <a:pt x="33724" y="30230"/>
                    <a:pt x="33958" y="29997"/>
                    <a:pt x="34225" y="29730"/>
                  </a:cubicBezTo>
                  <a:cubicBezTo>
                    <a:pt x="34591" y="29396"/>
                    <a:pt x="34925" y="29030"/>
                    <a:pt x="35292" y="28663"/>
                  </a:cubicBezTo>
                  <a:close/>
                  <a:moveTo>
                    <a:pt x="33724" y="29096"/>
                  </a:moveTo>
                  <a:lnTo>
                    <a:pt x="33691" y="29163"/>
                  </a:lnTo>
                  <a:cubicBezTo>
                    <a:pt x="33291" y="29563"/>
                    <a:pt x="32924" y="29930"/>
                    <a:pt x="32523" y="30330"/>
                  </a:cubicBezTo>
                  <a:cubicBezTo>
                    <a:pt x="32390" y="30431"/>
                    <a:pt x="32256" y="30531"/>
                    <a:pt x="32123" y="30664"/>
                  </a:cubicBezTo>
                  <a:cubicBezTo>
                    <a:pt x="32290" y="30264"/>
                    <a:pt x="32423" y="29930"/>
                    <a:pt x="32557" y="29563"/>
                  </a:cubicBezTo>
                  <a:cubicBezTo>
                    <a:pt x="32957" y="29430"/>
                    <a:pt x="33391" y="29330"/>
                    <a:pt x="33724" y="29096"/>
                  </a:cubicBezTo>
                  <a:close/>
                  <a:moveTo>
                    <a:pt x="39061" y="29063"/>
                  </a:moveTo>
                  <a:cubicBezTo>
                    <a:pt x="38528" y="29930"/>
                    <a:pt x="37527" y="30431"/>
                    <a:pt x="36593" y="30898"/>
                  </a:cubicBezTo>
                  <a:cubicBezTo>
                    <a:pt x="37427" y="30330"/>
                    <a:pt x="38261" y="29697"/>
                    <a:pt x="39061" y="29063"/>
                  </a:cubicBezTo>
                  <a:close/>
                  <a:moveTo>
                    <a:pt x="19614" y="23893"/>
                  </a:moveTo>
                  <a:cubicBezTo>
                    <a:pt x="19247" y="26328"/>
                    <a:pt x="18914" y="28696"/>
                    <a:pt x="18580" y="31064"/>
                  </a:cubicBezTo>
                  <a:cubicBezTo>
                    <a:pt x="18246" y="30998"/>
                    <a:pt x="17880" y="30898"/>
                    <a:pt x="17546" y="30764"/>
                  </a:cubicBezTo>
                  <a:cubicBezTo>
                    <a:pt x="18280" y="28496"/>
                    <a:pt x="18947" y="26194"/>
                    <a:pt x="19614" y="23893"/>
                  </a:cubicBezTo>
                  <a:close/>
                  <a:moveTo>
                    <a:pt x="39720" y="0"/>
                  </a:moveTo>
                  <a:cubicBezTo>
                    <a:pt x="39485" y="0"/>
                    <a:pt x="39254" y="56"/>
                    <a:pt x="39061" y="176"/>
                  </a:cubicBezTo>
                  <a:cubicBezTo>
                    <a:pt x="38461" y="509"/>
                    <a:pt x="37927" y="743"/>
                    <a:pt x="37360" y="1043"/>
                  </a:cubicBezTo>
                  <a:cubicBezTo>
                    <a:pt x="33497" y="502"/>
                    <a:pt x="29623" y="250"/>
                    <a:pt x="25736" y="250"/>
                  </a:cubicBezTo>
                  <a:cubicBezTo>
                    <a:pt x="23145" y="250"/>
                    <a:pt x="20548" y="362"/>
                    <a:pt x="17946" y="576"/>
                  </a:cubicBezTo>
                  <a:cubicBezTo>
                    <a:pt x="14744" y="843"/>
                    <a:pt x="11508" y="1176"/>
                    <a:pt x="8339" y="1743"/>
                  </a:cubicBezTo>
                  <a:cubicBezTo>
                    <a:pt x="5604" y="2244"/>
                    <a:pt x="2936" y="3211"/>
                    <a:pt x="934" y="5179"/>
                  </a:cubicBezTo>
                  <a:cubicBezTo>
                    <a:pt x="667" y="5479"/>
                    <a:pt x="467" y="5913"/>
                    <a:pt x="600" y="6347"/>
                  </a:cubicBezTo>
                  <a:cubicBezTo>
                    <a:pt x="667" y="6513"/>
                    <a:pt x="734" y="6680"/>
                    <a:pt x="767" y="6847"/>
                  </a:cubicBezTo>
                  <a:cubicBezTo>
                    <a:pt x="701" y="6880"/>
                    <a:pt x="600" y="6980"/>
                    <a:pt x="567" y="7047"/>
                  </a:cubicBezTo>
                  <a:cubicBezTo>
                    <a:pt x="200" y="7414"/>
                    <a:pt x="0" y="7981"/>
                    <a:pt x="100" y="8515"/>
                  </a:cubicBezTo>
                  <a:cubicBezTo>
                    <a:pt x="234" y="8915"/>
                    <a:pt x="300" y="9315"/>
                    <a:pt x="400" y="9716"/>
                  </a:cubicBezTo>
                  <a:cubicBezTo>
                    <a:pt x="400" y="12518"/>
                    <a:pt x="434" y="15353"/>
                    <a:pt x="467" y="18155"/>
                  </a:cubicBezTo>
                  <a:cubicBezTo>
                    <a:pt x="534" y="19856"/>
                    <a:pt x="534" y="21558"/>
                    <a:pt x="567" y="23259"/>
                  </a:cubicBezTo>
                  <a:cubicBezTo>
                    <a:pt x="600" y="24993"/>
                    <a:pt x="534" y="26728"/>
                    <a:pt x="634" y="28396"/>
                  </a:cubicBezTo>
                  <a:cubicBezTo>
                    <a:pt x="934" y="31398"/>
                    <a:pt x="3069" y="32832"/>
                    <a:pt x="5738" y="33733"/>
                  </a:cubicBezTo>
                  <a:cubicBezTo>
                    <a:pt x="8473" y="34667"/>
                    <a:pt x="11375" y="35367"/>
                    <a:pt x="14210" y="35868"/>
                  </a:cubicBezTo>
                  <a:cubicBezTo>
                    <a:pt x="17057" y="36361"/>
                    <a:pt x="19960" y="36660"/>
                    <a:pt x="22864" y="36660"/>
                  </a:cubicBezTo>
                  <a:cubicBezTo>
                    <a:pt x="25847" y="36660"/>
                    <a:pt x="28832" y="36345"/>
                    <a:pt x="31756" y="35601"/>
                  </a:cubicBezTo>
                  <a:cubicBezTo>
                    <a:pt x="34458" y="34900"/>
                    <a:pt x="37427" y="33900"/>
                    <a:pt x="39728" y="32232"/>
                  </a:cubicBezTo>
                  <a:cubicBezTo>
                    <a:pt x="42530" y="30264"/>
                    <a:pt x="42430" y="27162"/>
                    <a:pt x="42464" y="24059"/>
                  </a:cubicBezTo>
                  <a:cubicBezTo>
                    <a:pt x="42597" y="16387"/>
                    <a:pt x="42130" y="8682"/>
                    <a:pt x="41096" y="1043"/>
                  </a:cubicBezTo>
                  <a:cubicBezTo>
                    <a:pt x="40999" y="390"/>
                    <a:pt x="40342" y="0"/>
                    <a:pt x="397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486;p22"/>
            <p:cNvSpPr/>
            <p:nvPr/>
          </p:nvSpPr>
          <p:spPr>
            <a:xfrm>
              <a:off x="-1437500" y="-585950"/>
              <a:ext cx="50050" cy="1284900"/>
            </a:xfrm>
            <a:custGeom>
              <a:avLst/>
              <a:gdLst/>
              <a:ahLst/>
              <a:cxnLst/>
              <a:rect l="l" t="t" r="r" b="b"/>
              <a:pathLst>
                <a:path w="2002" h="51396" extrusionOk="0">
                  <a:moveTo>
                    <a:pt x="1014" y="0"/>
                  </a:moveTo>
                  <a:cubicBezTo>
                    <a:pt x="784" y="0"/>
                    <a:pt x="551" y="151"/>
                    <a:pt x="534" y="451"/>
                  </a:cubicBezTo>
                  <a:cubicBezTo>
                    <a:pt x="200" y="13527"/>
                    <a:pt x="234" y="26636"/>
                    <a:pt x="134" y="39679"/>
                  </a:cubicBezTo>
                  <a:cubicBezTo>
                    <a:pt x="134" y="43382"/>
                    <a:pt x="0" y="47084"/>
                    <a:pt x="367" y="50820"/>
                  </a:cubicBezTo>
                  <a:cubicBezTo>
                    <a:pt x="401" y="51204"/>
                    <a:pt x="701" y="51396"/>
                    <a:pt x="1005" y="51396"/>
                  </a:cubicBezTo>
                  <a:cubicBezTo>
                    <a:pt x="1310" y="51396"/>
                    <a:pt x="1618" y="51204"/>
                    <a:pt x="1668" y="50820"/>
                  </a:cubicBezTo>
                  <a:cubicBezTo>
                    <a:pt x="2002" y="47551"/>
                    <a:pt x="1902" y="44316"/>
                    <a:pt x="1868" y="41047"/>
                  </a:cubicBezTo>
                  <a:cubicBezTo>
                    <a:pt x="1868" y="37811"/>
                    <a:pt x="1802" y="34542"/>
                    <a:pt x="1802" y="31306"/>
                  </a:cubicBezTo>
                  <a:cubicBezTo>
                    <a:pt x="1768" y="24701"/>
                    <a:pt x="1735" y="18163"/>
                    <a:pt x="1702" y="11559"/>
                  </a:cubicBezTo>
                  <a:cubicBezTo>
                    <a:pt x="1635" y="7856"/>
                    <a:pt x="1601" y="4153"/>
                    <a:pt x="1468" y="451"/>
                  </a:cubicBezTo>
                  <a:cubicBezTo>
                    <a:pt x="1468" y="151"/>
                    <a:pt x="1243" y="0"/>
                    <a:pt x="10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487;p22"/>
            <p:cNvSpPr/>
            <p:nvPr/>
          </p:nvSpPr>
          <p:spPr>
            <a:xfrm>
              <a:off x="-1347275" y="718325"/>
              <a:ext cx="732050" cy="113350"/>
            </a:xfrm>
            <a:custGeom>
              <a:avLst/>
              <a:gdLst/>
              <a:ahLst/>
              <a:cxnLst/>
              <a:rect l="l" t="t" r="r" b="b"/>
              <a:pathLst>
                <a:path w="29282" h="4534" extrusionOk="0">
                  <a:moveTo>
                    <a:pt x="506" y="0"/>
                  </a:moveTo>
                  <a:cubicBezTo>
                    <a:pt x="103" y="0"/>
                    <a:pt x="1" y="598"/>
                    <a:pt x="428" y="751"/>
                  </a:cubicBezTo>
                  <a:cubicBezTo>
                    <a:pt x="4998" y="2385"/>
                    <a:pt x="9768" y="3419"/>
                    <a:pt x="14604" y="4020"/>
                  </a:cubicBezTo>
                  <a:cubicBezTo>
                    <a:pt x="17006" y="4287"/>
                    <a:pt x="19441" y="4453"/>
                    <a:pt x="21843" y="4520"/>
                  </a:cubicBezTo>
                  <a:cubicBezTo>
                    <a:pt x="22204" y="4530"/>
                    <a:pt x="22563" y="4534"/>
                    <a:pt x="22920" y="4534"/>
                  </a:cubicBezTo>
                  <a:cubicBezTo>
                    <a:pt x="23781" y="4534"/>
                    <a:pt x="24630" y="4510"/>
                    <a:pt x="25479" y="4487"/>
                  </a:cubicBezTo>
                  <a:cubicBezTo>
                    <a:pt x="26580" y="4420"/>
                    <a:pt x="27914" y="4520"/>
                    <a:pt x="28848" y="3953"/>
                  </a:cubicBezTo>
                  <a:cubicBezTo>
                    <a:pt x="29282" y="3686"/>
                    <a:pt x="29115" y="3152"/>
                    <a:pt x="28748" y="3019"/>
                  </a:cubicBezTo>
                  <a:cubicBezTo>
                    <a:pt x="28334" y="2862"/>
                    <a:pt x="27866" y="2815"/>
                    <a:pt x="27385" y="2815"/>
                  </a:cubicBezTo>
                  <a:cubicBezTo>
                    <a:pt x="26740" y="2815"/>
                    <a:pt x="26071" y="2900"/>
                    <a:pt x="25479" y="2919"/>
                  </a:cubicBezTo>
                  <a:cubicBezTo>
                    <a:pt x="24278" y="2986"/>
                    <a:pt x="23077" y="2986"/>
                    <a:pt x="21843" y="2986"/>
                  </a:cubicBezTo>
                  <a:cubicBezTo>
                    <a:pt x="19475" y="2986"/>
                    <a:pt x="17106" y="2852"/>
                    <a:pt x="14771" y="2585"/>
                  </a:cubicBezTo>
                  <a:cubicBezTo>
                    <a:pt x="10001" y="2152"/>
                    <a:pt x="5264" y="1218"/>
                    <a:pt x="628" y="17"/>
                  </a:cubicBezTo>
                  <a:cubicBezTo>
                    <a:pt x="585" y="5"/>
                    <a:pt x="544" y="0"/>
                    <a:pt x="5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8" name="Google Shape;488;p22"/>
            <p:cNvSpPr/>
            <p:nvPr/>
          </p:nvSpPr>
          <p:spPr>
            <a:xfrm>
              <a:off x="-518525" y="768400"/>
              <a:ext cx="96175" cy="37075"/>
            </a:xfrm>
            <a:custGeom>
              <a:avLst/>
              <a:gdLst/>
              <a:ahLst/>
              <a:cxnLst/>
              <a:rect l="l" t="t" r="r" b="b"/>
              <a:pathLst>
                <a:path w="3847" h="1483" extrusionOk="0">
                  <a:moveTo>
                    <a:pt x="3319" y="1"/>
                  </a:moveTo>
                  <a:cubicBezTo>
                    <a:pt x="3282" y="1"/>
                    <a:pt x="3243" y="5"/>
                    <a:pt x="3203" y="15"/>
                  </a:cubicBezTo>
                  <a:cubicBezTo>
                    <a:pt x="3103" y="49"/>
                    <a:pt x="2970" y="49"/>
                    <a:pt x="2836" y="82"/>
                  </a:cubicBezTo>
                  <a:lnTo>
                    <a:pt x="2469" y="215"/>
                  </a:lnTo>
                  <a:cubicBezTo>
                    <a:pt x="2203" y="315"/>
                    <a:pt x="1969" y="382"/>
                    <a:pt x="1769" y="482"/>
                  </a:cubicBezTo>
                  <a:cubicBezTo>
                    <a:pt x="1502" y="549"/>
                    <a:pt x="1269" y="582"/>
                    <a:pt x="1002" y="649"/>
                  </a:cubicBezTo>
                  <a:cubicBezTo>
                    <a:pt x="768" y="682"/>
                    <a:pt x="501" y="749"/>
                    <a:pt x="268" y="816"/>
                  </a:cubicBezTo>
                  <a:cubicBezTo>
                    <a:pt x="134" y="816"/>
                    <a:pt x="1" y="883"/>
                    <a:pt x="1" y="1049"/>
                  </a:cubicBezTo>
                  <a:cubicBezTo>
                    <a:pt x="1" y="1183"/>
                    <a:pt x="34" y="1350"/>
                    <a:pt x="201" y="1350"/>
                  </a:cubicBezTo>
                  <a:cubicBezTo>
                    <a:pt x="501" y="1416"/>
                    <a:pt x="802" y="1483"/>
                    <a:pt x="1102" y="1483"/>
                  </a:cubicBezTo>
                  <a:cubicBezTo>
                    <a:pt x="1369" y="1483"/>
                    <a:pt x="1702" y="1416"/>
                    <a:pt x="2002" y="1383"/>
                  </a:cubicBezTo>
                  <a:cubicBezTo>
                    <a:pt x="2303" y="1350"/>
                    <a:pt x="2536" y="1249"/>
                    <a:pt x="2803" y="1183"/>
                  </a:cubicBezTo>
                  <a:cubicBezTo>
                    <a:pt x="2970" y="1083"/>
                    <a:pt x="3137" y="1049"/>
                    <a:pt x="3270" y="983"/>
                  </a:cubicBezTo>
                  <a:cubicBezTo>
                    <a:pt x="3370" y="883"/>
                    <a:pt x="3503" y="749"/>
                    <a:pt x="3637" y="682"/>
                  </a:cubicBezTo>
                  <a:cubicBezTo>
                    <a:pt x="3847" y="382"/>
                    <a:pt x="3652" y="1"/>
                    <a:pt x="33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9" name="Google Shape;489;p22"/>
            <p:cNvSpPr/>
            <p:nvPr/>
          </p:nvSpPr>
          <p:spPr>
            <a:xfrm>
              <a:off x="-381750" y="-578225"/>
              <a:ext cx="180150" cy="1312725"/>
            </a:xfrm>
            <a:custGeom>
              <a:avLst/>
              <a:gdLst/>
              <a:ahLst/>
              <a:cxnLst/>
              <a:rect l="l" t="t" r="r" b="b"/>
              <a:pathLst>
                <a:path w="7206" h="52509" extrusionOk="0">
                  <a:moveTo>
                    <a:pt x="5934" y="0"/>
                  </a:moveTo>
                  <a:cubicBezTo>
                    <a:pt x="5644" y="0"/>
                    <a:pt x="5341" y="197"/>
                    <a:pt x="5304" y="542"/>
                  </a:cubicBezTo>
                  <a:cubicBezTo>
                    <a:pt x="4971" y="4111"/>
                    <a:pt x="5338" y="7847"/>
                    <a:pt x="5404" y="11450"/>
                  </a:cubicBezTo>
                  <a:cubicBezTo>
                    <a:pt x="5504" y="15052"/>
                    <a:pt x="5538" y="18622"/>
                    <a:pt x="5571" y="22224"/>
                  </a:cubicBezTo>
                  <a:cubicBezTo>
                    <a:pt x="5638" y="29396"/>
                    <a:pt x="5671" y="36601"/>
                    <a:pt x="5404" y="43773"/>
                  </a:cubicBezTo>
                  <a:cubicBezTo>
                    <a:pt x="5304" y="47109"/>
                    <a:pt x="4504" y="51312"/>
                    <a:pt x="468" y="51712"/>
                  </a:cubicBezTo>
                  <a:cubicBezTo>
                    <a:pt x="1" y="51745"/>
                    <a:pt x="67" y="52446"/>
                    <a:pt x="501" y="52479"/>
                  </a:cubicBezTo>
                  <a:cubicBezTo>
                    <a:pt x="669" y="52499"/>
                    <a:pt x="835" y="52509"/>
                    <a:pt x="998" y="52509"/>
                  </a:cubicBezTo>
                  <a:cubicBezTo>
                    <a:pt x="3584" y="52509"/>
                    <a:pt x="5515" y="50098"/>
                    <a:pt x="6205" y="47776"/>
                  </a:cubicBezTo>
                  <a:cubicBezTo>
                    <a:pt x="6839" y="46208"/>
                    <a:pt x="6872" y="44540"/>
                    <a:pt x="6905" y="42872"/>
                  </a:cubicBezTo>
                  <a:lnTo>
                    <a:pt x="7039" y="36868"/>
                  </a:lnTo>
                  <a:cubicBezTo>
                    <a:pt x="7206" y="29096"/>
                    <a:pt x="7172" y="21324"/>
                    <a:pt x="7039" y="13551"/>
                  </a:cubicBezTo>
                  <a:cubicBezTo>
                    <a:pt x="7006" y="11383"/>
                    <a:pt x="6972" y="9182"/>
                    <a:pt x="6872" y="7013"/>
                  </a:cubicBezTo>
                  <a:cubicBezTo>
                    <a:pt x="6839" y="5913"/>
                    <a:pt x="6839" y="4845"/>
                    <a:pt x="6805" y="3711"/>
                  </a:cubicBezTo>
                  <a:cubicBezTo>
                    <a:pt x="6739" y="2577"/>
                    <a:pt x="6672" y="1543"/>
                    <a:pt x="6472" y="442"/>
                  </a:cubicBezTo>
                  <a:cubicBezTo>
                    <a:pt x="6411" y="138"/>
                    <a:pt x="6177" y="0"/>
                    <a:pt x="59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1" name="Google Shape;490;p22"/>
            <p:cNvSpPr/>
            <p:nvPr/>
          </p:nvSpPr>
          <p:spPr>
            <a:xfrm>
              <a:off x="-592725" y="-333600"/>
              <a:ext cx="325250" cy="43925"/>
            </a:xfrm>
            <a:custGeom>
              <a:avLst/>
              <a:gdLst/>
              <a:ahLst/>
              <a:cxnLst/>
              <a:rect l="l" t="t" r="r" b="b"/>
              <a:pathLst>
                <a:path w="13010" h="1757" extrusionOk="0">
                  <a:moveTo>
                    <a:pt x="11922" y="1"/>
                  </a:moveTo>
                  <a:cubicBezTo>
                    <a:pt x="11185" y="1"/>
                    <a:pt x="10399" y="220"/>
                    <a:pt x="9674" y="297"/>
                  </a:cubicBezTo>
                  <a:cubicBezTo>
                    <a:pt x="8640" y="464"/>
                    <a:pt x="7606" y="564"/>
                    <a:pt x="6505" y="698"/>
                  </a:cubicBezTo>
                  <a:cubicBezTo>
                    <a:pt x="4470" y="898"/>
                    <a:pt x="2435" y="1064"/>
                    <a:pt x="334" y="1131"/>
                  </a:cubicBezTo>
                  <a:cubicBezTo>
                    <a:pt x="0" y="1131"/>
                    <a:pt x="0" y="1632"/>
                    <a:pt x="334" y="1632"/>
                  </a:cubicBezTo>
                  <a:cubicBezTo>
                    <a:pt x="1606" y="1712"/>
                    <a:pt x="2891" y="1756"/>
                    <a:pt x="4166" y="1756"/>
                  </a:cubicBezTo>
                  <a:cubicBezTo>
                    <a:pt x="4996" y="1756"/>
                    <a:pt x="5822" y="1738"/>
                    <a:pt x="6638" y="1698"/>
                  </a:cubicBezTo>
                  <a:cubicBezTo>
                    <a:pt x="7672" y="1632"/>
                    <a:pt x="8673" y="1565"/>
                    <a:pt x="9707" y="1431"/>
                  </a:cubicBezTo>
                  <a:cubicBezTo>
                    <a:pt x="10674" y="1365"/>
                    <a:pt x="11842" y="1398"/>
                    <a:pt x="12676" y="898"/>
                  </a:cubicBezTo>
                  <a:cubicBezTo>
                    <a:pt x="13009" y="731"/>
                    <a:pt x="12976" y="130"/>
                    <a:pt x="12542" y="64"/>
                  </a:cubicBezTo>
                  <a:cubicBezTo>
                    <a:pt x="12341" y="19"/>
                    <a:pt x="12133" y="1"/>
                    <a:pt x="1192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3" name="Google Shape;491;p22"/>
            <p:cNvSpPr/>
            <p:nvPr/>
          </p:nvSpPr>
          <p:spPr>
            <a:xfrm>
              <a:off x="-448225" y="-180750"/>
              <a:ext cx="196600" cy="44750"/>
            </a:xfrm>
            <a:custGeom>
              <a:avLst/>
              <a:gdLst/>
              <a:ahLst/>
              <a:cxnLst/>
              <a:rect l="l" t="t" r="r" b="b"/>
              <a:pathLst>
                <a:path w="7864" h="1790" extrusionOk="0">
                  <a:moveTo>
                    <a:pt x="6781" y="1"/>
                  </a:moveTo>
                  <a:cubicBezTo>
                    <a:pt x="6382" y="1"/>
                    <a:pt x="5972" y="109"/>
                    <a:pt x="5562" y="154"/>
                  </a:cubicBezTo>
                  <a:cubicBezTo>
                    <a:pt x="4995" y="254"/>
                    <a:pt x="4394" y="288"/>
                    <a:pt x="3827" y="421"/>
                  </a:cubicBezTo>
                  <a:cubicBezTo>
                    <a:pt x="2693" y="621"/>
                    <a:pt x="1559" y="855"/>
                    <a:pt x="391" y="1055"/>
                  </a:cubicBezTo>
                  <a:cubicBezTo>
                    <a:pt x="1" y="1152"/>
                    <a:pt x="118" y="1790"/>
                    <a:pt x="465" y="1790"/>
                  </a:cubicBezTo>
                  <a:cubicBezTo>
                    <a:pt x="474" y="1790"/>
                    <a:pt x="482" y="1789"/>
                    <a:pt x="491" y="1789"/>
                  </a:cubicBezTo>
                  <a:cubicBezTo>
                    <a:pt x="1659" y="1689"/>
                    <a:pt x="2793" y="1622"/>
                    <a:pt x="3960" y="1555"/>
                  </a:cubicBezTo>
                  <a:cubicBezTo>
                    <a:pt x="4528" y="1522"/>
                    <a:pt x="5061" y="1455"/>
                    <a:pt x="5662" y="1388"/>
                  </a:cubicBezTo>
                  <a:cubicBezTo>
                    <a:pt x="6229" y="1322"/>
                    <a:pt x="6896" y="1355"/>
                    <a:pt x="7396" y="1021"/>
                  </a:cubicBezTo>
                  <a:cubicBezTo>
                    <a:pt x="7863" y="821"/>
                    <a:pt x="7797" y="254"/>
                    <a:pt x="7330" y="87"/>
                  </a:cubicBezTo>
                  <a:cubicBezTo>
                    <a:pt x="7150" y="24"/>
                    <a:pt x="6967" y="1"/>
                    <a:pt x="6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4" name="Google Shape;492;p22"/>
            <p:cNvSpPr/>
            <p:nvPr/>
          </p:nvSpPr>
          <p:spPr>
            <a:xfrm>
              <a:off x="-621925" y="13300"/>
              <a:ext cx="386975" cy="51500"/>
            </a:xfrm>
            <a:custGeom>
              <a:avLst/>
              <a:gdLst/>
              <a:ahLst/>
              <a:cxnLst/>
              <a:rect l="l" t="t" r="r" b="b"/>
              <a:pathLst>
                <a:path w="15479" h="2060" extrusionOk="0">
                  <a:moveTo>
                    <a:pt x="14267" y="0"/>
                  </a:moveTo>
                  <a:cubicBezTo>
                    <a:pt x="13804" y="0"/>
                    <a:pt x="13313" y="119"/>
                    <a:pt x="12843" y="198"/>
                  </a:cubicBezTo>
                  <a:cubicBezTo>
                    <a:pt x="12276" y="264"/>
                    <a:pt x="11642" y="331"/>
                    <a:pt x="11075" y="398"/>
                  </a:cubicBezTo>
                  <a:cubicBezTo>
                    <a:pt x="9908" y="531"/>
                    <a:pt x="8774" y="665"/>
                    <a:pt x="7606" y="731"/>
                  </a:cubicBezTo>
                  <a:cubicBezTo>
                    <a:pt x="5238" y="932"/>
                    <a:pt x="2869" y="1165"/>
                    <a:pt x="501" y="1265"/>
                  </a:cubicBezTo>
                  <a:cubicBezTo>
                    <a:pt x="34" y="1299"/>
                    <a:pt x="1" y="2032"/>
                    <a:pt x="501" y="2032"/>
                  </a:cubicBezTo>
                  <a:cubicBezTo>
                    <a:pt x="1495" y="2046"/>
                    <a:pt x="2484" y="2060"/>
                    <a:pt x="3469" y="2060"/>
                  </a:cubicBezTo>
                  <a:cubicBezTo>
                    <a:pt x="4897" y="2060"/>
                    <a:pt x="6318" y="2031"/>
                    <a:pt x="7740" y="1932"/>
                  </a:cubicBezTo>
                  <a:cubicBezTo>
                    <a:pt x="8940" y="1866"/>
                    <a:pt x="10141" y="1766"/>
                    <a:pt x="11309" y="1632"/>
                  </a:cubicBezTo>
                  <a:cubicBezTo>
                    <a:pt x="11842" y="1599"/>
                    <a:pt x="12443" y="1532"/>
                    <a:pt x="12977" y="1465"/>
                  </a:cubicBezTo>
                  <a:cubicBezTo>
                    <a:pt x="13577" y="1399"/>
                    <a:pt x="14244" y="1432"/>
                    <a:pt x="14811" y="1198"/>
                  </a:cubicBezTo>
                  <a:cubicBezTo>
                    <a:pt x="15478" y="932"/>
                    <a:pt x="15345" y="98"/>
                    <a:pt x="14644" y="31"/>
                  </a:cubicBezTo>
                  <a:cubicBezTo>
                    <a:pt x="14521" y="9"/>
                    <a:pt x="14395" y="0"/>
                    <a:pt x="142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5" name="Google Shape;493;p22"/>
            <p:cNvSpPr/>
            <p:nvPr/>
          </p:nvSpPr>
          <p:spPr>
            <a:xfrm>
              <a:off x="-439300" y="146500"/>
              <a:ext cx="195175" cy="42300"/>
            </a:xfrm>
            <a:custGeom>
              <a:avLst/>
              <a:gdLst/>
              <a:ahLst/>
              <a:cxnLst/>
              <a:rect l="l" t="t" r="r" b="b"/>
              <a:pathLst>
                <a:path w="7807" h="1692" extrusionOk="0">
                  <a:moveTo>
                    <a:pt x="6679" y="1"/>
                  </a:moveTo>
                  <a:cubicBezTo>
                    <a:pt x="6306" y="1"/>
                    <a:pt x="5922" y="84"/>
                    <a:pt x="5538" y="107"/>
                  </a:cubicBezTo>
                  <a:lnTo>
                    <a:pt x="3937" y="374"/>
                  </a:lnTo>
                  <a:cubicBezTo>
                    <a:pt x="2836" y="540"/>
                    <a:pt x="1769" y="607"/>
                    <a:pt x="668" y="607"/>
                  </a:cubicBezTo>
                  <a:cubicBezTo>
                    <a:pt x="1" y="641"/>
                    <a:pt x="1" y="1608"/>
                    <a:pt x="668" y="1641"/>
                  </a:cubicBezTo>
                  <a:cubicBezTo>
                    <a:pt x="1235" y="1675"/>
                    <a:pt x="1802" y="1691"/>
                    <a:pt x="2373" y="1691"/>
                  </a:cubicBezTo>
                  <a:cubicBezTo>
                    <a:pt x="2945" y="1691"/>
                    <a:pt x="3520" y="1675"/>
                    <a:pt x="4104" y="1641"/>
                  </a:cubicBezTo>
                  <a:cubicBezTo>
                    <a:pt x="4671" y="1608"/>
                    <a:pt x="5271" y="1575"/>
                    <a:pt x="5805" y="1474"/>
                  </a:cubicBezTo>
                  <a:cubicBezTo>
                    <a:pt x="6439" y="1408"/>
                    <a:pt x="6973" y="1308"/>
                    <a:pt x="7473" y="941"/>
                  </a:cubicBezTo>
                  <a:cubicBezTo>
                    <a:pt x="7806" y="707"/>
                    <a:pt x="7540" y="207"/>
                    <a:pt x="7206" y="73"/>
                  </a:cubicBezTo>
                  <a:cubicBezTo>
                    <a:pt x="7034" y="20"/>
                    <a:pt x="6858" y="1"/>
                    <a:pt x="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6" name="Google Shape;494;p22"/>
            <p:cNvSpPr/>
            <p:nvPr/>
          </p:nvSpPr>
          <p:spPr>
            <a:xfrm>
              <a:off x="-693200" y="342525"/>
              <a:ext cx="491200" cy="82300"/>
            </a:xfrm>
            <a:custGeom>
              <a:avLst/>
              <a:gdLst/>
              <a:ahLst/>
              <a:cxnLst/>
              <a:rect l="l" t="t" r="r" b="b"/>
              <a:pathLst>
                <a:path w="19648" h="3292" extrusionOk="0">
                  <a:moveTo>
                    <a:pt x="19098" y="0"/>
                  </a:moveTo>
                  <a:cubicBezTo>
                    <a:pt x="19076" y="0"/>
                    <a:pt x="19053" y="2"/>
                    <a:pt x="19030" y="5"/>
                  </a:cubicBezTo>
                  <a:cubicBezTo>
                    <a:pt x="17529" y="71"/>
                    <a:pt x="16094" y="705"/>
                    <a:pt x="14627" y="1039"/>
                  </a:cubicBezTo>
                  <a:cubicBezTo>
                    <a:pt x="13092" y="1372"/>
                    <a:pt x="11491" y="1706"/>
                    <a:pt x="9957" y="1873"/>
                  </a:cubicBezTo>
                  <a:cubicBezTo>
                    <a:pt x="8201" y="2080"/>
                    <a:pt x="6424" y="2181"/>
                    <a:pt x="4655" y="2181"/>
                  </a:cubicBezTo>
                  <a:cubicBezTo>
                    <a:pt x="3299" y="2181"/>
                    <a:pt x="1949" y="2122"/>
                    <a:pt x="617" y="2006"/>
                  </a:cubicBezTo>
                  <a:cubicBezTo>
                    <a:pt x="599" y="2004"/>
                    <a:pt x="581" y="2003"/>
                    <a:pt x="565" y="2003"/>
                  </a:cubicBezTo>
                  <a:cubicBezTo>
                    <a:pt x="108" y="2003"/>
                    <a:pt x="1" y="2842"/>
                    <a:pt x="483" y="2907"/>
                  </a:cubicBezTo>
                  <a:cubicBezTo>
                    <a:pt x="2376" y="3163"/>
                    <a:pt x="4279" y="3291"/>
                    <a:pt x="6181" y="3291"/>
                  </a:cubicBezTo>
                  <a:cubicBezTo>
                    <a:pt x="7498" y="3291"/>
                    <a:pt x="8813" y="3230"/>
                    <a:pt x="10124" y="3107"/>
                  </a:cubicBezTo>
                  <a:cubicBezTo>
                    <a:pt x="11658" y="2940"/>
                    <a:pt x="13159" y="2740"/>
                    <a:pt x="14660" y="2406"/>
                  </a:cubicBezTo>
                  <a:cubicBezTo>
                    <a:pt x="16161" y="2073"/>
                    <a:pt x="18029" y="1773"/>
                    <a:pt x="19330" y="905"/>
                  </a:cubicBezTo>
                  <a:cubicBezTo>
                    <a:pt x="19648" y="619"/>
                    <a:pt x="19542" y="0"/>
                    <a:pt x="19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7" name="Google Shape;495;p22"/>
            <p:cNvSpPr/>
            <p:nvPr/>
          </p:nvSpPr>
          <p:spPr>
            <a:xfrm>
              <a:off x="-1425625" y="-695575"/>
              <a:ext cx="1299075" cy="109475"/>
            </a:xfrm>
            <a:custGeom>
              <a:avLst/>
              <a:gdLst/>
              <a:ahLst/>
              <a:cxnLst/>
              <a:rect l="l" t="t" r="r" b="b"/>
              <a:pathLst>
                <a:path w="51963" h="4379" extrusionOk="0">
                  <a:moveTo>
                    <a:pt x="35738" y="1"/>
                  </a:moveTo>
                  <a:cubicBezTo>
                    <a:pt x="34086" y="1"/>
                    <a:pt x="32432" y="26"/>
                    <a:pt x="30781" y="66"/>
                  </a:cubicBezTo>
                  <a:cubicBezTo>
                    <a:pt x="23709" y="232"/>
                    <a:pt x="16604" y="433"/>
                    <a:pt x="9566" y="666"/>
                  </a:cubicBezTo>
                  <a:cubicBezTo>
                    <a:pt x="7731" y="699"/>
                    <a:pt x="5863" y="733"/>
                    <a:pt x="4029" y="866"/>
                  </a:cubicBezTo>
                  <a:cubicBezTo>
                    <a:pt x="2628" y="1000"/>
                    <a:pt x="1093" y="1233"/>
                    <a:pt x="192" y="2167"/>
                  </a:cubicBezTo>
                  <a:cubicBezTo>
                    <a:pt x="0" y="2332"/>
                    <a:pt x="147" y="2610"/>
                    <a:pt x="391" y="2610"/>
                  </a:cubicBezTo>
                  <a:cubicBezTo>
                    <a:pt x="444" y="2610"/>
                    <a:pt x="500" y="2597"/>
                    <a:pt x="559" y="2567"/>
                  </a:cubicBezTo>
                  <a:cubicBezTo>
                    <a:pt x="2455" y="1691"/>
                    <a:pt x="4602" y="1605"/>
                    <a:pt x="6763" y="1605"/>
                  </a:cubicBezTo>
                  <a:cubicBezTo>
                    <a:pt x="7289" y="1605"/>
                    <a:pt x="7816" y="1610"/>
                    <a:pt x="8340" y="1610"/>
                  </a:cubicBezTo>
                  <a:cubicBezTo>
                    <a:pt x="8694" y="1610"/>
                    <a:pt x="9048" y="1608"/>
                    <a:pt x="9399" y="1600"/>
                  </a:cubicBezTo>
                  <a:cubicBezTo>
                    <a:pt x="12802" y="1533"/>
                    <a:pt x="16204" y="1433"/>
                    <a:pt x="19606" y="1400"/>
                  </a:cubicBezTo>
                  <a:cubicBezTo>
                    <a:pt x="24635" y="1299"/>
                    <a:pt x="29683" y="1142"/>
                    <a:pt x="34721" y="1142"/>
                  </a:cubicBezTo>
                  <a:cubicBezTo>
                    <a:pt x="36367" y="1142"/>
                    <a:pt x="38011" y="1159"/>
                    <a:pt x="39654" y="1200"/>
                  </a:cubicBezTo>
                  <a:cubicBezTo>
                    <a:pt x="43123" y="1267"/>
                    <a:pt x="46592" y="1533"/>
                    <a:pt x="50028" y="2000"/>
                  </a:cubicBezTo>
                  <a:cubicBezTo>
                    <a:pt x="49561" y="2501"/>
                    <a:pt x="48994" y="2934"/>
                    <a:pt x="48327" y="3335"/>
                  </a:cubicBezTo>
                  <a:cubicBezTo>
                    <a:pt x="47750" y="3664"/>
                    <a:pt x="48100" y="4378"/>
                    <a:pt x="48633" y="4378"/>
                  </a:cubicBezTo>
                  <a:cubicBezTo>
                    <a:pt x="48748" y="4378"/>
                    <a:pt x="48870" y="4345"/>
                    <a:pt x="48994" y="4269"/>
                  </a:cubicBezTo>
                  <a:cubicBezTo>
                    <a:pt x="50128" y="3602"/>
                    <a:pt x="51029" y="2834"/>
                    <a:pt x="51796" y="1867"/>
                  </a:cubicBezTo>
                  <a:cubicBezTo>
                    <a:pt x="51963" y="1567"/>
                    <a:pt x="51763" y="1100"/>
                    <a:pt x="51329" y="1033"/>
                  </a:cubicBezTo>
                  <a:cubicBezTo>
                    <a:pt x="46185" y="247"/>
                    <a:pt x="40964" y="1"/>
                    <a:pt x="357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03" name="Group 2102"/>
          <p:cNvGrpSpPr/>
          <p:nvPr/>
        </p:nvGrpSpPr>
        <p:grpSpPr>
          <a:xfrm>
            <a:off x="313234" y="876412"/>
            <a:ext cx="1888273" cy="2163115"/>
            <a:chOff x="313234" y="876412"/>
            <a:chExt cx="1888273" cy="2163115"/>
          </a:xfrm>
        </p:grpSpPr>
        <p:sp>
          <p:nvSpPr>
            <p:cNvPr id="5" name="Oval 4"/>
            <p:cNvSpPr/>
            <p:nvPr/>
          </p:nvSpPr>
          <p:spPr>
            <a:xfrm>
              <a:off x="366192" y="876412"/>
              <a:ext cx="1782359" cy="1782359"/>
            </a:xfrm>
            <a:prstGeom prst="ellipse">
              <a:avLst/>
            </a:prstGeom>
            <a:blipFill>
              <a:blip r:embed="rId2"/>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2" name="Google Shape;142;p18"/>
            <p:cNvSpPr txBox="1"/>
            <p:nvPr/>
          </p:nvSpPr>
          <p:spPr>
            <a:xfrm>
              <a:off x="313234" y="2612859"/>
              <a:ext cx="188827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err="1"/>
                <a:t>Đá</a:t>
              </a:r>
              <a:r>
                <a:rPr lang="en-US" sz="1600" b="1" dirty="0"/>
                <a:t> </a:t>
              </a:r>
              <a:r>
                <a:rPr lang="en-US" sz="1600" b="1" dirty="0" err="1"/>
                <a:t>vôi</a:t>
              </a:r>
              <a:r>
                <a:rPr lang="en-US" sz="1600" b="1" dirty="0"/>
                <a:t> (CaCO</a:t>
              </a:r>
              <a:r>
                <a:rPr lang="en-US" sz="1600" b="1" baseline="-25000" dirty="0"/>
                <a:t>3</a:t>
              </a:r>
              <a:r>
                <a:rPr lang="en-US" sz="1600" b="1" dirty="0"/>
                <a:t>)</a:t>
              </a:r>
            </a:p>
          </p:txBody>
        </p:sp>
      </p:grpSp>
      <p:grpSp>
        <p:nvGrpSpPr>
          <p:cNvPr id="2107" name="Group 2106"/>
          <p:cNvGrpSpPr/>
          <p:nvPr/>
        </p:nvGrpSpPr>
        <p:grpSpPr>
          <a:xfrm>
            <a:off x="2417765" y="876412"/>
            <a:ext cx="1888273" cy="2164321"/>
            <a:chOff x="2502379" y="876412"/>
            <a:chExt cx="1888273" cy="2164321"/>
          </a:xfrm>
        </p:grpSpPr>
        <p:sp>
          <p:nvSpPr>
            <p:cNvPr id="2052" name="Oval 2051"/>
            <p:cNvSpPr/>
            <p:nvPr/>
          </p:nvSpPr>
          <p:spPr>
            <a:xfrm>
              <a:off x="2573028" y="876412"/>
              <a:ext cx="1782359" cy="1782359"/>
            </a:xfrm>
            <a:prstGeom prst="ellipse">
              <a:avLst/>
            </a:prstGeom>
            <a:blipFill>
              <a:blip r:embed="rId3"/>
              <a:srcRect/>
              <a:stretch>
                <a:fillRect l="-58781" t="-1731" r="-42903" b="1731"/>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4" name="Google Shape;142;p18"/>
            <p:cNvSpPr txBox="1"/>
            <p:nvPr/>
          </p:nvSpPr>
          <p:spPr>
            <a:xfrm>
              <a:off x="2502379" y="2614065"/>
              <a:ext cx="188827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err="1"/>
                <a:t>Vôi</a:t>
              </a:r>
              <a:r>
                <a:rPr lang="en-US" sz="1600" b="1" dirty="0"/>
                <a:t> </a:t>
              </a:r>
              <a:r>
                <a:rPr lang="en-US" sz="1600" b="1" dirty="0" err="1"/>
                <a:t>sống</a:t>
              </a:r>
              <a:r>
                <a:rPr lang="en-US" sz="1600" b="1" dirty="0"/>
                <a:t> (</a:t>
              </a:r>
              <a:r>
                <a:rPr lang="en-US" sz="1600" b="1" dirty="0" err="1"/>
                <a:t>CaO</a:t>
              </a:r>
              <a:r>
                <a:rPr lang="en-US" sz="1600" b="1" dirty="0"/>
                <a:t>)</a:t>
              </a:r>
            </a:p>
          </p:txBody>
        </p:sp>
      </p:grpSp>
      <p:grpSp>
        <p:nvGrpSpPr>
          <p:cNvPr id="2108" name="Group 2107"/>
          <p:cNvGrpSpPr/>
          <p:nvPr/>
        </p:nvGrpSpPr>
        <p:grpSpPr>
          <a:xfrm>
            <a:off x="4567037" y="876412"/>
            <a:ext cx="1955313" cy="2163115"/>
            <a:chOff x="4762173" y="876412"/>
            <a:chExt cx="1955313" cy="2163115"/>
          </a:xfrm>
        </p:grpSpPr>
        <p:sp>
          <p:nvSpPr>
            <p:cNvPr id="2100" name="Oval 2099"/>
            <p:cNvSpPr/>
            <p:nvPr/>
          </p:nvSpPr>
          <p:spPr>
            <a:xfrm>
              <a:off x="4779864" y="876412"/>
              <a:ext cx="1782359" cy="1782359"/>
            </a:xfrm>
            <a:prstGeom prst="ellipse">
              <a:avLst/>
            </a:prstGeom>
            <a:blipFill>
              <a:blip r:embed="rId4"/>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5" name="Google Shape;142;p18"/>
            <p:cNvSpPr txBox="1"/>
            <p:nvPr/>
          </p:nvSpPr>
          <p:spPr>
            <a:xfrm>
              <a:off x="4762173" y="2612859"/>
              <a:ext cx="195531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a:t>Glucose (C</a:t>
              </a:r>
              <a:r>
                <a:rPr lang="en-US" sz="1600" b="1" baseline="-25000" dirty="0"/>
                <a:t>6</a:t>
              </a:r>
              <a:r>
                <a:rPr lang="en-US" sz="1600" b="1" dirty="0"/>
                <a:t>H</a:t>
              </a:r>
              <a:r>
                <a:rPr lang="en-US" sz="1600" b="1" baseline="-25000" dirty="0"/>
                <a:t>12</a:t>
              </a:r>
              <a:r>
                <a:rPr lang="en-US" sz="1600" b="1" dirty="0"/>
                <a:t>O</a:t>
              </a:r>
              <a:r>
                <a:rPr lang="en-US" sz="1600" b="1" baseline="-25000" dirty="0"/>
                <a:t>6</a:t>
              </a:r>
              <a:r>
                <a:rPr lang="en-US" sz="1600" b="1" dirty="0"/>
                <a:t>)</a:t>
              </a:r>
            </a:p>
          </p:txBody>
        </p:sp>
      </p:grpSp>
      <p:grpSp>
        <p:nvGrpSpPr>
          <p:cNvPr id="2109" name="Group 2108"/>
          <p:cNvGrpSpPr/>
          <p:nvPr/>
        </p:nvGrpSpPr>
        <p:grpSpPr>
          <a:xfrm>
            <a:off x="6588602" y="876412"/>
            <a:ext cx="2467306" cy="2161909"/>
            <a:chOff x="6676694" y="876412"/>
            <a:chExt cx="2467306" cy="2161909"/>
          </a:xfrm>
        </p:grpSpPr>
        <p:sp>
          <p:nvSpPr>
            <p:cNvPr id="2101" name="Oval 2100"/>
            <p:cNvSpPr/>
            <p:nvPr/>
          </p:nvSpPr>
          <p:spPr>
            <a:xfrm>
              <a:off x="6986701" y="876412"/>
              <a:ext cx="1782359" cy="1782359"/>
            </a:xfrm>
            <a:prstGeom prst="ellipse">
              <a:avLst/>
            </a:prstGeom>
            <a:blipFill>
              <a:blip r:embed="rId5"/>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6" name="Google Shape;142;p18"/>
            <p:cNvSpPr txBox="1"/>
            <p:nvPr/>
          </p:nvSpPr>
          <p:spPr>
            <a:xfrm>
              <a:off x="6676694" y="2611653"/>
              <a:ext cx="2467306"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a:t>Saccharose (C</a:t>
              </a:r>
              <a:r>
                <a:rPr lang="en-US" sz="1600" b="1" baseline="-25000" dirty="0"/>
                <a:t>12</a:t>
              </a:r>
              <a:r>
                <a:rPr lang="en-US" sz="1600" b="1" dirty="0"/>
                <a:t>H</a:t>
              </a:r>
              <a:r>
                <a:rPr lang="en-US" sz="1600" b="1" baseline="-25000" dirty="0"/>
                <a:t>22</a:t>
              </a:r>
              <a:r>
                <a:rPr lang="en-US" sz="1600" b="1" dirty="0"/>
                <a:t>O</a:t>
              </a:r>
              <a:r>
                <a:rPr lang="en-US" sz="1600" b="1" baseline="-25000" dirty="0"/>
                <a:t>11</a:t>
              </a:r>
              <a:r>
                <a:rPr lang="en-US" sz="1600" b="1" dirty="0"/>
                <a: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03"/>
                                        </p:tgtEl>
                                        <p:attrNameLst>
                                          <p:attrName>style.visibility</p:attrName>
                                        </p:attrNameLst>
                                      </p:cBhvr>
                                      <p:to>
                                        <p:strVal val="visible"/>
                                      </p:to>
                                    </p:set>
                                    <p:animEffect transition="in" filter="randombar(horizontal)">
                                      <p:cBhvr>
                                        <p:cTn id="17" dur="500"/>
                                        <p:tgtEl>
                                          <p:spTgt spid="2103"/>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107"/>
                                        </p:tgtEl>
                                        <p:attrNameLst>
                                          <p:attrName>style.visibility</p:attrName>
                                        </p:attrNameLst>
                                      </p:cBhvr>
                                      <p:to>
                                        <p:strVal val="visible"/>
                                      </p:to>
                                    </p:set>
                                    <p:animEffect transition="in" filter="randombar(horizontal)">
                                      <p:cBhvr>
                                        <p:cTn id="21" dur="500"/>
                                        <p:tgtEl>
                                          <p:spTgt spid="2107"/>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2108"/>
                                        </p:tgtEl>
                                        <p:attrNameLst>
                                          <p:attrName>style.visibility</p:attrName>
                                        </p:attrNameLst>
                                      </p:cBhvr>
                                      <p:to>
                                        <p:strVal val="visible"/>
                                      </p:to>
                                    </p:set>
                                    <p:animEffect transition="in" filter="randombar(horizontal)">
                                      <p:cBhvr>
                                        <p:cTn id="25" dur="500"/>
                                        <p:tgtEl>
                                          <p:spTgt spid="2108"/>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2109"/>
                                        </p:tgtEl>
                                        <p:attrNameLst>
                                          <p:attrName>style.visibility</p:attrName>
                                        </p:attrNameLst>
                                      </p:cBhvr>
                                      <p:to>
                                        <p:strVal val="visible"/>
                                      </p:to>
                                    </p:set>
                                    <p:animEffect transition="in" filter="randombar(horizontal)">
                                      <p:cBhvr>
                                        <p:cTn id="29" dur="500"/>
                                        <p:tgtEl>
                                          <p:spTgt spid="210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4418"/>
            <a:ext cx="9144000" cy="418209"/>
          </a:xfrm>
          <a:prstGeom prst="rect">
            <a:avLst/>
          </a:prstGeom>
          <a:solidFill>
            <a:srgbClr val="C5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MỘT SỐ HOÁ CHẤT TRONG PHÒNG THÍ NGHIỆM</a:t>
            </a:r>
          </a:p>
        </p:txBody>
      </p:sp>
      <p:sp>
        <p:nvSpPr>
          <p:cNvPr id="7" name="Google Shape;142;p18"/>
          <p:cNvSpPr txBox="1"/>
          <p:nvPr/>
        </p:nvSpPr>
        <p:spPr>
          <a:xfrm>
            <a:off x="115781" y="2828403"/>
            <a:ext cx="9028219" cy="86724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nSpc>
                <a:spcPct val="120000"/>
              </a:lnSpc>
            </a:pPr>
            <a:r>
              <a:rPr lang="en-US" b="1" dirty="0"/>
              <a:t>1. </a:t>
            </a:r>
            <a:r>
              <a:rPr lang="vi-VN" dirty="0"/>
              <a:t>Những hóa chất thường gặp trong tự nhiên là đá vôi, vôi sống.</a:t>
            </a:r>
            <a:endParaRPr lang="en-US" dirty="0"/>
          </a:p>
          <a:p>
            <a:pPr>
              <a:lnSpc>
                <a:spcPct val="120000"/>
              </a:lnSpc>
            </a:pPr>
            <a:r>
              <a:rPr lang="en-US" dirty="0"/>
              <a:t>    </a:t>
            </a:r>
            <a:r>
              <a:rPr lang="vi-VN" dirty="0"/>
              <a:t>Những hóa chất thường sử dụng trong sản xuất bánh, kẹo là glucoso, saccharose.</a:t>
            </a:r>
            <a:endParaRPr lang="en-US" dirty="0"/>
          </a:p>
        </p:txBody>
      </p:sp>
      <p:sp>
        <p:nvSpPr>
          <p:cNvPr id="8" name="Google Shape;142;p18"/>
          <p:cNvSpPr txBox="1"/>
          <p:nvPr/>
        </p:nvSpPr>
        <p:spPr>
          <a:xfrm>
            <a:off x="151190" y="3666814"/>
            <a:ext cx="8162427" cy="11970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20000"/>
              </a:lnSpc>
              <a:defRPr sz="1800" b="1">
                <a:solidFill>
                  <a:schemeClr val="bg1">
                    <a:lumMod val="10000"/>
                  </a:schemeClr>
                </a:solidFill>
                <a:latin typeface="+mn-lt"/>
                <a:ea typeface="Fira Sans Extra Condensed" panose="020B0503050000020004"/>
                <a:cs typeface="Fira Sans Extra Condensed" panose="020B0503050000020004"/>
              </a:defRPr>
            </a:lvl1pPr>
          </a:lstStyle>
          <a:p>
            <a:r>
              <a:rPr lang="en-US" dirty="0"/>
              <a:t>2. </a:t>
            </a:r>
            <a:r>
              <a:rPr lang="vi-VN" b="0" dirty="0"/>
              <a:t>Hóa chất đựng trong chai, lọ, bao bì phải được dán nhãn với đầy đủ thông tin giúp người sử dụng biết và làm căn cứ để các cơ quan chức năng thực hiện việc kiểm tra, giám sát …</a:t>
            </a:r>
          </a:p>
        </p:txBody>
      </p:sp>
      <p:grpSp>
        <p:nvGrpSpPr>
          <p:cNvPr id="27" name="Google Shape;483;p22"/>
          <p:cNvGrpSpPr/>
          <p:nvPr/>
        </p:nvGrpSpPr>
        <p:grpSpPr>
          <a:xfrm>
            <a:off x="8382554" y="4237243"/>
            <a:ext cx="655721" cy="815916"/>
            <a:chOff x="-1506725" y="-695575"/>
            <a:chExt cx="1380175" cy="1589550"/>
          </a:xfrm>
        </p:grpSpPr>
        <p:sp>
          <p:nvSpPr>
            <p:cNvPr id="28" name="Google Shape;484;p22"/>
            <p:cNvSpPr/>
            <p:nvPr/>
          </p:nvSpPr>
          <p:spPr>
            <a:xfrm>
              <a:off x="-1506725" y="-679675"/>
              <a:ext cx="1362675" cy="1573650"/>
            </a:xfrm>
            <a:custGeom>
              <a:avLst/>
              <a:gdLst/>
              <a:ahLst/>
              <a:cxnLst/>
              <a:rect l="l" t="t" r="r" b="b"/>
              <a:pathLst>
                <a:path w="54507" h="62946" extrusionOk="0">
                  <a:moveTo>
                    <a:pt x="20202" y="0"/>
                  </a:moveTo>
                  <a:cubicBezTo>
                    <a:pt x="16571" y="0"/>
                    <a:pt x="12939" y="21"/>
                    <a:pt x="9307" y="63"/>
                  </a:cubicBezTo>
                  <a:cubicBezTo>
                    <a:pt x="7573" y="63"/>
                    <a:pt x="5705" y="130"/>
                    <a:pt x="4204" y="1131"/>
                  </a:cubicBezTo>
                  <a:cubicBezTo>
                    <a:pt x="3970" y="1298"/>
                    <a:pt x="3703" y="1531"/>
                    <a:pt x="3503" y="1731"/>
                  </a:cubicBezTo>
                  <a:cubicBezTo>
                    <a:pt x="3203" y="1898"/>
                    <a:pt x="2936" y="2065"/>
                    <a:pt x="2669" y="2298"/>
                  </a:cubicBezTo>
                  <a:cubicBezTo>
                    <a:pt x="835" y="3766"/>
                    <a:pt x="334" y="6368"/>
                    <a:pt x="301" y="8570"/>
                  </a:cubicBezTo>
                  <a:cubicBezTo>
                    <a:pt x="201" y="11438"/>
                    <a:pt x="501" y="14374"/>
                    <a:pt x="534" y="17242"/>
                  </a:cubicBezTo>
                  <a:cubicBezTo>
                    <a:pt x="634" y="20278"/>
                    <a:pt x="668" y="23280"/>
                    <a:pt x="701" y="26316"/>
                  </a:cubicBezTo>
                  <a:cubicBezTo>
                    <a:pt x="801" y="32420"/>
                    <a:pt x="668" y="38458"/>
                    <a:pt x="468" y="44562"/>
                  </a:cubicBezTo>
                  <a:cubicBezTo>
                    <a:pt x="368" y="47264"/>
                    <a:pt x="1" y="50066"/>
                    <a:pt x="201" y="52768"/>
                  </a:cubicBezTo>
                  <a:cubicBezTo>
                    <a:pt x="401" y="55136"/>
                    <a:pt x="1202" y="57438"/>
                    <a:pt x="3303" y="58806"/>
                  </a:cubicBezTo>
                  <a:cubicBezTo>
                    <a:pt x="5405" y="60173"/>
                    <a:pt x="8340" y="60440"/>
                    <a:pt x="10742" y="60940"/>
                  </a:cubicBezTo>
                  <a:cubicBezTo>
                    <a:pt x="13410" y="61441"/>
                    <a:pt x="16079" y="61908"/>
                    <a:pt x="18747" y="62275"/>
                  </a:cubicBezTo>
                  <a:cubicBezTo>
                    <a:pt x="21847" y="62684"/>
                    <a:pt x="24969" y="62945"/>
                    <a:pt x="28094" y="62945"/>
                  </a:cubicBezTo>
                  <a:cubicBezTo>
                    <a:pt x="30317" y="62945"/>
                    <a:pt x="32541" y="62813"/>
                    <a:pt x="34759" y="62508"/>
                  </a:cubicBezTo>
                  <a:cubicBezTo>
                    <a:pt x="37361" y="62175"/>
                    <a:pt x="39896" y="61641"/>
                    <a:pt x="42364" y="60774"/>
                  </a:cubicBezTo>
                  <a:cubicBezTo>
                    <a:pt x="44666" y="59973"/>
                    <a:pt x="47668" y="59006"/>
                    <a:pt x="49069" y="56938"/>
                  </a:cubicBezTo>
                  <a:cubicBezTo>
                    <a:pt x="49836" y="55837"/>
                    <a:pt x="50070" y="54502"/>
                    <a:pt x="50370" y="53202"/>
                  </a:cubicBezTo>
                  <a:cubicBezTo>
                    <a:pt x="50670" y="51767"/>
                    <a:pt x="50870" y="50333"/>
                    <a:pt x="51037" y="48865"/>
                  </a:cubicBezTo>
                  <a:cubicBezTo>
                    <a:pt x="51371" y="45996"/>
                    <a:pt x="51404" y="43094"/>
                    <a:pt x="51371" y="40159"/>
                  </a:cubicBezTo>
                  <a:cubicBezTo>
                    <a:pt x="51271" y="34255"/>
                    <a:pt x="50870" y="28317"/>
                    <a:pt x="50570" y="22346"/>
                  </a:cubicBezTo>
                  <a:cubicBezTo>
                    <a:pt x="50403" y="19311"/>
                    <a:pt x="50237" y="16242"/>
                    <a:pt x="50103" y="13173"/>
                  </a:cubicBezTo>
                  <a:cubicBezTo>
                    <a:pt x="50003" y="10771"/>
                    <a:pt x="49369" y="7602"/>
                    <a:pt x="50604" y="5334"/>
                  </a:cubicBezTo>
                  <a:cubicBezTo>
                    <a:pt x="51104" y="4467"/>
                    <a:pt x="51771" y="3900"/>
                    <a:pt x="52738" y="3666"/>
                  </a:cubicBezTo>
                  <a:cubicBezTo>
                    <a:pt x="54506" y="3266"/>
                    <a:pt x="54039" y="597"/>
                    <a:pt x="52305" y="530"/>
                  </a:cubicBezTo>
                  <a:cubicBezTo>
                    <a:pt x="41618" y="182"/>
                    <a:pt x="30913" y="0"/>
                    <a:pt x="202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485;p22"/>
            <p:cNvSpPr/>
            <p:nvPr/>
          </p:nvSpPr>
          <p:spPr>
            <a:xfrm>
              <a:off x="-1354100" y="-157100"/>
              <a:ext cx="1064950" cy="916525"/>
            </a:xfrm>
            <a:custGeom>
              <a:avLst/>
              <a:gdLst/>
              <a:ahLst/>
              <a:cxnLst/>
              <a:rect l="l" t="t" r="r" b="b"/>
              <a:pathLst>
                <a:path w="42598" h="36661" extrusionOk="0">
                  <a:moveTo>
                    <a:pt x="13085" y="3685"/>
                  </a:moveTo>
                  <a:cubicBezTo>
                    <a:pt x="13070" y="3690"/>
                    <a:pt x="13056" y="3698"/>
                    <a:pt x="13043" y="3711"/>
                  </a:cubicBezTo>
                  <a:cubicBezTo>
                    <a:pt x="12676" y="3811"/>
                    <a:pt x="12342" y="3878"/>
                    <a:pt x="12009" y="3945"/>
                  </a:cubicBezTo>
                  <a:lnTo>
                    <a:pt x="12009" y="3845"/>
                  </a:lnTo>
                  <a:cubicBezTo>
                    <a:pt x="12319" y="3752"/>
                    <a:pt x="12687" y="3716"/>
                    <a:pt x="13085" y="3685"/>
                  </a:cubicBezTo>
                  <a:close/>
                  <a:moveTo>
                    <a:pt x="34024" y="5379"/>
                  </a:moveTo>
                  <a:lnTo>
                    <a:pt x="34024" y="5379"/>
                  </a:lnTo>
                  <a:cubicBezTo>
                    <a:pt x="33958" y="5513"/>
                    <a:pt x="33924" y="5579"/>
                    <a:pt x="33924" y="5746"/>
                  </a:cubicBezTo>
                  <a:lnTo>
                    <a:pt x="33924" y="5913"/>
                  </a:lnTo>
                  <a:cubicBezTo>
                    <a:pt x="33858" y="5746"/>
                    <a:pt x="33724" y="5646"/>
                    <a:pt x="33557" y="5546"/>
                  </a:cubicBezTo>
                  <a:cubicBezTo>
                    <a:pt x="33724" y="5479"/>
                    <a:pt x="33824" y="5413"/>
                    <a:pt x="34024" y="5379"/>
                  </a:cubicBezTo>
                  <a:close/>
                  <a:moveTo>
                    <a:pt x="26786" y="6680"/>
                  </a:moveTo>
                  <a:cubicBezTo>
                    <a:pt x="26719" y="6680"/>
                    <a:pt x="26686" y="6714"/>
                    <a:pt x="26619" y="6714"/>
                  </a:cubicBezTo>
                  <a:lnTo>
                    <a:pt x="26619" y="6680"/>
                  </a:lnTo>
                  <a:close/>
                  <a:moveTo>
                    <a:pt x="38628" y="3678"/>
                  </a:moveTo>
                  <a:cubicBezTo>
                    <a:pt x="38761" y="4712"/>
                    <a:pt x="38828" y="5713"/>
                    <a:pt x="38961" y="6747"/>
                  </a:cubicBezTo>
                  <a:cubicBezTo>
                    <a:pt x="38628" y="5813"/>
                    <a:pt x="38294" y="4879"/>
                    <a:pt x="37894" y="3978"/>
                  </a:cubicBezTo>
                  <a:cubicBezTo>
                    <a:pt x="37894" y="3912"/>
                    <a:pt x="37827" y="3912"/>
                    <a:pt x="37827" y="3912"/>
                  </a:cubicBezTo>
                  <a:cubicBezTo>
                    <a:pt x="37927" y="3878"/>
                    <a:pt x="38061" y="3845"/>
                    <a:pt x="38127" y="3811"/>
                  </a:cubicBezTo>
                  <a:cubicBezTo>
                    <a:pt x="38361" y="3811"/>
                    <a:pt x="38494" y="3745"/>
                    <a:pt x="38628" y="3678"/>
                  </a:cubicBezTo>
                  <a:close/>
                  <a:moveTo>
                    <a:pt x="23283" y="9049"/>
                  </a:moveTo>
                  <a:cubicBezTo>
                    <a:pt x="23684" y="9082"/>
                    <a:pt x="24084" y="9149"/>
                    <a:pt x="24451" y="9149"/>
                  </a:cubicBezTo>
                  <a:lnTo>
                    <a:pt x="23217" y="13885"/>
                  </a:lnTo>
                  <a:lnTo>
                    <a:pt x="23217" y="12017"/>
                  </a:lnTo>
                  <a:cubicBezTo>
                    <a:pt x="23183" y="11417"/>
                    <a:pt x="23183" y="10850"/>
                    <a:pt x="23117" y="10249"/>
                  </a:cubicBezTo>
                  <a:cubicBezTo>
                    <a:pt x="23183" y="9849"/>
                    <a:pt x="23250" y="9415"/>
                    <a:pt x="23283" y="9049"/>
                  </a:cubicBezTo>
                  <a:close/>
                  <a:moveTo>
                    <a:pt x="33691" y="11317"/>
                  </a:moveTo>
                  <a:cubicBezTo>
                    <a:pt x="33557" y="13218"/>
                    <a:pt x="33357" y="15086"/>
                    <a:pt x="33090" y="17021"/>
                  </a:cubicBezTo>
                  <a:cubicBezTo>
                    <a:pt x="33357" y="15086"/>
                    <a:pt x="33524" y="13218"/>
                    <a:pt x="33691" y="11317"/>
                  </a:cubicBezTo>
                  <a:close/>
                  <a:moveTo>
                    <a:pt x="14744" y="8348"/>
                  </a:moveTo>
                  <a:cubicBezTo>
                    <a:pt x="13710" y="12017"/>
                    <a:pt x="12576" y="15620"/>
                    <a:pt x="11308" y="19256"/>
                  </a:cubicBezTo>
                  <a:cubicBezTo>
                    <a:pt x="11408" y="18589"/>
                    <a:pt x="11542" y="17988"/>
                    <a:pt x="11675" y="17354"/>
                  </a:cubicBezTo>
                  <a:cubicBezTo>
                    <a:pt x="12142" y="14653"/>
                    <a:pt x="12776" y="11884"/>
                    <a:pt x="13109" y="9149"/>
                  </a:cubicBezTo>
                  <a:cubicBezTo>
                    <a:pt x="13677" y="8882"/>
                    <a:pt x="14210" y="8582"/>
                    <a:pt x="14744" y="8348"/>
                  </a:cubicBezTo>
                  <a:close/>
                  <a:moveTo>
                    <a:pt x="18380" y="8982"/>
                  </a:moveTo>
                  <a:cubicBezTo>
                    <a:pt x="17579" y="12818"/>
                    <a:pt x="16612" y="16554"/>
                    <a:pt x="15545" y="20323"/>
                  </a:cubicBezTo>
                  <a:cubicBezTo>
                    <a:pt x="16312" y="16554"/>
                    <a:pt x="17112" y="12818"/>
                    <a:pt x="17913" y="9015"/>
                  </a:cubicBezTo>
                  <a:cubicBezTo>
                    <a:pt x="18080" y="9015"/>
                    <a:pt x="18246" y="8982"/>
                    <a:pt x="18380" y="8982"/>
                  </a:cubicBezTo>
                  <a:close/>
                  <a:moveTo>
                    <a:pt x="21749" y="8715"/>
                  </a:moveTo>
                  <a:lnTo>
                    <a:pt x="21749" y="8715"/>
                  </a:lnTo>
                  <a:cubicBezTo>
                    <a:pt x="20715" y="13685"/>
                    <a:pt x="19547" y="18655"/>
                    <a:pt x="18180" y="23526"/>
                  </a:cubicBezTo>
                  <a:lnTo>
                    <a:pt x="20181" y="8882"/>
                  </a:lnTo>
                  <a:cubicBezTo>
                    <a:pt x="20715" y="8848"/>
                    <a:pt x="21215" y="8815"/>
                    <a:pt x="21749" y="8715"/>
                  </a:cubicBezTo>
                  <a:close/>
                  <a:moveTo>
                    <a:pt x="11408" y="23826"/>
                  </a:moveTo>
                  <a:cubicBezTo>
                    <a:pt x="11375" y="23993"/>
                    <a:pt x="11308" y="24159"/>
                    <a:pt x="11275" y="24360"/>
                  </a:cubicBezTo>
                  <a:lnTo>
                    <a:pt x="11275" y="24259"/>
                  </a:lnTo>
                  <a:lnTo>
                    <a:pt x="11275" y="24159"/>
                  </a:lnTo>
                  <a:cubicBezTo>
                    <a:pt x="11342" y="24026"/>
                    <a:pt x="11375" y="23926"/>
                    <a:pt x="11408" y="23826"/>
                  </a:cubicBezTo>
                  <a:close/>
                  <a:moveTo>
                    <a:pt x="26319" y="8915"/>
                  </a:moveTo>
                  <a:cubicBezTo>
                    <a:pt x="26252" y="9415"/>
                    <a:pt x="26219" y="9849"/>
                    <a:pt x="26219" y="10316"/>
                  </a:cubicBezTo>
                  <a:cubicBezTo>
                    <a:pt x="25852" y="11750"/>
                    <a:pt x="25452" y="13218"/>
                    <a:pt x="25185" y="14686"/>
                  </a:cubicBezTo>
                  <a:cubicBezTo>
                    <a:pt x="24851" y="16220"/>
                    <a:pt x="24551" y="17721"/>
                    <a:pt x="24584" y="19256"/>
                  </a:cubicBezTo>
                  <a:cubicBezTo>
                    <a:pt x="24584" y="19489"/>
                    <a:pt x="24684" y="19656"/>
                    <a:pt x="24751" y="19756"/>
                  </a:cubicBezTo>
                  <a:cubicBezTo>
                    <a:pt x="24751" y="19856"/>
                    <a:pt x="24718" y="19923"/>
                    <a:pt x="24718" y="20023"/>
                  </a:cubicBezTo>
                  <a:cubicBezTo>
                    <a:pt x="24051" y="22492"/>
                    <a:pt x="23283" y="24893"/>
                    <a:pt x="22516" y="27328"/>
                  </a:cubicBezTo>
                  <a:lnTo>
                    <a:pt x="22516" y="27028"/>
                  </a:lnTo>
                  <a:cubicBezTo>
                    <a:pt x="22516" y="26494"/>
                    <a:pt x="22516" y="25927"/>
                    <a:pt x="22550" y="25360"/>
                  </a:cubicBezTo>
                  <a:cubicBezTo>
                    <a:pt x="23517" y="19856"/>
                    <a:pt x="24784" y="14386"/>
                    <a:pt x="26185" y="8982"/>
                  </a:cubicBezTo>
                  <a:cubicBezTo>
                    <a:pt x="26219" y="8982"/>
                    <a:pt x="26286" y="8982"/>
                    <a:pt x="26319" y="8915"/>
                  </a:cubicBezTo>
                  <a:close/>
                  <a:moveTo>
                    <a:pt x="37694" y="24526"/>
                  </a:moveTo>
                  <a:cubicBezTo>
                    <a:pt x="37826" y="25028"/>
                    <a:pt x="38230" y="25279"/>
                    <a:pt x="38624" y="25279"/>
                  </a:cubicBezTo>
                  <a:cubicBezTo>
                    <a:pt x="38727" y="25279"/>
                    <a:pt x="38831" y="25262"/>
                    <a:pt x="38928" y="25227"/>
                  </a:cubicBezTo>
                  <a:lnTo>
                    <a:pt x="38928" y="25227"/>
                  </a:lnTo>
                  <a:cubicBezTo>
                    <a:pt x="38928" y="25560"/>
                    <a:pt x="38895" y="25861"/>
                    <a:pt x="38761" y="26194"/>
                  </a:cubicBezTo>
                  <a:cubicBezTo>
                    <a:pt x="38561" y="26728"/>
                    <a:pt x="38094" y="27095"/>
                    <a:pt x="37627" y="27428"/>
                  </a:cubicBezTo>
                  <a:cubicBezTo>
                    <a:pt x="37527" y="27528"/>
                    <a:pt x="37360" y="27662"/>
                    <a:pt x="37227" y="27729"/>
                  </a:cubicBezTo>
                  <a:cubicBezTo>
                    <a:pt x="37427" y="26661"/>
                    <a:pt x="37594" y="25594"/>
                    <a:pt x="37694" y="24526"/>
                  </a:cubicBezTo>
                  <a:close/>
                  <a:moveTo>
                    <a:pt x="33457" y="26328"/>
                  </a:moveTo>
                  <a:cubicBezTo>
                    <a:pt x="33457" y="26728"/>
                    <a:pt x="33457" y="27195"/>
                    <a:pt x="33424" y="27595"/>
                  </a:cubicBezTo>
                  <a:cubicBezTo>
                    <a:pt x="33457" y="27695"/>
                    <a:pt x="33457" y="27729"/>
                    <a:pt x="33457" y="27762"/>
                  </a:cubicBezTo>
                  <a:cubicBezTo>
                    <a:pt x="33357" y="27762"/>
                    <a:pt x="33224" y="27829"/>
                    <a:pt x="33090" y="27829"/>
                  </a:cubicBezTo>
                  <a:cubicBezTo>
                    <a:pt x="33224" y="27295"/>
                    <a:pt x="33391" y="26795"/>
                    <a:pt x="33457" y="26328"/>
                  </a:cubicBezTo>
                  <a:close/>
                  <a:moveTo>
                    <a:pt x="13777" y="21324"/>
                  </a:moveTo>
                  <a:lnTo>
                    <a:pt x="13777" y="21324"/>
                  </a:lnTo>
                  <a:cubicBezTo>
                    <a:pt x="13210" y="23993"/>
                    <a:pt x="12609" y="26695"/>
                    <a:pt x="12075" y="29363"/>
                  </a:cubicBezTo>
                  <a:cubicBezTo>
                    <a:pt x="11942" y="29330"/>
                    <a:pt x="11809" y="29330"/>
                    <a:pt x="11708" y="29263"/>
                  </a:cubicBezTo>
                  <a:cubicBezTo>
                    <a:pt x="12009" y="28062"/>
                    <a:pt x="12342" y="26795"/>
                    <a:pt x="12609" y="25594"/>
                  </a:cubicBezTo>
                  <a:cubicBezTo>
                    <a:pt x="12976" y="24193"/>
                    <a:pt x="13376" y="22725"/>
                    <a:pt x="13777" y="21324"/>
                  </a:cubicBezTo>
                  <a:close/>
                  <a:moveTo>
                    <a:pt x="17046" y="20657"/>
                  </a:moveTo>
                  <a:lnTo>
                    <a:pt x="17046" y="20657"/>
                  </a:lnTo>
                  <a:cubicBezTo>
                    <a:pt x="16579" y="23859"/>
                    <a:pt x="16178" y="27061"/>
                    <a:pt x="15711" y="30330"/>
                  </a:cubicBezTo>
                  <a:cubicBezTo>
                    <a:pt x="15144" y="30164"/>
                    <a:pt x="14611" y="30030"/>
                    <a:pt x="14077" y="29863"/>
                  </a:cubicBezTo>
                  <a:cubicBezTo>
                    <a:pt x="15178" y="26828"/>
                    <a:pt x="16112" y="23726"/>
                    <a:pt x="17046" y="20657"/>
                  </a:cubicBezTo>
                  <a:close/>
                  <a:moveTo>
                    <a:pt x="35292" y="28663"/>
                  </a:moveTo>
                  <a:lnTo>
                    <a:pt x="35292" y="28763"/>
                  </a:lnTo>
                  <a:cubicBezTo>
                    <a:pt x="35292" y="28863"/>
                    <a:pt x="35359" y="28996"/>
                    <a:pt x="35359" y="29063"/>
                  </a:cubicBezTo>
                  <a:cubicBezTo>
                    <a:pt x="34725" y="29563"/>
                    <a:pt x="34091" y="30030"/>
                    <a:pt x="33424" y="30497"/>
                  </a:cubicBezTo>
                  <a:cubicBezTo>
                    <a:pt x="33724" y="30230"/>
                    <a:pt x="33958" y="29997"/>
                    <a:pt x="34225" y="29730"/>
                  </a:cubicBezTo>
                  <a:cubicBezTo>
                    <a:pt x="34591" y="29396"/>
                    <a:pt x="34925" y="29030"/>
                    <a:pt x="35292" y="28663"/>
                  </a:cubicBezTo>
                  <a:close/>
                  <a:moveTo>
                    <a:pt x="33724" y="29096"/>
                  </a:moveTo>
                  <a:lnTo>
                    <a:pt x="33691" y="29163"/>
                  </a:lnTo>
                  <a:cubicBezTo>
                    <a:pt x="33291" y="29563"/>
                    <a:pt x="32924" y="29930"/>
                    <a:pt x="32523" y="30330"/>
                  </a:cubicBezTo>
                  <a:cubicBezTo>
                    <a:pt x="32390" y="30431"/>
                    <a:pt x="32256" y="30531"/>
                    <a:pt x="32123" y="30664"/>
                  </a:cubicBezTo>
                  <a:cubicBezTo>
                    <a:pt x="32290" y="30264"/>
                    <a:pt x="32423" y="29930"/>
                    <a:pt x="32557" y="29563"/>
                  </a:cubicBezTo>
                  <a:cubicBezTo>
                    <a:pt x="32957" y="29430"/>
                    <a:pt x="33391" y="29330"/>
                    <a:pt x="33724" y="29096"/>
                  </a:cubicBezTo>
                  <a:close/>
                  <a:moveTo>
                    <a:pt x="39061" y="29063"/>
                  </a:moveTo>
                  <a:cubicBezTo>
                    <a:pt x="38528" y="29930"/>
                    <a:pt x="37527" y="30431"/>
                    <a:pt x="36593" y="30898"/>
                  </a:cubicBezTo>
                  <a:cubicBezTo>
                    <a:pt x="37427" y="30330"/>
                    <a:pt x="38261" y="29697"/>
                    <a:pt x="39061" y="29063"/>
                  </a:cubicBezTo>
                  <a:close/>
                  <a:moveTo>
                    <a:pt x="19614" y="23893"/>
                  </a:moveTo>
                  <a:cubicBezTo>
                    <a:pt x="19247" y="26328"/>
                    <a:pt x="18914" y="28696"/>
                    <a:pt x="18580" y="31064"/>
                  </a:cubicBezTo>
                  <a:cubicBezTo>
                    <a:pt x="18246" y="30998"/>
                    <a:pt x="17880" y="30898"/>
                    <a:pt x="17546" y="30764"/>
                  </a:cubicBezTo>
                  <a:cubicBezTo>
                    <a:pt x="18280" y="28496"/>
                    <a:pt x="18947" y="26194"/>
                    <a:pt x="19614" y="23893"/>
                  </a:cubicBezTo>
                  <a:close/>
                  <a:moveTo>
                    <a:pt x="39720" y="0"/>
                  </a:moveTo>
                  <a:cubicBezTo>
                    <a:pt x="39485" y="0"/>
                    <a:pt x="39254" y="56"/>
                    <a:pt x="39061" y="176"/>
                  </a:cubicBezTo>
                  <a:cubicBezTo>
                    <a:pt x="38461" y="509"/>
                    <a:pt x="37927" y="743"/>
                    <a:pt x="37360" y="1043"/>
                  </a:cubicBezTo>
                  <a:cubicBezTo>
                    <a:pt x="33497" y="502"/>
                    <a:pt x="29623" y="250"/>
                    <a:pt x="25736" y="250"/>
                  </a:cubicBezTo>
                  <a:cubicBezTo>
                    <a:pt x="23145" y="250"/>
                    <a:pt x="20548" y="362"/>
                    <a:pt x="17946" y="576"/>
                  </a:cubicBezTo>
                  <a:cubicBezTo>
                    <a:pt x="14744" y="843"/>
                    <a:pt x="11508" y="1176"/>
                    <a:pt x="8339" y="1743"/>
                  </a:cubicBezTo>
                  <a:cubicBezTo>
                    <a:pt x="5604" y="2244"/>
                    <a:pt x="2936" y="3211"/>
                    <a:pt x="934" y="5179"/>
                  </a:cubicBezTo>
                  <a:cubicBezTo>
                    <a:pt x="667" y="5479"/>
                    <a:pt x="467" y="5913"/>
                    <a:pt x="600" y="6347"/>
                  </a:cubicBezTo>
                  <a:cubicBezTo>
                    <a:pt x="667" y="6513"/>
                    <a:pt x="734" y="6680"/>
                    <a:pt x="767" y="6847"/>
                  </a:cubicBezTo>
                  <a:cubicBezTo>
                    <a:pt x="701" y="6880"/>
                    <a:pt x="600" y="6980"/>
                    <a:pt x="567" y="7047"/>
                  </a:cubicBezTo>
                  <a:cubicBezTo>
                    <a:pt x="200" y="7414"/>
                    <a:pt x="0" y="7981"/>
                    <a:pt x="100" y="8515"/>
                  </a:cubicBezTo>
                  <a:cubicBezTo>
                    <a:pt x="234" y="8915"/>
                    <a:pt x="300" y="9315"/>
                    <a:pt x="400" y="9716"/>
                  </a:cubicBezTo>
                  <a:cubicBezTo>
                    <a:pt x="400" y="12518"/>
                    <a:pt x="434" y="15353"/>
                    <a:pt x="467" y="18155"/>
                  </a:cubicBezTo>
                  <a:cubicBezTo>
                    <a:pt x="534" y="19856"/>
                    <a:pt x="534" y="21558"/>
                    <a:pt x="567" y="23259"/>
                  </a:cubicBezTo>
                  <a:cubicBezTo>
                    <a:pt x="600" y="24993"/>
                    <a:pt x="534" y="26728"/>
                    <a:pt x="634" y="28396"/>
                  </a:cubicBezTo>
                  <a:cubicBezTo>
                    <a:pt x="934" y="31398"/>
                    <a:pt x="3069" y="32832"/>
                    <a:pt x="5738" y="33733"/>
                  </a:cubicBezTo>
                  <a:cubicBezTo>
                    <a:pt x="8473" y="34667"/>
                    <a:pt x="11375" y="35367"/>
                    <a:pt x="14210" y="35868"/>
                  </a:cubicBezTo>
                  <a:cubicBezTo>
                    <a:pt x="17057" y="36361"/>
                    <a:pt x="19960" y="36660"/>
                    <a:pt x="22864" y="36660"/>
                  </a:cubicBezTo>
                  <a:cubicBezTo>
                    <a:pt x="25847" y="36660"/>
                    <a:pt x="28832" y="36345"/>
                    <a:pt x="31756" y="35601"/>
                  </a:cubicBezTo>
                  <a:cubicBezTo>
                    <a:pt x="34458" y="34900"/>
                    <a:pt x="37427" y="33900"/>
                    <a:pt x="39728" y="32232"/>
                  </a:cubicBezTo>
                  <a:cubicBezTo>
                    <a:pt x="42530" y="30264"/>
                    <a:pt x="42430" y="27162"/>
                    <a:pt x="42464" y="24059"/>
                  </a:cubicBezTo>
                  <a:cubicBezTo>
                    <a:pt x="42597" y="16387"/>
                    <a:pt x="42130" y="8682"/>
                    <a:pt x="41096" y="1043"/>
                  </a:cubicBezTo>
                  <a:cubicBezTo>
                    <a:pt x="40999" y="390"/>
                    <a:pt x="40342" y="0"/>
                    <a:pt x="397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Google Shape;486;p22"/>
            <p:cNvSpPr/>
            <p:nvPr/>
          </p:nvSpPr>
          <p:spPr>
            <a:xfrm>
              <a:off x="-1437500" y="-585950"/>
              <a:ext cx="50050" cy="1284900"/>
            </a:xfrm>
            <a:custGeom>
              <a:avLst/>
              <a:gdLst/>
              <a:ahLst/>
              <a:cxnLst/>
              <a:rect l="l" t="t" r="r" b="b"/>
              <a:pathLst>
                <a:path w="2002" h="51396" extrusionOk="0">
                  <a:moveTo>
                    <a:pt x="1014" y="0"/>
                  </a:moveTo>
                  <a:cubicBezTo>
                    <a:pt x="784" y="0"/>
                    <a:pt x="551" y="151"/>
                    <a:pt x="534" y="451"/>
                  </a:cubicBezTo>
                  <a:cubicBezTo>
                    <a:pt x="200" y="13527"/>
                    <a:pt x="234" y="26636"/>
                    <a:pt x="134" y="39679"/>
                  </a:cubicBezTo>
                  <a:cubicBezTo>
                    <a:pt x="134" y="43382"/>
                    <a:pt x="0" y="47084"/>
                    <a:pt x="367" y="50820"/>
                  </a:cubicBezTo>
                  <a:cubicBezTo>
                    <a:pt x="401" y="51204"/>
                    <a:pt x="701" y="51396"/>
                    <a:pt x="1005" y="51396"/>
                  </a:cubicBezTo>
                  <a:cubicBezTo>
                    <a:pt x="1310" y="51396"/>
                    <a:pt x="1618" y="51204"/>
                    <a:pt x="1668" y="50820"/>
                  </a:cubicBezTo>
                  <a:cubicBezTo>
                    <a:pt x="2002" y="47551"/>
                    <a:pt x="1902" y="44316"/>
                    <a:pt x="1868" y="41047"/>
                  </a:cubicBezTo>
                  <a:cubicBezTo>
                    <a:pt x="1868" y="37811"/>
                    <a:pt x="1802" y="34542"/>
                    <a:pt x="1802" y="31306"/>
                  </a:cubicBezTo>
                  <a:cubicBezTo>
                    <a:pt x="1768" y="24701"/>
                    <a:pt x="1735" y="18163"/>
                    <a:pt x="1702" y="11559"/>
                  </a:cubicBezTo>
                  <a:cubicBezTo>
                    <a:pt x="1635" y="7856"/>
                    <a:pt x="1601" y="4153"/>
                    <a:pt x="1468" y="451"/>
                  </a:cubicBezTo>
                  <a:cubicBezTo>
                    <a:pt x="1468" y="151"/>
                    <a:pt x="1243" y="0"/>
                    <a:pt x="10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487;p22"/>
            <p:cNvSpPr/>
            <p:nvPr/>
          </p:nvSpPr>
          <p:spPr>
            <a:xfrm>
              <a:off x="-1347275" y="718325"/>
              <a:ext cx="732050" cy="113350"/>
            </a:xfrm>
            <a:custGeom>
              <a:avLst/>
              <a:gdLst/>
              <a:ahLst/>
              <a:cxnLst/>
              <a:rect l="l" t="t" r="r" b="b"/>
              <a:pathLst>
                <a:path w="29282" h="4534" extrusionOk="0">
                  <a:moveTo>
                    <a:pt x="506" y="0"/>
                  </a:moveTo>
                  <a:cubicBezTo>
                    <a:pt x="103" y="0"/>
                    <a:pt x="1" y="598"/>
                    <a:pt x="428" y="751"/>
                  </a:cubicBezTo>
                  <a:cubicBezTo>
                    <a:pt x="4998" y="2385"/>
                    <a:pt x="9768" y="3419"/>
                    <a:pt x="14604" y="4020"/>
                  </a:cubicBezTo>
                  <a:cubicBezTo>
                    <a:pt x="17006" y="4287"/>
                    <a:pt x="19441" y="4453"/>
                    <a:pt x="21843" y="4520"/>
                  </a:cubicBezTo>
                  <a:cubicBezTo>
                    <a:pt x="22204" y="4530"/>
                    <a:pt x="22563" y="4534"/>
                    <a:pt x="22920" y="4534"/>
                  </a:cubicBezTo>
                  <a:cubicBezTo>
                    <a:pt x="23781" y="4534"/>
                    <a:pt x="24630" y="4510"/>
                    <a:pt x="25479" y="4487"/>
                  </a:cubicBezTo>
                  <a:cubicBezTo>
                    <a:pt x="26580" y="4420"/>
                    <a:pt x="27914" y="4520"/>
                    <a:pt x="28848" y="3953"/>
                  </a:cubicBezTo>
                  <a:cubicBezTo>
                    <a:pt x="29282" y="3686"/>
                    <a:pt x="29115" y="3152"/>
                    <a:pt x="28748" y="3019"/>
                  </a:cubicBezTo>
                  <a:cubicBezTo>
                    <a:pt x="28334" y="2862"/>
                    <a:pt x="27866" y="2815"/>
                    <a:pt x="27385" y="2815"/>
                  </a:cubicBezTo>
                  <a:cubicBezTo>
                    <a:pt x="26740" y="2815"/>
                    <a:pt x="26071" y="2900"/>
                    <a:pt x="25479" y="2919"/>
                  </a:cubicBezTo>
                  <a:cubicBezTo>
                    <a:pt x="24278" y="2986"/>
                    <a:pt x="23077" y="2986"/>
                    <a:pt x="21843" y="2986"/>
                  </a:cubicBezTo>
                  <a:cubicBezTo>
                    <a:pt x="19475" y="2986"/>
                    <a:pt x="17106" y="2852"/>
                    <a:pt x="14771" y="2585"/>
                  </a:cubicBezTo>
                  <a:cubicBezTo>
                    <a:pt x="10001" y="2152"/>
                    <a:pt x="5264" y="1218"/>
                    <a:pt x="628" y="17"/>
                  </a:cubicBezTo>
                  <a:cubicBezTo>
                    <a:pt x="585" y="5"/>
                    <a:pt x="544" y="0"/>
                    <a:pt x="50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8" name="Google Shape;488;p22"/>
            <p:cNvSpPr/>
            <p:nvPr/>
          </p:nvSpPr>
          <p:spPr>
            <a:xfrm>
              <a:off x="-518525" y="768400"/>
              <a:ext cx="96175" cy="37075"/>
            </a:xfrm>
            <a:custGeom>
              <a:avLst/>
              <a:gdLst/>
              <a:ahLst/>
              <a:cxnLst/>
              <a:rect l="l" t="t" r="r" b="b"/>
              <a:pathLst>
                <a:path w="3847" h="1483" extrusionOk="0">
                  <a:moveTo>
                    <a:pt x="3319" y="1"/>
                  </a:moveTo>
                  <a:cubicBezTo>
                    <a:pt x="3282" y="1"/>
                    <a:pt x="3243" y="5"/>
                    <a:pt x="3203" y="15"/>
                  </a:cubicBezTo>
                  <a:cubicBezTo>
                    <a:pt x="3103" y="49"/>
                    <a:pt x="2970" y="49"/>
                    <a:pt x="2836" y="82"/>
                  </a:cubicBezTo>
                  <a:lnTo>
                    <a:pt x="2469" y="215"/>
                  </a:lnTo>
                  <a:cubicBezTo>
                    <a:pt x="2203" y="315"/>
                    <a:pt x="1969" y="382"/>
                    <a:pt x="1769" y="482"/>
                  </a:cubicBezTo>
                  <a:cubicBezTo>
                    <a:pt x="1502" y="549"/>
                    <a:pt x="1269" y="582"/>
                    <a:pt x="1002" y="649"/>
                  </a:cubicBezTo>
                  <a:cubicBezTo>
                    <a:pt x="768" y="682"/>
                    <a:pt x="501" y="749"/>
                    <a:pt x="268" y="816"/>
                  </a:cubicBezTo>
                  <a:cubicBezTo>
                    <a:pt x="134" y="816"/>
                    <a:pt x="1" y="883"/>
                    <a:pt x="1" y="1049"/>
                  </a:cubicBezTo>
                  <a:cubicBezTo>
                    <a:pt x="1" y="1183"/>
                    <a:pt x="34" y="1350"/>
                    <a:pt x="201" y="1350"/>
                  </a:cubicBezTo>
                  <a:cubicBezTo>
                    <a:pt x="501" y="1416"/>
                    <a:pt x="802" y="1483"/>
                    <a:pt x="1102" y="1483"/>
                  </a:cubicBezTo>
                  <a:cubicBezTo>
                    <a:pt x="1369" y="1483"/>
                    <a:pt x="1702" y="1416"/>
                    <a:pt x="2002" y="1383"/>
                  </a:cubicBezTo>
                  <a:cubicBezTo>
                    <a:pt x="2303" y="1350"/>
                    <a:pt x="2536" y="1249"/>
                    <a:pt x="2803" y="1183"/>
                  </a:cubicBezTo>
                  <a:cubicBezTo>
                    <a:pt x="2970" y="1083"/>
                    <a:pt x="3137" y="1049"/>
                    <a:pt x="3270" y="983"/>
                  </a:cubicBezTo>
                  <a:cubicBezTo>
                    <a:pt x="3370" y="883"/>
                    <a:pt x="3503" y="749"/>
                    <a:pt x="3637" y="682"/>
                  </a:cubicBezTo>
                  <a:cubicBezTo>
                    <a:pt x="3847" y="382"/>
                    <a:pt x="3652" y="1"/>
                    <a:pt x="33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9" name="Google Shape;489;p22"/>
            <p:cNvSpPr/>
            <p:nvPr/>
          </p:nvSpPr>
          <p:spPr>
            <a:xfrm>
              <a:off x="-381750" y="-578225"/>
              <a:ext cx="180150" cy="1312725"/>
            </a:xfrm>
            <a:custGeom>
              <a:avLst/>
              <a:gdLst/>
              <a:ahLst/>
              <a:cxnLst/>
              <a:rect l="l" t="t" r="r" b="b"/>
              <a:pathLst>
                <a:path w="7206" h="52509" extrusionOk="0">
                  <a:moveTo>
                    <a:pt x="5934" y="0"/>
                  </a:moveTo>
                  <a:cubicBezTo>
                    <a:pt x="5644" y="0"/>
                    <a:pt x="5341" y="197"/>
                    <a:pt x="5304" y="542"/>
                  </a:cubicBezTo>
                  <a:cubicBezTo>
                    <a:pt x="4971" y="4111"/>
                    <a:pt x="5338" y="7847"/>
                    <a:pt x="5404" y="11450"/>
                  </a:cubicBezTo>
                  <a:cubicBezTo>
                    <a:pt x="5504" y="15052"/>
                    <a:pt x="5538" y="18622"/>
                    <a:pt x="5571" y="22224"/>
                  </a:cubicBezTo>
                  <a:cubicBezTo>
                    <a:pt x="5638" y="29396"/>
                    <a:pt x="5671" y="36601"/>
                    <a:pt x="5404" y="43773"/>
                  </a:cubicBezTo>
                  <a:cubicBezTo>
                    <a:pt x="5304" y="47109"/>
                    <a:pt x="4504" y="51312"/>
                    <a:pt x="468" y="51712"/>
                  </a:cubicBezTo>
                  <a:cubicBezTo>
                    <a:pt x="1" y="51745"/>
                    <a:pt x="67" y="52446"/>
                    <a:pt x="501" y="52479"/>
                  </a:cubicBezTo>
                  <a:cubicBezTo>
                    <a:pt x="669" y="52499"/>
                    <a:pt x="835" y="52509"/>
                    <a:pt x="998" y="52509"/>
                  </a:cubicBezTo>
                  <a:cubicBezTo>
                    <a:pt x="3584" y="52509"/>
                    <a:pt x="5515" y="50098"/>
                    <a:pt x="6205" y="47776"/>
                  </a:cubicBezTo>
                  <a:cubicBezTo>
                    <a:pt x="6839" y="46208"/>
                    <a:pt x="6872" y="44540"/>
                    <a:pt x="6905" y="42872"/>
                  </a:cubicBezTo>
                  <a:lnTo>
                    <a:pt x="7039" y="36868"/>
                  </a:lnTo>
                  <a:cubicBezTo>
                    <a:pt x="7206" y="29096"/>
                    <a:pt x="7172" y="21324"/>
                    <a:pt x="7039" y="13551"/>
                  </a:cubicBezTo>
                  <a:cubicBezTo>
                    <a:pt x="7006" y="11383"/>
                    <a:pt x="6972" y="9182"/>
                    <a:pt x="6872" y="7013"/>
                  </a:cubicBezTo>
                  <a:cubicBezTo>
                    <a:pt x="6839" y="5913"/>
                    <a:pt x="6839" y="4845"/>
                    <a:pt x="6805" y="3711"/>
                  </a:cubicBezTo>
                  <a:cubicBezTo>
                    <a:pt x="6739" y="2577"/>
                    <a:pt x="6672" y="1543"/>
                    <a:pt x="6472" y="442"/>
                  </a:cubicBezTo>
                  <a:cubicBezTo>
                    <a:pt x="6411" y="138"/>
                    <a:pt x="6177" y="0"/>
                    <a:pt x="59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1" name="Google Shape;490;p22"/>
            <p:cNvSpPr/>
            <p:nvPr/>
          </p:nvSpPr>
          <p:spPr>
            <a:xfrm>
              <a:off x="-592725" y="-333600"/>
              <a:ext cx="325250" cy="43925"/>
            </a:xfrm>
            <a:custGeom>
              <a:avLst/>
              <a:gdLst/>
              <a:ahLst/>
              <a:cxnLst/>
              <a:rect l="l" t="t" r="r" b="b"/>
              <a:pathLst>
                <a:path w="13010" h="1757" extrusionOk="0">
                  <a:moveTo>
                    <a:pt x="11922" y="1"/>
                  </a:moveTo>
                  <a:cubicBezTo>
                    <a:pt x="11185" y="1"/>
                    <a:pt x="10399" y="220"/>
                    <a:pt x="9674" y="297"/>
                  </a:cubicBezTo>
                  <a:cubicBezTo>
                    <a:pt x="8640" y="464"/>
                    <a:pt x="7606" y="564"/>
                    <a:pt x="6505" y="698"/>
                  </a:cubicBezTo>
                  <a:cubicBezTo>
                    <a:pt x="4470" y="898"/>
                    <a:pt x="2435" y="1064"/>
                    <a:pt x="334" y="1131"/>
                  </a:cubicBezTo>
                  <a:cubicBezTo>
                    <a:pt x="0" y="1131"/>
                    <a:pt x="0" y="1632"/>
                    <a:pt x="334" y="1632"/>
                  </a:cubicBezTo>
                  <a:cubicBezTo>
                    <a:pt x="1606" y="1712"/>
                    <a:pt x="2891" y="1756"/>
                    <a:pt x="4166" y="1756"/>
                  </a:cubicBezTo>
                  <a:cubicBezTo>
                    <a:pt x="4996" y="1756"/>
                    <a:pt x="5822" y="1738"/>
                    <a:pt x="6638" y="1698"/>
                  </a:cubicBezTo>
                  <a:cubicBezTo>
                    <a:pt x="7672" y="1632"/>
                    <a:pt x="8673" y="1565"/>
                    <a:pt x="9707" y="1431"/>
                  </a:cubicBezTo>
                  <a:cubicBezTo>
                    <a:pt x="10674" y="1365"/>
                    <a:pt x="11842" y="1398"/>
                    <a:pt x="12676" y="898"/>
                  </a:cubicBezTo>
                  <a:cubicBezTo>
                    <a:pt x="13009" y="731"/>
                    <a:pt x="12976" y="130"/>
                    <a:pt x="12542" y="64"/>
                  </a:cubicBezTo>
                  <a:cubicBezTo>
                    <a:pt x="12341" y="19"/>
                    <a:pt x="12133" y="1"/>
                    <a:pt x="1192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3" name="Google Shape;491;p22"/>
            <p:cNvSpPr/>
            <p:nvPr/>
          </p:nvSpPr>
          <p:spPr>
            <a:xfrm>
              <a:off x="-448225" y="-180750"/>
              <a:ext cx="196600" cy="44750"/>
            </a:xfrm>
            <a:custGeom>
              <a:avLst/>
              <a:gdLst/>
              <a:ahLst/>
              <a:cxnLst/>
              <a:rect l="l" t="t" r="r" b="b"/>
              <a:pathLst>
                <a:path w="7864" h="1790" extrusionOk="0">
                  <a:moveTo>
                    <a:pt x="6781" y="1"/>
                  </a:moveTo>
                  <a:cubicBezTo>
                    <a:pt x="6382" y="1"/>
                    <a:pt x="5972" y="109"/>
                    <a:pt x="5562" y="154"/>
                  </a:cubicBezTo>
                  <a:cubicBezTo>
                    <a:pt x="4995" y="254"/>
                    <a:pt x="4394" y="288"/>
                    <a:pt x="3827" y="421"/>
                  </a:cubicBezTo>
                  <a:cubicBezTo>
                    <a:pt x="2693" y="621"/>
                    <a:pt x="1559" y="855"/>
                    <a:pt x="391" y="1055"/>
                  </a:cubicBezTo>
                  <a:cubicBezTo>
                    <a:pt x="1" y="1152"/>
                    <a:pt x="118" y="1790"/>
                    <a:pt x="465" y="1790"/>
                  </a:cubicBezTo>
                  <a:cubicBezTo>
                    <a:pt x="474" y="1790"/>
                    <a:pt x="482" y="1789"/>
                    <a:pt x="491" y="1789"/>
                  </a:cubicBezTo>
                  <a:cubicBezTo>
                    <a:pt x="1659" y="1689"/>
                    <a:pt x="2793" y="1622"/>
                    <a:pt x="3960" y="1555"/>
                  </a:cubicBezTo>
                  <a:cubicBezTo>
                    <a:pt x="4528" y="1522"/>
                    <a:pt x="5061" y="1455"/>
                    <a:pt x="5662" y="1388"/>
                  </a:cubicBezTo>
                  <a:cubicBezTo>
                    <a:pt x="6229" y="1322"/>
                    <a:pt x="6896" y="1355"/>
                    <a:pt x="7396" y="1021"/>
                  </a:cubicBezTo>
                  <a:cubicBezTo>
                    <a:pt x="7863" y="821"/>
                    <a:pt x="7797" y="254"/>
                    <a:pt x="7330" y="87"/>
                  </a:cubicBezTo>
                  <a:cubicBezTo>
                    <a:pt x="7150" y="24"/>
                    <a:pt x="6967" y="1"/>
                    <a:pt x="67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4" name="Google Shape;492;p22"/>
            <p:cNvSpPr/>
            <p:nvPr/>
          </p:nvSpPr>
          <p:spPr>
            <a:xfrm>
              <a:off x="-621925" y="13300"/>
              <a:ext cx="386975" cy="51500"/>
            </a:xfrm>
            <a:custGeom>
              <a:avLst/>
              <a:gdLst/>
              <a:ahLst/>
              <a:cxnLst/>
              <a:rect l="l" t="t" r="r" b="b"/>
              <a:pathLst>
                <a:path w="15479" h="2060" extrusionOk="0">
                  <a:moveTo>
                    <a:pt x="14267" y="0"/>
                  </a:moveTo>
                  <a:cubicBezTo>
                    <a:pt x="13804" y="0"/>
                    <a:pt x="13313" y="119"/>
                    <a:pt x="12843" y="198"/>
                  </a:cubicBezTo>
                  <a:cubicBezTo>
                    <a:pt x="12276" y="264"/>
                    <a:pt x="11642" y="331"/>
                    <a:pt x="11075" y="398"/>
                  </a:cubicBezTo>
                  <a:cubicBezTo>
                    <a:pt x="9908" y="531"/>
                    <a:pt x="8774" y="665"/>
                    <a:pt x="7606" y="731"/>
                  </a:cubicBezTo>
                  <a:cubicBezTo>
                    <a:pt x="5238" y="932"/>
                    <a:pt x="2869" y="1165"/>
                    <a:pt x="501" y="1265"/>
                  </a:cubicBezTo>
                  <a:cubicBezTo>
                    <a:pt x="34" y="1299"/>
                    <a:pt x="1" y="2032"/>
                    <a:pt x="501" y="2032"/>
                  </a:cubicBezTo>
                  <a:cubicBezTo>
                    <a:pt x="1495" y="2046"/>
                    <a:pt x="2484" y="2060"/>
                    <a:pt x="3469" y="2060"/>
                  </a:cubicBezTo>
                  <a:cubicBezTo>
                    <a:pt x="4897" y="2060"/>
                    <a:pt x="6318" y="2031"/>
                    <a:pt x="7740" y="1932"/>
                  </a:cubicBezTo>
                  <a:cubicBezTo>
                    <a:pt x="8940" y="1866"/>
                    <a:pt x="10141" y="1766"/>
                    <a:pt x="11309" y="1632"/>
                  </a:cubicBezTo>
                  <a:cubicBezTo>
                    <a:pt x="11842" y="1599"/>
                    <a:pt x="12443" y="1532"/>
                    <a:pt x="12977" y="1465"/>
                  </a:cubicBezTo>
                  <a:cubicBezTo>
                    <a:pt x="13577" y="1399"/>
                    <a:pt x="14244" y="1432"/>
                    <a:pt x="14811" y="1198"/>
                  </a:cubicBezTo>
                  <a:cubicBezTo>
                    <a:pt x="15478" y="932"/>
                    <a:pt x="15345" y="98"/>
                    <a:pt x="14644" y="31"/>
                  </a:cubicBezTo>
                  <a:cubicBezTo>
                    <a:pt x="14521" y="9"/>
                    <a:pt x="14395" y="0"/>
                    <a:pt x="142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5" name="Google Shape;493;p22"/>
            <p:cNvSpPr/>
            <p:nvPr/>
          </p:nvSpPr>
          <p:spPr>
            <a:xfrm>
              <a:off x="-439300" y="146500"/>
              <a:ext cx="195175" cy="42300"/>
            </a:xfrm>
            <a:custGeom>
              <a:avLst/>
              <a:gdLst/>
              <a:ahLst/>
              <a:cxnLst/>
              <a:rect l="l" t="t" r="r" b="b"/>
              <a:pathLst>
                <a:path w="7807" h="1692" extrusionOk="0">
                  <a:moveTo>
                    <a:pt x="6679" y="1"/>
                  </a:moveTo>
                  <a:cubicBezTo>
                    <a:pt x="6306" y="1"/>
                    <a:pt x="5922" y="84"/>
                    <a:pt x="5538" y="107"/>
                  </a:cubicBezTo>
                  <a:lnTo>
                    <a:pt x="3937" y="374"/>
                  </a:lnTo>
                  <a:cubicBezTo>
                    <a:pt x="2836" y="540"/>
                    <a:pt x="1769" y="607"/>
                    <a:pt x="668" y="607"/>
                  </a:cubicBezTo>
                  <a:cubicBezTo>
                    <a:pt x="1" y="641"/>
                    <a:pt x="1" y="1608"/>
                    <a:pt x="668" y="1641"/>
                  </a:cubicBezTo>
                  <a:cubicBezTo>
                    <a:pt x="1235" y="1675"/>
                    <a:pt x="1802" y="1691"/>
                    <a:pt x="2373" y="1691"/>
                  </a:cubicBezTo>
                  <a:cubicBezTo>
                    <a:pt x="2945" y="1691"/>
                    <a:pt x="3520" y="1675"/>
                    <a:pt x="4104" y="1641"/>
                  </a:cubicBezTo>
                  <a:cubicBezTo>
                    <a:pt x="4671" y="1608"/>
                    <a:pt x="5271" y="1575"/>
                    <a:pt x="5805" y="1474"/>
                  </a:cubicBezTo>
                  <a:cubicBezTo>
                    <a:pt x="6439" y="1408"/>
                    <a:pt x="6973" y="1308"/>
                    <a:pt x="7473" y="941"/>
                  </a:cubicBezTo>
                  <a:cubicBezTo>
                    <a:pt x="7806" y="707"/>
                    <a:pt x="7540" y="207"/>
                    <a:pt x="7206" y="73"/>
                  </a:cubicBezTo>
                  <a:cubicBezTo>
                    <a:pt x="7034" y="20"/>
                    <a:pt x="6858" y="1"/>
                    <a:pt x="6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6" name="Google Shape;494;p22"/>
            <p:cNvSpPr/>
            <p:nvPr/>
          </p:nvSpPr>
          <p:spPr>
            <a:xfrm>
              <a:off x="-693200" y="342525"/>
              <a:ext cx="491200" cy="82300"/>
            </a:xfrm>
            <a:custGeom>
              <a:avLst/>
              <a:gdLst/>
              <a:ahLst/>
              <a:cxnLst/>
              <a:rect l="l" t="t" r="r" b="b"/>
              <a:pathLst>
                <a:path w="19648" h="3292" extrusionOk="0">
                  <a:moveTo>
                    <a:pt x="19098" y="0"/>
                  </a:moveTo>
                  <a:cubicBezTo>
                    <a:pt x="19076" y="0"/>
                    <a:pt x="19053" y="2"/>
                    <a:pt x="19030" y="5"/>
                  </a:cubicBezTo>
                  <a:cubicBezTo>
                    <a:pt x="17529" y="71"/>
                    <a:pt x="16094" y="705"/>
                    <a:pt x="14627" y="1039"/>
                  </a:cubicBezTo>
                  <a:cubicBezTo>
                    <a:pt x="13092" y="1372"/>
                    <a:pt x="11491" y="1706"/>
                    <a:pt x="9957" y="1873"/>
                  </a:cubicBezTo>
                  <a:cubicBezTo>
                    <a:pt x="8201" y="2080"/>
                    <a:pt x="6424" y="2181"/>
                    <a:pt x="4655" y="2181"/>
                  </a:cubicBezTo>
                  <a:cubicBezTo>
                    <a:pt x="3299" y="2181"/>
                    <a:pt x="1949" y="2122"/>
                    <a:pt x="617" y="2006"/>
                  </a:cubicBezTo>
                  <a:cubicBezTo>
                    <a:pt x="599" y="2004"/>
                    <a:pt x="581" y="2003"/>
                    <a:pt x="565" y="2003"/>
                  </a:cubicBezTo>
                  <a:cubicBezTo>
                    <a:pt x="108" y="2003"/>
                    <a:pt x="1" y="2842"/>
                    <a:pt x="483" y="2907"/>
                  </a:cubicBezTo>
                  <a:cubicBezTo>
                    <a:pt x="2376" y="3163"/>
                    <a:pt x="4279" y="3291"/>
                    <a:pt x="6181" y="3291"/>
                  </a:cubicBezTo>
                  <a:cubicBezTo>
                    <a:pt x="7498" y="3291"/>
                    <a:pt x="8813" y="3230"/>
                    <a:pt x="10124" y="3107"/>
                  </a:cubicBezTo>
                  <a:cubicBezTo>
                    <a:pt x="11658" y="2940"/>
                    <a:pt x="13159" y="2740"/>
                    <a:pt x="14660" y="2406"/>
                  </a:cubicBezTo>
                  <a:cubicBezTo>
                    <a:pt x="16161" y="2073"/>
                    <a:pt x="18029" y="1773"/>
                    <a:pt x="19330" y="905"/>
                  </a:cubicBezTo>
                  <a:cubicBezTo>
                    <a:pt x="19648" y="619"/>
                    <a:pt x="19542" y="0"/>
                    <a:pt x="190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7" name="Google Shape;495;p22"/>
            <p:cNvSpPr/>
            <p:nvPr/>
          </p:nvSpPr>
          <p:spPr>
            <a:xfrm>
              <a:off x="-1425625" y="-695575"/>
              <a:ext cx="1299075" cy="109475"/>
            </a:xfrm>
            <a:custGeom>
              <a:avLst/>
              <a:gdLst/>
              <a:ahLst/>
              <a:cxnLst/>
              <a:rect l="l" t="t" r="r" b="b"/>
              <a:pathLst>
                <a:path w="51963" h="4379" extrusionOk="0">
                  <a:moveTo>
                    <a:pt x="35738" y="1"/>
                  </a:moveTo>
                  <a:cubicBezTo>
                    <a:pt x="34086" y="1"/>
                    <a:pt x="32432" y="26"/>
                    <a:pt x="30781" y="66"/>
                  </a:cubicBezTo>
                  <a:cubicBezTo>
                    <a:pt x="23709" y="232"/>
                    <a:pt x="16604" y="433"/>
                    <a:pt x="9566" y="666"/>
                  </a:cubicBezTo>
                  <a:cubicBezTo>
                    <a:pt x="7731" y="699"/>
                    <a:pt x="5863" y="733"/>
                    <a:pt x="4029" y="866"/>
                  </a:cubicBezTo>
                  <a:cubicBezTo>
                    <a:pt x="2628" y="1000"/>
                    <a:pt x="1093" y="1233"/>
                    <a:pt x="192" y="2167"/>
                  </a:cubicBezTo>
                  <a:cubicBezTo>
                    <a:pt x="0" y="2332"/>
                    <a:pt x="147" y="2610"/>
                    <a:pt x="391" y="2610"/>
                  </a:cubicBezTo>
                  <a:cubicBezTo>
                    <a:pt x="444" y="2610"/>
                    <a:pt x="500" y="2597"/>
                    <a:pt x="559" y="2567"/>
                  </a:cubicBezTo>
                  <a:cubicBezTo>
                    <a:pt x="2455" y="1691"/>
                    <a:pt x="4602" y="1605"/>
                    <a:pt x="6763" y="1605"/>
                  </a:cubicBezTo>
                  <a:cubicBezTo>
                    <a:pt x="7289" y="1605"/>
                    <a:pt x="7816" y="1610"/>
                    <a:pt x="8340" y="1610"/>
                  </a:cubicBezTo>
                  <a:cubicBezTo>
                    <a:pt x="8694" y="1610"/>
                    <a:pt x="9048" y="1608"/>
                    <a:pt x="9399" y="1600"/>
                  </a:cubicBezTo>
                  <a:cubicBezTo>
                    <a:pt x="12802" y="1533"/>
                    <a:pt x="16204" y="1433"/>
                    <a:pt x="19606" y="1400"/>
                  </a:cubicBezTo>
                  <a:cubicBezTo>
                    <a:pt x="24635" y="1299"/>
                    <a:pt x="29683" y="1142"/>
                    <a:pt x="34721" y="1142"/>
                  </a:cubicBezTo>
                  <a:cubicBezTo>
                    <a:pt x="36367" y="1142"/>
                    <a:pt x="38011" y="1159"/>
                    <a:pt x="39654" y="1200"/>
                  </a:cubicBezTo>
                  <a:cubicBezTo>
                    <a:pt x="43123" y="1267"/>
                    <a:pt x="46592" y="1533"/>
                    <a:pt x="50028" y="2000"/>
                  </a:cubicBezTo>
                  <a:cubicBezTo>
                    <a:pt x="49561" y="2501"/>
                    <a:pt x="48994" y="2934"/>
                    <a:pt x="48327" y="3335"/>
                  </a:cubicBezTo>
                  <a:cubicBezTo>
                    <a:pt x="47750" y="3664"/>
                    <a:pt x="48100" y="4378"/>
                    <a:pt x="48633" y="4378"/>
                  </a:cubicBezTo>
                  <a:cubicBezTo>
                    <a:pt x="48748" y="4378"/>
                    <a:pt x="48870" y="4345"/>
                    <a:pt x="48994" y="4269"/>
                  </a:cubicBezTo>
                  <a:cubicBezTo>
                    <a:pt x="50128" y="3602"/>
                    <a:pt x="51029" y="2834"/>
                    <a:pt x="51796" y="1867"/>
                  </a:cubicBezTo>
                  <a:cubicBezTo>
                    <a:pt x="51963" y="1567"/>
                    <a:pt x="51763" y="1100"/>
                    <a:pt x="51329" y="1033"/>
                  </a:cubicBezTo>
                  <a:cubicBezTo>
                    <a:pt x="46185" y="247"/>
                    <a:pt x="40964" y="1"/>
                    <a:pt x="357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103" name="Group 2102"/>
          <p:cNvGrpSpPr/>
          <p:nvPr/>
        </p:nvGrpSpPr>
        <p:grpSpPr>
          <a:xfrm>
            <a:off x="313234" y="579027"/>
            <a:ext cx="1888273" cy="2163115"/>
            <a:chOff x="313234" y="876412"/>
            <a:chExt cx="1888273" cy="2163115"/>
          </a:xfrm>
        </p:grpSpPr>
        <p:sp>
          <p:nvSpPr>
            <p:cNvPr id="5" name="Oval 4"/>
            <p:cNvSpPr/>
            <p:nvPr/>
          </p:nvSpPr>
          <p:spPr>
            <a:xfrm>
              <a:off x="366192" y="876412"/>
              <a:ext cx="1782359" cy="1782359"/>
            </a:xfrm>
            <a:prstGeom prst="ellipse">
              <a:avLst/>
            </a:prstGeom>
            <a:blipFill>
              <a:blip r:embed="rId2"/>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2" name="Google Shape;142;p18"/>
            <p:cNvSpPr txBox="1"/>
            <p:nvPr/>
          </p:nvSpPr>
          <p:spPr>
            <a:xfrm>
              <a:off x="313234" y="2612859"/>
              <a:ext cx="188827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err="1"/>
                <a:t>Đá</a:t>
              </a:r>
              <a:r>
                <a:rPr lang="en-US" sz="1600" b="1" dirty="0"/>
                <a:t> </a:t>
              </a:r>
              <a:r>
                <a:rPr lang="en-US" sz="1600" b="1" dirty="0" err="1"/>
                <a:t>vôi</a:t>
              </a:r>
              <a:r>
                <a:rPr lang="en-US" sz="1600" b="1" dirty="0"/>
                <a:t> (CaCO</a:t>
              </a:r>
              <a:r>
                <a:rPr lang="en-US" sz="1600" b="1" baseline="-25000" dirty="0"/>
                <a:t>3</a:t>
              </a:r>
              <a:r>
                <a:rPr lang="en-US" sz="1600" b="1" dirty="0"/>
                <a:t>)</a:t>
              </a:r>
            </a:p>
          </p:txBody>
        </p:sp>
      </p:grpSp>
      <p:grpSp>
        <p:nvGrpSpPr>
          <p:cNvPr id="2107" name="Group 2106"/>
          <p:cNvGrpSpPr/>
          <p:nvPr/>
        </p:nvGrpSpPr>
        <p:grpSpPr>
          <a:xfrm>
            <a:off x="2417765" y="579027"/>
            <a:ext cx="1888273" cy="2164321"/>
            <a:chOff x="2502379" y="876412"/>
            <a:chExt cx="1888273" cy="2164321"/>
          </a:xfrm>
        </p:grpSpPr>
        <p:sp>
          <p:nvSpPr>
            <p:cNvPr id="2052" name="Oval 2051"/>
            <p:cNvSpPr/>
            <p:nvPr/>
          </p:nvSpPr>
          <p:spPr>
            <a:xfrm>
              <a:off x="2573028" y="876412"/>
              <a:ext cx="1782359" cy="1782359"/>
            </a:xfrm>
            <a:prstGeom prst="ellipse">
              <a:avLst/>
            </a:prstGeom>
            <a:blipFill>
              <a:blip r:embed="rId3"/>
              <a:srcRect/>
              <a:stretch>
                <a:fillRect l="-58781" t="-1731" r="-42903" b="1731"/>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4" name="Google Shape;142;p18"/>
            <p:cNvSpPr txBox="1"/>
            <p:nvPr/>
          </p:nvSpPr>
          <p:spPr>
            <a:xfrm>
              <a:off x="2502379" y="2614065"/>
              <a:ext cx="188827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err="1"/>
                <a:t>Vôi</a:t>
              </a:r>
              <a:r>
                <a:rPr lang="en-US" sz="1600" b="1" dirty="0"/>
                <a:t> </a:t>
              </a:r>
              <a:r>
                <a:rPr lang="en-US" sz="1600" b="1" dirty="0" err="1"/>
                <a:t>sống</a:t>
              </a:r>
              <a:r>
                <a:rPr lang="en-US" sz="1600" b="1" dirty="0"/>
                <a:t> (</a:t>
              </a:r>
              <a:r>
                <a:rPr lang="en-US" sz="1600" b="1" dirty="0" err="1"/>
                <a:t>CaO</a:t>
              </a:r>
              <a:r>
                <a:rPr lang="en-US" sz="1600" b="1" dirty="0"/>
                <a:t>)</a:t>
              </a:r>
            </a:p>
          </p:txBody>
        </p:sp>
      </p:grpSp>
      <p:grpSp>
        <p:nvGrpSpPr>
          <p:cNvPr id="2108" name="Group 2107"/>
          <p:cNvGrpSpPr/>
          <p:nvPr/>
        </p:nvGrpSpPr>
        <p:grpSpPr>
          <a:xfrm>
            <a:off x="4567037" y="579027"/>
            <a:ext cx="1955313" cy="2163115"/>
            <a:chOff x="4762173" y="876412"/>
            <a:chExt cx="1955313" cy="2163115"/>
          </a:xfrm>
        </p:grpSpPr>
        <p:sp>
          <p:nvSpPr>
            <p:cNvPr id="2100" name="Oval 2099"/>
            <p:cNvSpPr/>
            <p:nvPr/>
          </p:nvSpPr>
          <p:spPr>
            <a:xfrm>
              <a:off x="4779864" y="876412"/>
              <a:ext cx="1782359" cy="1782359"/>
            </a:xfrm>
            <a:prstGeom prst="ellipse">
              <a:avLst/>
            </a:prstGeom>
            <a:blipFill>
              <a:blip r:embed="rId4"/>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5" name="Google Shape;142;p18"/>
            <p:cNvSpPr txBox="1"/>
            <p:nvPr/>
          </p:nvSpPr>
          <p:spPr>
            <a:xfrm>
              <a:off x="4762173" y="2612859"/>
              <a:ext cx="1955313"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a:t>Glucose (C</a:t>
              </a:r>
              <a:r>
                <a:rPr lang="en-US" sz="1600" b="1" baseline="-25000" dirty="0"/>
                <a:t>6</a:t>
              </a:r>
              <a:r>
                <a:rPr lang="en-US" sz="1600" b="1" dirty="0"/>
                <a:t>H</a:t>
              </a:r>
              <a:r>
                <a:rPr lang="en-US" sz="1600" b="1" baseline="-25000" dirty="0"/>
                <a:t>12</a:t>
              </a:r>
              <a:r>
                <a:rPr lang="en-US" sz="1600" b="1" dirty="0"/>
                <a:t>O</a:t>
              </a:r>
              <a:r>
                <a:rPr lang="en-US" sz="1600" b="1" baseline="-25000" dirty="0"/>
                <a:t>6</a:t>
              </a:r>
              <a:r>
                <a:rPr lang="en-US" sz="1600" b="1" dirty="0"/>
                <a:t>)</a:t>
              </a:r>
            </a:p>
          </p:txBody>
        </p:sp>
      </p:grpSp>
      <p:grpSp>
        <p:nvGrpSpPr>
          <p:cNvPr id="2109" name="Group 2108"/>
          <p:cNvGrpSpPr/>
          <p:nvPr/>
        </p:nvGrpSpPr>
        <p:grpSpPr>
          <a:xfrm>
            <a:off x="6588602" y="579027"/>
            <a:ext cx="2467306" cy="2161909"/>
            <a:chOff x="6676694" y="876412"/>
            <a:chExt cx="2467306" cy="2161909"/>
          </a:xfrm>
        </p:grpSpPr>
        <p:sp>
          <p:nvSpPr>
            <p:cNvPr id="2101" name="Oval 2100"/>
            <p:cNvSpPr/>
            <p:nvPr/>
          </p:nvSpPr>
          <p:spPr>
            <a:xfrm>
              <a:off x="6986701" y="876412"/>
              <a:ext cx="1782359" cy="1782359"/>
            </a:xfrm>
            <a:prstGeom prst="ellipse">
              <a:avLst/>
            </a:prstGeom>
            <a:blipFill>
              <a:blip r:embed="rId5"/>
              <a:stretch>
                <a:fillRect/>
              </a:stretch>
            </a:blipFill>
            <a:ln w="12700">
              <a:solidFill>
                <a:srgbClr val="C53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6" name="Google Shape;142;p18"/>
            <p:cNvSpPr txBox="1"/>
            <p:nvPr/>
          </p:nvSpPr>
          <p:spPr>
            <a:xfrm>
              <a:off x="6676694" y="2611653"/>
              <a:ext cx="2467306" cy="4266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algn="ctr"/>
              <a:r>
                <a:rPr lang="en-US" sz="1600" b="1" dirty="0"/>
                <a:t>Saccharose (C</a:t>
              </a:r>
              <a:r>
                <a:rPr lang="en-US" sz="1600" b="1" baseline="-25000" dirty="0"/>
                <a:t>12</a:t>
              </a:r>
              <a:r>
                <a:rPr lang="en-US" sz="1600" b="1" dirty="0"/>
                <a:t>H</a:t>
              </a:r>
              <a:r>
                <a:rPr lang="en-US" sz="1600" b="1" baseline="-25000" dirty="0"/>
                <a:t>22</a:t>
              </a:r>
              <a:r>
                <a:rPr lang="en-US" sz="1600" b="1" dirty="0"/>
                <a:t>O</a:t>
              </a:r>
              <a:r>
                <a:rPr lang="en-US" sz="1600" b="1" baseline="-25000" dirty="0"/>
                <a:t>11</a:t>
              </a:r>
              <a:r>
                <a:rPr lang="en-US" sz="1600" b="1" dirty="0"/>
                <a:t>)</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4" name="Google Shape;112;p18"/>
          <p:cNvGrpSpPr/>
          <p:nvPr/>
        </p:nvGrpSpPr>
        <p:grpSpPr>
          <a:xfrm rot="900027">
            <a:off x="6606009" y="414692"/>
            <a:ext cx="1686872" cy="4153401"/>
            <a:chOff x="5760141" y="3332770"/>
            <a:chExt cx="475516" cy="1170812"/>
          </a:xfrm>
        </p:grpSpPr>
        <p:sp>
          <p:nvSpPr>
            <p:cNvPr id="6" name="Google Shape;113;p18"/>
            <p:cNvSpPr/>
            <p:nvPr/>
          </p:nvSpPr>
          <p:spPr>
            <a:xfrm>
              <a:off x="5859617" y="3340595"/>
              <a:ext cx="130351" cy="126614"/>
            </a:xfrm>
            <a:custGeom>
              <a:avLst/>
              <a:gdLst/>
              <a:ahLst/>
              <a:cxnLst/>
              <a:rect l="l" t="t" r="r" b="b"/>
              <a:pathLst>
                <a:path w="4150" h="4031" extrusionOk="0">
                  <a:moveTo>
                    <a:pt x="3410" y="2081"/>
                  </a:moveTo>
                  <a:cubicBezTo>
                    <a:pt x="3461" y="2081"/>
                    <a:pt x="3516" y="2112"/>
                    <a:pt x="3516" y="2186"/>
                  </a:cubicBezTo>
                  <a:cubicBezTo>
                    <a:pt x="3484" y="2820"/>
                    <a:pt x="2977" y="3326"/>
                    <a:pt x="2281" y="3358"/>
                  </a:cubicBezTo>
                  <a:cubicBezTo>
                    <a:pt x="2270" y="3360"/>
                    <a:pt x="2260" y="3361"/>
                    <a:pt x="2251" y="3361"/>
                  </a:cubicBezTo>
                  <a:cubicBezTo>
                    <a:pt x="2119" y="3361"/>
                    <a:pt x="2101" y="3166"/>
                    <a:pt x="2249" y="3136"/>
                  </a:cubicBezTo>
                  <a:cubicBezTo>
                    <a:pt x="2819" y="3041"/>
                    <a:pt x="3231" y="2693"/>
                    <a:pt x="3326" y="2123"/>
                  </a:cubicBezTo>
                  <a:cubicBezTo>
                    <a:pt x="3339" y="2097"/>
                    <a:pt x="3374" y="2081"/>
                    <a:pt x="3410" y="2081"/>
                  </a:cubicBezTo>
                  <a:close/>
                  <a:moveTo>
                    <a:pt x="2122" y="1"/>
                  </a:moveTo>
                  <a:cubicBezTo>
                    <a:pt x="1109" y="159"/>
                    <a:pt x="95" y="856"/>
                    <a:pt x="32" y="1964"/>
                  </a:cubicBezTo>
                  <a:cubicBezTo>
                    <a:pt x="0" y="3041"/>
                    <a:pt x="982" y="3960"/>
                    <a:pt x="2027" y="4023"/>
                  </a:cubicBezTo>
                  <a:cubicBezTo>
                    <a:pt x="2082" y="4028"/>
                    <a:pt x="2137" y="4030"/>
                    <a:pt x="2191" y="4030"/>
                  </a:cubicBezTo>
                  <a:cubicBezTo>
                    <a:pt x="3154" y="4030"/>
                    <a:pt x="3871" y="3239"/>
                    <a:pt x="3991" y="2249"/>
                  </a:cubicBezTo>
                  <a:cubicBezTo>
                    <a:pt x="4149" y="1014"/>
                    <a:pt x="3231" y="286"/>
                    <a:pt x="2122" y="1"/>
                  </a:cubicBezTo>
                  <a:close/>
                </a:path>
              </a:pathLst>
            </a:custGeom>
            <a:solidFill>
              <a:srgbClr val="943557"/>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7" name="Google Shape;114;p18"/>
            <p:cNvSpPr/>
            <p:nvPr/>
          </p:nvSpPr>
          <p:spPr>
            <a:xfrm>
              <a:off x="6061552" y="3396536"/>
              <a:ext cx="78965" cy="65678"/>
            </a:xfrm>
            <a:custGeom>
              <a:avLst/>
              <a:gdLst/>
              <a:ahLst/>
              <a:cxnLst/>
              <a:rect l="l" t="t" r="r" b="b"/>
              <a:pathLst>
                <a:path w="2514" h="2091" extrusionOk="0">
                  <a:moveTo>
                    <a:pt x="1337" y="1"/>
                  </a:moveTo>
                  <a:cubicBezTo>
                    <a:pt x="850" y="1"/>
                    <a:pt x="328" y="357"/>
                    <a:pt x="190" y="880"/>
                  </a:cubicBezTo>
                  <a:cubicBezTo>
                    <a:pt x="0" y="1419"/>
                    <a:pt x="444" y="1925"/>
                    <a:pt x="982" y="2052"/>
                  </a:cubicBezTo>
                  <a:cubicBezTo>
                    <a:pt x="1084" y="2078"/>
                    <a:pt x="1179" y="2090"/>
                    <a:pt x="1269" y="2090"/>
                  </a:cubicBezTo>
                  <a:cubicBezTo>
                    <a:pt x="2270" y="2090"/>
                    <a:pt x="2514" y="583"/>
                    <a:pt x="1584" y="88"/>
                  </a:cubicBezTo>
                  <a:cubicBezTo>
                    <a:pt x="1584" y="88"/>
                    <a:pt x="1552" y="88"/>
                    <a:pt x="1552" y="25"/>
                  </a:cubicBezTo>
                  <a:cubicBezTo>
                    <a:pt x="1482" y="9"/>
                    <a:pt x="1410" y="1"/>
                    <a:pt x="1337" y="1"/>
                  </a:cubicBezTo>
                  <a:close/>
                </a:path>
              </a:pathLst>
            </a:custGeom>
            <a:solidFill>
              <a:srgbClr val="943557"/>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 name="Google Shape;115;p18"/>
            <p:cNvSpPr/>
            <p:nvPr/>
          </p:nvSpPr>
          <p:spPr>
            <a:xfrm>
              <a:off x="6034696" y="3723577"/>
              <a:ext cx="66715" cy="58768"/>
            </a:xfrm>
            <a:custGeom>
              <a:avLst/>
              <a:gdLst/>
              <a:ahLst/>
              <a:cxnLst/>
              <a:rect l="l" t="t" r="r" b="b"/>
              <a:pathLst>
                <a:path w="2124" h="1871" extrusionOk="0">
                  <a:moveTo>
                    <a:pt x="1520" y="1"/>
                  </a:moveTo>
                  <a:cubicBezTo>
                    <a:pt x="1520" y="32"/>
                    <a:pt x="1457" y="64"/>
                    <a:pt x="1425" y="64"/>
                  </a:cubicBezTo>
                  <a:cubicBezTo>
                    <a:pt x="1380" y="61"/>
                    <a:pt x="1335" y="59"/>
                    <a:pt x="1290" y="59"/>
                  </a:cubicBezTo>
                  <a:cubicBezTo>
                    <a:pt x="867" y="59"/>
                    <a:pt x="483" y="201"/>
                    <a:pt x="254" y="602"/>
                  </a:cubicBezTo>
                  <a:cubicBezTo>
                    <a:pt x="0" y="1077"/>
                    <a:pt x="254" y="1584"/>
                    <a:pt x="665" y="1774"/>
                  </a:cubicBezTo>
                  <a:cubicBezTo>
                    <a:pt x="813" y="1841"/>
                    <a:pt x="949" y="1871"/>
                    <a:pt x="1073" y="1871"/>
                  </a:cubicBezTo>
                  <a:cubicBezTo>
                    <a:pt x="1830" y="1871"/>
                    <a:pt x="2123" y="762"/>
                    <a:pt x="1552" y="191"/>
                  </a:cubicBezTo>
                  <a:cubicBezTo>
                    <a:pt x="1520" y="127"/>
                    <a:pt x="1520" y="32"/>
                    <a:pt x="1552" y="1"/>
                  </a:cubicBezTo>
                  <a:close/>
                </a:path>
              </a:pathLst>
            </a:custGeom>
            <a:solidFill>
              <a:schemeClr val="accent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 name="Google Shape;116;p18"/>
            <p:cNvSpPr/>
            <p:nvPr/>
          </p:nvSpPr>
          <p:spPr>
            <a:xfrm>
              <a:off x="5915307" y="3808133"/>
              <a:ext cx="113453" cy="104030"/>
            </a:xfrm>
            <a:custGeom>
              <a:avLst/>
              <a:gdLst/>
              <a:ahLst/>
              <a:cxnLst/>
              <a:rect l="l" t="t" r="r" b="b"/>
              <a:pathLst>
                <a:path w="3612" h="3312" extrusionOk="0">
                  <a:moveTo>
                    <a:pt x="1691" y="723"/>
                  </a:moveTo>
                  <a:cubicBezTo>
                    <a:pt x="1768" y="723"/>
                    <a:pt x="1848" y="735"/>
                    <a:pt x="1933" y="760"/>
                  </a:cubicBezTo>
                  <a:cubicBezTo>
                    <a:pt x="2079" y="790"/>
                    <a:pt x="2063" y="954"/>
                    <a:pt x="1935" y="954"/>
                  </a:cubicBezTo>
                  <a:cubicBezTo>
                    <a:pt x="1925" y="954"/>
                    <a:pt x="1913" y="953"/>
                    <a:pt x="1901" y="950"/>
                  </a:cubicBezTo>
                  <a:cubicBezTo>
                    <a:pt x="1848" y="928"/>
                    <a:pt x="1795" y="918"/>
                    <a:pt x="1743" y="918"/>
                  </a:cubicBezTo>
                  <a:cubicBezTo>
                    <a:pt x="1577" y="918"/>
                    <a:pt x="1420" y="1020"/>
                    <a:pt x="1299" y="1140"/>
                  </a:cubicBezTo>
                  <a:cubicBezTo>
                    <a:pt x="1141" y="1330"/>
                    <a:pt x="1141" y="1489"/>
                    <a:pt x="1141" y="1742"/>
                  </a:cubicBezTo>
                  <a:cubicBezTo>
                    <a:pt x="1174" y="1841"/>
                    <a:pt x="1112" y="1889"/>
                    <a:pt x="1032" y="1889"/>
                  </a:cubicBezTo>
                  <a:cubicBezTo>
                    <a:pt x="958" y="1889"/>
                    <a:pt x="870" y="1849"/>
                    <a:pt x="824" y="1774"/>
                  </a:cubicBezTo>
                  <a:cubicBezTo>
                    <a:pt x="729" y="1489"/>
                    <a:pt x="919" y="1140"/>
                    <a:pt x="1109" y="950"/>
                  </a:cubicBezTo>
                  <a:cubicBezTo>
                    <a:pt x="1295" y="811"/>
                    <a:pt x="1480" y="723"/>
                    <a:pt x="1691" y="723"/>
                  </a:cubicBezTo>
                  <a:close/>
                  <a:moveTo>
                    <a:pt x="1901" y="0"/>
                  </a:moveTo>
                  <a:cubicBezTo>
                    <a:pt x="1204" y="127"/>
                    <a:pt x="476" y="539"/>
                    <a:pt x="254" y="1330"/>
                  </a:cubicBezTo>
                  <a:cubicBezTo>
                    <a:pt x="1" y="2186"/>
                    <a:pt x="634" y="3072"/>
                    <a:pt x="1458" y="3294"/>
                  </a:cubicBezTo>
                  <a:cubicBezTo>
                    <a:pt x="1535" y="3306"/>
                    <a:pt x="1613" y="3312"/>
                    <a:pt x="1691" y="3312"/>
                  </a:cubicBezTo>
                  <a:cubicBezTo>
                    <a:pt x="2441" y="3312"/>
                    <a:pt x="3186" y="2776"/>
                    <a:pt x="3358" y="2059"/>
                  </a:cubicBezTo>
                  <a:cubicBezTo>
                    <a:pt x="3611" y="1109"/>
                    <a:pt x="2883" y="254"/>
                    <a:pt x="2028" y="64"/>
                  </a:cubicBezTo>
                  <a:cubicBezTo>
                    <a:pt x="1996" y="64"/>
                    <a:pt x="1933" y="32"/>
                    <a:pt x="1901" y="0"/>
                  </a:cubicBezTo>
                  <a:close/>
                </a:path>
              </a:pathLst>
            </a:custGeom>
            <a:solidFill>
              <a:schemeClr val="accent6"/>
            </a:solidFill>
            <a:ln w="4750" cap="flat" cmpd="sng">
              <a:solidFill>
                <a:srgbClr val="555555"/>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 name="Google Shape;117;p18"/>
            <p:cNvSpPr/>
            <p:nvPr/>
          </p:nvSpPr>
          <p:spPr>
            <a:xfrm>
              <a:off x="5760141" y="3536562"/>
              <a:ext cx="475516" cy="967020"/>
            </a:xfrm>
            <a:custGeom>
              <a:avLst/>
              <a:gdLst/>
              <a:ahLst/>
              <a:cxnLst/>
              <a:rect l="l" t="t" r="r" b="b"/>
              <a:pathLst>
                <a:path w="15139" h="30787" extrusionOk="0">
                  <a:moveTo>
                    <a:pt x="7791" y="476"/>
                  </a:moveTo>
                  <a:cubicBezTo>
                    <a:pt x="9026" y="539"/>
                    <a:pt x="10198" y="602"/>
                    <a:pt x="11433" y="792"/>
                  </a:cubicBezTo>
                  <a:cubicBezTo>
                    <a:pt x="12225" y="919"/>
                    <a:pt x="13682" y="951"/>
                    <a:pt x="14378" y="1553"/>
                  </a:cubicBezTo>
                  <a:cubicBezTo>
                    <a:pt x="14315" y="1584"/>
                    <a:pt x="14315" y="1648"/>
                    <a:pt x="14315" y="1679"/>
                  </a:cubicBezTo>
                  <a:cubicBezTo>
                    <a:pt x="14632" y="4339"/>
                    <a:pt x="10768" y="4371"/>
                    <a:pt x="8456" y="4434"/>
                  </a:cubicBezTo>
                  <a:cubicBezTo>
                    <a:pt x="8076" y="4498"/>
                    <a:pt x="7759" y="4498"/>
                    <a:pt x="7474" y="4529"/>
                  </a:cubicBezTo>
                  <a:cubicBezTo>
                    <a:pt x="7316" y="4561"/>
                    <a:pt x="7316" y="4751"/>
                    <a:pt x="7474" y="4751"/>
                  </a:cubicBezTo>
                  <a:cubicBezTo>
                    <a:pt x="7902" y="4803"/>
                    <a:pt x="8552" y="4849"/>
                    <a:pt x="9293" y="4849"/>
                  </a:cubicBezTo>
                  <a:cubicBezTo>
                    <a:pt x="10363" y="4849"/>
                    <a:pt x="11620" y="4752"/>
                    <a:pt x="12668" y="4434"/>
                  </a:cubicBezTo>
                  <a:lnTo>
                    <a:pt x="12668" y="4434"/>
                  </a:lnTo>
                  <a:cubicBezTo>
                    <a:pt x="12415" y="6873"/>
                    <a:pt x="12541" y="9311"/>
                    <a:pt x="12510" y="11718"/>
                  </a:cubicBezTo>
                  <a:cubicBezTo>
                    <a:pt x="12478" y="14062"/>
                    <a:pt x="12383" y="16437"/>
                    <a:pt x="12351" y="18812"/>
                  </a:cubicBezTo>
                  <a:cubicBezTo>
                    <a:pt x="12320" y="19287"/>
                    <a:pt x="12320" y="19762"/>
                    <a:pt x="12320" y="20237"/>
                  </a:cubicBezTo>
                  <a:cubicBezTo>
                    <a:pt x="12320" y="22074"/>
                    <a:pt x="12320" y="23879"/>
                    <a:pt x="12225" y="25716"/>
                  </a:cubicBezTo>
                  <a:cubicBezTo>
                    <a:pt x="12161" y="26761"/>
                    <a:pt x="12098" y="27933"/>
                    <a:pt x="11528" y="28819"/>
                  </a:cubicBezTo>
                  <a:cubicBezTo>
                    <a:pt x="10768" y="30055"/>
                    <a:pt x="9311" y="30213"/>
                    <a:pt x="7981" y="30245"/>
                  </a:cubicBezTo>
                  <a:cubicBezTo>
                    <a:pt x="7767" y="30258"/>
                    <a:pt x="7551" y="30266"/>
                    <a:pt x="7333" y="30266"/>
                  </a:cubicBezTo>
                  <a:cubicBezTo>
                    <a:pt x="6519" y="30266"/>
                    <a:pt x="5690" y="30158"/>
                    <a:pt x="4941" y="29833"/>
                  </a:cubicBezTo>
                  <a:cubicBezTo>
                    <a:pt x="3452" y="29136"/>
                    <a:pt x="3231" y="27679"/>
                    <a:pt x="3167" y="26191"/>
                  </a:cubicBezTo>
                  <a:cubicBezTo>
                    <a:pt x="3041" y="23657"/>
                    <a:pt x="3009" y="21124"/>
                    <a:pt x="2977" y="18622"/>
                  </a:cubicBezTo>
                  <a:cubicBezTo>
                    <a:pt x="2914" y="16944"/>
                    <a:pt x="2914" y="15265"/>
                    <a:pt x="2914" y="13555"/>
                  </a:cubicBezTo>
                  <a:cubicBezTo>
                    <a:pt x="2914" y="10420"/>
                    <a:pt x="2914" y="7285"/>
                    <a:pt x="3009" y="4181"/>
                  </a:cubicBezTo>
                  <a:lnTo>
                    <a:pt x="3009" y="4086"/>
                  </a:lnTo>
                  <a:cubicBezTo>
                    <a:pt x="3832" y="4371"/>
                    <a:pt x="4719" y="4593"/>
                    <a:pt x="5606" y="4656"/>
                  </a:cubicBezTo>
                  <a:cubicBezTo>
                    <a:pt x="5764" y="4656"/>
                    <a:pt x="5828" y="4403"/>
                    <a:pt x="5669" y="4371"/>
                  </a:cubicBezTo>
                  <a:cubicBezTo>
                    <a:pt x="4593" y="4086"/>
                    <a:pt x="3547" y="3801"/>
                    <a:pt x="2534" y="3453"/>
                  </a:cubicBezTo>
                  <a:lnTo>
                    <a:pt x="1932" y="3231"/>
                  </a:lnTo>
                  <a:lnTo>
                    <a:pt x="1901" y="3168"/>
                  </a:lnTo>
                  <a:cubicBezTo>
                    <a:pt x="1" y="1173"/>
                    <a:pt x="4086" y="634"/>
                    <a:pt x="4941" y="571"/>
                  </a:cubicBezTo>
                  <a:cubicBezTo>
                    <a:pt x="5891" y="476"/>
                    <a:pt x="6841" y="476"/>
                    <a:pt x="7791" y="476"/>
                  </a:cubicBezTo>
                  <a:close/>
                  <a:moveTo>
                    <a:pt x="7277" y="1"/>
                  </a:moveTo>
                  <a:cubicBezTo>
                    <a:pt x="6490" y="1"/>
                    <a:pt x="5702" y="34"/>
                    <a:pt x="4909" y="96"/>
                  </a:cubicBezTo>
                  <a:cubicBezTo>
                    <a:pt x="3706" y="191"/>
                    <a:pt x="2091" y="254"/>
                    <a:pt x="1331" y="1363"/>
                  </a:cubicBezTo>
                  <a:cubicBezTo>
                    <a:pt x="856" y="2059"/>
                    <a:pt x="919" y="3009"/>
                    <a:pt x="1616" y="3579"/>
                  </a:cubicBezTo>
                  <a:cubicBezTo>
                    <a:pt x="1671" y="3616"/>
                    <a:pt x="1727" y="3632"/>
                    <a:pt x="1783" y="3632"/>
                  </a:cubicBezTo>
                  <a:cubicBezTo>
                    <a:pt x="1822" y="3632"/>
                    <a:pt x="1861" y="3624"/>
                    <a:pt x="1901" y="3611"/>
                  </a:cubicBezTo>
                  <a:cubicBezTo>
                    <a:pt x="2122" y="3706"/>
                    <a:pt x="2376" y="3801"/>
                    <a:pt x="2597" y="3896"/>
                  </a:cubicBezTo>
                  <a:cubicBezTo>
                    <a:pt x="2534" y="3928"/>
                    <a:pt x="2439" y="4023"/>
                    <a:pt x="2439" y="4118"/>
                  </a:cubicBezTo>
                  <a:cubicBezTo>
                    <a:pt x="2344" y="10293"/>
                    <a:pt x="2376" y="16469"/>
                    <a:pt x="2534" y="22644"/>
                  </a:cubicBezTo>
                  <a:cubicBezTo>
                    <a:pt x="2566" y="24639"/>
                    <a:pt x="2186" y="27521"/>
                    <a:pt x="3389" y="29231"/>
                  </a:cubicBezTo>
                  <a:cubicBezTo>
                    <a:pt x="4361" y="30557"/>
                    <a:pt x="6129" y="30786"/>
                    <a:pt x="7696" y="30786"/>
                  </a:cubicBezTo>
                  <a:cubicBezTo>
                    <a:pt x="7814" y="30786"/>
                    <a:pt x="7930" y="30785"/>
                    <a:pt x="8044" y="30783"/>
                  </a:cubicBezTo>
                  <a:cubicBezTo>
                    <a:pt x="9723" y="30720"/>
                    <a:pt x="11401" y="30403"/>
                    <a:pt x="12225" y="28756"/>
                  </a:cubicBezTo>
                  <a:cubicBezTo>
                    <a:pt x="13175" y="26824"/>
                    <a:pt x="12827" y="24227"/>
                    <a:pt x="12858" y="22169"/>
                  </a:cubicBezTo>
                  <a:cubicBezTo>
                    <a:pt x="12890" y="19319"/>
                    <a:pt x="12890" y="16437"/>
                    <a:pt x="12953" y="13555"/>
                  </a:cubicBezTo>
                  <a:cubicBezTo>
                    <a:pt x="12985" y="10483"/>
                    <a:pt x="13207" y="7380"/>
                    <a:pt x="12985" y="4308"/>
                  </a:cubicBezTo>
                  <a:cubicBezTo>
                    <a:pt x="14283" y="3833"/>
                    <a:pt x="15138" y="3041"/>
                    <a:pt x="14758" y="1584"/>
                  </a:cubicBezTo>
                  <a:cubicBezTo>
                    <a:pt x="14727" y="1521"/>
                    <a:pt x="14632" y="1426"/>
                    <a:pt x="14568" y="1426"/>
                  </a:cubicBezTo>
                  <a:cubicBezTo>
                    <a:pt x="14093" y="381"/>
                    <a:pt x="11940" y="381"/>
                    <a:pt x="10958" y="254"/>
                  </a:cubicBezTo>
                  <a:cubicBezTo>
                    <a:pt x="9724" y="81"/>
                    <a:pt x="8502" y="1"/>
                    <a:pt x="7277"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Google Shape;118;p18"/>
            <p:cNvSpPr/>
            <p:nvPr/>
          </p:nvSpPr>
          <p:spPr>
            <a:xfrm>
              <a:off x="5837693" y="3612763"/>
              <a:ext cx="331658" cy="38540"/>
            </a:xfrm>
            <a:custGeom>
              <a:avLst/>
              <a:gdLst/>
              <a:ahLst/>
              <a:cxnLst/>
              <a:rect l="l" t="t" r="r" b="b"/>
              <a:pathLst>
                <a:path w="10559" h="1227" extrusionOk="0">
                  <a:moveTo>
                    <a:pt x="336" y="0"/>
                  </a:moveTo>
                  <a:cubicBezTo>
                    <a:pt x="102" y="0"/>
                    <a:pt x="0" y="374"/>
                    <a:pt x="287" y="488"/>
                  </a:cubicBezTo>
                  <a:cubicBezTo>
                    <a:pt x="1967" y="973"/>
                    <a:pt x="3699" y="1226"/>
                    <a:pt x="5413" y="1226"/>
                  </a:cubicBezTo>
                  <a:cubicBezTo>
                    <a:pt x="5605" y="1226"/>
                    <a:pt x="5796" y="1223"/>
                    <a:pt x="5987" y="1217"/>
                  </a:cubicBezTo>
                  <a:cubicBezTo>
                    <a:pt x="7507" y="1153"/>
                    <a:pt x="8964" y="900"/>
                    <a:pt x="10389" y="393"/>
                  </a:cubicBezTo>
                  <a:cubicBezTo>
                    <a:pt x="10558" y="309"/>
                    <a:pt x="10527" y="98"/>
                    <a:pt x="10361" y="98"/>
                  </a:cubicBezTo>
                  <a:cubicBezTo>
                    <a:pt x="10341" y="98"/>
                    <a:pt x="10318" y="101"/>
                    <a:pt x="10294" y="108"/>
                  </a:cubicBezTo>
                  <a:cubicBezTo>
                    <a:pt x="8632" y="492"/>
                    <a:pt x="6971" y="714"/>
                    <a:pt x="5309" y="714"/>
                  </a:cubicBezTo>
                  <a:cubicBezTo>
                    <a:pt x="3677" y="714"/>
                    <a:pt x="2045" y="500"/>
                    <a:pt x="413" y="13"/>
                  </a:cubicBezTo>
                  <a:cubicBezTo>
                    <a:pt x="386" y="4"/>
                    <a:pt x="360" y="0"/>
                    <a:pt x="3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19;p18"/>
            <p:cNvSpPr/>
            <p:nvPr/>
          </p:nvSpPr>
          <p:spPr>
            <a:xfrm>
              <a:off x="5848785" y="3332770"/>
              <a:ext cx="169676" cy="146271"/>
            </a:xfrm>
            <a:custGeom>
              <a:avLst/>
              <a:gdLst/>
              <a:ahLst/>
              <a:cxnLst/>
              <a:rect l="l" t="t" r="r" b="b"/>
              <a:pathLst>
                <a:path w="5662" h="4881" extrusionOk="0">
                  <a:moveTo>
                    <a:pt x="2597" y="394"/>
                  </a:moveTo>
                  <a:cubicBezTo>
                    <a:pt x="3706" y="615"/>
                    <a:pt x="4624" y="1375"/>
                    <a:pt x="4466" y="2642"/>
                  </a:cubicBezTo>
                  <a:cubicBezTo>
                    <a:pt x="4346" y="3632"/>
                    <a:pt x="3629" y="4423"/>
                    <a:pt x="2666" y="4423"/>
                  </a:cubicBezTo>
                  <a:cubicBezTo>
                    <a:pt x="2612" y="4423"/>
                    <a:pt x="2557" y="4421"/>
                    <a:pt x="2502" y="4416"/>
                  </a:cubicBezTo>
                  <a:cubicBezTo>
                    <a:pt x="1457" y="4384"/>
                    <a:pt x="475" y="3434"/>
                    <a:pt x="507" y="2389"/>
                  </a:cubicBezTo>
                  <a:cubicBezTo>
                    <a:pt x="602" y="1249"/>
                    <a:pt x="1584" y="520"/>
                    <a:pt x="2597" y="394"/>
                  </a:cubicBezTo>
                  <a:close/>
                  <a:moveTo>
                    <a:pt x="2574" y="0"/>
                  </a:moveTo>
                  <a:cubicBezTo>
                    <a:pt x="1370" y="0"/>
                    <a:pt x="265" y="1018"/>
                    <a:pt x="95" y="2262"/>
                  </a:cubicBezTo>
                  <a:cubicBezTo>
                    <a:pt x="0" y="3561"/>
                    <a:pt x="1109" y="4701"/>
                    <a:pt x="2376" y="4859"/>
                  </a:cubicBezTo>
                  <a:cubicBezTo>
                    <a:pt x="2489" y="4874"/>
                    <a:pt x="2599" y="4881"/>
                    <a:pt x="2705" y="4881"/>
                  </a:cubicBezTo>
                  <a:cubicBezTo>
                    <a:pt x="5321" y="4881"/>
                    <a:pt x="5662" y="540"/>
                    <a:pt x="3136" y="235"/>
                  </a:cubicBezTo>
                  <a:cubicBezTo>
                    <a:pt x="3136" y="172"/>
                    <a:pt x="3072" y="45"/>
                    <a:pt x="3009" y="45"/>
                  </a:cubicBezTo>
                  <a:cubicBezTo>
                    <a:pt x="2864" y="15"/>
                    <a:pt x="2718" y="0"/>
                    <a:pt x="25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20;p18"/>
            <p:cNvSpPr/>
            <p:nvPr/>
          </p:nvSpPr>
          <p:spPr>
            <a:xfrm>
              <a:off x="5760141" y="3551482"/>
              <a:ext cx="461570" cy="934353"/>
            </a:xfrm>
            <a:custGeom>
              <a:avLst/>
              <a:gdLst/>
              <a:ahLst/>
              <a:cxnLst/>
              <a:rect l="l" t="t" r="r" b="b"/>
              <a:pathLst>
                <a:path w="14695" h="29747" extrusionOk="0">
                  <a:moveTo>
                    <a:pt x="9372" y="757"/>
                  </a:moveTo>
                  <a:cubicBezTo>
                    <a:pt x="9383" y="757"/>
                    <a:pt x="9394" y="758"/>
                    <a:pt x="9406" y="761"/>
                  </a:cubicBezTo>
                  <a:cubicBezTo>
                    <a:pt x="9913" y="951"/>
                    <a:pt x="10388" y="1078"/>
                    <a:pt x="10926" y="1109"/>
                  </a:cubicBezTo>
                  <a:cubicBezTo>
                    <a:pt x="11021" y="1109"/>
                    <a:pt x="11021" y="1299"/>
                    <a:pt x="10926" y="1299"/>
                  </a:cubicBezTo>
                  <a:cubicBezTo>
                    <a:pt x="10356" y="1299"/>
                    <a:pt x="9818" y="1236"/>
                    <a:pt x="9311" y="983"/>
                  </a:cubicBezTo>
                  <a:cubicBezTo>
                    <a:pt x="9194" y="924"/>
                    <a:pt x="9239" y="757"/>
                    <a:pt x="9372" y="757"/>
                  </a:cubicBezTo>
                  <a:close/>
                  <a:moveTo>
                    <a:pt x="2831" y="1895"/>
                  </a:moveTo>
                  <a:cubicBezTo>
                    <a:pt x="2848" y="1895"/>
                    <a:pt x="2865" y="1897"/>
                    <a:pt x="2882" y="1901"/>
                  </a:cubicBezTo>
                  <a:cubicBezTo>
                    <a:pt x="4544" y="2380"/>
                    <a:pt x="6198" y="2602"/>
                    <a:pt x="7856" y="2602"/>
                  </a:cubicBezTo>
                  <a:cubicBezTo>
                    <a:pt x="9484" y="2602"/>
                    <a:pt x="11116" y="2388"/>
                    <a:pt x="12763" y="1996"/>
                  </a:cubicBezTo>
                  <a:cubicBezTo>
                    <a:pt x="12953" y="1996"/>
                    <a:pt x="13017" y="2281"/>
                    <a:pt x="12858" y="2313"/>
                  </a:cubicBezTo>
                  <a:cubicBezTo>
                    <a:pt x="11433" y="2819"/>
                    <a:pt x="9913" y="3041"/>
                    <a:pt x="8456" y="3136"/>
                  </a:cubicBezTo>
                  <a:cubicBezTo>
                    <a:pt x="8215" y="3148"/>
                    <a:pt x="7973" y="3154"/>
                    <a:pt x="7731" y="3154"/>
                  </a:cubicBezTo>
                  <a:cubicBezTo>
                    <a:pt x="6066" y="3154"/>
                    <a:pt x="4387" y="2874"/>
                    <a:pt x="2756" y="2376"/>
                  </a:cubicBezTo>
                  <a:cubicBezTo>
                    <a:pt x="2488" y="2317"/>
                    <a:pt x="2583" y="1895"/>
                    <a:pt x="2831" y="1895"/>
                  </a:cubicBezTo>
                  <a:close/>
                  <a:moveTo>
                    <a:pt x="9796" y="5234"/>
                  </a:moveTo>
                  <a:cubicBezTo>
                    <a:pt x="9946" y="5234"/>
                    <a:pt x="10094" y="5270"/>
                    <a:pt x="10230" y="5353"/>
                  </a:cubicBezTo>
                  <a:cubicBezTo>
                    <a:pt x="10293" y="5384"/>
                    <a:pt x="10293" y="5448"/>
                    <a:pt x="10293" y="5480"/>
                  </a:cubicBezTo>
                  <a:lnTo>
                    <a:pt x="10325" y="5480"/>
                  </a:lnTo>
                  <a:cubicBezTo>
                    <a:pt x="10342" y="5427"/>
                    <a:pt x="10379" y="5404"/>
                    <a:pt x="10419" y="5404"/>
                  </a:cubicBezTo>
                  <a:cubicBezTo>
                    <a:pt x="10451" y="5404"/>
                    <a:pt x="10486" y="5419"/>
                    <a:pt x="10515" y="5448"/>
                  </a:cubicBezTo>
                  <a:cubicBezTo>
                    <a:pt x="11085" y="5765"/>
                    <a:pt x="11148" y="6493"/>
                    <a:pt x="10926" y="7031"/>
                  </a:cubicBezTo>
                  <a:cubicBezTo>
                    <a:pt x="10732" y="7463"/>
                    <a:pt x="10332" y="7688"/>
                    <a:pt x="9897" y="7688"/>
                  </a:cubicBezTo>
                  <a:cubicBezTo>
                    <a:pt x="9693" y="7688"/>
                    <a:pt x="9482" y="7639"/>
                    <a:pt x="9280" y="7538"/>
                  </a:cubicBezTo>
                  <a:cubicBezTo>
                    <a:pt x="8710" y="7348"/>
                    <a:pt x="8361" y="6651"/>
                    <a:pt x="8615" y="6018"/>
                  </a:cubicBezTo>
                  <a:cubicBezTo>
                    <a:pt x="8808" y="5607"/>
                    <a:pt x="9314" y="5234"/>
                    <a:pt x="9796" y="5234"/>
                  </a:cubicBezTo>
                  <a:close/>
                  <a:moveTo>
                    <a:pt x="5923" y="6907"/>
                  </a:moveTo>
                  <a:cubicBezTo>
                    <a:pt x="6029" y="6907"/>
                    <a:pt x="6135" y="6917"/>
                    <a:pt x="6239" y="6936"/>
                  </a:cubicBezTo>
                  <a:cubicBezTo>
                    <a:pt x="6271" y="6936"/>
                    <a:pt x="6271" y="7031"/>
                    <a:pt x="6239" y="7031"/>
                  </a:cubicBezTo>
                  <a:cubicBezTo>
                    <a:pt x="6151" y="7018"/>
                    <a:pt x="6064" y="7012"/>
                    <a:pt x="5978" y="7012"/>
                  </a:cubicBezTo>
                  <a:cubicBezTo>
                    <a:pt x="5227" y="7012"/>
                    <a:pt x="4563" y="7493"/>
                    <a:pt x="4308" y="8203"/>
                  </a:cubicBezTo>
                  <a:cubicBezTo>
                    <a:pt x="4294" y="8259"/>
                    <a:pt x="4255" y="8284"/>
                    <a:pt x="4220" y="8284"/>
                  </a:cubicBezTo>
                  <a:cubicBezTo>
                    <a:pt x="4174" y="8284"/>
                    <a:pt x="4131" y="8242"/>
                    <a:pt x="4149" y="8171"/>
                  </a:cubicBezTo>
                  <a:cubicBezTo>
                    <a:pt x="4399" y="7393"/>
                    <a:pt x="5162" y="6907"/>
                    <a:pt x="5923" y="6907"/>
                  </a:cubicBezTo>
                  <a:close/>
                  <a:moveTo>
                    <a:pt x="7126" y="7855"/>
                  </a:moveTo>
                  <a:cubicBezTo>
                    <a:pt x="8203" y="8013"/>
                    <a:pt x="9026" y="9090"/>
                    <a:pt x="8868" y="10198"/>
                  </a:cubicBezTo>
                  <a:cubicBezTo>
                    <a:pt x="8722" y="11161"/>
                    <a:pt x="7796" y="11990"/>
                    <a:pt x="6784" y="11990"/>
                  </a:cubicBezTo>
                  <a:cubicBezTo>
                    <a:pt x="6698" y="11990"/>
                    <a:pt x="6611" y="11984"/>
                    <a:pt x="6524" y="11972"/>
                  </a:cubicBezTo>
                  <a:cubicBezTo>
                    <a:pt x="5448" y="11845"/>
                    <a:pt x="4593" y="10768"/>
                    <a:pt x="4719" y="9723"/>
                  </a:cubicBezTo>
                  <a:cubicBezTo>
                    <a:pt x="4777" y="8704"/>
                    <a:pt x="5666" y="7899"/>
                    <a:pt x="6670" y="7899"/>
                  </a:cubicBezTo>
                  <a:cubicBezTo>
                    <a:pt x="6758" y="7899"/>
                    <a:pt x="6847" y="7905"/>
                    <a:pt x="6936" y="7918"/>
                  </a:cubicBezTo>
                  <a:cubicBezTo>
                    <a:pt x="6968" y="7886"/>
                    <a:pt x="7031" y="7855"/>
                    <a:pt x="7126" y="7855"/>
                  </a:cubicBezTo>
                  <a:close/>
                  <a:moveTo>
                    <a:pt x="3823" y="12745"/>
                  </a:moveTo>
                  <a:cubicBezTo>
                    <a:pt x="3876" y="12745"/>
                    <a:pt x="3925" y="12760"/>
                    <a:pt x="3959" y="12795"/>
                  </a:cubicBezTo>
                  <a:lnTo>
                    <a:pt x="4023" y="12795"/>
                  </a:lnTo>
                  <a:cubicBezTo>
                    <a:pt x="4624" y="12922"/>
                    <a:pt x="5068" y="13238"/>
                    <a:pt x="5543" y="13587"/>
                  </a:cubicBezTo>
                  <a:cubicBezTo>
                    <a:pt x="6049" y="13967"/>
                    <a:pt x="6398" y="14252"/>
                    <a:pt x="7063" y="14378"/>
                  </a:cubicBezTo>
                  <a:cubicBezTo>
                    <a:pt x="7216" y="14409"/>
                    <a:pt x="7354" y="14423"/>
                    <a:pt x="7481" y="14423"/>
                  </a:cubicBezTo>
                  <a:cubicBezTo>
                    <a:pt x="8144" y="14423"/>
                    <a:pt x="8510" y="14038"/>
                    <a:pt x="9121" y="13587"/>
                  </a:cubicBezTo>
                  <a:cubicBezTo>
                    <a:pt x="9717" y="13172"/>
                    <a:pt x="10335" y="12800"/>
                    <a:pt x="10973" y="12800"/>
                  </a:cubicBezTo>
                  <a:cubicBezTo>
                    <a:pt x="11115" y="12800"/>
                    <a:pt x="11258" y="12818"/>
                    <a:pt x="11401" y="12858"/>
                  </a:cubicBezTo>
                  <a:cubicBezTo>
                    <a:pt x="11401" y="12840"/>
                    <a:pt x="11426" y="12830"/>
                    <a:pt x="11460" y="12830"/>
                  </a:cubicBezTo>
                  <a:cubicBezTo>
                    <a:pt x="11543" y="12830"/>
                    <a:pt x="11686" y="12891"/>
                    <a:pt x="11686" y="13048"/>
                  </a:cubicBezTo>
                  <a:lnTo>
                    <a:pt x="11686" y="13112"/>
                  </a:lnTo>
                  <a:lnTo>
                    <a:pt x="11718" y="13112"/>
                  </a:lnTo>
                  <a:cubicBezTo>
                    <a:pt x="11813" y="13175"/>
                    <a:pt x="11781" y="13302"/>
                    <a:pt x="11718" y="13365"/>
                  </a:cubicBezTo>
                  <a:cubicBezTo>
                    <a:pt x="11813" y="15455"/>
                    <a:pt x="11908" y="17640"/>
                    <a:pt x="11876" y="19762"/>
                  </a:cubicBezTo>
                  <a:cubicBezTo>
                    <a:pt x="11845" y="21282"/>
                    <a:pt x="11781" y="22739"/>
                    <a:pt x="11686" y="24196"/>
                  </a:cubicBezTo>
                  <a:cubicBezTo>
                    <a:pt x="11496" y="26539"/>
                    <a:pt x="10515" y="28408"/>
                    <a:pt x="7981" y="28503"/>
                  </a:cubicBezTo>
                  <a:cubicBezTo>
                    <a:pt x="7828" y="28512"/>
                    <a:pt x="7676" y="28516"/>
                    <a:pt x="7525" y="28516"/>
                  </a:cubicBezTo>
                  <a:cubicBezTo>
                    <a:pt x="5502" y="28516"/>
                    <a:pt x="3805" y="27698"/>
                    <a:pt x="3864" y="25399"/>
                  </a:cubicBezTo>
                  <a:cubicBezTo>
                    <a:pt x="3959" y="21219"/>
                    <a:pt x="4054" y="17229"/>
                    <a:pt x="3516" y="13080"/>
                  </a:cubicBezTo>
                  <a:lnTo>
                    <a:pt x="3516" y="13017"/>
                  </a:lnTo>
                  <a:cubicBezTo>
                    <a:pt x="3516" y="12856"/>
                    <a:pt x="3683" y="12745"/>
                    <a:pt x="3823" y="12745"/>
                  </a:cubicBezTo>
                  <a:close/>
                  <a:moveTo>
                    <a:pt x="7791" y="1"/>
                  </a:moveTo>
                  <a:cubicBezTo>
                    <a:pt x="6841" y="1"/>
                    <a:pt x="5891" y="1"/>
                    <a:pt x="4941" y="96"/>
                  </a:cubicBezTo>
                  <a:cubicBezTo>
                    <a:pt x="4054" y="159"/>
                    <a:pt x="1" y="698"/>
                    <a:pt x="1901" y="2693"/>
                  </a:cubicBezTo>
                  <a:lnTo>
                    <a:pt x="1964" y="2693"/>
                  </a:lnTo>
                  <a:lnTo>
                    <a:pt x="2566" y="2946"/>
                  </a:lnTo>
                  <a:cubicBezTo>
                    <a:pt x="3579" y="3294"/>
                    <a:pt x="4624" y="3579"/>
                    <a:pt x="5701" y="3864"/>
                  </a:cubicBezTo>
                  <a:cubicBezTo>
                    <a:pt x="5859" y="3896"/>
                    <a:pt x="5796" y="4118"/>
                    <a:pt x="5638" y="4118"/>
                  </a:cubicBezTo>
                  <a:cubicBezTo>
                    <a:pt x="4751" y="4086"/>
                    <a:pt x="3864" y="3864"/>
                    <a:pt x="3041" y="3579"/>
                  </a:cubicBezTo>
                  <a:lnTo>
                    <a:pt x="3041" y="3643"/>
                  </a:lnTo>
                  <a:cubicBezTo>
                    <a:pt x="2977" y="6778"/>
                    <a:pt x="2977" y="9913"/>
                    <a:pt x="2977" y="13048"/>
                  </a:cubicBezTo>
                  <a:cubicBezTo>
                    <a:pt x="2977" y="14727"/>
                    <a:pt x="2977" y="16437"/>
                    <a:pt x="3009" y="18115"/>
                  </a:cubicBezTo>
                  <a:cubicBezTo>
                    <a:pt x="3041" y="20586"/>
                    <a:pt x="3072" y="23119"/>
                    <a:pt x="3199" y="25653"/>
                  </a:cubicBezTo>
                  <a:cubicBezTo>
                    <a:pt x="3262" y="27173"/>
                    <a:pt x="3484" y="28629"/>
                    <a:pt x="4973" y="29295"/>
                  </a:cubicBezTo>
                  <a:cubicBezTo>
                    <a:pt x="5761" y="29662"/>
                    <a:pt x="6636" y="29747"/>
                    <a:pt x="7491" y="29747"/>
                  </a:cubicBezTo>
                  <a:cubicBezTo>
                    <a:pt x="7666" y="29747"/>
                    <a:pt x="7840" y="29743"/>
                    <a:pt x="8013" y="29738"/>
                  </a:cubicBezTo>
                  <a:cubicBezTo>
                    <a:pt x="9343" y="29706"/>
                    <a:pt x="10800" y="29548"/>
                    <a:pt x="11560" y="28313"/>
                  </a:cubicBezTo>
                  <a:cubicBezTo>
                    <a:pt x="12161" y="27394"/>
                    <a:pt x="12193" y="26254"/>
                    <a:pt x="12256" y="25178"/>
                  </a:cubicBezTo>
                  <a:cubicBezTo>
                    <a:pt x="12351" y="23372"/>
                    <a:pt x="12351" y="21536"/>
                    <a:pt x="12351" y="19731"/>
                  </a:cubicBezTo>
                  <a:cubicBezTo>
                    <a:pt x="12351" y="19255"/>
                    <a:pt x="12351" y="18780"/>
                    <a:pt x="12383" y="18305"/>
                  </a:cubicBezTo>
                  <a:cubicBezTo>
                    <a:pt x="12415" y="15930"/>
                    <a:pt x="12510" y="13555"/>
                    <a:pt x="12541" y="11212"/>
                  </a:cubicBezTo>
                  <a:cubicBezTo>
                    <a:pt x="12573" y="8805"/>
                    <a:pt x="12478" y="6335"/>
                    <a:pt x="12700" y="3928"/>
                  </a:cubicBezTo>
                  <a:lnTo>
                    <a:pt x="12700" y="3928"/>
                  </a:lnTo>
                  <a:cubicBezTo>
                    <a:pt x="11619" y="4237"/>
                    <a:pt x="10314" y="4334"/>
                    <a:pt x="9223" y="4334"/>
                  </a:cubicBezTo>
                  <a:cubicBezTo>
                    <a:pt x="8525" y="4334"/>
                    <a:pt x="7914" y="4294"/>
                    <a:pt x="7506" y="4244"/>
                  </a:cubicBezTo>
                  <a:cubicBezTo>
                    <a:pt x="7348" y="4244"/>
                    <a:pt x="7348" y="4054"/>
                    <a:pt x="7506" y="4023"/>
                  </a:cubicBezTo>
                  <a:cubicBezTo>
                    <a:pt x="7791" y="3959"/>
                    <a:pt x="8108" y="3959"/>
                    <a:pt x="8520" y="3928"/>
                  </a:cubicBezTo>
                  <a:cubicBezTo>
                    <a:pt x="10800" y="3864"/>
                    <a:pt x="14695" y="3801"/>
                    <a:pt x="14378" y="1173"/>
                  </a:cubicBezTo>
                  <a:cubicBezTo>
                    <a:pt x="14315" y="1173"/>
                    <a:pt x="14315" y="1109"/>
                    <a:pt x="14347" y="1078"/>
                  </a:cubicBezTo>
                  <a:cubicBezTo>
                    <a:pt x="13682" y="476"/>
                    <a:pt x="12225" y="444"/>
                    <a:pt x="11433" y="317"/>
                  </a:cubicBezTo>
                  <a:cubicBezTo>
                    <a:pt x="10198" y="127"/>
                    <a:pt x="9026" y="64"/>
                    <a:pt x="77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21;p18"/>
            <p:cNvSpPr/>
            <p:nvPr/>
          </p:nvSpPr>
          <p:spPr>
            <a:xfrm>
              <a:off x="5868883" y="3952054"/>
              <a:ext cx="264315" cy="493137"/>
            </a:xfrm>
            <a:custGeom>
              <a:avLst/>
              <a:gdLst/>
              <a:ahLst/>
              <a:cxnLst/>
              <a:rect l="l" t="t" r="r" b="b"/>
              <a:pathLst>
                <a:path w="8415" h="15700" extrusionOk="0">
                  <a:moveTo>
                    <a:pt x="7551" y="511"/>
                  </a:moveTo>
                  <a:cubicBezTo>
                    <a:pt x="7666" y="511"/>
                    <a:pt x="7785" y="523"/>
                    <a:pt x="7908" y="549"/>
                  </a:cubicBezTo>
                  <a:cubicBezTo>
                    <a:pt x="7908" y="3241"/>
                    <a:pt x="7939" y="5901"/>
                    <a:pt x="7844" y="8593"/>
                  </a:cubicBezTo>
                  <a:cubicBezTo>
                    <a:pt x="7719" y="11451"/>
                    <a:pt x="7967" y="15276"/>
                    <a:pt x="4108" y="15276"/>
                  </a:cubicBezTo>
                  <a:cubicBezTo>
                    <a:pt x="4076" y="15276"/>
                    <a:pt x="4045" y="15275"/>
                    <a:pt x="4012" y="15275"/>
                  </a:cubicBezTo>
                  <a:cubicBezTo>
                    <a:pt x="2112" y="15243"/>
                    <a:pt x="814" y="14483"/>
                    <a:pt x="846" y="12425"/>
                  </a:cubicBezTo>
                  <a:cubicBezTo>
                    <a:pt x="877" y="11063"/>
                    <a:pt x="1036" y="9669"/>
                    <a:pt x="1036" y="8276"/>
                  </a:cubicBezTo>
                  <a:cubicBezTo>
                    <a:pt x="1099" y="5711"/>
                    <a:pt x="877" y="3146"/>
                    <a:pt x="529" y="612"/>
                  </a:cubicBezTo>
                  <a:lnTo>
                    <a:pt x="529" y="612"/>
                  </a:lnTo>
                  <a:cubicBezTo>
                    <a:pt x="1637" y="1119"/>
                    <a:pt x="2587" y="2386"/>
                    <a:pt x="3854" y="2386"/>
                  </a:cubicBezTo>
                  <a:cubicBezTo>
                    <a:pt x="5319" y="2356"/>
                    <a:pt x="6134" y="511"/>
                    <a:pt x="7551" y="511"/>
                  </a:cubicBezTo>
                  <a:close/>
                  <a:moveTo>
                    <a:pt x="259" y="1"/>
                  </a:moveTo>
                  <a:cubicBezTo>
                    <a:pt x="138" y="1"/>
                    <a:pt x="1" y="93"/>
                    <a:pt x="22" y="200"/>
                  </a:cubicBezTo>
                  <a:lnTo>
                    <a:pt x="22" y="232"/>
                  </a:lnTo>
                  <a:cubicBezTo>
                    <a:pt x="561" y="4381"/>
                    <a:pt x="465" y="8403"/>
                    <a:pt x="370" y="12551"/>
                  </a:cubicBezTo>
                  <a:cubicBezTo>
                    <a:pt x="312" y="14880"/>
                    <a:pt x="2009" y="15700"/>
                    <a:pt x="4032" y="15700"/>
                  </a:cubicBezTo>
                  <a:cubicBezTo>
                    <a:pt x="4182" y="15700"/>
                    <a:pt x="4334" y="15695"/>
                    <a:pt x="4487" y="15686"/>
                  </a:cubicBezTo>
                  <a:cubicBezTo>
                    <a:pt x="7021" y="15560"/>
                    <a:pt x="8003" y="13691"/>
                    <a:pt x="8161" y="11379"/>
                  </a:cubicBezTo>
                  <a:cubicBezTo>
                    <a:pt x="8288" y="9891"/>
                    <a:pt x="8319" y="8434"/>
                    <a:pt x="8383" y="6946"/>
                  </a:cubicBezTo>
                  <a:cubicBezTo>
                    <a:pt x="8414" y="4792"/>
                    <a:pt x="8319" y="2607"/>
                    <a:pt x="8224" y="517"/>
                  </a:cubicBezTo>
                  <a:cubicBezTo>
                    <a:pt x="8288" y="485"/>
                    <a:pt x="8319" y="359"/>
                    <a:pt x="8224" y="295"/>
                  </a:cubicBezTo>
                  <a:lnTo>
                    <a:pt x="8161" y="295"/>
                  </a:lnTo>
                  <a:lnTo>
                    <a:pt x="8161" y="200"/>
                  </a:lnTo>
                  <a:cubicBezTo>
                    <a:pt x="8161" y="101"/>
                    <a:pt x="8092" y="54"/>
                    <a:pt x="8017" y="54"/>
                  </a:cubicBezTo>
                  <a:cubicBezTo>
                    <a:pt x="7948" y="54"/>
                    <a:pt x="7875" y="93"/>
                    <a:pt x="7844" y="169"/>
                  </a:cubicBezTo>
                  <a:cubicBezTo>
                    <a:pt x="7686" y="118"/>
                    <a:pt x="7530" y="95"/>
                    <a:pt x="7376" y="95"/>
                  </a:cubicBezTo>
                  <a:cubicBezTo>
                    <a:pt x="6761" y="95"/>
                    <a:pt x="6179" y="460"/>
                    <a:pt x="5596" y="865"/>
                  </a:cubicBezTo>
                  <a:cubicBezTo>
                    <a:pt x="4972" y="1333"/>
                    <a:pt x="4626" y="1715"/>
                    <a:pt x="3997" y="1715"/>
                  </a:cubicBezTo>
                  <a:cubicBezTo>
                    <a:pt x="3859" y="1715"/>
                    <a:pt x="3708" y="1697"/>
                    <a:pt x="3537" y="1657"/>
                  </a:cubicBezTo>
                  <a:cubicBezTo>
                    <a:pt x="2872" y="1562"/>
                    <a:pt x="2492" y="1277"/>
                    <a:pt x="1986" y="865"/>
                  </a:cubicBezTo>
                  <a:cubicBezTo>
                    <a:pt x="1511" y="517"/>
                    <a:pt x="1099" y="200"/>
                    <a:pt x="497" y="74"/>
                  </a:cubicBezTo>
                  <a:lnTo>
                    <a:pt x="402" y="74"/>
                  </a:lnTo>
                  <a:cubicBezTo>
                    <a:pt x="371" y="22"/>
                    <a:pt x="317" y="1"/>
                    <a:pt x="25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22;p18"/>
            <p:cNvSpPr/>
            <p:nvPr/>
          </p:nvSpPr>
          <p:spPr>
            <a:xfrm>
              <a:off x="5884910" y="3968680"/>
              <a:ext cx="233628" cy="462638"/>
            </a:xfrm>
            <a:custGeom>
              <a:avLst/>
              <a:gdLst/>
              <a:ahLst/>
              <a:cxnLst/>
              <a:rect l="l" t="t" r="r" b="b"/>
              <a:pathLst>
                <a:path w="7438" h="14729" extrusionOk="0">
                  <a:moveTo>
                    <a:pt x="5416" y="12001"/>
                  </a:moveTo>
                  <a:cubicBezTo>
                    <a:pt x="5458" y="12001"/>
                    <a:pt x="5499" y="12028"/>
                    <a:pt x="5479" y="12067"/>
                  </a:cubicBezTo>
                  <a:cubicBezTo>
                    <a:pt x="5226" y="12764"/>
                    <a:pt x="4719" y="13302"/>
                    <a:pt x="4181" y="13714"/>
                  </a:cubicBezTo>
                  <a:cubicBezTo>
                    <a:pt x="4163" y="13722"/>
                    <a:pt x="4146" y="13726"/>
                    <a:pt x="4129" y="13726"/>
                  </a:cubicBezTo>
                  <a:cubicBezTo>
                    <a:pt x="4024" y="13726"/>
                    <a:pt x="3945" y="13574"/>
                    <a:pt x="4054" y="13492"/>
                  </a:cubicBezTo>
                  <a:cubicBezTo>
                    <a:pt x="4656" y="13144"/>
                    <a:pt x="5068" y="12637"/>
                    <a:pt x="5353" y="12035"/>
                  </a:cubicBezTo>
                  <a:cubicBezTo>
                    <a:pt x="5365" y="12011"/>
                    <a:pt x="5391" y="12001"/>
                    <a:pt x="5416" y="12001"/>
                  </a:cubicBezTo>
                  <a:close/>
                  <a:moveTo>
                    <a:pt x="7054" y="1"/>
                  </a:moveTo>
                  <a:cubicBezTo>
                    <a:pt x="5642" y="1"/>
                    <a:pt x="4799" y="1840"/>
                    <a:pt x="3326" y="1870"/>
                  </a:cubicBezTo>
                  <a:cubicBezTo>
                    <a:pt x="2027" y="1870"/>
                    <a:pt x="1109" y="603"/>
                    <a:pt x="1" y="96"/>
                  </a:cubicBezTo>
                  <a:lnTo>
                    <a:pt x="1" y="96"/>
                  </a:lnTo>
                  <a:cubicBezTo>
                    <a:pt x="349" y="2630"/>
                    <a:pt x="539" y="5195"/>
                    <a:pt x="539" y="7760"/>
                  </a:cubicBezTo>
                  <a:cubicBezTo>
                    <a:pt x="476" y="9153"/>
                    <a:pt x="317" y="10547"/>
                    <a:pt x="381" y="11877"/>
                  </a:cubicBezTo>
                  <a:cubicBezTo>
                    <a:pt x="317" y="13967"/>
                    <a:pt x="1647" y="14695"/>
                    <a:pt x="3547" y="14727"/>
                  </a:cubicBezTo>
                  <a:cubicBezTo>
                    <a:pt x="3594" y="14728"/>
                    <a:pt x="3640" y="14729"/>
                    <a:pt x="3686" y="14729"/>
                  </a:cubicBezTo>
                  <a:cubicBezTo>
                    <a:pt x="7437" y="14729"/>
                    <a:pt x="7223" y="10893"/>
                    <a:pt x="7348" y="8077"/>
                  </a:cubicBezTo>
                  <a:cubicBezTo>
                    <a:pt x="7411" y="5416"/>
                    <a:pt x="7379" y="2725"/>
                    <a:pt x="7379" y="33"/>
                  </a:cubicBezTo>
                  <a:cubicBezTo>
                    <a:pt x="7267" y="11"/>
                    <a:pt x="7159" y="1"/>
                    <a:pt x="7054" y="1"/>
                  </a:cubicBezTo>
                  <a:close/>
                </a:path>
              </a:pathLst>
            </a:custGeom>
            <a:solidFill>
              <a:srgbClr val="9435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23;p18"/>
            <p:cNvSpPr/>
            <p:nvPr/>
          </p:nvSpPr>
          <p:spPr>
            <a:xfrm>
              <a:off x="5903371" y="3798176"/>
              <a:ext cx="139303" cy="129943"/>
            </a:xfrm>
            <a:custGeom>
              <a:avLst/>
              <a:gdLst/>
              <a:ahLst/>
              <a:cxnLst/>
              <a:rect l="l" t="t" r="r" b="b"/>
              <a:pathLst>
                <a:path w="4435" h="4137" extrusionOk="0">
                  <a:moveTo>
                    <a:pt x="2313" y="349"/>
                  </a:moveTo>
                  <a:cubicBezTo>
                    <a:pt x="2313" y="381"/>
                    <a:pt x="2376" y="444"/>
                    <a:pt x="2439" y="444"/>
                  </a:cubicBezTo>
                  <a:cubicBezTo>
                    <a:pt x="3263" y="634"/>
                    <a:pt x="4023" y="1457"/>
                    <a:pt x="3801" y="2408"/>
                  </a:cubicBezTo>
                  <a:cubicBezTo>
                    <a:pt x="3604" y="3113"/>
                    <a:pt x="2903" y="3668"/>
                    <a:pt x="2147" y="3668"/>
                  </a:cubicBezTo>
                  <a:cubicBezTo>
                    <a:pt x="2055" y="3668"/>
                    <a:pt x="1962" y="3660"/>
                    <a:pt x="1869" y="3643"/>
                  </a:cubicBezTo>
                  <a:cubicBezTo>
                    <a:pt x="1046" y="3484"/>
                    <a:pt x="476" y="2534"/>
                    <a:pt x="666" y="1711"/>
                  </a:cubicBezTo>
                  <a:cubicBezTo>
                    <a:pt x="888" y="919"/>
                    <a:pt x="1584" y="476"/>
                    <a:pt x="2313" y="349"/>
                  </a:cubicBezTo>
                  <a:close/>
                  <a:moveTo>
                    <a:pt x="2534" y="1"/>
                  </a:moveTo>
                  <a:cubicBezTo>
                    <a:pt x="2439" y="1"/>
                    <a:pt x="2376" y="32"/>
                    <a:pt x="2313" y="64"/>
                  </a:cubicBezTo>
                  <a:cubicBezTo>
                    <a:pt x="2229" y="51"/>
                    <a:pt x="2144" y="45"/>
                    <a:pt x="2061" y="45"/>
                  </a:cubicBezTo>
                  <a:cubicBezTo>
                    <a:pt x="1105" y="45"/>
                    <a:pt x="212" y="850"/>
                    <a:pt x="96" y="1869"/>
                  </a:cubicBezTo>
                  <a:cubicBezTo>
                    <a:pt x="1" y="2914"/>
                    <a:pt x="856" y="3991"/>
                    <a:pt x="1933" y="4118"/>
                  </a:cubicBezTo>
                  <a:cubicBezTo>
                    <a:pt x="2020" y="4130"/>
                    <a:pt x="2106" y="4136"/>
                    <a:pt x="2192" y="4136"/>
                  </a:cubicBezTo>
                  <a:cubicBezTo>
                    <a:pt x="3204" y="4136"/>
                    <a:pt x="4130" y="3307"/>
                    <a:pt x="4276" y="2344"/>
                  </a:cubicBezTo>
                  <a:cubicBezTo>
                    <a:pt x="4435" y="1236"/>
                    <a:pt x="3579" y="159"/>
                    <a:pt x="2534" y="1"/>
                  </a:cubicBezTo>
                  <a:close/>
                </a:path>
              </a:pathLst>
            </a:custGeom>
            <a:solidFill>
              <a:srgbClr val="943557"/>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24;p18"/>
            <p:cNvSpPr/>
            <p:nvPr/>
          </p:nvSpPr>
          <p:spPr>
            <a:xfrm>
              <a:off x="5926583" y="3404860"/>
              <a:ext cx="44477" cy="41304"/>
            </a:xfrm>
            <a:custGeom>
              <a:avLst/>
              <a:gdLst/>
              <a:ahLst/>
              <a:cxnLst/>
              <a:rect l="l" t="t" r="r" b="b"/>
              <a:pathLst>
                <a:path w="1416" h="1315" extrusionOk="0">
                  <a:moveTo>
                    <a:pt x="1319" y="1"/>
                  </a:moveTo>
                  <a:cubicBezTo>
                    <a:pt x="1279" y="1"/>
                    <a:pt x="1240" y="17"/>
                    <a:pt x="1225" y="45"/>
                  </a:cubicBezTo>
                  <a:cubicBezTo>
                    <a:pt x="1099" y="647"/>
                    <a:pt x="687" y="995"/>
                    <a:pt x="149" y="1090"/>
                  </a:cubicBezTo>
                  <a:cubicBezTo>
                    <a:pt x="1" y="1120"/>
                    <a:pt x="46" y="1315"/>
                    <a:pt x="156" y="1315"/>
                  </a:cubicBezTo>
                  <a:cubicBezTo>
                    <a:pt x="164" y="1315"/>
                    <a:pt x="172" y="1314"/>
                    <a:pt x="180" y="1312"/>
                  </a:cubicBezTo>
                  <a:cubicBezTo>
                    <a:pt x="814" y="1280"/>
                    <a:pt x="1352" y="710"/>
                    <a:pt x="1415" y="77"/>
                  </a:cubicBezTo>
                  <a:cubicBezTo>
                    <a:pt x="1415" y="24"/>
                    <a:pt x="1367" y="1"/>
                    <a:pt x="1319"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25;p18"/>
            <p:cNvSpPr/>
            <p:nvPr/>
          </p:nvSpPr>
          <p:spPr>
            <a:xfrm>
              <a:off x="5937200" y="3830026"/>
              <a:ext cx="43409" cy="37441"/>
            </a:xfrm>
            <a:custGeom>
              <a:avLst/>
              <a:gdLst/>
              <a:ahLst/>
              <a:cxnLst/>
              <a:rect l="l" t="t" r="r" b="b"/>
              <a:pathLst>
                <a:path w="1382" h="1192" extrusionOk="0">
                  <a:moveTo>
                    <a:pt x="966" y="0"/>
                  </a:moveTo>
                  <a:cubicBezTo>
                    <a:pt x="778" y="0"/>
                    <a:pt x="581" y="85"/>
                    <a:pt x="412" y="253"/>
                  </a:cubicBezTo>
                  <a:cubicBezTo>
                    <a:pt x="222" y="443"/>
                    <a:pt x="1" y="792"/>
                    <a:pt x="127" y="1077"/>
                  </a:cubicBezTo>
                  <a:cubicBezTo>
                    <a:pt x="173" y="1152"/>
                    <a:pt x="247" y="1192"/>
                    <a:pt x="312" y="1192"/>
                  </a:cubicBezTo>
                  <a:cubicBezTo>
                    <a:pt x="383" y="1192"/>
                    <a:pt x="444" y="1144"/>
                    <a:pt x="444" y="1045"/>
                  </a:cubicBezTo>
                  <a:cubicBezTo>
                    <a:pt x="444" y="792"/>
                    <a:pt x="444" y="633"/>
                    <a:pt x="602" y="443"/>
                  </a:cubicBezTo>
                  <a:cubicBezTo>
                    <a:pt x="723" y="323"/>
                    <a:pt x="880" y="221"/>
                    <a:pt x="1046" y="221"/>
                  </a:cubicBezTo>
                  <a:cubicBezTo>
                    <a:pt x="1098" y="221"/>
                    <a:pt x="1151" y="231"/>
                    <a:pt x="1204" y="253"/>
                  </a:cubicBezTo>
                  <a:cubicBezTo>
                    <a:pt x="1216" y="256"/>
                    <a:pt x="1228" y="257"/>
                    <a:pt x="1238" y="257"/>
                  </a:cubicBezTo>
                  <a:cubicBezTo>
                    <a:pt x="1366" y="257"/>
                    <a:pt x="1382" y="93"/>
                    <a:pt x="1236" y="63"/>
                  </a:cubicBezTo>
                  <a:cubicBezTo>
                    <a:pt x="1151" y="21"/>
                    <a:pt x="1060" y="0"/>
                    <a:pt x="9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26;p18"/>
            <p:cNvSpPr/>
            <p:nvPr/>
          </p:nvSpPr>
          <p:spPr>
            <a:xfrm>
              <a:off x="6010573" y="4345181"/>
              <a:ext cx="48623" cy="52675"/>
            </a:xfrm>
            <a:custGeom>
              <a:avLst/>
              <a:gdLst/>
              <a:ahLst/>
              <a:cxnLst/>
              <a:rect l="l" t="t" r="r" b="b"/>
              <a:pathLst>
                <a:path w="1548" h="1677" extrusionOk="0">
                  <a:moveTo>
                    <a:pt x="1465" y="1"/>
                  </a:moveTo>
                  <a:cubicBezTo>
                    <a:pt x="1440" y="1"/>
                    <a:pt x="1414" y="11"/>
                    <a:pt x="1402" y="35"/>
                  </a:cubicBezTo>
                  <a:cubicBezTo>
                    <a:pt x="1085" y="637"/>
                    <a:pt x="705" y="1144"/>
                    <a:pt x="103" y="1460"/>
                  </a:cubicBezTo>
                  <a:cubicBezTo>
                    <a:pt x="1" y="1537"/>
                    <a:pt x="64" y="1676"/>
                    <a:pt x="159" y="1676"/>
                  </a:cubicBezTo>
                  <a:cubicBezTo>
                    <a:pt x="181" y="1676"/>
                    <a:pt x="206" y="1668"/>
                    <a:pt x="230" y="1650"/>
                  </a:cubicBezTo>
                  <a:cubicBezTo>
                    <a:pt x="800" y="1302"/>
                    <a:pt x="1275" y="764"/>
                    <a:pt x="1528" y="67"/>
                  </a:cubicBezTo>
                  <a:cubicBezTo>
                    <a:pt x="1548" y="28"/>
                    <a:pt x="1507" y="1"/>
                    <a:pt x="1465" y="1"/>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127;p18"/>
            <p:cNvSpPr/>
            <p:nvPr/>
          </p:nvSpPr>
          <p:spPr>
            <a:xfrm>
              <a:off x="6021755" y="3716698"/>
              <a:ext cx="88576" cy="76452"/>
            </a:xfrm>
            <a:custGeom>
              <a:avLst/>
              <a:gdLst/>
              <a:ahLst/>
              <a:cxnLst/>
              <a:rect l="l" t="t" r="r" b="b"/>
              <a:pathLst>
                <a:path w="2820" h="2434" extrusionOk="0">
                  <a:moveTo>
                    <a:pt x="1463" y="1"/>
                  </a:moveTo>
                  <a:cubicBezTo>
                    <a:pt x="973" y="1"/>
                    <a:pt x="476" y="352"/>
                    <a:pt x="286" y="758"/>
                  </a:cubicBezTo>
                  <a:cubicBezTo>
                    <a:pt x="0" y="1391"/>
                    <a:pt x="381" y="2088"/>
                    <a:pt x="982" y="2310"/>
                  </a:cubicBezTo>
                  <a:cubicBezTo>
                    <a:pt x="1150" y="2394"/>
                    <a:pt x="1332" y="2434"/>
                    <a:pt x="1513" y="2434"/>
                  </a:cubicBezTo>
                  <a:cubicBezTo>
                    <a:pt x="1946" y="2434"/>
                    <a:pt x="2374" y="2205"/>
                    <a:pt x="2597" y="1803"/>
                  </a:cubicBezTo>
                  <a:cubicBezTo>
                    <a:pt x="2819" y="1233"/>
                    <a:pt x="2756" y="536"/>
                    <a:pt x="2186" y="220"/>
                  </a:cubicBezTo>
                  <a:cubicBezTo>
                    <a:pt x="2166" y="200"/>
                    <a:pt x="2143" y="192"/>
                    <a:pt x="2120" y="192"/>
                  </a:cubicBezTo>
                  <a:cubicBezTo>
                    <a:pt x="2069" y="192"/>
                    <a:pt x="2017" y="229"/>
                    <a:pt x="1996" y="251"/>
                  </a:cubicBezTo>
                  <a:cubicBezTo>
                    <a:pt x="1964" y="283"/>
                    <a:pt x="1964" y="378"/>
                    <a:pt x="1996" y="441"/>
                  </a:cubicBezTo>
                  <a:cubicBezTo>
                    <a:pt x="2565" y="1038"/>
                    <a:pt x="2275" y="2123"/>
                    <a:pt x="1523" y="2123"/>
                  </a:cubicBezTo>
                  <a:cubicBezTo>
                    <a:pt x="1397" y="2123"/>
                    <a:pt x="1259" y="2093"/>
                    <a:pt x="1109" y="2025"/>
                  </a:cubicBezTo>
                  <a:cubicBezTo>
                    <a:pt x="697" y="1835"/>
                    <a:pt x="444" y="1328"/>
                    <a:pt x="697" y="853"/>
                  </a:cubicBezTo>
                  <a:cubicBezTo>
                    <a:pt x="884" y="480"/>
                    <a:pt x="1250" y="331"/>
                    <a:pt x="1644" y="331"/>
                  </a:cubicBezTo>
                  <a:cubicBezTo>
                    <a:pt x="1719" y="331"/>
                    <a:pt x="1794" y="336"/>
                    <a:pt x="1869" y="346"/>
                  </a:cubicBezTo>
                  <a:cubicBezTo>
                    <a:pt x="1901" y="346"/>
                    <a:pt x="1964" y="283"/>
                    <a:pt x="1964" y="251"/>
                  </a:cubicBezTo>
                  <a:cubicBezTo>
                    <a:pt x="1964" y="220"/>
                    <a:pt x="1964" y="188"/>
                    <a:pt x="1932" y="124"/>
                  </a:cubicBezTo>
                  <a:cubicBezTo>
                    <a:pt x="1784" y="39"/>
                    <a:pt x="1624" y="1"/>
                    <a:pt x="1463" y="1"/>
                  </a:cubicBezTo>
                  <a:close/>
                </a:path>
              </a:pathLst>
            </a:custGeom>
            <a:solidFill>
              <a:srgbClr val="943557"/>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128;p18"/>
            <p:cNvSpPr/>
            <p:nvPr/>
          </p:nvSpPr>
          <p:spPr>
            <a:xfrm>
              <a:off x="6048988" y="3575259"/>
              <a:ext cx="59333" cy="18029"/>
            </a:xfrm>
            <a:custGeom>
              <a:avLst/>
              <a:gdLst/>
              <a:ahLst/>
              <a:cxnLst/>
              <a:rect l="l" t="t" r="r" b="b"/>
              <a:pathLst>
                <a:path w="1889" h="574" extrusionOk="0">
                  <a:moveTo>
                    <a:pt x="188" y="0"/>
                  </a:moveTo>
                  <a:cubicBezTo>
                    <a:pt x="98" y="0"/>
                    <a:pt x="1" y="169"/>
                    <a:pt x="147" y="257"/>
                  </a:cubicBezTo>
                  <a:cubicBezTo>
                    <a:pt x="654" y="479"/>
                    <a:pt x="1192" y="574"/>
                    <a:pt x="1762" y="574"/>
                  </a:cubicBezTo>
                  <a:cubicBezTo>
                    <a:pt x="1889" y="574"/>
                    <a:pt x="1889" y="352"/>
                    <a:pt x="1762" y="352"/>
                  </a:cubicBezTo>
                  <a:cubicBezTo>
                    <a:pt x="1160" y="321"/>
                    <a:pt x="685" y="194"/>
                    <a:pt x="210" y="4"/>
                  </a:cubicBezTo>
                  <a:cubicBezTo>
                    <a:pt x="203" y="1"/>
                    <a:pt x="196" y="0"/>
                    <a:pt x="188"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129;p18"/>
            <p:cNvSpPr/>
            <p:nvPr/>
          </p:nvSpPr>
          <p:spPr>
            <a:xfrm>
              <a:off x="6052259" y="3391146"/>
              <a:ext cx="91211" cy="78090"/>
            </a:xfrm>
            <a:custGeom>
              <a:avLst/>
              <a:gdLst/>
              <a:ahLst/>
              <a:cxnLst/>
              <a:rect l="l" t="t" r="r" b="b"/>
              <a:pathLst>
                <a:path w="3010" h="2577" extrusionOk="0">
                  <a:moveTo>
                    <a:pt x="1677" y="218"/>
                  </a:moveTo>
                  <a:cubicBezTo>
                    <a:pt x="1752" y="218"/>
                    <a:pt x="1827" y="226"/>
                    <a:pt x="1901" y="242"/>
                  </a:cubicBezTo>
                  <a:cubicBezTo>
                    <a:pt x="1901" y="242"/>
                    <a:pt x="1901" y="305"/>
                    <a:pt x="1933" y="305"/>
                  </a:cubicBezTo>
                  <a:cubicBezTo>
                    <a:pt x="2863" y="800"/>
                    <a:pt x="2646" y="2307"/>
                    <a:pt x="1625" y="2307"/>
                  </a:cubicBezTo>
                  <a:cubicBezTo>
                    <a:pt x="1533" y="2307"/>
                    <a:pt x="1435" y="2295"/>
                    <a:pt x="1331" y="2269"/>
                  </a:cubicBezTo>
                  <a:cubicBezTo>
                    <a:pt x="793" y="2142"/>
                    <a:pt x="349" y="1636"/>
                    <a:pt x="539" y="1097"/>
                  </a:cubicBezTo>
                  <a:cubicBezTo>
                    <a:pt x="677" y="574"/>
                    <a:pt x="1175" y="218"/>
                    <a:pt x="1677" y="218"/>
                  </a:cubicBezTo>
                  <a:close/>
                  <a:moveTo>
                    <a:pt x="1562" y="0"/>
                  </a:moveTo>
                  <a:cubicBezTo>
                    <a:pt x="1015" y="0"/>
                    <a:pt x="493" y="327"/>
                    <a:pt x="286" y="844"/>
                  </a:cubicBezTo>
                  <a:cubicBezTo>
                    <a:pt x="1" y="1572"/>
                    <a:pt x="476" y="2269"/>
                    <a:pt x="1141" y="2491"/>
                  </a:cubicBezTo>
                  <a:cubicBezTo>
                    <a:pt x="1301" y="2549"/>
                    <a:pt x="1466" y="2577"/>
                    <a:pt x="1627" y="2577"/>
                  </a:cubicBezTo>
                  <a:cubicBezTo>
                    <a:pt x="2169" y="2577"/>
                    <a:pt x="2673" y="2260"/>
                    <a:pt x="2819" y="1699"/>
                  </a:cubicBezTo>
                  <a:cubicBezTo>
                    <a:pt x="3009" y="1034"/>
                    <a:pt x="2724" y="274"/>
                    <a:pt x="2059" y="20"/>
                  </a:cubicBezTo>
                  <a:cubicBezTo>
                    <a:pt x="2028" y="20"/>
                    <a:pt x="1996" y="20"/>
                    <a:pt x="1933" y="52"/>
                  </a:cubicBezTo>
                  <a:cubicBezTo>
                    <a:pt x="1810" y="17"/>
                    <a:pt x="1685" y="0"/>
                    <a:pt x="15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130;p18"/>
            <p:cNvSpPr/>
            <p:nvPr/>
          </p:nvSpPr>
          <p:spPr>
            <a:xfrm>
              <a:off x="5889896" y="3768431"/>
              <a:ext cx="69228" cy="43252"/>
            </a:xfrm>
            <a:custGeom>
              <a:avLst/>
              <a:gdLst/>
              <a:ahLst/>
              <a:cxnLst/>
              <a:rect l="l" t="t" r="r" b="b"/>
              <a:pathLst>
                <a:path w="2204" h="1377" extrusionOk="0">
                  <a:moveTo>
                    <a:pt x="1792" y="0"/>
                  </a:moveTo>
                  <a:cubicBezTo>
                    <a:pt x="1031" y="0"/>
                    <a:pt x="268" y="486"/>
                    <a:pt x="18" y="1264"/>
                  </a:cubicBezTo>
                  <a:cubicBezTo>
                    <a:pt x="0" y="1335"/>
                    <a:pt x="43" y="1377"/>
                    <a:pt x="89" y="1377"/>
                  </a:cubicBezTo>
                  <a:cubicBezTo>
                    <a:pt x="124" y="1377"/>
                    <a:pt x="163" y="1352"/>
                    <a:pt x="177" y="1296"/>
                  </a:cubicBezTo>
                  <a:cubicBezTo>
                    <a:pt x="461" y="586"/>
                    <a:pt x="1102" y="105"/>
                    <a:pt x="1848" y="105"/>
                  </a:cubicBezTo>
                  <a:cubicBezTo>
                    <a:pt x="1933" y="105"/>
                    <a:pt x="2020" y="111"/>
                    <a:pt x="2108" y="124"/>
                  </a:cubicBezTo>
                  <a:cubicBezTo>
                    <a:pt x="2172" y="124"/>
                    <a:pt x="2203" y="29"/>
                    <a:pt x="2108" y="29"/>
                  </a:cubicBezTo>
                  <a:cubicBezTo>
                    <a:pt x="2004" y="10"/>
                    <a:pt x="1898" y="0"/>
                    <a:pt x="1792" y="0"/>
                  </a:cubicBezTo>
                  <a:close/>
                </a:path>
              </a:pathLst>
            </a:custGeom>
            <a:solidFill>
              <a:schemeClr val="dk1"/>
            </a:solidFill>
            <a:ln w="47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 name="Google Shape;141;p18"/>
          <p:cNvSpPr txBox="1"/>
          <p:nvPr/>
        </p:nvSpPr>
        <p:spPr>
          <a:xfrm>
            <a:off x="747360" y="1771606"/>
            <a:ext cx="5496761" cy="143957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GB" sz="4800" b="1" i="0" u="none" strike="noStrike" kern="0" cap="none" spc="0" normalizeH="0" baseline="0" noProof="0" dirty="0">
                <a:ln>
                  <a:noFill/>
                </a:ln>
                <a:solidFill>
                  <a:srgbClr val="943557"/>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II. VIẾT BÁO CÁO VÀ THUYẾT TRÌNH MỘT VẤN ĐỀ KHOA HỌC</a:t>
            </a:r>
            <a:endParaRPr kumimoji="0" sz="4800" b="1" i="0" u="none" strike="noStrike" kern="0" cap="none" spc="0" normalizeH="0" baseline="0" noProof="0" dirty="0">
              <a:ln>
                <a:noFill/>
              </a:ln>
              <a:solidFill>
                <a:srgbClr val="943557"/>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5"/>
          <p:cNvGrpSpPr/>
          <p:nvPr/>
        </p:nvGrpSpPr>
        <p:grpSpPr>
          <a:xfrm>
            <a:off x="464820" y="717918"/>
            <a:ext cx="7960963" cy="1373722"/>
            <a:chOff x="5636086" y="1293343"/>
            <a:chExt cx="4242840" cy="4029786"/>
          </a:xfrm>
        </p:grpSpPr>
        <p:sp>
          <p:nvSpPr>
            <p:cNvPr id="8" name="Freeform: Shape 4"/>
            <p:cNvSpPr/>
            <p:nvPr/>
          </p:nvSpPr>
          <p:spPr>
            <a:xfrm>
              <a:off x="5636086" y="1293343"/>
              <a:ext cx="4242836" cy="4029784"/>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9" name="Freeform: Shape 5"/>
            <p:cNvSpPr/>
            <p:nvPr/>
          </p:nvSpPr>
          <p:spPr>
            <a:xfrm>
              <a:off x="5636090" y="1293345"/>
              <a:ext cx="4242836" cy="4029784"/>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651124" y="937203"/>
            <a:ext cx="6812874" cy="1077218"/>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a:solidFill>
                  <a:srgbClr val="C00000"/>
                </a:solidFill>
                <a:latin typeface="Fira Sans Condensed Light" panose="020B0403050000020004" pitchFamily="34" charset="0"/>
                <a:cs typeface="Arial" panose="020B0604020202020204" pitchFamily="34" charset="0"/>
              </a:defRPr>
            </a:lvl1pPr>
          </a:lstStyle>
          <a:p>
            <a:r>
              <a:rPr lang="vi-VN" sz="3200" b="1" dirty="0">
                <a:solidFill>
                  <a:schemeClr val="tx1"/>
                </a:solidFill>
              </a:rPr>
              <a:t>Cấu trúc một báo cáo khoa học thường gồm những phần nào?</a:t>
            </a:r>
            <a:endParaRPr lang="en-US" sz="3200" b="1" dirty="0">
              <a:solidFill>
                <a:schemeClr val="tx1"/>
              </a:solidFill>
            </a:endParaRPr>
          </a:p>
        </p:txBody>
      </p:sp>
      <p:pic>
        <p:nvPicPr>
          <p:cNvPr id="3" name="Picture 2"/>
          <p:cNvPicPr>
            <a:picLocks noChangeAspect="1"/>
          </p:cNvPicPr>
          <p:nvPr/>
        </p:nvPicPr>
        <p:blipFill>
          <a:blip r:embed="rId2"/>
          <a:stretch>
            <a:fillRect/>
          </a:stretch>
        </p:blipFill>
        <p:spPr>
          <a:xfrm>
            <a:off x="7463998" y="542098"/>
            <a:ext cx="1341893" cy="1549541"/>
          </a:xfrm>
          <a:prstGeom prst="rect">
            <a:avLst/>
          </a:prstGeom>
        </p:spPr>
      </p:pic>
      <p:grpSp>
        <p:nvGrpSpPr>
          <p:cNvPr id="10" name="Graphic 15"/>
          <p:cNvGrpSpPr/>
          <p:nvPr/>
        </p:nvGrpSpPr>
        <p:grpSpPr>
          <a:xfrm>
            <a:off x="629622" y="2640070"/>
            <a:ext cx="7960955" cy="1848110"/>
            <a:chOff x="5636086" y="1293343"/>
            <a:chExt cx="4242840" cy="4029786"/>
          </a:xfrm>
          <a:solidFill>
            <a:srgbClr val="FFFFB3"/>
          </a:solidFill>
        </p:grpSpPr>
        <p:sp>
          <p:nvSpPr>
            <p:cNvPr id="11" name="Freeform: Shape 4"/>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2" name="Freeform: Shape 5"/>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13" name="Text Box 99"/>
          <p:cNvSpPr txBox="1"/>
          <p:nvPr/>
        </p:nvSpPr>
        <p:spPr>
          <a:xfrm>
            <a:off x="1798596" y="3053663"/>
            <a:ext cx="6791977" cy="1020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r>
              <a:rPr lang="vi-VN" sz="2400" dirty="0"/>
              <a:t>Cấu trúc một báo cáo khoa học thường gồm những phần: tiêu đề, mục tiêu, giả thuyết khoa học, thiết bị và vật liệu, phương pháp thực hiện, kết quả và thảo luận, kết luận.</a:t>
            </a:r>
            <a:endParaRPr lang="en-US" sz="2400" dirty="0"/>
          </a:p>
        </p:txBody>
      </p:sp>
      <p:pic>
        <p:nvPicPr>
          <p:cNvPr id="14" name="Picture 13"/>
          <p:cNvPicPr>
            <a:picLocks noChangeAspect="1"/>
          </p:cNvPicPr>
          <p:nvPr/>
        </p:nvPicPr>
        <p:blipFill>
          <a:blip r:embed="rId3"/>
          <a:stretch>
            <a:fillRect/>
          </a:stretch>
        </p:blipFill>
        <p:spPr>
          <a:xfrm>
            <a:off x="128946" y="2826117"/>
            <a:ext cx="1643792" cy="1436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832625" y="1959860"/>
            <a:ext cx="7679474" cy="269254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79100" y="573318"/>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TIÊU</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ĐỀ</a:t>
            </a:r>
            <a:endPar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Arial" panose="020B0604020202020204"/>
            </a:endParaRPr>
          </a:p>
        </p:txBody>
      </p:sp>
      <p:sp>
        <p:nvSpPr>
          <p:cNvPr id="229" name="Google Shape;142;p18"/>
          <p:cNvSpPr txBox="1"/>
          <p:nvPr/>
        </p:nvSpPr>
        <p:spPr>
          <a:xfrm>
            <a:off x="336635" y="989061"/>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rPr>
              <a:t>M</a:t>
            </a: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panose="020B0604020202020204"/>
              </a:rPr>
              <a:t>ô tả ngắn gọn nội dung nghiên cứu</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0" name="Google Shape;142;p18"/>
          <p:cNvSpPr txBox="1"/>
          <p:nvPr/>
        </p:nvSpPr>
        <p:spPr>
          <a:xfrm>
            <a:off x="335784" y="1401720"/>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panose="020B0604020202020204"/>
              </a:rPr>
              <a:t>Kèm tên nhóm và tên người nghiên cứu</a:t>
            </a:r>
            <a:endParaRPr kumimoji="0" lang="en-US" sz="16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2" name="Google Shape;142;p18"/>
          <p:cNvSpPr txBox="1"/>
          <p:nvPr/>
        </p:nvSpPr>
        <p:spPr>
          <a:xfrm>
            <a:off x="1033346" y="2698785"/>
            <a:ext cx="7597697"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pPr lvl="0"/>
            <a:r>
              <a:rPr lang="vi-VN" sz="2400" dirty="0"/>
              <a:t>SỰ Đ</a:t>
            </a:r>
            <a:r>
              <a:rPr lang="en-US" sz="2400" dirty="0"/>
              <a:t>Ổ</a:t>
            </a:r>
            <a:r>
              <a:rPr lang="vi-VN" sz="2400" dirty="0"/>
              <a:t>I MÀU CỦA CHẤT CHỈ THỊ TỰ NHIÊN LÀM TỪ HOA ĐẬU BI</a:t>
            </a:r>
            <a:r>
              <a:rPr lang="en-US" sz="2400" dirty="0"/>
              <a:t>Ế</a:t>
            </a:r>
            <a:r>
              <a:rPr lang="vi-VN" sz="2400" dirty="0"/>
              <a:t>C.</a:t>
            </a:r>
            <a:endParaRPr lang="en-US" sz="2400" dirty="0"/>
          </a:p>
        </p:txBody>
      </p:sp>
      <p:sp>
        <p:nvSpPr>
          <p:cNvPr id="234" name="Google Shape;142;p18"/>
          <p:cNvSpPr txBox="1"/>
          <p:nvPr/>
        </p:nvSpPr>
        <p:spPr>
          <a:xfrm>
            <a:off x="1150674" y="2120218"/>
            <a:ext cx="79707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1800" b="0" i="0" u="none" strike="noStrike" kern="0" cap="none" spc="0" normalizeH="0" baseline="0" noProof="0" dirty="0" err="1">
                <a:ln>
                  <a:noFill/>
                </a:ln>
                <a:solidFill>
                  <a:srgbClr val="CFE2F3">
                    <a:lumMod val="10000"/>
                  </a:srgbClr>
                </a:solidFill>
                <a:effectLst/>
                <a:uLnTx/>
                <a:uFillTx/>
                <a:latin typeface="Arial" panose="020B0604020202020204"/>
                <a:sym typeface="Arial" panose="020B0604020202020204"/>
              </a:rPr>
              <a:t>Ví</a:t>
            </a:r>
            <a:r>
              <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rPr>
              <a:t> </a:t>
            </a:r>
            <a:r>
              <a:rPr kumimoji="0" lang="en-US" sz="1800" b="0" i="0" u="none" strike="noStrike" kern="0" cap="none" spc="0" normalizeH="0" baseline="0" noProof="0" dirty="0" err="1">
                <a:ln>
                  <a:noFill/>
                </a:ln>
                <a:solidFill>
                  <a:srgbClr val="CFE2F3">
                    <a:lumMod val="10000"/>
                  </a:srgbClr>
                </a:solidFill>
                <a:effectLst/>
                <a:uLnTx/>
                <a:uFillTx/>
                <a:latin typeface="Arial" panose="020B0604020202020204"/>
                <a:sym typeface="Arial" panose="020B0604020202020204"/>
              </a:rPr>
              <a:t>dụ</a:t>
            </a:r>
            <a:r>
              <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rPr>
              <a:t>:</a:t>
            </a:r>
          </a:p>
        </p:txBody>
      </p:sp>
      <p:sp>
        <p:nvSpPr>
          <p:cNvPr id="235" name="Google Shape;142;p18"/>
          <p:cNvSpPr txBox="1"/>
          <p:nvPr/>
        </p:nvSpPr>
        <p:spPr>
          <a:xfrm>
            <a:off x="1150674" y="3302437"/>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panose="020B0604020202020204"/>
              </a:rPr>
              <a:t>Họ t</a:t>
            </a:r>
            <a:r>
              <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rPr>
              <a:t>ê</a:t>
            </a: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panose="020B0604020202020204"/>
              </a:rPr>
              <a:t>n học sinh/ nhóm học sinh:...</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6" name="Google Shape;142;p18"/>
          <p:cNvSpPr txBox="1"/>
          <p:nvPr/>
        </p:nvSpPr>
        <p:spPr>
          <a:xfrm>
            <a:off x="1131499" y="3768317"/>
            <a:ext cx="569455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vi-VN" sz="1800" b="0" i="0" u="none" strike="noStrike" kern="0" cap="none" spc="0" normalizeH="0" baseline="0" noProof="0" dirty="0">
                <a:ln>
                  <a:noFill/>
                </a:ln>
                <a:solidFill>
                  <a:srgbClr val="CFE2F3">
                    <a:lumMod val="10000"/>
                  </a:srgbClr>
                </a:solidFill>
                <a:effectLst/>
                <a:uLnTx/>
                <a:uFillTx/>
                <a:latin typeface="Arial" panose="020B0604020202020204" pitchFamily="34" charset="0"/>
                <a:sym typeface="Arial" panose="020B0604020202020204"/>
              </a:rPr>
              <a:t>Người thực hiện:...</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pic>
        <p:nvPicPr>
          <p:cNvPr id="2050" name="Picture 2" descr="Knowledg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190" y="861897"/>
            <a:ext cx="1709853" cy="17098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49"/>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par>
                          <p:cTn id="12" fill="hold">
                            <p:stCondLst>
                              <p:cond delay="1149"/>
                            </p:stCondLst>
                            <p:childTnLst>
                              <p:par>
                                <p:cTn id="13" presetID="14" presetClass="entr" presetSubtype="10" fill="hold" grpId="0" nodeType="afterEffect">
                                  <p:stCondLst>
                                    <p:cond delay="0"/>
                                  </p:stCondLst>
                                  <p:childTnLst>
                                    <p:set>
                                      <p:cBhvr>
                                        <p:cTn id="14" dur="1" fill="hold">
                                          <p:stCondLst>
                                            <p:cond delay="0"/>
                                          </p:stCondLst>
                                        </p:cTn>
                                        <p:tgtEl>
                                          <p:spTgt spid="230"/>
                                        </p:tgtEl>
                                        <p:attrNameLst>
                                          <p:attrName>style.visibility</p:attrName>
                                        </p:attrNameLst>
                                      </p:cBhvr>
                                      <p:to>
                                        <p:strVal val="visible"/>
                                      </p:to>
                                    </p:set>
                                    <p:animEffect transition="in" filter="randombar(horizontal)">
                                      <p:cBhvr>
                                        <p:cTn id="15" dur="500"/>
                                        <p:tgtEl>
                                          <p:spTgt spid="23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randombar(horizontal)">
                                      <p:cBhvr>
                                        <p:cTn id="20" dur="500"/>
                                        <p:tgtEl>
                                          <p:spTgt spid="231"/>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34"/>
                                        </p:tgtEl>
                                        <p:attrNameLst>
                                          <p:attrName>style.visibility</p:attrName>
                                        </p:attrNameLst>
                                      </p:cBhvr>
                                      <p:to>
                                        <p:strVal val="visible"/>
                                      </p:to>
                                    </p:set>
                                    <p:animEffect transition="in" filter="randombar(horizontal)">
                                      <p:cBhvr>
                                        <p:cTn id="25" dur="500"/>
                                        <p:tgtEl>
                                          <p:spTgt spid="2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iterate type="lt">
                                    <p:tmPct val="5000"/>
                                  </p:iterate>
                                  <p:childTnLst>
                                    <p:set>
                                      <p:cBhvr>
                                        <p:cTn id="29" dur="1" fill="hold">
                                          <p:stCondLst>
                                            <p:cond delay="0"/>
                                          </p:stCondLst>
                                        </p:cTn>
                                        <p:tgtEl>
                                          <p:spTgt spid="232"/>
                                        </p:tgtEl>
                                        <p:attrNameLst>
                                          <p:attrName>style.visibility</p:attrName>
                                        </p:attrNameLst>
                                      </p:cBhvr>
                                      <p:to>
                                        <p:strVal val="visible"/>
                                      </p:to>
                                    </p:set>
                                    <p:animEffect transition="in" filter="wipe(up)">
                                      <p:cBhvr>
                                        <p:cTn id="30" dur="500"/>
                                        <p:tgtEl>
                                          <p:spTgt spid="232"/>
                                        </p:tgtEl>
                                      </p:cBhvr>
                                    </p:animEffect>
                                  </p:childTnLst>
                                </p:cTn>
                              </p:par>
                            </p:childTnLst>
                          </p:cTn>
                        </p:par>
                        <p:par>
                          <p:cTn id="31" fill="hold">
                            <p:stCondLst>
                              <p:cond delay="1899"/>
                            </p:stCondLst>
                            <p:childTnLst>
                              <p:par>
                                <p:cTn id="32" presetID="14" presetClass="entr" presetSubtype="10" fill="hold" grpId="0" nodeType="afterEffect">
                                  <p:stCondLst>
                                    <p:cond delay="0"/>
                                  </p:stCondLst>
                                  <p:childTnLst>
                                    <p:set>
                                      <p:cBhvr>
                                        <p:cTn id="33" dur="1" fill="hold">
                                          <p:stCondLst>
                                            <p:cond delay="0"/>
                                          </p:stCondLst>
                                        </p:cTn>
                                        <p:tgtEl>
                                          <p:spTgt spid="235"/>
                                        </p:tgtEl>
                                        <p:attrNameLst>
                                          <p:attrName>style.visibility</p:attrName>
                                        </p:attrNameLst>
                                      </p:cBhvr>
                                      <p:to>
                                        <p:strVal val="visible"/>
                                      </p:to>
                                    </p:set>
                                    <p:animEffect transition="in" filter="randombar(horizontal)">
                                      <p:cBhvr>
                                        <p:cTn id="34" dur="500"/>
                                        <p:tgtEl>
                                          <p:spTgt spid="235"/>
                                        </p:tgtEl>
                                      </p:cBhvr>
                                    </p:animEffect>
                                  </p:childTnLst>
                                </p:cTn>
                              </p:par>
                            </p:childTnLst>
                          </p:cTn>
                        </p:par>
                        <p:par>
                          <p:cTn id="35" fill="hold">
                            <p:stCondLst>
                              <p:cond delay="2399"/>
                            </p:stCondLst>
                            <p:childTnLst>
                              <p:par>
                                <p:cTn id="36" presetID="14" presetClass="entr" presetSubtype="10" fill="hold" grpId="0" nodeType="afterEffect">
                                  <p:stCondLst>
                                    <p:cond delay="0"/>
                                  </p:stCondLst>
                                  <p:childTnLst>
                                    <p:set>
                                      <p:cBhvr>
                                        <p:cTn id="37" dur="1" fill="hold">
                                          <p:stCondLst>
                                            <p:cond delay="0"/>
                                          </p:stCondLst>
                                        </p:cTn>
                                        <p:tgtEl>
                                          <p:spTgt spid="236"/>
                                        </p:tgtEl>
                                        <p:attrNameLst>
                                          <p:attrName>style.visibility</p:attrName>
                                        </p:attrNameLst>
                                      </p:cBhvr>
                                      <p:to>
                                        <p:strVal val="visible"/>
                                      </p:to>
                                    </p:set>
                                    <p:animEffect transition="in" filter="randombar(horizontal)">
                                      <p:cBhvr>
                                        <p:cTn id="38"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0" grpId="0"/>
      <p:bldP spid="232" grpId="0"/>
      <p:bldP spid="234" grpId="0"/>
      <p:bldP spid="235" grpId="0"/>
      <p:bldP spid="2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609600" y="1237041"/>
            <a:ext cx="8197765" cy="1219200"/>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79100" y="477451"/>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MỤC</a:t>
            </a:r>
            <a:r>
              <a:rPr kumimoji="0" lang="en-US" sz="2000" b="1" i="0" u="none" strike="noStrike" kern="0" cap="none" spc="0" normalizeH="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TIÊU</a:t>
            </a:r>
            <a:endParaRPr kumimoji="0" lang="en-US" sz="2000" b="1" i="0" u="none" strike="noStrike" kern="0" cap="none" spc="0" normalizeH="0" baseline="0" noProof="0" dirty="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sym typeface="Arial" panose="020B0604020202020204"/>
            </a:endParaRPr>
          </a:p>
        </p:txBody>
      </p:sp>
      <p:sp>
        <p:nvSpPr>
          <p:cNvPr id="229" name="Google Shape;142;p18"/>
          <p:cNvSpPr txBox="1"/>
          <p:nvPr/>
        </p:nvSpPr>
        <p:spPr>
          <a:xfrm>
            <a:off x="336635" y="820991"/>
            <a:ext cx="7640204"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defRPr kumimoji="0" sz="1800" kern="0" spc="0" normalizeH="0" baseline="0">
                <a:ln>
                  <a:noFill/>
                </a:ln>
                <a:solidFill>
                  <a:srgbClr val="CFE2F3">
                    <a:lumMod val="10000"/>
                  </a:srgbClr>
                </a:solidFill>
                <a:effectLst/>
                <a:uLnTx/>
                <a:uFillTx/>
                <a:latin typeface="Arial" panose="020B0604020202020204" pitchFamily="34" charset="0"/>
                <a:ea typeface="Fira Sans Extra Condensed" panose="020B0503050000020004"/>
                <a:cs typeface="Fira Sans Extra Condensed" panose="020B0503050000020004"/>
              </a:defRPr>
            </a:lvl1pPr>
          </a:lstStyle>
          <a:p>
            <a:r>
              <a:rPr lang="en-US" dirty="0"/>
              <a:t>T</a:t>
            </a:r>
            <a:r>
              <a:rPr lang="vi-VN" dirty="0"/>
              <a:t>hể hiện đi</a:t>
            </a:r>
            <a:r>
              <a:rPr lang="en-US" dirty="0"/>
              <a:t>ề</a:t>
            </a:r>
            <a:r>
              <a:rPr lang="vi-VN" dirty="0"/>
              <a:t>u mà nhà nghiên cúu hướng đến khi thực hiện đ</a:t>
            </a:r>
            <a:r>
              <a:rPr lang="en-US" dirty="0"/>
              <a:t>ề</a:t>
            </a:r>
            <a:r>
              <a:rPr lang="vi-VN" dirty="0"/>
              <a:t> tài </a:t>
            </a:r>
            <a:endParaRPr lang="en-US" dirty="0"/>
          </a:p>
        </p:txBody>
      </p:sp>
      <p:sp>
        <p:nvSpPr>
          <p:cNvPr id="235" name="Google Shape;142;p18"/>
          <p:cNvSpPr txBox="1"/>
          <p:nvPr/>
        </p:nvSpPr>
        <p:spPr>
          <a:xfrm>
            <a:off x="732263" y="1439551"/>
            <a:ext cx="7679474" cy="9548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sz="2000" dirty="0"/>
              <a:t>Nghiên cứu phương pháp ch</a:t>
            </a:r>
            <a:r>
              <a:rPr lang="en-US" sz="2000" dirty="0"/>
              <a:t>ế</a:t>
            </a:r>
            <a:r>
              <a:rPr lang="vi-VN" sz="2000" dirty="0"/>
              <a:t> tạo ch</a:t>
            </a:r>
            <a:r>
              <a:rPr lang="en-US" sz="2000" dirty="0"/>
              <a:t>ấ</a:t>
            </a:r>
            <a:r>
              <a:rPr lang="vi-VN" sz="2000" dirty="0"/>
              <a:t>t chỉ thị tự nhiên lầm từ hoa đậu bi</a:t>
            </a:r>
            <a:r>
              <a:rPr lang="en-US" sz="2000" dirty="0"/>
              <a:t>ế</a:t>
            </a:r>
            <a:r>
              <a:rPr lang="vi-VN" sz="2000" dirty="0"/>
              <a:t>c.</a:t>
            </a:r>
            <a:endParaRPr kumimoji="0" lang="en-US" sz="20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5" name="Rectangle: Rounded Corners 4"/>
          <p:cNvSpPr/>
          <p:nvPr/>
        </p:nvSpPr>
        <p:spPr>
          <a:xfrm>
            <a:off x="520390" y="3739902"/>
            <a:ext cx="8430321" cy="1251006"/>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6" name="Google Shape;142;p18"/>
          <p:cNvSpPr txBox="1"/>
          <p:nvPr/>
        </p:nvSpPr>
        <p:spPr>
          <a:xfrm>
            <a:off x="147365" y="2486117"/>
            <a:ext cx="6431854"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defTabSz="914400" eaLnBrk="1" fontAlgn="auto" latinLnBrk="0" hangingPunct="1">
              <a:lnSpc>
                <a:spcPct val="115000"/>
              </a:lnSpc>
              <a:buSzTx/>
              <a:buNone/>
              <a:defRPr kumimoji="0" sz="2000" b="1" kern="0" spc="0" normalizeH="0" baseline="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defRPr>
            </a:lvl1pPr>
          </a:lstStyle>
          <a:p>
            <a:r>
              <a:rPr lang="vi-VN" dirty="0"/>
              <a:t>GIẢ THUYẾT KHOA HỌC</a:t>
            </a:r>
            <a:endParaRPr lang="en-US" dirty="0"/>
          </a:p>
        </p:txBody>
      </p:sp>
      <p:sp>
        <p:nvSpPr>
          <p:cNvPr id="7" name="Google Shape;142;p18"/>
          <p:cNvSpPr txBox="1"/>
          <p:nvPr/>
        </p:nvSpPr>
        <p:spPr>
          <a:xfrm>
            <a:off x="404899" y="2904327"/>
            <a:ext cx="7411843" cy="6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defRPr kumimoji="0" sz="1800" kern="0" spc="0" normalizeH="0" baseline="0">
                <a:ln>
                  <a:noFill/>
                </a:ln>
                <a:solidFill>
                  <a:srgbClr val="CFE2F3">
                    <a:lumMod val="10000"/>
                  </a:srgbClr>
                </a:solidFill>
                <a:effectLst/>
                <a:uLnTx/>
                <a:uFillTx/>
                <a:latin typeface="Arial" panose="020B0604020202020204" pitchFamily="34" charset="0"/>
                <a:ea typeface="Fira Sans Extra Condensed" panose="020B0503050000020004"/>
                <a:cs typeface="Fira Sans Extra Condensed" panose="020B0503050000020004"/>
              </a:defRPr>
            </a:lvl1pPr>
          </a:lstStyle>
          <a:p>
            <a:r>
              <a:rPr lang="vi-VN" dirty="0"/>
              <a:t>Dựa trên hiểu biết của mình và qua phân tích kết quả quan sát nhằm đua ra những dự đoán ban đ</a:t>
            </a:r>
            <a:r>
              <a:rPr lang="en-US" dirty="0"/>
              <a:t>ầ</a:t>
            </a:r>
            <a:r>
              <a:rPr lang="vi-VN" dirty="0"/>
              <a:t>u cho việc nghiên cúu.</a:t>
            </a:r>
            <a:endParaRPr lang="en-US" dirty="0"/>
          </a:p>
        </p:txBody>
      </p:sp>
      <p:sp>
        <p:nvSpPr>
          <p:cNvPr id="9" name="Google Shape;142;p18"/>
          <p:cNvSpPr txBox="1"/>
          <p:nvPr/>
        </p:nvSpPr>
        <p:spPr>
          <a:xfrm>
            <a:off x="732263" y="3984847"/>
            <a:ext cx="7960614" cy="9548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Em có thể dự đoán: Nước hoa đậu biẽc có thể là một chất chỉ thị tự nhiên và có khả năng đói màu khi gặp acid hoặc base.</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pic>
        <p:nvPicPr>
          <p:cNvPr id="3074" name="Picture 2" descr="Learni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1958" y="706006"/>
            <a:ext cx="954839" cy="9548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777" y="306845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7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randombar(horizontal)">
                                      <p:cBhvr>
                                        <p:cTn id="16" dur="500"/>
                                        <p:tgtEl>
                                          <p:spTgt spid="23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randombar(horizontal)">
                                      <p:cBhvr>
                                        <p:cTn id="20" dur="500"/>
                                        <p:tgtEl>
                                          <p:spTgt spid="2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5000"/>
                                  </p:iterate>
                                  <p:childTnLst>
                                    <p:set>
                                      <p:cBhvr>
                                        <p:cTn id="24" dur="1" fill="hold">
                                          <p:stCondLst>
                                            <p:cond delay="0"/>
                                          </p:stCondLst>
                                        </p:cTn>
                                        <p:tgtEl>
                                          <p:spTgt spid="6"/>
                                        </p:tgtEl>
                                        <p:attrNameLst>
                                          <p:attrName>style.visibility</p:attrName>
                                        </p:attrNameLst>
                                      </p:cBhvr>
                                      <p:to>
                                        <p:strVal val="visible"/>
                                      </p:to>
                                    </p:set>
                                    <p:animEffect transition="in" filter="wipe(up)">
                                      <p:cBhvr>
                                        <p:cTn id="25" dur="500"/>
                                        <p:tgtEl>
                                          <p:spTgt spid="6"/>
                                        </p:tgtEl>
                                      </p:cBhvr>
                                    </p:animEffect>
                                  </p:childTnLst>
                                </p:cTn>
                              </p:par>
                            </p:childTnLst>
                          </p:cTn>
                        </p:par>
                        <p:par>
                          <p:cTn id="26" fill="hold">
                            <p:stCondLst>
                              <p:cond delay="949"/>
                            </p:stCondLst>
                            <p:childTnLst>
                              <p:par>
                                <p:cTn id="27" presetID="14" presetClass="entr" presetSubtype="1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par>
                          <p:cTn id="35" fill="hold">
                            <p:stCondLst>
                              <p:cond delay="500"/>
                            </p:stCondLst>
                            <p:childTnLst>
                              <p:par>
                                <p:cTn id="36" presetID="14" presetClass="entr" presetSubtype="1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randombar(horizont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P spid="5" grpId="0" animBg="1"/>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5"/>
          <p:cNvGrpSpPr/>
          <p:nvPr/>
        </p:nvGrpSpPr>
        <p:grpSpPr>
          <a:xfrm>
            <a:off x="464820" y="717918"/>
            <a:ext cx="7960963" cy="1373722"/>
            <a:chOff x="5636086" y="1293343"/>
            <a:chExt cx="4242840" cy="4029785"/>
          </a:xfrm>
        </p:grpSpPr>
        <p:sp>
          <p:nvSpPr>
            <p:cNvPr id="8" name="Freeform: Shape 4"/>
            <p:cNvSpPr/>
            <p:nvPr/>
          </p:nvSpPr>
          <p:spPr>
            <a:xfrm>
              <a:off x="5636086" y="1293343"/>
              <a:ext cx="4242836" cy="4029782"/>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9" name="Freeform: Shape 5"/>
            <p:cNvSpPr/>
            <p:nvPr/>
          </p:nvSpPr>
          <p:spPr>
            <a:xfrm>
              <a:off x="5636090" y="1293346"/>
              <a:ext cx="4242836" cy="4029782"/>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567304" y="866169"/>
            <a:ext cx="7403216" cy="1077218"/>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RPr/>
            </a:defPPr>
            <a:lvl1pPr algn="ctr">
              <a:defRPr sz="3200" b="1">
                <a:solidFill>
                  <a:schemeClr val="tx1"/>
                </a:solidFill>
                <a:latin typeface="Fira Sans Condensed Light" panose="020B0403050000020004" pitchFamily="34" charset="0"/>
                <a:cs typeface="Arial" panose="020B0604020202020204" pitchFamily="34" charset="0"/>
              </a:defRPr>
            </a:lvl1pPr>
          </a:lstStyle>
          <a:p>
            <a:r>
              <a:rPr lang="vi-VN" dirty="0"/>
              <a:t>Trong quá trình nghiên cứu, giả thuyết khoa học được xây dựng nhằm mục đích gì?</a:t>
            </a:r>
            <a:endParaRPr lang="en-US" dirty="0"/>
          </a:p>
        </p:txBody>
      </p:sp>
      <p:pic>
        <p:nvPicPr>
          <p:cNvPr id="3" name="Picture 2"/>
          <p:cNvPicPr>
            <a:picLocks noChangeAspect="1"/>
          </p:cNvPicPr>
          <p:nvPr/>
        </p:nvPicPr>
        <p:blipFill>
          <a:blip r:embed="rId2"/>
          <a:stretch>
            <a:fillRect/>
          </a:stretch>
        </p:blipFill>
        <p:spPr>
          <a:xfrm>
            <a:off x="7754833" y="542098"/>
            <a:ext cx="1341893" cy="1549541"/>
          </a:xfrm>
          <a:prstGeom prst="rect">
            <a:avLst/>
          </a:prstGeom>
        </p:spPr>
      </p:pic>
      <p:grpSp>
        <p:nvGrpSpPr>
          <p:cNvPr id="10" name="Graphic 15"/>
          <p:cNvGrpSpPr/>
          <p:nvPr/>
        </p:nvGrpSpPr>
        <p:grpSpPr>
          <a:xfrm>
            <a:off x="629622" y="2640070"/>
            <a:ext cx="7960955" cy="1848110"/>
            <a:chOff x="5636086" y="1293343"/>
            <a:chExt cx="4242840" cy="4029786"/>
          </a:xfrm>
          <a:solidFill>
            <a:srgbClr val="FFFFB3"/>
          </a:solidFill>
        </p:grpSpPr>
        <p:sp>
          <p:nvSpPr>
            <p:cNvPr id="11" name="Freeform: Shape 4"/>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2" name="Freeform: Shape 5"/>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13" name="Text Box 99"/>
          <p:cNvSpPr txBox="1"/>
          <p:nvPr/>
        </p:nvSpPr>
        <p:spPr>
          <a:xfrm>
            <a:off x="1798596" y="3053663"/>
            <a:ext cx="6791977" cy="1020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2400">
                <a:solidFill>
                  <a:schemeClr val="bg1">
                    <a:lumMod val="10000"/>
                  </a:schemeClr>
                </a:solidFill>
                <a:latin typeface="+mn-lt"/>
                <a:ea typeface="Fira Sans Extra Condensed" panose="020B0503050000020004"/>
                <a:cs typeface="Fira Sans Extra Condensed" panose="020B0503050000020004"/>
              </a:defRPr>
            </a:lvl1pPr>
          </a:lstStyle>
          <a:p>
            <a:r>
              <a:rPr lang="vi-VN" dirty="0"/>
              <a:t>Trong quá trình nghiên cứu, giả thuyết khoa học được xây dựng nhằm mục đích đưa ra những dự đoán ban đầu cho việc nghiên cứu.</a:t>
            </a:r>
            <a:endParaRPr lang="en-US" dirty="0"/>
          </a:p>
        </p:txBody>
      </p:sp>
      <p:pic>
        <p:nvPicPr>
          <p:cNvPr id="14" name="Picture 13"/>
          <p:cNvPicPr>
            <a:picLocks noChangeAspect="1"/>
          </p:cNvPicPr>
          <p:nvPr/>
        </p:nvPicPr>
        <p:blipFill>
          <a:blip r:embed="rId3"/>
          <a:stretch>
            <a:fillRect/>
          </a:stretch>
        </p:blipFill>
        <p:spPr>
          <a:xfrm>
            <a:off x="128946" y="2826117"/>
            <a:ext cx="1643792" cy="1436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639338" y="1883060"/>
            <a:ext cx="8088349" cy="2126909"/>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79099" y="582170"/>
            <a:ext cx="781596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defRPr kumimoji="0" sz="2000" b="1" kern="0" spc="0" normalizeH="0" baseline="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defRPr>
            </a:lvl1pPr>
          </a:lstStyle>
          <a:p>
            <a:r>
              <a:rPr lang="vi-VN" dirty="0"/>
              <a:t>THIẾT BỊ VÀ VẬT LIỆU</a:t>
            </a:r>
            <a:endParaRPr lang="en-US" dirty="0"/>
          </a:p>
        </p:txBody>
      </p:sp>
      <p:sp>
        <p:nvSpPr>
          <p:cNvPr id="229" name="Google Shape;142;p18"/>
          <p:cNvSpPr txBox="1"/>
          <p:nvPr/>
        </p:nvSpPr>
        <p:spPr>
          <a:xfrm>
            <a:off x="336635" y="1041793"/>
            <a:ext cx="6725802" cy="6786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Liệt kê các thiết bị và vật liệu (dụng cụ, hoá chát, m</a:t>
            </a:r>
            <a:r>
              <a:rPr lang="en-US" dirty="0"/>
              <a:t>ẫ</a:t>
            </a:r>
            <a:r>
              <a:rPr lang="vi-VN" dirty="0"/>
              <a:t>u vật,...) sử</a:t>
            </a:r>
            <a:r>
              <a:rPr lang="en-US" dirty="0"/>
              <a:t> </a:t>
            </a:r>
            <a:r>
              <a:rPr lang="vi-VN" dirty="0"/>
              <a:t>dụng trong nghiên cứu.</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5" name="Google Shape;142;p18"/>
          <p:cNvSpPr txBox="1"/>
          <p:nvPr/>
        </p:nvSpPr>
        <p:spPr>
          <a:xfrm>
            <a:off x="783493" y="2515365"/>
            <a:ext cx="7577013" cy="9721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lnSpc>
                <a:spcPct val="150000"/>
              </a:lnSpc>
            </a:pPr>
            <a:r>
              <a:rPr lang="vi-VN" b="1" dirty="0"/>
              <a:t>M</a:t>
            </a:r>
            <a:r>
              <a:rPr lang="en-US" b="1" dirty="0"/>
              <a:t>ẫ</a:t>
            </a:r>
            <a:r>
              <a:rPr lang="vi-VN" b="1" dirty="0"/>
              <a:t>u vật thí nghiệm</a:t>
            </a:r>
            <a:r>
              <a:rPr lang="vi-VN" dirty="0"/>
              <a:t>: vài bông hoa đậu biếc (tươi hoặc khô), quả chanh, nước xà phòng đã pha loãng, nước cất</a:t>
            </a:r>
            <a:endParaRPr lang="en-US" dirty="0"/>
          </a:p>
          <a:p>
            <a:pPr lvl="0">
              <a:lnSpc>
                <a:spcPct val="150000"/>
              </a:lnSpc>
            </a:pPr>
            <a:r>
              <a:rPr lang="vi-VN" b="1" dirty="0"/>
              <a:t>Dụng cụ thí nghiệm: </a:t>
            </a:r>
            <a:r>
              <a:rPr lang="vi-VN" dirty="0"/>
              <a:t>c</a:t>
            </a:r>
            <a:r>
              <a:rPr lang="en-US" dirty="0"/>
              <a:t>ố</a:t>
            </a:r>
            <a:r>
              <a:rPr lang="vi-VN" dirty="0"/>
              <a:t>c thuỳ tinh, ống hút nhò giọt</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pic>
        <p:nvPicPr>
          <p:cNvPr id="4098" name="Picture 2" descr="Edu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462" y="1133530"/>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97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randombar(horizontal)">
                                      <p:cBhvr>
                                        <p:cTn id="16" dur="500"/>
                                        <p:tgtEl>
                                          <p:spTgt spid="23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randombar(horizontal)">
                                      <p:cBhvr>
                                        <p:cTn id="2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328286" y="2069772"/>
            <a:ext cx="8399401" cy="2831122"/>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79099" y="464910"/>
            <a:ext cx="781596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defRPr kumimoji="0" sz="2200" b="1" kern="0" spc="0" normalizeH="0" baseline="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defRPr>
            </a:lvl1pPr>
          </a:lstStyle>
          <a:p>
            <a:r>
              <a:rPr lang="vi-VN" dirty="0"/>
              <a:t>PHƯƠNG PHÁP THỰC HIỆN</a:t>
            </a:r>
            <a:endParaRPr lang="en-US" dirty="0"/>
          </a:p>
        </p:txBody>
      </p:sp>
      <p:sp>
        <p:nvSpPr>
          <p:cNvPr id="229" name="Google Shape;142;p18"/>
          <p:cNvSpPr txBox="1"/>
          <p:nvPr/>
        </p:nvSpPr>
        <p:spPr>
          <a:xfrm>
            <a:off x="79098" y="723803"/>
            <a:ext cx="8337537" cy="67226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Tiến hành thí nghiệm để chứng minh già thuyết khoa học là đúng hay sai. </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5" name="Google Shape;142;p18"/>
          <p:cNvSpPr txBox="1"/>
          <p:nvPr/>
        </p:nvSpPr>
        <p:spPr>
          <a:xfrm>
            <a:off x="416313" y="2236999"/>
            <a:ext cx="5610514" cy="3852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b="1" dirty="0"/>
              <a:t>Thí nghiệm được tiến hành như sau</a:t>
            </a:r>
            <a:r>
              <a:rPr lang="en-US" b="1" dirty="0"/>
              <a:t>:</a:t>
            </a:r>
            <a:endParaRPr kumimoji="0" lang="en-US" sz="1800" b="1"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pic>
        <p:nvPicPr>
          <p:cNvPr id="5122" name="Picture 2" descr="Go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2403"/>
            <a:ext cx="1219200" cy="11811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Learning jour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604" y="565594"/>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42;p18"/>
          <p:cNvSpPr txBox="1"/>
          <p:nvPr/>
        </p:nvSpPr>
        <p:spPr>
          <a:xfrm>
            <a:off x="799191" y="2725264"/>
            <a:ext cx="7577013" cy="527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rPr>
              <a:t>- </a:t>
            </a:r>
            <a:r>
              <a:rPr lang="vi-VN" dirty="0"/>
              <a:t>Ngâm hoa đậu bi</a:t>
            </a:r>
            <a:r>
              <a:rPr lang="en-US" dirty="0"/>
              <a:t>ế</a:t>
            </a:r>
            <a:r>
              <a:rPr lang="vi-VN" dirty="0"/>
              <a:t>c trong cốc thuỳ tinh chứa nước nóng trong 20 phút để tạo dung dịch chất chỉ thị</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6" name="TextBox 5"/>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
        <p:nvSpPr>
          <p:cNvPr id="11" name="Google Shape;142;p18"/>
          <p:cNvSpPr txBox="1"/>
          <p:nvPr/>
        </p:nvSpPr>
        <p:spPr>
          <a:xfrm>
            <a:off x="416313" y="1261097"/>
            <a:ext cx="7038038" cy="4981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 Lập phương án thí nghiệm, khảo sát</a:t>
            </a:r>
            <a:r>
              <a:rPr lang="en-US" dirty="0"/>
              <a:t>, …</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12" name="Google Shape;142;p18"/>
          <p:cNvSpPr txBox="1"/>
          <p:nvPr/>
        </p:nvSpPr>
        <p:spPr>
          <a:xfrm>
            <a:off x="416313" y="1677733"/>
            <a:ext cx="510252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a:t>
            </a:r>
            <a:r>
              <a:rPr lang="en-US" dirty="0"/>
              <a:t> </a:t>
            </a:r>
            <a:r>
              <a:rPr lang="vi-VN" dirty="0"/>
              <a:t>Tiến hành thí nghiệm đã lập</a:t>
            </a:r>
            <a:r>
              <a:rPr lang="en-US" dirty="0"/>
              <a:t>.</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17" name="Google Shape;142;p18"/>
          <p:cNvSpPr txBox="1"/>
          <p:nvPr/>
        </p:nvSpPr>
        <p:spPr>
          <a:xfrm>
            <a:off x="839622" y="3398969"/>
            <a:ext cx="7577013" cy="527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en-US" dirty="0"/>
              <a:t>- </a:t>
            </a:r>
            <a:r>
              <a:rPr lang="vi-VN" dirty="0"/>
              <a:t>Chuẩn bị 3 cốc đánh số thứ tự 1,2,3 lấn lượt đựng nước cốt chanh, nước c</a:t>
            </a:r>
            <a:r>
              <a:rPr lang="en-US" dirty="0"/>
              <a:t>ấ</a:t>
            </a:r>
            <a:r>
              <a:rPr lang="vi-VN" dirty="0"/>
              <a:t>t, nước xà phòng</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18" name="Google Shape;142;p18"/>
          <p:cNvSpPr txBox="1"/>
          <p:nvPr/>
        </p:nvSpPr>
        <p:spPr>
          <a:xfrm>
            <a:off x="880053" y="4072674"/>
            <a:ext cx="7577013" cy="5278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en-US" dirty="0"/>
              <a:t>- </a:t>
            </a:r>
            <a:r>
              <a:rPr lang="vi-VN" dirty="0"/>
              <a:t>Dùng </a:t>
            </a:r>
            <a:r>
              <a:rPr lang="en-US" dirty="0"/>
              <a:t>ố</a:t>
            </a:r>
            <a:r>
              <a:rPr lang="vi-VN" dirty="0"/>
              <a:t>ng hút nhỏ giọt cho từng giọt chất chỉ thị vào l</a:t>
            </a:r>
            <a:r>
              <a:rPr lang="en-US" dirty="0"/>
              <a:t>ầ</a:t>
            </a:r>
            <a:r>
              <a:rPr lang="vi-VN" dirty="0"/>
              <a:t>n lượt m</a:t>
            </a:r>
            <a:r>
              <a:rPr lang="en-US" dirty="0"/>
              <a:t>ỗ</a:t>
            </a:r>
            <a:r>
              <a:rPr lang="vi-VN" dirty="0"/>
              <a:t>i cốc 1,2,3</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31"/>
                                        </p:tgtEl>
                                        <p:attrNameLst>
                                          <p:attrName>style.visibility</p:attrName>
                                        </p:attrNameLst>
                                      </p:cBhvr>
                                      <p:to>
                                        <p:strVal val="visible"/>
                                      </p:to>
                                    </p:set>
                                    <p:animEffect transition="in" filter="randombar(horizontal)">
                                      <p:cBhvr>
                                        <p:cTn id="24" dur="500"/>
                                        <p:tgtEl>
                                          <p:spTgt spid="231"/>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35"/>
                                        </p:tgtEl>
                                        <p:attrNameLst>
                                          <p:attrName>style.visibility</p:attrName>
                                        </p:attrNameLst>
                                      </p:cBhvr>
                                      <p:to>
                                        <p:strVal val="visible"/>
                                      </p:to>
                                    </p:set>
                                    <p:animEffect transition="in" filter="randombar(horizontal)">
                                      <p:cBhvr>
                                        <p:cTn id="28" dur="500"/>
                                        <p:tgtEl>
                                          <p:spTgt spid="23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par>
                          <p:cTn id="33" fill="hold">
                            <p:stCondLst>
                              <p:cond delay="1500"/>
                            </p:stCondLst>
                            <p:childTnLst>
                              <p:par>
                                <p:cTn id="34" presetID="14" presetClass="entr" presetSubtype="1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par>
                          <p:cTn id="37" fill="hold">
                            <p:stCondLst>
                              <p:cond delay="2000"/>
                            </p:stCondLst>
                            <p:childTnLst>
                              <p:par>
                                <p:cTn id="38" presetID="14" presetClass="entr" presetSubtype="1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P spid="5" grpId="0"/>
      <p:bldP spid="11" grpId="0"/>
      <p:bldP spid="12"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180110" y="2402739"/>
            <a:ext cx="8790708" cy="2523178"/>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79099" y="553089"/>
            <a:ext cx="781596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defRPr kumimoji="0" sz="2200" b="1" kern="0" spc="0" normalizeH="0" baseline="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defRPr>
            </a:lvl1pPr>
          </a:lstStyle>
          <a:p>
            <a:r>
              <a:rPr lang="vi-VN" dirty="0"/>
              <a:t>KẾT QUẢ VÀ THẢO LUẬN</a:t>
            </a:r>
            <a:endParaRPr lang="en-US" dirty="0"/>
          </a:p>
        </p:txBody>
      </p:sp>
      <p:sp>
        <p:nvSpPr>
          <p:cNvPr id="229" name="Google Shape;142;p18"/>
          <p:cNvSpPr txBox="1"/>
          <p:nvPr/>
        </p:nvSpPr>
        <p:spPr>
          <a:xfrm>
            <a:off x="336635" y="1021817"/>
            <a:ext cx="7038038" cy="6051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Tr</a:t>
            </a:r>
            <a:r>
              <a:rPr lang="en-US" dirty="0"/>
              <a:t>ì</a:t>
            </a:r>
            <a:r>
              <a:rPr lang="vi-VN" dirty="0"/>
              <a:t>nh bày các k</a:t>
            </a:r>
            <a:r>
              <a:rPr lang="en-US" dirty="0"/>
              <a:t>ế</a:t>
            </a:r>
            <a:r>
              <a:rPr lang="vi-VN" dirty="0"/>
              <a:t>t quả đạt được của nghiên cứu, g</a:t>
            </a:r>
            <a:r>
              <a:rPr lang="en-US" dirty="0"/>
              <a:t>ồ</a:t>
            </a:r>
            <a:r>
              <a:rPr lang="vi-VN" dirty="0"/>
              <a:t>m các bảng dữ liệu thực nghiệm, biểu đ</a:t>
            </a:r>
            <a:r>
              <a:rPr lang="en-US" dirty="0"/>
              <a:t>ồ</a:t>
            </a:r>
            <a:r>
              <a:rPr lang="vi-VN" dirty="0"/>
              <a:t>, đ</a:t>
            </a:r>
            <a:r>
              <a:rPr lang="en-US" dirty="0"/>
              <a:t>ồ</a:t>
            </a:r>
            <a:r>
              <a:rPr lang="vi-VN" dirty="0"/>
              <a:t> thị</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2" name="Google Shape;142;p18"/>
          <p:cNvSpPr txBox="1"/>
          <p:nvPr/>
        </p:nvSpPr>
        <p:spPr>
          <a:xfrm>
            <a:off x="336635" y="2582757"/>
            <a:ext cx="7721790" cy="4469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pPr lvl="0"/>
            <a:r>
              <a:rPr lang="vi-VN" sz="1800" dirty="0"/>
              <a:t>Sau khi nhỏ chất chỉ thị vào m</a:t>
            </a:r>
            <a:r>
              <a:rPr lang="en-US" sz="1800" dirty="0"/>
              <a:t>ỗ</a:t>
            </a:r>
            <a:r>
              <a:rPr lang="vi-VN" sz="1800" dirty="0"/>
              <a:t>i cốc, k</a:t>
            </a:r>
            <a:r>
              <a:rPr lang="en-US" sz="1800" dirty="0"/>
              <a:t>ế</a:t>
            </a:r>
            <a:r>
              <a:rPr lang="vi-VN" sz="1800" dirty="0"/>
              <a:t>t qu</a:t>
            </a:r>
            <a:r>
              <a:rPr lang="en-US" sz="1800" dirty="0"/>
              <a:t>ả</a:t>
            </a:r>
            <a:r>
              <a:rPr lang="vi-VN" sz="1800" dirty="0"/>
              <a:t> thí nghiệm được trình bày trong bảng sau</a:t>
            </a:r>
            <a:endParaRPr kumimoji="0" lang="en-US" sz="1800" b="1" i="0" u="none" strike="noStrike" kern="0" cap="none" spc="0" normalizeH="0" baseline="0" noProof="0" dirty="0">
              <a:ln>
                <a:noFill/>
              </a:ln>
              <a:solidFill>
                <a:srgbClr val="943557"/>
              </a:solidFill>
              <a:effectLst/>
              <a:uLnTx/>
              <a:uFillTx/>
              <a:sym typeface="Arial" panose="020B0604020202020204"/>
            </a:endParaRPr>
          </a:p>
        </p:txBody>
      </p:sp>
      <p:graphicFrame>
        <p:nvGraphicFramePr>
          <p:cNvPr id="6" name="Table 5"/>
          <p:cNvGraphicFramePr>
            <a:graphicFrameLocks noGrp="1"/>
          </p:cNvGraphicFramePr>
          <p:nvPr/>
        </p:nvGraphicFramePr>
        <p:xfrm>
          <a:off x="889410" y="3209490"/>
          <a:ext cx="7005652" cy="1536109"/>
        </p:xfrm>
        <a:graphic>
          <a:graphicData uri="http://schemas.openxmlformats.org/drawingml/2006/table">
            <a:tbl>
              <a:tblPr firstRow="1" bandRow="1">
                <a:tableStyleId>{5C22544A-7EE6-4342-B048-85BDC9FD1C3A}</a:tableStyleId>
              </a:tblPr>
              <a:tblGrid>
                <a:gridCol w="1751413">
                  <a:extLst>
                    <a:ext uri="{9D8B030D-6E8A-4147-A177-3AD203B41FA5}">
                      <a16:colId xmlns:a16="http://schemas.microsoft.com/office/drawing/2014/main" val="20000"/>
                    </a:ext>
                  </a:extLst>
                </a:gridCol>
                <a:gridCol w="1751413">
                  <a:extLst>
                    <a:ext uri="{9D8B030D-6E8A-4147-A177-3AD203B41FA5}">
                      <a16:colId xmlns:a16="http://schemas.microsoft.com/office/drawing/2014/main" val="20001"/>
                    </a:ext>
                  </a:extLst>
                </a:gridCol>
                <a:gridCol w="1751413">
                  <a:extLst>
                    <a:ext uri="{9D8B030D-6E8A-4147-A177-3AD203B41FA5}">
                      <a16:colId xmlns:a16="http://schemas.microsoft.com/office/drawing/2014/main" val="20002"/>
                    </a:ext>
                  </a:extLst>
                </a:gridCol>
                <a:gridCol w="1751413">
                  <a:extLst>
                    <a:ext uri="{9D8B030D-6E8A-4147-A177-3AD203B41FA5}">
                      <a16:colId xmlns:a16="http://schemas.microsoft.com/office/drawing/2014/main" val="20003"/>
                    </a:ext>
                  </a:extLst>
                </a:gridCol>
              </a:tblGrid>
              <a:tr h="896029">
                <a:tc>
                  <a:txBody>
                    <a:bodyPr/>
                    <a:lstStyle/>
                    <a:p>
                      <a:pPr algn="ctr"/>
                      <a:r>
                        <a:rPr lang="en-US" sz="1800" dirty="0" err="1">
                          <a:solidFill>
                            <a:schemeClr val="tx1">
                              <a:lumMod val="95000"/>
                              <a:lumOff val="5000"/>
                            </a:schemeClr>
                          </a:solidFill>
                        </a:rPr>
                        <a:t>Mẫu</a:t>
                      </a:r>
                      <a:r>
                        <a:rPr lang="en-US" sz="1800" dirty="0">
                          <a:solidFill>
                            <a:schemeClr val="tx1">
                              <a:lumMod val="95000"/>
                              <a:lumOff val="5000"/>
                            </a:schemeClr>
                          </a:solidFill>
                        </a:rPr>
                        <a:t> </a:t>
                      </a:r>
                      <a:r>
                        <a:rPr lang="en-US" sz="1800" dirty="0" err="1">
                          <a:solidFill>
                            <a:schemeClr val="tx1">
                              <a:lumMod val="95000"/>
                              <a:lumOff val="5000"/>
                            </a:schemeClr>
                          </a:solidFill>
                        </a:rPr>
                        <a:t>vật</a:t>
                      </a:r>
                      <a:endParaRPr lang="en-US" sz="180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0" dirty="0" err="1">
                          <a:solidFill>
                            <a:schemeClr val="tx1">
                              <a:lumMod val="95000"/>
                              <a:lumOff val="5000"/>
                            </a:schemeClr>
                          </a:solidFill>
                        </a:rPr>
                        <a:t>Nước</a:t>
                      </a:r>
                      <a:r>
                        <a:rPr lang="en-US" sz="1800" b="0" dirty="0">
                          <a:solidFill>
                            <a:schemeClr val="tx1">
                              <a:lumMod val="95000"/>
                              <a:lumOff val="5000"/>
                            </a:schemeClr>
                          </a:solidFill>
                        </a:rPr>
                        <a:t> </a:t>
                      </a:r>
                      <a:r>
                        <a:rPr lang="en-US" sz="1800" b="0" dirty="0" err="1">
                          <a:solidFill>
                            <a:schemeClr val="tx1">
                              <a:lumMod val="95000"/>
                              <a:lumOff val="5000"/>
                            </a:schemeClr>
                          </a:solidFill>
                        </a:rPr>
                        <a:t>cốt</a:t>
                      </a:r>
                      <a:r>
                        <a:rPr lang="en-US" sz="1800" b="0" dirty="0">
                          <a:solidFill>
                            <a:schemeClr val="tx1">
                              <a:lumMod val="95000"/>
                              <a:lumOff val="5000"/>
                            </a:schemeClr>
                          </a:solidFill>
                        </a:rPr>
                        <a:t> </a:t>
                      </a:r>
                      <a:r>
                        <a:rPr lang="en-US" sz="1800" b="0" dirty="0" err="1">
                          <a:solidFill>
                            <a:schemeClr val="tx1">
                              <a:lumMod val="95000"/>
                              <a:lumOff val="5000"/>
                            </a:schemeClr>
                          </a:solidFill>
                        </a:rPr>
                        <a:t>chanh</a:t>
                      </a:r>
                      <a:endParaRPr lang="en-US" sz="1800"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0" dirty="0" err="1">
                          <a:solidFill>
                            <a:schemeClr val="tx1">
                              <a:lumMod val="95000"/>
                              <a:lumOff val="5000"/>
                            </a:schemeClr>
                          </a:solidFill>
                        </a:rPr>
                        <a:t>Nước</a:t>
                      </a:r>
                      <a:r>
                        <a:rPr lang="en-US" sz="1800" b="0" dirty="0">
                          <a:solidFill>
                            <a:schemeClr val="tx1">
                              <a:lumMod val="95000"/>
                              <a:lumOff val="5000"/>
                            </a:schemeClr>
                          </a:solidFill>
                        </a:rPr>
                        <a:t> </a:t>
                      </a:r>
                      <a:r>
                        <a:rPr lang="en-US" sz="1800" b="0" dirty="0" err="1">
                          <a:solidFill>
                            <a:schemeClr val="tx1">
                              <a:lumMod val="95000"/>
                              <a:lumOff val="5000"/>
                            </a:schemeClr>
                          </a:solidFill>
                        </a:rPr>
                        <a:t>cất</a:t>
                      </a:r>
                      <a:endParaRPr lang="en-US" sz="1800"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0" dirty="0" err="1">
                          <a:solidFill>
                            <a:schemeClr val="tx1">
                              <a:lumMod val="95000"/>
                              <a:lumOff val="5000"/>
                            </a:schemeClr>
                          </a:solidFill>
                        </a:rPr>
                        <a:t>Nước</a:t>
                      </a:r>
                      <a:r>
                        <a:rPr lang="en-US" sz="1800" b="0" dirty="0">
                          <a:solidFill>
                            <a:schemeClr val="tx1">
                              <a:lumMod val="95000"/>
                              <a:lumOff val="5000"/>
                            </a:schemeClr>
                          </a:solidFill>
                        </a:rPr>
                        <a:t> </a:t>
                      </a:r>
                      <a:r>
                        <a:rPr lang="en-US" sz="1800" b="0" dirty="0" err="1">
                          <a:solidFill>
                            <a:schemeClr val="tx1">
                              <a:lumMod val="95000"/>
                              <a:lumOff val="5000"/>
                            </a:schemeClr>
                          </a:solidFill>
                        </a:rPr>
                        <a:t>xà</a:t>
                      </a:r>
                      <a:r>
                        <a:rPr lang="en-US" sz="1800" b="0" dirty="0">
                          <a:solidFill>
                            <a:schemeClr val="tx1">
                              <a:lumMod val="95000"/>
                              <a:lumOff val="5000"/>
                            </a:schemeClr>
                          </a:solidFill>
                        </a:rPr>
                        <a:t> </a:t>
                      </a:r>
                      <a:r>
                        <a:rPr lang="en-US" sz="1800" b="0" dirty="0" err="1">
                          <a:solidFill>
                            <a:schemeClr val="tx1">
                              <a:lumMod val="95000"/>
                              <a:lumOff val="5000"/>
                            </a:schemeClr>
                          </a:solidFill>
                        </a:rPr>
                        <a:t>phòng</a:t>
                      </a:r>
                      <a:endParaRPr lang="en-US" sz="1800"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9941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lang="en-US" sz="1800" b="1" i="0" u="none" strike="noStrike" cap="none" dirty="0" err="1">
                          <a:solidFill>
                            <a:schemeClr val="tx1">
                              <a:lumMod val="95000"/>
                              <a:lumOff val="5000"/>
                            </a:schemeClr>
                          </a:solidFill>
                          <a:latin typeface="+mn-lt"/>
                          <a:ea typeface="+mn-ea"/>
                          <a:cs typeface="+mn-cs"/>
                          <a:sym typeface="Arial" panose="020B0604020202020204"/>
                        </a:rPr>
                        <a:t>Hiện</a:t>
                      </a:r>
                      <a:r>
                        <a:rPr lang="en-US" sz="1800" b="1" i="0" u="none" strike="noStrike" cap="none" dirty="0">
                          <a:solidFill>
                            <a:schemeClr val="tx1">
                              <a:lumMod val="95000"/>
                              <a:lumOff val="5000"/>
                            </a:schemeClr>
                          </a:solidFill>
                          <a:latin typeface="+mn-lt"/>
                          <a:ea typeface="+mn-ea"/>
                          <a:cs typeface="+mn-cs"/>
                          <a:sym typeface="Arial" panose="020B0604020202020204"/>
                        </a:rPr>
                        <a:t> </a:t>
                      </a:r>
                      <a:r>
                        <a:rPr lang="en-US" sz="1800" b="1" i="0" u="none" strike="noStrike" cap="none" dirty="0" err="1">
                          <a:solidFill>
                            <a:schemeClr val="tx1">
                              <a:lumMod val="95000"/>
                              <a:lumOff val="5000"/>
                            </a:schemeClr>
                          </a:solidFill>
                          <a:latin typeface="+mn-lt"/>
                          <a:ea typeface="+mn-ea"/>
                          <a:cs typeface="+mn-cs"/>
                          <a:sym typeface="Arial" panose="020B0604020202020204"/>
                        </a:rPr>
                        <a:t>tượng</a:t>
                      </a:r>
                      <a:endParaRPr lang="en-US" sz="1800" b="1" i="0" u="none" strike="noStrike" cap="none" dirty="0">
                        <a:solidFill>
                          <a:schemeClr val="tx1">
                            <a:lumMod val="95000"/>
                            <a:lumOff val="5000"/>
                          </a:schemeClr>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vi-VN" sz="1800" b="0" i="0" u="none" strike="noStrike" cap="none" dirty="0">
                          <a:solidFill>
                            <a:schemeClr val="tx1">
                              <a:lumMod val="95000"/>
                              <a:lumOff val="5000"/>
                            </a:schemeClr>
                          </a:solidFill>
                          <a:latin typeface="+mn-lt"/>
                          <a:ea typeface="+mn-ea"/>
                          <a:cs typeface="+mn-cs"/>
                          <a:sym typeface="Arial" panose="020B0604020202020204"/>
                        </a:rPr>
                        <a:t>Nước đ</a:t>
                      </a:r>
                      <a:r>
                        <a:rPr lang="en-US" sz="1800" b="0" i="0" u="none" strike="noStrike" cap="none" dirty="0">
                          <a:solidFill>
                            <a:schemeClr val="tx1">
                              <a:lumMod val="95000"/>
                              <a:lumOff val="5000"/>
                            </a:schemeClr>
                          </a:solidFill>
                          <a:latin typeface="+mn-lt"/>
                          <a:ea typeface="+mn-ea"/>
                          <a:cs typeface="+mn-cs"/>
                          <a:sym typeface="Arial" panose="020B0604020202020204"/>
                        </a:rPr>
                        <a:t>ổ</a:t>
                      </a:r>
                      <a:r>
                        <a:rPr lang="vi-VN" sz="1800" b="0" i="0" u="none" strike="noStrike" cap="none" dirty="0">
                          <a:solidFill>
                            <a:schemeClr val="tx1">
                              <a:lumMod val="95000"/>
                              <a:lumOff val="5000"/>
                            </a:schemeClr>
                          </a:solidFill>
                          <a:latin typeface="+mn-lt"/>
                          <a:ea typeface="+mn-ea"/>
                          <a:cs typeface="+mn-cs"/>
                          <a:sym typeface="Arial" panose="020B0604020202020204"/>
                        </a:rPr>
                        <a:t>i sang màu h</a:t>
                      </a:r>
                      <a:r>
                        <a:rPr lang="en-US" sz="1800" b="0" i="0" u="none" strike="noStrike" cap="none" dirty="0">
                          <a:solidFill>
                            <a:schemeClr val="tx1">
                              <a:lumMod val="95000"/>
                              <a:lumOff val="5000"/>
                            </a:schemeClr>
                          </a:solidFill>
                          <a:latin typeface="+mn-lt"/>
                          <a:ea typeface="+mn-ea"/>
                          <a:cs typeface="+mn-cs"/>
                          <a:sym typeface="Arial" panose="020B0604020202020204"/>
                        </a:rPr>
                        <a:t>ồ</a:t>
                      </a:r>
                      <a:r>
                        <a:rPr lang="vi-VN" sz="1800" b="0" i="0" u="none" strike="noStrike" cap="none" dirty="0">
                          <a:solidFill>
                            <a:schemeClr val="tx1">
                              <a:lumMod val="95000"/>
                              <a:lumOff val="5000"/>
                            </a:schemeClr>
                          </a:solidFill>
                          <a:latin typeface="+mn-lt"/>
                          <a:ea typeface="+mn-ea"/>
                          <a:cs typeface="+mn-cs"/>
                          <a:sym typeface="Arial" panose="020B0604020202020204"/>
                        </a:rPr>
                        <a:t>ng</a:t>
                      </a:r>
                      <a:endParaRPr lang="en-US" sz="1800" b="0" i="0" u="none" strike="noStrike" cap="none" dirty="0">
                        <a:solidFill>
                          <a:schemeClr val="tx1">
                            <a:lumMod val="95000"/>
                            <a:lumOff val="5000"/>
                          </a:schemeClr>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sz="1800" b="0" dirty="0" err="1">
                          <a:solidFill>
                            <a:schemeClr val="tx1">
                              <a:lumMod val="95000"/>
                              <a:lumOff val="5000"/>
                            </a:schemeClr>
                          </a:solidFill>
                        </a:rPr>
                        <a:t>Không</a:t>
                      </a:r>
                      <a:r>
                        <a:rPr lang="en-US" sz="1800" b="0" dirty="0">
                          <a:solidFill>
                            <a:schemeClr val="tx1">
                              <a:lumMod val="95000"/>
                              <a:lumOff val="5000"/>
                            </a:schemeClr>
                          </a:solidFill>
                        </a:rPr>
                        <a:t> </a:t>
                      </a:r>
                      <a:r>
                        <a:rPr lang="en-US" sz="1800" b="0" dirty="0" err="1">
                          <a:solidFill>
                            <a:schemeClr val="tx1">
                              <a:lumMod val="95000"/>
                              <a:lumOff val="5000"/>
                            </a:schemeClr>
                          </a:solidFill>
                        </a:rPr>
                        <a:t>có</a:t>
                      </a:r>
                      <a:r>
                        <a:rPr lang="en-US" sz="1800" b="0" dirty="0">
                          <a:solidFill>
                            <a:schemeClr val="tx1">
                              <a:lumMod val="95000"/>
                              <a:lumOff val="5000"/>
                            </a:schemeClr>
                          </a:solidFill>
                        </a:rPr>
                        <a:t> </a:t>
                      </a:r>
                      <a:r>
                        <a:rPr lang="en-US" sz="1800" b="0" dirty="0" err="1">
                          <a:solidFill>
                            <a:schemeClr val="tx1">
                              <a:lumMod val="95000"/>
                              <a:lumOff val="5000"/>
                            </a:schemeClr>
                          </a:solidFill>
                        </a:rPr>
                        <a:t>sự</a:t>
                      </a:r>
                      <a:r>
                        <a:rPr lang="en-US" sz="1800" b="0" dirty="0">
                          <a:solidFill>
                            <a:schemeClr val="tx1">
                              <a:lumMod val="95000"/>
                              <a:lumOff val="5000"/>
                            </a:schemeClr>
                          </a:solidFill>
                        </a:rPr>
                        <a:t> </a:t>
                      </a:r>
                      <a:r>
                        <a:rPr lang="en-US" sz="1800" b="0" dirty="0" err="1">
                          <a:solidFill>
                            <a:schemeClr val="tx1">
                              <a:lumMod val="95000"/>
                              <a:lumOff val="5000"/>
                            </a:schemeClr>
                          </a:solidFill>
                        </a:rPr>
                        <a:t>đổi</a:t>
                      </a:r>
                      <a:r>
                        <a:rPr lang="en-US" sz="1800" b="0" dirty="0">
                          <a:solidFill>
                            <a:schemeClr val="tx1">
                              <a:lumMod val="95000"/>
                              <a:lumOff val="5000"/>
                            </a:schemeClr>
                          </a:solidFill>
                        </a:rPr>
                        <a:t> </a:t>
                      </a:r>
                      <a:r>
                        <a:rPr lang="en-US" sz="1800" b="0" dirty="0" err="1">
                          <a:solidFill>
                            <a:schemeClr val="tx1">
                              <a:lumMod val="95000"/>
                              <a:lumOff val="5000"/>
                            </a:schemeClr>
                          </a:solidFill>
                        </a:rPr>
                        <a:t>màu</a:t>
                      </a:r>
                      <a:endParaRPr lang="en-US" sz="1800" b="0" dirty="0">
                        <a:solidFill>
                          <a:schemeClr val="tx1">
                            <a:lumMod val="95000"/>
                            <a:lumOff val="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vi-VN" sz="1800" b="0" i="0" u="none" strike="noStrike" cap="none" dirty="0">
                          <a:solidFill>
                            <a:schemeClr val="tx1">
                              <a:lumMod val="95000"/>
                              <a:lumOff val="5000"/>
                            </a:schemeClr>
                          </a:solidFill>
                          <a:latin typeface="+mn-lt"/>
                          <a:ea typeface="+mn-ea"/>
                          <a:cs typeface="+mn-cs"/>
                          <a:sym typeface="Arial" panose="020B0604020202020204"/>
                        </a:rPr>
                        <a:t>Nước đ</a:t>
                      </a:r>
                      <a:r>
                        <a:rPr lang="en-US" sz="1800" b="0" i="0" u="none" strike="noStrike" cap="none" dirty="0">
                          <a:solidFill>
                            <a:schemeClr val="tx1">
                              <a:lumMod val="95000"/>
                              <a:lumOff val="5000"/>
                            </a:schemeClr>
                          </a:solidFill>
                          <a:latin typeface="+mn-lt"/>
                          <a:ea typeface="+mn-ea"/>
                          <a:cs typeface="+mn-cs"/>
                          <a:sym typeface="Arial" panose="020B0604020202020204"/>
                        </a:rPr>
                        <a:t>ổ</a:t>
                      </a:r>
                      <a:r>
                        <a:rPr lang="vi-VN" sz="1800" b="0" i="0" u="none" strike="noStrike" cap="none" dirty="0">
                          <a:solidFill>
                            <a:schemeClr val="tx1">
                              <a:lumMod val="95000"/>
                              <a:lumOff val="5000"/>
                            </a:schemeClr>
                          </a:solidFill>
                          <a:latin typeface="+mn-lt"/>
                          <a:ea typeface="+mn-ea"/>
                          <a:cs typeface="+mn-cs"/>
                          <a:sym typeface="Arial" panose="020B0604020202020204"/>
                        </a:rPr>
                        <a:t>i sang màu </a:t>
                      </a:r>
                      <a:r>
                        <a:rPr lang="en-US" sz="1800" b="0" i="0" u="none" strike="noStrike" cap="none" dirty="0" err="1">
                          <a:solidFill>
                            <a:schemeClr val="tx1">
                              <a:lumMod val="95000"/>
                              <a:lumOff val="5000"/>
                            </a:schemeClr>
                          </a:solidFill>
                          <a:latin typeface="+mn-lt"/>
                          <a:ea typeface="+mn-ea"/>
                          <a:cs typeface="+mn-cs"/>
                          <a:sym typeface="Arial" panose="020B0604020202020204"/>
                        </a:rPr>
                        <a:t>xanh</a:t>
                      </a:r>
                      <a:endParaRPr lang="en-US" sz="1800" b="0" i="0" u="none" strike="noStrike" cap="none" dirty="0">
                        <a:solidFill>
                          <a:schemeClr val="tx1">
                            <a:lumMod val="95000"/>
                            <a:lumOff val="5000"/>
                          </a:schemeClr>
                        </a:solidFill>
                        <a:latin typeface="+mn-lt"/>
                        <a:ea typeface="+mn-ea"/>
                        <a:cs typeface="+mn-cs"/>
                        <a:sym typeface="Arial" panose="020B060402020202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pic>
        <p:nvPicPr>
          <p:cNvPr id="6146" name="Picture 2" descr="Go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462" y="714811"/>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
        <p:nvSpPr>
          <p:cNvPr id="7" name="Google Shape;142;p18"/>
          <p:cNvSpPr txBox="1"/>
          <p:nvPr/>
        </p:nvSpPr>
        <p:spPr>
          <a:xfrm>
            <a:off x="336635" y="1696896"/>
            <a:ext cx="7038038" cy="60518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Giải thích được ý nghĩa cùa kết quả và gợi</a:t>
            </a:r>
            <a:r>
              <a:rPr lang="en-US" dirty="0"/>
              <a:t> </a:t>
            </a:r>
            <a:r>
              <a:rPr lang="vi-VN" dirty="0"/>
              <a:t>ý cho các v</a:t>
            </a:r>
            <a:r>
              <a:rPr lang="en-US" dirty="0"/>
              <a:t>ấ</a:t>
            </a:r>
            <a:r>
              <a:rPr lang="vi-VN" dirty="0"/>
              <a:t>n đ</a:t>
            </a:r>
            <a:r>
              <a:rPr lang="en-US" dirty="0"/>
              <a:t>ề</a:t>
            </a:r>
            <a:r>
              <a:rPr lang="vi-VN" dirty="0"/>
              <a:t> c</a:t>
            </a:r>
            <a:r>
              <a:rPr lang="en-US" dirty="0"/>
              <a:t>ầ</a:t>
            </a:r>
            <a:r>
              <a:rPr lang="vi-VN" dirty="0"/>
              <a:t>n tìm hiểu khác nhau</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97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par>
                          <p:cTn id="12" fill="hold">
                            <p:stCondLst>
                              <p:cond delay="1475"/>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1"/>
                                        </p:tgtEl>
                                        <p:attrNameLst>
                                          <p:attrName>style.visibility</p:attrName>
                                        </p:attrNameLst>
                                      </p:cBhvr>
                                      <p:to>
                                        <p:strVal val="visible"/>
                                      </p:to>
                                    </p:set>
                                    <p:animEffect transition="in" filter="randombar(horizontal)">
                                      <p:cBhvr>
                                        <p:cTn id="20" dur="500"/>
                                        <p:tgtEl>
                                          <p:spTgt spid="2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type="lt">
                                    <p:tmPct val="5000"/>
                                  </p:iterate>
                                  <p:childTnLst>
                                    <p:set>
                                      <p:cBhvr>
                                        <p:cTn id="24" dur="1" fill="hold">
                                          <p:stCondLst>
                                            <p:cond delay="0"/>
                                          </p:stCondLst>
                                        </p:cTn>
                                        <p:tgtEl>
                                          <p:spTgt spid="232"/>
                                        </p:tgtEl>
                                        <p:attrNameLst>
                                          <p:attrName>style.visibility</p:attrName>
                                        </p:attrNameLst>
                                      </p:cBhvr>
                                      <p:to>
                                        <p:strVal val="visible"/>
                                      </p:to>
                                    </p:set>
                                    <p:animEffect transition="in" filter="wipe(up)">
                                      <p:cBhvr>
                                        <p:cTn id="25" dur="500"/>
                                        <p:tgtEl>
                                          <p:spTgt spid="232"/>
                                        </p:tgtEl>
                                      </p:cBhvr>
                                    </p:animEffect>
                                  </p:childTnLst>
                                </p:cTn>
                              </p:par>
                            </p:childTnLst>
                          </p:cTn>
                        </p:par>
                        <p:par>
                          <p:cTn id="26" fill="hold">
                            <p:stCondLst>
                              <p:cond delay="2625"/>
                            </p:stCondLst>
                            <p:childTnLst>
                              <p:par>
                                <p:cTn id="27" presetID="14" presetClass="entr" presetSubtype="1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 name="Group 1"/>
          <p:cNvGrpSpPr/>
          <p:nvPr/>
        </p:nvGrpSpPr>
        <p:grpSpPr>
          <a:xfrm>
            <a:off x="3083710" y="1660236"/>
            <a:ext cx="1090676" cy="2130587"/>
            <a:chOff x="3083710" y="1660236"/>
            <a:chExt cx="1090676" cy="2130587"/>
          </a:xfrm>
        </p:grpSpPr>
        <p:sp>
          <p:nvSpPr>
            <p:cNvPr id="299" name="Google Shape;299;p20"/>
            <p:cNvSpPr/>
            <p:nvPr/>
          </p:nvSpPr>
          <p:spPr>
            <a:xfrm>
              <a:off x="3100812" y="1983440"/>
              <a:ext cx="1056488" cy="1791074"/>
            </a:xfrm>
            <a:custGeom>
              <a:avLst/>
              <a:gdLst/>
              <a:ahLst/>
              <a:cxnLst/>
              <a:rect l="l" t="t" r="r" b="b"/>
              <a:pathLst>
                <a:path w="70117" h="118870" extrusionOk="0">
                  <a:moveTo>
                    <a:pt x="27153" y="0"/>
                  </a:moveTo>
                  <a:lnTo>
                    <a:pt x="27153" y="15244"/>
                  </a:lnTo>
                  <a:cubicBezTo>
                    <a:pt x="27153" y="32457"/>
                    <a:pt x="21015" y="48602"/>
                    <a:pt x="9907" y="60610"/>
                  </a:cubicBezTo>
                  <a:cubicBezTo>
                    <a:pt x="3202" y="67882"/>
                    <a:pt x="0" y="77389"/>
                    <a:pt x="834" y="87296"/>
                  </a:cubicBezTo>
                  <a:cubicBezTo>
                    <a:pt x="2302" y="104108"/>
                    <a:pt x="16112" y="117618"/>
                    <a:pt x="32957" y="118785"/>
                  </a:cubicBezTo>
                  <a:cubicBezTo>
                    <a:pt x="33781" y="118842"/>
                    <a:pt x="34602" y="118870"/>
                    <a:pt x="35418" y="118870"/>
                  </a:cubicBezTo>
                  <a:cubicBezTo>
                    <a:pt x="44251" y="118870"/>
                    <a:pt x="52572" y="115588"/>
                    <a:pt x="59076" y="109512"/>
                  </a:cubicBezTo>
                  <a:cubicBezTo>
                    <a:pt x="66081" y="102974"/>
                    <a:pt x="70117" y="93701"/>
                    <a:pt x="70117" y="84127"/>
                  </a:cubicBezTo>
                  <a:cubicBezTo>
                    <a:pt x="70083" y="75487"/>
                    <a:pt x="66881" y="67148"/>
                    <a:pt x="61044" y="60777"/>
                  </a:cubicBezTo>
                  <a:cubicBezTo>
                    <a:pt x="49836" y="48468"/>
                    <a:pt x="43665" y="32457"/>
                    <a:pt x="43665" y="15678"/>
                  </a:cubicBezTo>
                  <a:lnTo>
                    <a:pt x="4366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20"/>
            <p:cNvSpPr/>
            <p:nvPr/>
          </p:nvSpPr>
          <p:spPr>
            <a:xfrm>
              <a:off x="3083710" y="1847718"/>
              <a:ext cx="1090676" cy="1943105"/>
            </a:xfrm>
            <a:custGeom>
              <a:avLst/>
              <a:gdLst/>
              <a:ahLst/>
              <a:cxnLst/>
              <a:rect l="l" t="t" r="r" b="b"/>
              <a:pathLst>
                <a:path w="72386" h="128960" extrusionOk="0">
                  <a:moveTo>
                    <a:pt x="46101" y="1068"/>
                  </a:moveTo>
                  <a:cubicBezTo>
                    <a:pt x="47969" y="1068"/>
                    <a:pt x="49503" y="2603"/>
                    <a:pt x="49503" y="4504"/>
                  </a:cubicBezTo>
                  <a:cubicBezTo>
                    <a:pt x="49503" y="6372"/>
                    <a:pt x="47969" y="7906"/>
                    <a:pt x="46101" y="7906"/>
                  </a:cubicBezTo>
                  <a:lnTo>
                    <a:pt x="26987" y="7906"/>
                  </a:lnTo>
                  <a:cubicBezTo>
                    <a:pt x="25119" y="7906"/>
                    <a:pt x="23584" y="6372"/>
                    <a:pt x="23584" y="4504"/>
                  </a:cubicBezTo>
                  <a:cubicBezTo>
                    <a:pt x="23584" y="2603"/>
                    <a:pt x="25119" y="1068"/>
                    <a:pt x="26987" y="1068"/>
                  </a:cubicBezTo>
                  <a:close/>
                  <a:moveTo>
                    <a:pt x="44800" y="9007"/>
                  </a:moveTo>
                  <a:lnTo>
                    <a:pt x="44800" y="24685"/>
                  </a:lnTo>
                  <a:cubicBezTo>
                    <a:pt x="44800" y="41464"/>
                    <a:pt x="50971" y="57475"/>
                    <a:pt x="62179" y="69784"/>
                  </a:cubicBezTo>
                  <a:cubicBezTo>
                    <a:pt x="68016" y="76222"/>
                    <a:pt x="71218" y="84494"/>
                    <a:pt x="71218" y="93167"/>
                  </a:cubicBezTo>
                  <a:cubicBezTo>
                    <a:pt x="71218" y="102741"/>
                    <a:pt x="67216" y="111981"/>
                    <a:pt x="60211" y="118519"/>
                  </a:cubicBezTo>
                  <a:cubicBezTo>
                    <a:pt x="53737" y="124595"/>
                    <a:pt x="45391" y="127877"/>
                    <a:pt x="36554" y="127877"/>
                  </a:cubicBezTo>
                  <a:cubicBezTo>
                    <a:pt x="35737" y="127877"/>
                    <a:pt x="34916" y="127849"/>
                    <a:pt x="34092" y="127792"/>
                  </a:cubicBezTo>
                  <a:cubicBezTo>
                    <a:pt x="17247" y="126625"/>
                    <a:pt x="3470" y="113115"/>
                    <a:pt x="1969" y="96303"/>
                  </a:cubicBezTo>
                  <a:cubicBezTo>
                    <a:pt x="1102" y="86396"/>
                    <a:pt x="4304" y="76889"/>
                    <a:pt x="11076" y="69617"/>
                  </a:cubicBezTo>
                  <a:cubicBezTo>
                    <a:pt x="22183" y="57609"/>
                    <a:pt x="28288" y="41464"/>
                    <a:pt x="28288" y="24251"/>
                  </a:cubicBezTo>
                  <a:lnTo>
                    <a:pt x="28288" y="9007"/>
                  </a:lnTo>
                  <a:close/>
                  <a:moveTo>
                    <a:pt x="26987" y="1"/>
                  </a:moveTo>
                  <a:cubicBezTo>
                    <a:pt x="24518" y="1"/>
                    <a:pt x="22484" y="2002"/>
                    <a:pt x="22484" y="4504"/>
                  </a:cubicBezTo>
                  <a:cubicBezTo>
                    <a:pt x="22484" y="6939"/>
                    <a:pt x="24485" y="9007"/>
                    <a:pt x="26987" y="9007"/>
                  </a:cubicBezTo>
                  <a:lnTo>
                    <a:pt x="27187" y="9007"/>
                  </a:lnTo>
                  <a:lnTo>
                    <a:pt x="27187" y="24251"/>
                  </a:lnTo>
                  <a:cubicBezTo>
                    <a:pt x="27187" y="41230"/>
                    <a:pt x="21183" y="57075"/>
                    <a:pt x="10275" y="68917"/>
                  </a:cubicBezTo>
                  <a:cubicBezTo>
                    <a:pt x="3337" y="76422"/>
                    <a:pt x="1" y="86162"/>
                    <a:pt x="935" y="96436"/>
                  </a:cubicBezTo>
                  <a:cubicBezTo>
                    <a:pt x="2436" y="113749"/>
                    <a:pt x="16680" y="127692"/>
                    <a:pt x="34025" y="128860"/>
                  </a:cubicBezTo>
                  <a:cubicBezTo>
                    <a:pt x="34926" y="128893"/>
                    <a:pt x="35760" y="128960"/>
                    <a:pt x="36627" y="128960"/>
                  </a:cubicBezTo>
                  <a:cubicBezTo>
                    <a:pt x="45700" y="128960"/>
                    <a:pt x="54306" y="125591"/>
                    <a:pt x="61011" y="119319"/>
                  </a:cubicBezTo>
                  <a:cubicBezTo>
                    <a:pt x="68216" y="112581"/>
                    <a:pt x="72386" y="103074"/>
                    <a:pt x="72386" y="93167"/>
                  </a:cubicBezTo>
                  <a:cubicBezTo>
                    <a:pt x="72386" y="84261"/>
                    <a:pt x="69050" y="75655"/>
                    <a:pt x="63046" y="69083"/>
                  </a:cubicBezTo>
                  <a:cubicBezTo>
                    <a:pt x="51971" y="56941"/>
                    <a:pt x="45867" y="41197"/>
                    <a:pt x="45867" y="24685"/>
                  </a:cubicBezTo>
                  <a:lnTo>
                    <a:pt x="45867" y="9007"/>
                  </a:lnTo>
                  <a:lnTo>
                    <a:pt x="46101" y="9007"/>
                  </a:lnTo>
                  <a:cubicBezTo>
                    <a:pt x="48536" y="9007"/>
                    <a:pt x="50604" y="7006"/>
                    <a:pt x="50604" y="4504"/>
                  </a:cubicBezTo>
                  <a:cubicBezTo>
                    <a:pt x="50604" y="2035"/>
                    <a:pt x="48602" y="1"/>
                    <a:pt x="461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20"/>
            <p:cNvSpPr/>
            <p:nvPr/>
          </p:nvSpPr>
          <p:spPr>
            <a:xfrm>
              <a:off x="3438582" y="1863811"/>
              <a:ext cx="391032" cy="103047"/>
            </a:xfrm>
            <a:custGeom>
              <a:avLst/>
              <a:gdLst/>
              <a:ahLst/>
              <a:cxnLst/>
              <a:rect l="l" t="t" r="r" b="b"/>
              <a:pathLst>
                <a:path w="25952" h="6839" extrusionOk="0">
                  <a:moveTo>
                    <a:pt x="3436" y="0"/>
                  </a:moveTo>
                  <a:cubicBezTo>
                    <a:pt x="1568" y="0"/>
                    <a:pt x="0" y="1535"/>
                    <a:pt x="0" y="3436"/>
                  </a:cubicBezTo>
                  <a:cubicBezTo>
                    <a:pt x="0" y="5304"/>
                    <a:pt x="1568" y="6838"/>
                    <a:pt x="3436" y="6838"/>
                  </a:cubicBezTo>
                  <a:lnTo>
                    <a:pt x="22550" y="6838"/>
                  </a:lnTo>
                  <a:cubicBezTo>
                    <a:pt x="24418" y="6838"/>
                    <a:pt x="25952" y="5304"/>
                    <a:pt x="25952" y="3436"/>
                  </a:cubicBezTo>
                  <a:cubicBezTo>
                    <a:pt x="25952" y="1535"/>
                    <a:pt x="24418" y="0"/>
                    <a:pt x="225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20"/>
            <p:cNvSpPr/>
            <p:nvPr/>
          </p:nvSpPr>
          <p:spPr>
            <a:xfrm>
              <a:off x="3205853" y="2940966"/>
              <a:ext cx="877064" cy="757443"/>
            </a:xfrm>
            <a:custGeom>
              <a:avLst/>
              <a:gdLst/>
              <a:ahLst/>
              <a:cxnLst/>
              <a:rect l="l" t="t" r="r" b="b"/>
              <a:pathLst>
                <a:path w="58209" h="50270" extrusionOk="0">
                  <a:moveTo>
                    <a:pt x="26520" y="1"/>
                  </a:moveTo>
                  <a:cubicBezTo>
                    <a:pt x="26086" y="1"/>
                    <a:pt x="25719" y="67"/>
                    <a:pt x="25352" y="234"/>
                  </a:cubicBezTo>
                  <a:cubicBezTo>
                    <a:pt x="24985" y="368"/>
                    <a:pt x="24652" y="568"/>
                    <a:pt x="24385" y="868"/>
                  </a:cubicBezTo>
                  <a:cubicBezTo>
                    <a:pt x="24085" y="1168"/>
                    <a:pt x="23884" y="1435"/>
                    <a:pt x="23751" y="1802"/>
                  </a:cubicBezTo>
                  <a:cubicBezTo>
                    <a:pt x="23551" y="2202"/>
                    <a:pt x="23484" y="2569"/>
                    <a:pt x="23518" y="2969"/>
                  </a:cubicBezTo>
                  <a:cubicBezTo>
                    <a:pt x="23518" y="3069"/>
                    <a:pt x="23551" y="3170"/>
                    <a:pt x="23551" y="3236"/>
                  </a:cubicBezTo>
                  <a:cubicBezTo>
                    <a:pt x="23417" y="3236"/>
                    <a:pt x="23351" y="3203"/>
                    <a:pt x="23217" y="3203"/>
                  </a:cubicBezTo>
                  <a:cubicBezTo>
                    <a:pt x="22817" y="3203"/>
                    <a:pt x="22417" y="3270"/>
                    <a:pt x="22083" y="3436"/>
                  </a:cubicBezTo>
                  <a:cubicBezTo>
                    <a:pt x="21716" y="3570"/>
                    <a:pt x="21416" y="3770"/>
                    <a:pt x="21183" y="4037"/>
                  </a:cubicBezTo>
                  <a:cubicBezTo>
                    <a:pt x="21149" y="4070"/>
                    <a:pt x="21082" y="4104"/>
                    <a:pt x="21082" y="4137"/>
                  </a:cubicBezTo>
                  <a:lnTo>
                    <a:pt x="21082" y="4104"/>
                  </a:lnTo>
                  <a:cubicBezTo>
                    <a:pt x="20916" y="4003"/>
                    <a:pt x="20716" y="3803"/>
                    <a:pt x="20549" y="3703"/>
                  </a:cubicBezTo>
                  <a:cubicBezTo>
                    <a:pt x="20148" y="3436"/>
                    <a:pt x="19681" y="3303"/>
                    <a:pt x="19214" y="3303"/>
                  </a:cubicBezTo>
                  <a:cubicBezTo>
                    <a:pt x="18848" y="3303"/>
                    <a:pt x="18514" y="3370"/>
                    <a:pt x="18180" y="3536"/>
                  </a:cubicBezTo>
                  <a:cubicBezTo>
                    <a:pt x="17880" y="3603"/>
                    <a:pt x="17647" y="3770"/>
                    <a:pt x="17380" y="4037"/>
                  </a:cubicBezTo>
                  <a:cubicBezTo>
                    <a:pt x="17213" y="3803"/>
                    <a:pt x="17080" y="3637"/>
                    <a:pt x="16913" y="3436"/>
                  </a:cubicBezTo>
                  <a:cubicBezTo>
                    <a:pt x="16546" y="3069"/>
                    <a:pt x="16146" y="2803"/>
                    <a:pt x="15645" y="2703"/>
                  </a:cubicBezTo>
                  <a:cubicBezTo>
                    <a:pt x="15378" y="2636"/>
                    <a:pt x="15145" y="2602"/>
                    <a:pt x="14845" y="2569"/>
                  </a:cubicBezTo>
                  <a:cubicBezTo>
                    <a:pt x="14811" y="2236"/>
                    <a:pt x="14678" y="1902"/>
                    <a:pt x="14511" y="1602"/>
                  </a:cubicBezTo>
                  <a:cubicBezTo>
                    <a:pt x="14378" y="1402"/>
                    <a:pt x="14211" y="1201"/>
                    <a:pt x="14044" y="968"/>
                  </a:cubicBezTo>
                  <a:cubicBezTo>
                    <a:pt x="13677" y="601"/>
                    <a:pt x="13210" y="368"/>
                    <a:pt x="12710" y="201"/>
                  </a:cubicBezTo>
                  <a:cubicBezTo>
                    <a:pt x="12476" y="101"/>
                    <a:pt x="12176" y="101"/>
                    <a:pt x="11909" y="67"/>
                  </a:cubicBezTo>
                  <a:cubicBezTo>
                    <a:pt x="11642" y="67"/>
                    <a:pt x="11376" y="101"/>
                    <a:pt x="11075" y="201"/>
                  </a:cubicBezTo>
                  <a:cubicBezTo>
                    <a:pt x="10842" y="267"/>
                    <a:pt x="10575" y="401"/>
                    <a:pt x="10341" y="468"/>
                  </a:cubicBezTo>
                  <a:cubicBezTo>
                    <a:pt x="9808" y="801"/>
                    <a:pt x="9541" y="1068"/>
                    <a:pt x="9207" y="1602"/>
                  </a:cubicBezTo>
                  <a:cubicBezTo>
                    <a:pt x="9074" y="1869"/>
                    <a:pt x="9007" y="2102"/>
                    <a:pt x="8907" y="2369"/>
                  </a:cubicBezTo>
                  <a:lnTo>
                    <a:pt x="8907" y="2402"/>
                  </a:lnTo>
                  <a:cubicBezTo>
                    <a:pt x="8874" y="2569"/>
                    <a:pt x="8840" y="2736"/>
                    <a:pt x="8840" y="2936"/>
                  </a:cubicBezTo>
                  <a:cubicBezTo>
                    <a:pt x="8740" y="2903"/>
                    <a:pt x="8674" y="2903"/>
                    <a:pt x="8574" y="2869"/>
                  </a:cubicBezTo>
                  <a:cubicBezTo>
                    <a:pt x="8507" y="2869"/>
                    <a:pt x="8407" y="2803"/>
                    <a:pt x="8373" y="2803"/>
                  </a:cubicBezTo>
                  <a:lnTo>
                    <a:pt x="8307" y="2803"/>
                  </a:lnTo>
                  <a:cubicBezTo>
                    <a:pt x="8141" y="2775"/>
                    <a:pt x="7975" y="2759"/>
                    <a:pt x="7812" y="2759"/>
                  </a:cubicBezTo>
                  <a:cubicBezTo>
                    <a:pt x="7580" y="2759"/>
                    <a:pt x="7354" y="2791"/>
                    <a:pt x="7139" y="2869"/>
                  </a:cubicBezTo>
                  <a:cubicBezTo>
                    <a:pt x="6872" y="2936"/>
                    <a:pt x="6672" y="3069"/>
                    <a:pt x="6405" y="3136"/>
                  </a:cubicBezTo>
                  <a:cubicBezTo>
                    <a:pt x="6072" y="3303"/>
                    <a:pt x="5805" y="3603"/>
                    <a:pt x="5571" y="3903"/>
                  </a:cubicBezTo>
                  <a:cubicBezTo>
                    <a:pt x="5405" y="4070"/>
                    <a:pt x="5305" y="4304"/>
                    <a:pt x="5204" y="4571"/>
                  </a:cubicBezTo>
                  <a:cubicBezTo>
                    <a:pt x="5171" y="4637"/>
                    <a:pt x="5171" y="4704"/>
                    <a:pt x="5138" y="4771"/>
                  </a:cubicBezTo>
                  <a:cubicBezTo>
                    <a:pt x="5071" y="4771"/>
                    <a:pt x="5038" y="4771"/>
                    <a:pt x="5004" y="4804"/>
                  </a:cubicBezTo>
                  <a:cubicBezTo>
                    <a:pt x="4904" y="4871"/>
                    <a:pt x="4838" y="4904"/>
                    <a:pt x="4804" y="4937"/>
                  </a:cubicBezTo>
                  <a:cubicBezTo>
                    <a:pt x="4704" y="4971"/>
                    <a:pt x="4671" y="5071"/>
                    <a:pt x="4637" y="5104"/>
                  </a:cubicBezTo>
                  <a:cubicBezTo>
                    <a:pt x="4537" y="5204"/>
                    <a:pt x="4504" y="5238"/>
                    <a:pt x="4504" y="5304"/>
                  </a:cubicBezTo>
                  <a:cubicBezTo>
                    <a:pt x="4471" y="5404"/>
                    <a:pt x="4404" y="5471"/>
                    <a:pt x="4404" y="5571"/>
                  </a:cubicBezTo>
                  <a:lnTo>
                    <a:pt x="4404" y="5738"/>
                  </a:lnTo>
                  <a:cubicBezTo>
                    <a:pt x="1635" y="10208"/>
                    <a:pt x="1" y="15478"/>
                    <a:pt x="1" y="21149"/>
                  </a:cubicBezTo>
                  <a:cubicBezTo>
                    <a:pt x="1" y="37261"/>
                    <a:pt x="13043" y="50270"/>
                    <a:pt x="29088" y="50270"/>
                  </a:cubicBezTo>
                  <a:cubicBezTo>
                    <a:pt x="45200" y="50270"/>
                    <a:pt x="58209" y="37227"/>
                    <a:pt x="58209" y="21149"/>
                  </a:cubicBezTo>
                  <a:cubicBezTo>
                    <a:pt x="57942" y="15512"/>
                    <a:pt x="56274" y="10175"/>
                    <a:pt x="53439" y="5671"/>
                  </a:cubicBezTo>
                  <a:lnTo>
                    <a:pt x="41230" y="5671"/>
                  </a:lnTo>
                  <a:cubicBezTo>
                    <a:pt x="41230" y="5538"/>
                    <a:pt x="41197" y="5404"/>
                    <a:pt x="41197" y="5338"/>
                  </a:cubicBezTo>
                  <a:cubicBezTo>
                    <a:pt x="41063" y="4871"/>
                    <a:pt x="40830" y="4437"/>
                    <a:pt x="40496" y="4104"/>
                  </a:cubicBezTo>
                  <a:cubicBezTo>
                    <a:pt x="40330" y="4003"/>
                    <a:pt x="40096" y="3837"/>
                    <a:pt x="39929" y="3703"/>
                  </a:cubicBezTo>
                  <a:cubicBezTo>
                    <a:pt x="39529" y="3436"/>
                    <a:pt x="39029" y="3336"/>
                    <a:pt x="38528" y="3336"/>
                  </a:cubicBezTo>
                  <a:cubicBezTo>
                    <a:pt x="38161" y="3336"/>
                    <a:pt x="37761" y="3403"/>
                    <a:pt x="37427" y="3570"/>
                  </a:cubicBezTo>
                  <a:cubicBezTo>
                    <a:pt x="37361" y="3603"/>
                    <a:pt x="37294" y="3670"/>
                    <a:pt x="37227" y="3670"/>
                  </a:cubicBezTo>
                  <a:cubicBezTo>
                    <a:pt x="37094" y="3470"/>
                    <a:pt x="37027" y="3336"/>
                    <a:pt x="36860" y="3203"/>
                  </a:cubicBezTo>
                  <a:cubicBezTo>
                    <a:pt x="36660" y="3036"/>
                    <a:pt x="36427" y="2869"/>
                    <a:pt x="36227" y="2736"/>
                  </a:cubicBezTo>
                  <a:cubicBezTo>
                    <a:pt x="35760" y="2436"/>
                    <a:pt x="35226" y="2336"/>
                    <a:pt x="34692" y="2336"/>
                  </a:cubicBezTo>
                  <a:cubicBezTo>
                    <a:pt x="34259" y="2336"/>
                    <a:pt x="33892" y="2402"/>
                    <a:pt x="33525" y="2569"/>
                  </a:cubicBezTo>
                  <a:cubicBezTo>
                    <a:pt x="33158" y="2703"/>
                    <a:pt x="32824" y="2903"/>
                    <a:pt x="32557" y="3203"/>
                  </a:cubicBezTo>
                  <a:cubicBezTo>
                    <a:pt x="32391" y="3336"/>
                    <a:pt x="32257" y="3503"/>
                    <a:pt x="32190" y="3703"/>
                  </a:cubicBezTo>
                  <a:lnTo>
                    <a:pt x="32057" y="3570"/>
                  </a:lnTo>
                  <a:lnTo>
                    <a:pt x="31423" y="3069"/>
                  </a:lnTo>
                  <a:cubicBezTo>
                    <a:pt x="30923" y="2769"/>
                    <a:pt x="30389" y="2669"/>
                    <a:pt x="29855" y="2669"/>
                  </a:cubicBezTo>
                  <a:cubicBezTo>
                    <a:pt x="29755" y="2669"/>
                    <a:pt x="29655" y="2669"/>
                    <a:pt x="29555" y="2703"/>
                  </a:cubicBezTo>
                  <a:cubicBezTo>
                    <a:pt x="29522" y="2536"/>
                    <a:pt x="29522" y="2369"/>
                    <a:pt x="29488" y="2202"/>
                  </a:cubicBezTo>
                  <a:cubicBezTo>
                    <a:pt x="29355" y="1702"/>
                    <a:pt x="29055" y="1235"/>
                    <a:pt x="28688" y="868"/>
                  </a:cubicBezTo>
                  <a:cubicBezTo>
                    <a:pt x="28488" y="701"/>
                    <a:pt x="28254" y="534"/>
                    <a:pt x="28054" y="401"/>
                  </a:cubicBezTo>
                  <a:cubicBezTo>
                    <a:pt x="27587" y="101"/>
                    <a:pt x="27053" y="1"/>
                    <a:pt x="265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20"/>
            <p:cNvSpPr/>
            <p:nvPr/>
          </p:nvSpPr>
          <p:spPr>
            <a:xfrm>
              <a:off x="3911559" y="3290298"/>
              <a:ext cx="73891" cy="71887"/>
            </a:xfrm>
            <a:custGeom>
              <a:avLst/>
              <a:gdLst/>
              <a:ahLst/>
              <a:cxnLst/>
              <a:rect l="l" t="t" r="r" b="b"/>
              <a:pathLst>
                <a:path w="4904" h="4771" extrusionOk="0">
                  <a:moveTo>
                    <a:pt x="2435" y="1"/>
                  </a:moveTo>
                  <a:cubicBezTo>
                    <a:pt x="2235" y="34"/>
                    <a:pt x="2035" y="34"/>
                    <a:pt x="1835" y="68"/>
                  </a:cubicBezTo>
                  <a:lnTo>
                    <a:pt x="1768" y="68"/>
                  </a:lnTo>
                  <a:cubicBezTo>
                    <a:pt x="1368" y="201"/>
                    <a:pt x="1034" y="401"/>
                    <a:pt x="734" y="701"/>
                  </a:cubicBezTo>
                  <a:cubicBezTo>
                    <a:pt x="434" y="1002"/>
                    <a:pt x="234" y="1335"/>
                    <a:pt x="100" y="1735"/>
                  </a:cubicBezTo>
                  <a:cubicBezTo>
                    <a:pt x="0" y="2169"/>
                    <a:pt x="0" y="2569"/>
                    <a:pt x="100" y="3003"/>
                  </a:cubicBezTo>
                  <a:cubicBezTo>
                    <a:pt x="234" y="3403"/>
                    <a:pt x="434" y="3737"/>
                    <a:pt x="734" y="4037"/>
                  </a:cubicBezTo>
                  <a:cubicBezTo>
                    <a:pt x="901" y="4171"/>
                    <a:pt x="1068" y="4337"/>
                    <a:pt x="1268" y="4437"/>
                  </a:cubicBezTo>
                  <a:cubicBezTo>
                    <a:pt x="1435" y="4571"/>
                    <a:pt x="1735" y="4671"/>
                    <a:pt x="1868" y="4704"/>
                  </a:cubicBezTo>
                  <a:cubicBezTo>
                    <a:pt x="2068" y="4738"/>
                    <a:pt x="2268" y="4738"/>
                    <a:pt x="2502" y="4771"/>
                  </a:cubicBezTo>
                  <a:cubicBezTo>
                    <a:pt x="2702" y="4771"/>
                    <a:pt x="2936" y="4771"/>
                    <a:pt x="3169" y="4704"/>
                  </a:cubicBezTo>
                  <a:cubicBezTo>
                    <a:pt x="3369" y="4604"/>
                    <a:pt x="3536" y="4537"/>
                    <a:pt x="3736" y="4437"/>
                  </a:cubicBezTo>
                  <a:lnTo>
                    <a:pt x="4237" y="4070"/>
                  </a:lnTo>
                  <a:lnTo>
                    <a:pt x="4603" y="3570"/>
                  </a:lnTo>
                  <a:cubicBezTo>
                    <a:pt x="4770" y="3270"/>
                    <a:pt x="4870" y="3003"/>
                    <a:pt x="4904" y="2703"/>
                  </a:cubicBezTo>
                  <a:cubicBezTo>
                    <a:pt x="4837" y="2503"/>
                    <a:pt x="4837" y="2269"/>
                    <a:pt x="4770" y="2069"/>
                  </a:cubicBezTo>
                  <a:cubicBezTo>
                    <a:pt x="4770" y="1869"/>
                    <a:pt x="4737" y="1669"/>
                    <a:pt x="4603" y="1502"/>
                  </a:cubicBezTo>
                  <a:cubicBezTo>
                    <a:pt x="4570" y="1268"/>
                    <a:pt x="4437" y="1102"/>
                    <a:pt x="4337" y="935"/>
                  </a:cubicBezTo>
                  <a:cubicBezTo>
                    <a:pt x="4170" y="701"/>
                    <a:pt x="3936" y="501"/>
                    <a:pt x="3669" y="334"/>
                  </a:cubicBezTo>
                  <a:cubicBezTo>
                    <a:pt x="3569" y="268"/>
                    <a:pt x="3436" y="234"/>
                    <a:pt x="3369" y="201"/>
                  </a:cubicBezTo>
                  <a:cubicBezTo>
                    <a:pt x="3069" y="34"/>
                    <a:pt x="2769" y="1"/>
                    <a:pt x="2435"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20"/>
            <p:cNvSpPr/>
            <p:nvPr/>
          </p:nvSpPr>
          <p:spPr>
            <a:xfrm>
              <a:off x="3663250" y="3547652"/>
              <a:ext cx="85960" cy="85463"/>
            </a:xfrm>
            <a:custGeom>
              <a:avLst/>
              <a:gdLst/>
              <a:ahLst/>
              <a:cxnLst/>
              <a:rect l="l" t="t" r="r" b="b"/>
              <a:pathLst>
                <a:path w="5705" h="5672" extrusionOk="0">
                  <a:moveTo>
                    <a:pt x="2836" y="1"/>
                  </a:moveTo>
                  <a:cubicBezTo>
                    <a:pt x="2469" y="1"/>
                    <a:pt x="2069" y="101"/>
                    <a:pt x="1735" y="268"/>
                  </a:cubicBezTo>
                  <a:cubicBezTo>
                    <a:pt x="1402" y="368"/>
                    <a:pt x="1068" y="534"/>
                    <a:pt x="835" y="835"/>
                  </a:cubicBezTo>
                  <a:cubicBezTo>
                    <a:pt x="534" y="1102"/>
                    <a:pt x="368" y="1435"/>
                    <a:pt x="234" y="1769"/>
                  </a:cubicBezTo>
                  <a:cubicBezTo>
                    <a:pt x="67" y="2102"/>
                    <a:pt x="1" y="2469"/>
                    <a:pt x="1" y="2836"/>
                  </a:cubicBezTo>
                  <a:cubicBezTo>
                    <a:pt x="34" y="3103"/>
                    <a:pt x="67" y="3336"/>
                    <a:pt x="67" y="3603"/>
                  </a:cubicBezTo>
                  <a:cubicBezTo>
                    <a:pt x="201" y="4104"/>
                    <a:pt x="468" y="4504"/>
                    <a:pt x="835" y="4838"/>
                  </a:cubicBezTo>
                  <a:cubicBezTo>
                    <a:pt x="1035" y="5004"/>
                    <a:pt x="1202" y="5138"/>
                    <a:pt x="1402" y="5305"/>
                  </a:cubicBezTo>
                  <a:cubicBezTo>
                    <a:pt x="1869" y="5538"/>
                    <a:pt x="2336" y="5671"/>
                    <a:pt x="2869" y="5671"/>
                  </a:cubicBezTo>
                  <a:cubicBezTo>
                    <a:pt x="3236" y="5671"/>
                    <a:pt x="3637" y="5605"/>
                    <a:pt x="3970" y="5438"/>
                  </a:cubicBezTo>
                  <a:cubicBezTo>
                    <a:pt x="4304" y="5305"/>
                    <a:pt x="4637" y="5138"/>
                    <a:pt x="4871" y="4838"/>
                  </a:cubicBezTo>
                  <a:cubicBezTo>
                    <a:pt x="5171" y="4604"/>
                    <a:pt x="5338" y="4270"/>
                    <a:pt x="5471" y="3937"/>
                  </a:cubicBezTo>
                  <a:cubicBezTo>
                    <a:pt x="5638" y="3603"/>
                    <a:pt x="5705" y="3203"/>
                    <a:pt x="5705" y="2836"/>
                  </a:cubicBezTo>
                  <a:cubicBezTo>
                    <a:pt x="5671" y="2603"/>
                    <a:pt x="5671" y="2336"/>
                    <a:pt x="5638" y="2102"/>
                  </a:cubicBezTo>
                  <a:cubicBezTo>
                    <a:pt x="5505" y="1602"/>
                    <a:pt x="5238" y="1168"/>
                    <a:pt x="4871" y="835"/>
                  </a:cubicBezTo>
                  <a:cubicBezTo>
                    <a:pt x="4671" y="668"/>
                    <a:pt x="4504" y="534"/>
                    <a:pt x="4304" y="368"/>
                  </a:cubicBezTo>
                  <a:cubicBezTo>
                    <a:pt x="3837" y="134"/>
                    <a:pt x="3370" y="1"/>
                    <a:pt x="2836"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20"/>
            <p:cNvSpPr/>
            <p:nvPr/>
          </p:nvSpPr>
          <p:spPr>
            <a:xfrm>
              <a:off x="3845711" y="3508444"/>
              <a:ext cx="41722" cy="41240"/>
            </a:xfrm>
            <a:custGeom>
              <a:avLst/>
              <a:gdLst/>
              <a:ahLst/>
              <a:cxnLst/>
              <a:rect l="l" t="t" r="r" b="b"/>
              <a:pathLst>
                <a:path w="2769" h="2737" extrusionOk="0">
                  <a:moveTo>
                    <a:pt x="1435" y="1"/>
                  </a:moveTo>
                  <a:cubicBezTo>
                    <a:pt x="1268" y="1"/>
                    <a:pt x="1068" y="68"/>
                    <a:pt x="901" y="134"/>
                  </a:cubicBezTo>
                  <a:cubicBezTo>
                    <a:pt x="734" y="168"/>
                    <a:pt x="567" y="301"/>
                    <a:pt x="434" y="435"/>
                  </a:cubicBezTo>
                  <a:cubicBezTo>
                    <a:pt x="301" y="568"/>
                    <a:pt x="234" y="668"/>
                    <a:pt x="134" y="835"/>
                  </a:cubicBezTo>
                  <a:cubicBezTo>
                    <a:pt x="67" y="1035"/>
                    <a:pt x="0" y="1168"/>
                    <a:pt x="0" y="1402"/>
                  </a:cubicBezTo>
                  <a:cubicBezTo>
                    <a:pt x="0" y="1502"/>
                    <a:pt x="67" y="1635"/>
                    <a:pt x="67" y="1769"/>
                  </a:cubicBezTo>
                  <a:cubicBezTo>
                    <a:pt x="134" y="2002"/>
                    <a:pt x="234" y="2202"/>
                    <a:pt x="401" y="2369"/>
                  </a:cubicBezTo>
                  <a:cubicBezTo>
                    <a:pt x="467" y="2436"/>
                    <a:pt x="567" y="2469"/>
                    <a:pt x="668" y="2569"/>
                  </a:cubicBezTo>
                  <a:cubicBezTo>
                    <a:pt x="901" y="2703"/>
                    <a:pt x="1135" y="2736"/>
                    <a:pt x="1368" y="2736"/>
                  </a:cubicBezTo>
                  <a:cubicBezTo>
                    <a:pt x="1501" y="2736"/>
                    <a:pt x="1735" y="2703"/>
                    <a:pt x="1902" y="2603"/>
                  </a:cubicBezTo>
                  <a:cubicBezTo>
                    <a:pt x="2069" y="2569"/>
                    <a:pt x="2235" y="2436"/>
                    <a:pt x="2369" y="2303"/>
                  </a:cubicBezTo>
                  <a:cubicBezTo>
                    <a:pt x="2469" y="2202"/>
                    <a:pt x="2569" y="2069"/>
                    <a:pt x="2636" y="1902"/>
                  </a:cubicBezTo>
                  <a:cubicBezTo>
                    <a:pt x="2736" y="1735"/>
                    <a:pt x="2769" y="1569"/>
                    <a:pt x="2769" y="1369"/>
                  </a:cubicBezTo>
                  <a:cubicBezTo>
                    <a:pt x="2769" y="1235"/>
                    <a:pt x="2736" y="1102"/>
                    <a:pt x="2736" y="968"/>
                  </a:cubicBezTo>
                  <a:cubicBezTo>
                    <a:pt x="2636" y="735"/>
                    <a:pt x="2569" y="568"/>
                    <a:pt x="2402" y="401"/>
                  </a:cubicBezTo>
                  <a:cubicBezTo>
                    <a:pt x="2302" y="301"/>
                    <a:pt x="2235" y="268"/>
                    <a:pt x="2102" y="201"/>
                  </a:cubicBezTo>
                  <a:cubicBezTo>
                    <a:pt x="1902" y="68"/>
                    <a:pt x="1635" y="1"/>
                    <a:pt x="1435"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20"/>
            <p:cNvSpPr/>
            <p:nvPr/>
          </p:nvSpPr>
          <p:spPr>
            <a:xfrm>
              <a:off x="3969858" y="3111360"/>
              <a:ext cx="45745" cy="45007"/>
            </a:xfrm>
            <a:custGeom>
              <a:avLst/>
              <a:gdLst/>
              <a:ahLst/>
              <a:cxnLst/>
              <a:rect l="l" t="t" r="r" b="b"/>
              <a:pathLst>
                <a:path w="3036" h="2987" extrusionOk="0">
                  <a:moveTo>
                    <a:pt x="1535" y="1"/>
                  </a:moveTo>
                  <a:cubicBezTo>
                    <a:pt x="1402" y="1"/>
                    <a:pt x="1268" y="1"/>
                    <a:pt x="1135" y="67"/>
                  </a:cubicBezTo>
                  <a:cubicBezTo>
                    <a:pt x="868" y="134"/>
                    <a:pt x="668" y="268"/>
                    <a:pt x="434" y="434"/>
                  </a:cubicBezTo>
                  <a:cubicBezTo>
                    <a:pt x="301" y="601"/>
                    <a:pt x="167" y="835"/>
                    <a:pt x="67" y="1101"/>
                  </a:cubicBezTo>
                  <a:cubicBezTo>
                    <a:pt x="1" y="1335"/>
                    <a:pt x="1" y="1635"/>
                    <a:pt x="67" y="1902"/>
                  </a:cubicBezTo>
                  <a:cubicBezTo>
                    <a:pt x="167" y="2136"/>
                    <a:pt x="301" y="2336"/>
                    <a:pt x="434" y="2569"/>
                  </a:cubicBezTo>
                  <a:cubicBezTo>
                    <a:pt x="601" y="2736"/>
                    <a:pt x="868" y="2836"/>
                    <a:pt x="1135" y="2936"/>
                  </a:cubicBezTo>
                  <a:cubicBezTo>
                    <a:pt x="1251" y="2969"/>
                    <a:pt x="1385" y="2986"/>
                    <a:pt x="1518" y="2986"/>
                  </a:cubicBezTo>
                  <a:cubicBezTo>
                    <a:pt x="1652" y="2986"/>
                    <a:pt x="1785" y="2969"/>
                    <a:pt x="1902" y="2936"/>
                  </a:cubicBezTo>
                  <a:cubicBezTo>
                    <a:pt x="2169" y="2836"/>
                    <a:pt x="2369" y="2736"/>
                    <a:pt x="2569" y="2569"/>
                  </a:cubicBezTo>
                  <a:cubicBezTo>
                    <a:pt x="2736" y="2402"/>
                    <a:pt x="2869" y="2136"/>
                    <a:pt x="2936" y="1902"/>
                  </a:cubicBezTo>
                  <a:cubicBezTo>
                    <a:pt x="3003" y="1869"/>
                    <a:pt x="3003" y="1769"/>
                    <a:pt x="3003" y="1669"/>
                  </a:cubicBezTo>
                  <a:cubicBezTo>
                    <a:pt x="3036" y="1568"/>
                    <a:pt x="3036" y="1435"/>
                    <a:pt x="3003" y="1302"/>
                  </a:cubicBezTo>
                  <a:cubicBezTo>
                    <a:pt x="2998" y="1317"/>
                    <a:pt x="2993" y="1324"/>
                    <a:pt x="2989" y="1324"/>
                  </a:cubicBezTo>
                  <a:cubicBezTo>
                    <a:pt x="2968" y="1324"/>
                    <a:pt x="2959" y="1130"/>
                    <a:pt x="2903" y="1101"/>
                  </a:cubicBezTo>
                  <a:cubicBezTo>
                    <a:pt x="2903" y="1068"/>
                    <a:pt x="2803" y="768"/>
                    <a:pt x="2736" y="735"/>
                  </a:cubicBezTo>
                  <a:cubicBezTo>
                    <a:pt x="2636" y="501"/>
                    <a:pt x="2469" y="334"/>
                    <a:pt x="2236" y="234"/>
                  </a:cubicBezTo>
                  <a:cubicBezTo>
                    <a:pt x="2135" y="134"/>
                    <a:pt x="1969" y="101"/>
                    <a:pt x="1802" y="67"/>
                  </a:cubicBezTo>
                  <a:cubicBezTo>
                    <a:pt x="1702" y="67"/>
                    <a:pt x="1635" y="1"/>
                    <a:pt x="1535" y="1"/>
                  </a:cubicBezTo>
                  <a:close/>
                </a:path>
              </a:pathLst>
            </a:custGeom>
            <a:solidFill>
              <a:srgbClr val="00A1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7" name="Google Shape;307;p20"/>
            <p:cNvSpPr/>
            <p:nvPr/>
          </p:nvSpPr>
          <p:spPr>
            <a:xfrm>
              <a:off x="3438070" y="1864308"/>
              <a:ext cx="360882" cy="100033"/>
            </a:xfrm>
            <a:custGeom>
              <a:avLst/>
              <a:gdLst/>
              <a:ahLst/>
              <a:cxnLst/>
              <a:rect l="l" t="t" r="r" b="b"/>
              <a:pathLst>
                <a:path w="23951" h="6639" extrusionOk="0">
                  <a:moveTo>
                    <a:pt x="3437" y="0"/>
                  </a:moveTo>
                  <a:cubicBezTo>
                    <a:pt x="1569" y="0"/>
                    <a:pt x="1" y="1568"/>
                    <a:pt x="1" y="3436"/>
                  </a:cubicBezTo>
                  <a:cubicBezTo>
                    <a:pt x="1" y="4937"/>
                    <a:pt x="1001" y="6238"/>
                    <a:pt x="2336" y="6639"/>
                  </a:cubicBezTo>
                  <a:cubicBezTo>
                    <a:pt x="2236" y="6472"/>
                    <a:pt x="2136" y="6338"/>
                    <a:pt x="2069" y="6138"/>
                  </a:cubicBezTo>
                  <a:cubicBezTo>
                    <a:pt x="1602" y="5071"/>
                    <a:pt x="1935" y="3670"/>
                    <a:pt x="2803" y="2903"/>
                  </a:cubicBezTo>
                  <a:cubicBezTo>
                    <a:pt x="3737" y="2102"/>
                    <a:pt x="5004" y="1935"/>
                    <a:pt x="6272" y="1835"/>
                  </a:cubicBezTo>
                  <a:cubicBezTo>
                    <a:pt x="11742" y="1401"/>
                    <a:pt x="17246" y="901"/>
                    <a:pt x="22684" y="434"/>
                  </a:cubicBezTo>
                  <a:cubicBezTo>
                    <a:pt x="23151" y="401"/>
                    <a:pt x="23584" y="334"/>
                    <a:pt x="23951" y="301"/>
                  </a:cubicBezTo>
                  <a:cubicBezTo>
                    <a:pt x="23518" y="101"/>
                    <a:pt x="23017" y="0"/>
                    <a:pt x="22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20"/>
            <p:cNvSpPr/>
            <p:nvPr/>
          </p:nvSpPr>
          <p:spPr>
            <a:xfrm>
              <a:off x="3100812" y="1981933"/>
              <a:ext cx="449840" cy="1633995"/>
            </a:xfrm>
            <a:custGeom>
              <a:avLst/>
              <a:gdLst/>
              <a:ahLst/>
              <a:cxnLst/>
              <a:rect l="l" t="t" r="r" b="b"/>
              <a:pathLst>
                <a:path w="29855" h="108445" extrusionOk="0">
                  <a:moveTo>
                    <a:pt x="27153" y="0"/>
                  </a:moveTo>
                  <a:lnTo>
                    <a:pt x="27153" y="15344"/>
                  </a:lnTo>
                  <a:cubicBezTo>
                    <a:pt x="27153" y="32557"/>
                    <a:pt x="21015" y="48702"/>
                    <a:pt x="9907" y="60710"/>
                  </a:cubicBezTo>
                  <a:cubicBezTo>
                    <a:pt x="3202" y="67982"/>
                    <a:pt x="0" y="77489"/>
                    <a:pt x="834" y="87396"/>
                  </a:cubicBezTo>
                  <a:cubicBezTo>
                    <a:pt x="1535" y="95535"/>
                    <a:pt x="5170" y="102907"/>
                    <a:pt x="10641" y="108444"/>
                  </a:cubicBezTo>
                  <a:cubicBezTo>
                    <a:pt x="8406" y="103874"/>
                    <a:pt x="6672" y="99004"/>
                    <a:pt x="5471" y="94034"/>
                  </a:cubicBezTo>
                  <a:cubicBezTo>
                    <a:pt x="4503" y="90031"/>
                    <a:pt x="3870" y="85895"/>
                    <a:pt x="4170" y="81825"/>
                  </a:cubicBezTo>
                  <a:cubicBezTo>
                    <a:pt x="4804" y="73519"/>
                    <a:pt x="9207" y="66014"/>
                    <a:pt x="14177" y="59343"/>
                  </a:cubicBezTo>
                  <a:cubicBezTo>
                    <a:pt x="17046" y="55473"/>
                    <a:pt x="20181" y="51704"/>
                    <a:pt x="22483" y="47401"/>
                  </a:cubicBezTo>
                  <a:cubicBezTo>
                    <a:pt x="26719" y="39395"/>
                    <a:pt x="27720" y="30122"/>
                    <a:pt x="28654" y="21048"/>
                  </a:cubicBezTo>
                  <a:cubicBezTo>
                    <a:pt x="29221" y="15478"/>
                    <a:pt x="29755" y="9874"/>
                    <a:pt x="29855" y="4270"/>
                  </a:cubicBezTo>
                  <a:cubicBezTo>
                    <a:pt x="29855" y="2835"/>
                    <a:pt x="29855" y="1434"/>
                    <a:pt x="2968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9" name="Google Shape;309;p20"/>
            <p:cNvSpPr/>
            <p:nvPr/>
          </p:nvSpPr>
          <p:spPr>
            <a:xfrm>
              <a:off x="3294319" y="2971977"/>
              <a:ext cx="784580" cy="726434"/>
            </a:xfrm>
            <a:custGeom>
              <a:avLst/>
              <a:gdLst/>
              <a:ahLst/>
              <a:cxnLst/>
              <a:rect l="l" t="t" r="r" b="b"/>
              <a:pathLst>
                <a:path w="52071" h="48212" extrusionOk="0">
                  <a:moveTo>
                    <a:pt x="45479" y="0"/>
                  </a:moveTo>
                  <a:cubicBezTo>
                    <a:pt x="45251" y="0"/>
                    <a:pt x="45020" y="33"/>
                    <a:pt x="44766" y="111"/>
                  </a:cubicBezTo>
                  <a:cubicBezTo>
                    <a:pt x="44299" y="211"/>
                    <a:pt x="43865" y="478"/>
                    <a:pt x="43498" y="845"/>
                  </a:cubicBezTo>
                  <a:cubicBezTo>
                    <a:pt x="43332" y="1045"/>
                    <a:pt x="43198" y="1212"/>
                    <a:pt x="43031" y="1445"/>
                  </a:cubicBezTo>
                  <a:cubicBezTo>
                    <a:pt x="43031" y="1445"/>
                    <a:pt x="43031" y="1478"/>
                    <a:pt x="42998" y="1478"/>
                  </a:cubicBezTo>
                  <a:cubicBezTo>
                    <a:pt x="42931" y="1378"/>
                    <a:pt x="42898" y="1312"/>
                    <a:pt x="42831" y="1278"/>
                  </a:cubicBezTo>
                  <a:lnTo>
                    <a:pt x="42231" y="811"/>
                  </a:lnTo>
                  <a:cubicBezTo>
                    <a:pt x="41764" y="544"/>
                    <a:pt x="41263" y="444"/>
                    <a:pt x="40763" y="378"/>
                  </a:cubicBezTo>
                  <a:cubicBezTo>
                    <a:pt x="40363" y="378"/>
                    <a:pt x="39996" y="478"/>
                    <a:pt x="39662" y="645"/>
                  </a:cubicBezTo>
                  <a:cubicBezTo>
                    <a:pt x="39295" y="778"/>
                    <a:pt x="38995" y="978"/>
                    <a:pt x="38728" y="1212"/>
                  </a:cubicBezTo>
                  <a:cubicBezTo>
                    <a:pt x="38461" y="1478"/>
                    <a:pt x="38228" y="1812"/>
                    <a:pt x="38161" y="2146"/>
                  </a:cubicBezTo>
                  <a:cubicBezTo>
                    <a:pt x="37994" y="2479"/>
                    <a:pt x="37894" y="2846"/>
                    <a:pt x="37894" y="3280"/>
                  </a:cubicBezTo>
                  <a:cubicBezTo>
                    <a:pt x="37894" y="3346"/>
                    <a:pt x="37961" y="3447"/>
                    <a:pt x="37961" y="3513"/>
                  </a:cubicBezTo>
                  <a:lnTo>
                    <a:pt x="37361" y="3513"/>
                  </a:lnTo>
                  <a:cubicBezTo>
                    <a:pt x="39028" y="6349"/>
                    <a:pt x="39729" y="9784"/>
                    <a:pt x="39462" y="13120"/>
                  </a:cubicBezTo>
                  <a:cubicBezTo>
                    <a:pt x="39062" y="17723"/>
                    <a:pt x="37027" y="22060"/>
                    <a:pt x="34358" y="25863"/>
                  </a:cubicBezTo>
                  <a:cubicBezTo>
                    <a:pt x="30956" y="30699"/>
                    <a:pt x="26453" y="34836"/>
                    <a:pt x="21282" y="37738"/>
                  </a:cubicBezTo>
                  <a:cubicBezTo>
                    <a:pt x="19481" y="38738"/>
                    <a:pt x="17613" y="39672"/>
                    <a:pt x="15612" y="40073"/>
                  </a:cubicBezTo>
                  <a:cubicBezTo>
                    <a:pt x="14646" y="40281"/>
                    <a:pt x="13667" y="40371"/>
                    <a:pt x="12683" y="40371"/>
                  </a:cubicBezTo>
                  <a:cubicBezTo>
                    <a:pt x="10676" y="40371"/>
                    <a:pt x="8653" y="39998"/>
                    <a:pt x="6705" y="39506"/>
                  </a:cubicBezTo>
                  <a:cubicBezTo>
                    <a:pt x="4437" y="38872"/>
                    <a:pt x="2169" y="38038"/>
                    <a:pt x="1" y="37037"/>
                  </a:cubicBezTo>
                  <a:lnTo>
                    <a:pt x="1" y="37037"/>
                  </a:lnTo>
                  <a:cubicBezTo>
                    <a:pt x="5338" y="43842"/>
                    <a:pt x="13610" y="48212"/>
                    <a:pt x="22950" y="48212"/>
                  </a:cubicBezTo>
                  <a:cubicBezTo>
                    <a:pt x="39028" y="48212"/>
                    <a:pt x="52038" y="35169"/>
                    <a:pt x="52038" y="19091"/>
                  </a:cubicBezTo>
                  <a:cubicBezTo>
                    <a:pt x="52071" y="13787"/>
                    <a:pt x="50570" y="8784"/>
                    <a:pt x="48035" y="4447"/>
                  </a:cubicBezTo>
                  <a:cubicBezTo>
                    <a:pt x="48135" y="4314"/>
                    <a:pt x="48168" y="4180"/>
                    <a:pt x="48202" y="4047"/>
                  </a:cubicBezTo>
                  <a:cubicBezTo>
                    <a:pt x="48335" y="3847"/>
                    <a:pt x="48402" y="3613"/>
                    <a:pt x="48402" y="3313"/>
                  </a:cubicBezTo>
                  <a:cubicBezTo>
                    <a:pt x="48502" y="3046"/>
                    <a:pt x="48502" y="2813"/>
                    <a:pt x="48402" y="2513"/>
                  </a:cubicBezTo>
                  <a:cubicBezTo>
                    <a:pt x="48402" y="2146"/>
                    <a:pt x="48302" y="1779"/>
                    <a:pt x="48068" y="1445"/>
                  </a:cubicBezTo>
                  <a:cubicBezTo>
                    <a:pt x="47835" y="1011"/>
                    <a:pt x="47501" y="645"/>
                    <a:pt x="47034" y="378"/>
                  </a:cubicBezTo>
                  <a:cubicBezTo>
                    <a:pt x="46701" y="178"/>
                    <a:pt x="46334" y="44"/>
                    <a:pt x="45967" y="44"/>
                  </a:cubicBezTo>
                  <a:cubicBezTo>
                    <a:pt x="45801" y="16"/>
                    <a:pt x="45641" y="0"/>
                    <a:pt x="454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10" name="Google Shape;310;p20"/>
            <p:cNvGrpSpPr/>
            <p:nvPr/>
          </p:nvGrpSpPr>
          <p:grpSpPr>
            <a:xfrm>
              <a:off x="3307383" y="2760521"/>
              <a:ext cx="619258" cy="646458"/>
              <a:chOff x="3307383" y="2760521"/>
              <a:chExt cx="619258" cy="646458"/>
            </a:xfrm>
          </p:grpSpPr>
          <p:sp>
            <p:nvSpPr>
              <p:cNvPr id="311" name="Google Shape;311;p20"/>
              <p:cNvSpPr/>
              <p:nvPr/>
            </p:nvSpPr>
            <p:spPr>
              <a:xfrm>
                <a:off x="3368711" y="3122917"/>
                <a:ext cx="45745" cy="46770"/>
              </a:xfrm>
              <a:custGeom>
                <a:avLst/>
                <a:gdLst/>
                <a:ahLst/>
                <a:cxnLst/>
                <a:rect l="l" t="t" r="r" b="b"/>
                <a:pathLst>
                  <a:path w="3036" h="3104" extrusionOk="0">
                    <a:moveTo>
                      <a:pt x="1535" y="1"/>
                    </a:moveTo>
                    <a:cubicBezTo>
                      <a:pt x="1335" y="1"/>
                      <a:pt x="1101" y="34"/>
                      <a:pt x="934" y="134"/>
                    </a:cubicBezTo>
                    <a:cubicBezTo>
                      <a:pt x="734" y="168"/>
                      <a:pt x="568" y="301"/>
                      <a:pt x="434" y="468"/>
                    </a:cubicBezTo>
                    <a:cubicBezTo>
                      <a:pt x="267" y="601"/>
                      <a:pt x="201" y="768"/>
                      <a:pt x="101" y="968"/>
                    </a:cubicBezTo>
                    <a:cubicBezTo>
                      <a:pt x="34" y="1135"/>
                      <a:pt x="0" y="1335"/>
                      <a:pt x="0" y="1535"/>
                    </a:cubicBezTo>
                    <a:cubicBezTo>
                      <a:pt x="0" y="1669"/>
                      <a:pt x="34" y="1836"/>
                      <a:pt x="34" y="1969"/>
                    </a:cubicBezTo>
                    <a:cubicBezTo>
                      <a:pt x="101" y="2202"/>
                      <a:pt x="234" y="2469"/>
                      <a:pt x="401" y="2636"/>
                    </a:cubicBezTo>
                    <a:cubicBezTo>
                      <a:pt x="501" y="2703"/>
                      <a:pt x="601" y="2803"/>
                      <a:pt x="701" y="2870"/>
                    </a:cubicBezTo>
                    <a:cubicBezTo>
                      <a:pt x="934" y="3003"/>
                      <a:pt x="1201" y="3103"/>
                      <a:pt x="1502" y="3103"/>
                    </a:cubicBezTo>
                    <a:cubicBezTo>
                      <a:pt x="1702" y="3103"/>
                      <a:pt x="1902" y="3036"/>
                      <a:pt x="2069" y="2970"/>
                    </a:cubicBezTo>
                    <a:cubicBezTo>
                      <a:pt x="2269" y="2936"/>
                      <a:pt x="2436" y="2803"/>
                      <a:pt x="2569" y="2636"/>
                    </a:cubicBezTo>
                    <a:cubicBezTo>
                      <a:pt x="2736" y="2503"/>
                      <a:pt x="2836" y="2336"/>
                      <a:pt x="2903" y="2136"/>
                    </a:cubicBezTo>
                    <a:cubicBezTo>
                      <a:pt x="2969" y="1969"/>
                      <a:pt x="3036" y="1769"/>
                      <a:pt x="3036" y="1535"/>
                    </a:cubicBezTo>
                    <a:cubicBezTo>
                      <a:pt x="3036" y="1435"/>
                      <a:pt x="3036" y="1268"/>
                      <a:pt x="2969" y="1135"/>
                    </a:cubicBezTo>
                    <a:cubicBezTo>
                      <a:pt x="2903" y="868"/>
                      <a:pt x="2769" y="635"/>
                      <a:pt x="2602" y="468"/>
                    </a:cubicBezTo>
                    <a:cubicBezTo>
                      <a:pt x="2536" y="368"/>
                      <a:pt x="2402" y="301"/>
                      <a:pt x="2335" y="201"/>
                    </a:cubicBezTo>
                    <a:cubicBezTo>
                      <a:pt x="2069" y="101"/>
                      <a:pt x="1835" y="1"/>
                      <a:pt x="15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20"/>
              <p:cNvSpPr/>
              <p:nvPr/>
            </p:nvSpPr>
            <p:spPr>
              <a:xfrm>
                <a:off x="3307383" y="3256062"/>
                <a:ext cx="151308" cy="150916"/>
              </a:xfrm>
              <a:custGeom>
                <a:avLst/>
                <a:gdLst/>
                <a:ahLst/>
                <a:cxnLst/>
                <a:rect l="l" t="t" r="r" b="b"/>
                <a:pathLst>
                  <a:path w="10042" h="10016" extrusionOk="0">
                    <a:moveTo>
                      <a:pt x="4862" y="0"/>
                    </a:moveTo>
                    <a:cubicBezTo>
                      <a:pt x="4231" y="0"/>
                      <a:pt x="3656" y="163"/>
                      <a:pt x="3136" y="438"/>
                    </a:cubicBezTo>
                    <a:cubicBezTo>
                      <a:pt x="2503" y="638"/>
                      <a:pt x="1969" y="972"/>
                      <a:pt x="1502" y="1472"/>
                    </a:cubicBezTo>
                    <a:cubicBezTo>
                      <a:pt x="1002" y="1939"/>
                      <a:pt x="668" y="2473"/>
                      <a:pt x="468" y="3107"/>
                    </a:cubicBezTo>
                    <a:cubicBezTo>
                      <a:pt x="134" y="3674"/>
                      <a:pt x="1" y="4341"/>
                      <a:pt x="34" y="5008"/>
                    </a:cubicBezTo>
                    <a:cubicBezTo>
                      <a:pt x="101" y="5475"/>
                      <a:pt x="168" y="5875"/>
                      <a:pt x="201" y="6342"/>
                    </a:cubicBezTo>
                    <a:cubicBezTo>
                      <a:pt x="468" y="7176"/>
                      <a:pt x="868" y="7944"/>
                      <a:pt x="1502" y="8544"/>
                    </a:cubicBezTo>
                    <a:cubicBezTo>
                      <a:pt x="1836" y="8811"/>
                      <a:pt x="2169" y="9044"/>
                      <a:pt x="2503" y="9345"/>
                    </a:cubicBezTo>
                    <a:cubicBezTo>
                      <a:pt x="3303" y="9812"/>
                      <a:pt x="4137" y="10012"/>
                      <a:pt x="5004" y="10012"/>
                    </a:cubicBezTo>
                    <a:cubicBezTo>
                      <a:pt x="5064" y="10015"/>
                      <a:pt x="5123" y="10016"/>
                      <a:pt x="5182" y="10016"/>
                    </a:cubicBezTo>
                    <a:cubicBezTo>
                      <a:pt x="5813" y="10016"/>
                      <a:pt x="6390" y="9856"/>
                      <a:pt x="6939" y="9611"/>
                    </a:cubicBezTo>
                    <a:cubicBezTo>
                      <a:pt x="7540" y="9378"/>
                      <a:pt x="8107" y="9044"/>
                      <a:pt x="8540" y="8544"/>
                    </a:cubicBezTo>
                    <a:cubicBezTo>
                      <a:pt x="9041" y="8110"/>
                      <a:pt x="9374" y="7543"/>
                      <a:pt x="9608" y="6943"/>
                    </a:cubicBezTo>
                    <a:cubicBezTo>
                      <a:pt x="9941" y="6342"/>
                      <a:pt x="10041" y="5675"/>
                      <a:pt x="10008" y="5008"/>
                    </a:cubicBezTo>
                    <a:cubicBezTo>
                      <a:pt x="10008" y="4608"/>
                      <a:pt x="9941" y="4141"/>
                      <a:pt x="9908" y="3674"/>
                    </a:cubicBezTo>
                    <a:cubicBezTo>
                      <a:pt x="9641" y="2840"/>
                      <a:pt x="9207" y="2106"/>
                      <a:pt x="8607" y="1472"/>
                    </a:cubicBezTo>
                    <a:cubicBezTo>
                      <a:pt x="8273" y="1205"/>
                      <a:pt x="7940" y="972"/>
                      <a:pt x="7606" y="672"/>
                    </a:cubicBezTo>
                    <a:cubicBezTo>
                      <a:pt x="6806" y="205"/>
                      <a:pt x="5972" y="5"/>
                      <a:pt x="5038" y="5"/>
                    </a:cubicBezTo>
                    <a:cubicBezTo>
                      <a:pt x="4979" y="2"/>
                      <a:pt x="4920" y="0"/>
                      <a:pt x="48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20"/>
              <p:cNvSpPr/>
              <p:nvPr/>
            </p:nvSpPr>
            <p:spPr>
              <a:xfrm>
                <a:off x="3571273" y="3094770"/>
                <a:ext cx="85448" cy="66372"/>
              </a:xfrm>
              <a:custGeom>
                <a:avLst/>
                <a:gdLst/>
                <a:ahLst/>
                <a:cxnLst/>
                <a:rect l="l" t="t" r="r" b="b"/>
                <a:pathLst>
                  <a:path w="5671" h="4405" extrusionOk="0">
                    <a:moveTo>
                      <a:pt x="2836" y="1"/>
                    </a:moveTo>
                    <a:cubicBezTo>
                      <a:pt x="0" y="1"/>
                      <a:pt x="0" y="4404"/>
                      <a:pt x="2836" y="4404"/>
                    </a:cubicBezTo>
                    <a:cubicBezTo>
                      <a:pt x="5671" y="4404"/>
                      <a:pt x="5671" y="1"/>
                      <a:pt x="28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20"/>
              <p:cNvSpPr/>
              <p:nvPr/>
            </p:nvSpPr>
            <p:spPr>
              <a:xfrm>
                <a:off x="3603941" y="3303875"/>
                <a:ext cx="79421" cy="77417"/>
              </a:xfrm>
              <a:custGeom>
                <a:avLst/>
                <a:gdLst/>
                <a:ahLst/>
                <a:cxnLst/>
                <a:rect l="l" t="t" r="r" b="b"/>
                <a:pathLst>
                  <a:path w="5271" h="5138" extrusionOk="0">
                    <a:moveTo>
                      <a:pt x="2636" y="1"/>
                    </a:moveTo>
                    <a:cubicBezTo>
                      <a:pt x="2269" y="1"/>
                      <a:pt x="1969" y="34"/>
                      <a:pt x="1635" y="201"/>
                    </a:cubicBezTo>
                    <a:cubicBezTo>
                      <a:pt x="1302" y="334"/>
                      <a:pt x="1068" y="501"/>
                      <a:pt x="801" y="768"/>
                    </a:cubicBezTo>
                    <a:cubicBezTo>
                      <a:pt x="534" y="1001"/>
                      <a:pt x="401" y="1268"/>
                      <a:pt x="267" y="1602"/>
                    </a:cubicBezTo>
                    <a:cubicBezTo>
                      <a:pt x="101" y="1869"/>
                      <a:pt x="1" y="2202"/>
                      <a:pt x="34" y="2602"/>
                    </a:cubicBezTo>
                    <a:cubicBezTo>
                      <a:pt x="101" y="2803"/>
                      <a:pt x="101" y="3036"/>
                      <a:pt x="134" y="3270"/>
                    </a:cubicBezTo>
                    <a:cubicBezTo>
                      <a:pt x="267" y="3703"/>
                      <a:pt x="468" y="4103"/>
                      <a:pt x="801" y="4370"/>
                    </a:cubicBezTo>
                    <a:cubicBezTo>
                      <a:pt x="968" y="4504"/>
                      <a:pt x="1135" y="4637"/>
                      <a:pt x="1335" y="4804"/>
                    </a:cubicBezTo>
                    <a:cubicBezTo>
                      <a:pt x="1769" y="5037"/>
                      <a:pt x="2169" y="5138"/>
                      <a:pt x="2636" y="5138"/>
                    </a:cubicBezTo>
                    <a:cubicBezTo>
                      <a:pt x="3003" y="5138"/>
                      <a:pt x="3303" y="5104"/>
                      <a:pt x="3637" y="4937"/>
                    </a:cubicBezTo>
                    <a:cubicBezTo>
                      <a:pt x="3970" y="4804"/>
                      <a:pt x="4204" y="4637"/>
                      <a:pt x="4470" y="4370"/>
                    </a:cubicBezTo>
                    <a:cubicBezTo>
                      <a:pt x="4737" y="4137"/>
                      <a:pt x="4904" y="3870"/>
                      <a:pt x="5004" y="3536"/>
                    </a:cubicBezTo>
                    <a:cubicBezTo>
                      <a:pt x="5171" y="3270"/>
                      <a:pt x="5271" y="2936"/>
                      <a:pt x="5238" y="2536"/>
                    </a:cubicBezTo>
                    <a:cubicBezTo>
                      <a:pt x="5238" y="2336"/>
                      <a:pt x="5171" y="2102"/>
                      <a:pt x="5138" y="1869"/>
                    </a:cubicBezTo>
                    <a:cubicBezTo>
                      <a:pt x="5004" y="1435"/>
                      <a:pt x="4804" y="1035"/>
                      <a:pt x="4470" y="768"/>
                    </a:cubicBezTo>
                    <a:cubicBezTo>
                      <a:pt x="4304" y="634"/>
                      <a:pt x="4137" y="501"/>
                      <a:pt x="3937" y="334"/>
                    </a:cubicBezTo>
                    <a:cubicBezTo>
                      <a:pt x="3503" y="101"/>
                      <a:pt x="3103" y="1"/>
                      <a:pt x="26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20"/>
              <p:cNvSpPr/>
              <p:nvPr/>
            </p:nvSpPr>
            <p:spPr>
              <a:xfrm>
                <a:off x="3741665" y="3112369"/>
                <a:ext cx="98526" cy="98526"/>
              </a:xfrm>
              <a:custGeom>
                <a:avLst/>
                <a:gdLst/>
                <a:ahLst/>
                <a:cxnLst/>
                <a:rect l="l" t="t" r="r" b="b"/>
                <a:pathLst>
                  <a:path w="6539" h="6539" extrusionOk="0">
                    <a:moveTo>
                      <a:pt x="3269" y="0"/>
                    </a:moveTo>
                    <a:cubicBezTo>
                      <a:pt x="2802" y="0"/>
                      <a:pt x="2369" y="67"/>
                      <a:pt x="2002" y="301"/>
                    </a:cubicBezTo>
                    <a:cubicBezTo>
                      <a:pt x="1602" y="401"/>
                      <a:pt x="1268" y="668"/>
                      <a:pt x="968" y="968"/>
                    </a:cubicBezTo>
                    <a:cubicBezTo>
                      <a:pt x="634" y="1235"/>
                      <a:pt x="434" y="1568"/>
                      <a:pt x="301" y="2002"/>
                    </a:cubicBezTo>
                    <a:cubicBezTo>
                      <a:pt x="67" y="2369"/>
                      <a:pt x="0" y="2802"/>
                      <a:pt x="0" y="3236"/>
                    </a:cubicBezTo>
                    <a:lnTo>
                      <a:pt x="134" y="4137"/>
                    </a:lnTo>
                    <a:cubicBezTo>
                      <a:pt x="301" y="4670"/>
                      <a:pt x="534" y="5171"/>
                      <a:pt x="968" y="5571"/>
                    </a:cubicBezTo>
                    <a:cubicBezTo>
                      <a:pt x="1168" y="5738"/>
                      <a:pt x="1435" y="5905"/>
                      <a:pt x="1635" y="6071"/>
                    </a:cubicBezTo>
                    <a:cubicBezTo>
                      <a:pt x="2135" y="6372"/>
                      <a:pt x="2669" y="6538"/>
                      <a:pt x="3303" y="6538"/>
                    </a:cubicBezTo>
                    <a:cubicBezTo>
                      <a:pt x="3770" y="6538"/>
                      <a:pt x="4170" y="6472"/>
                      <a:pt x="4537" y="6238"/>
                    </a:cubicBezTo>
                    <a:cubicBezTo>
                      <a:pt x="4971" y="6138"/>
                      <a:pt x="5304" y="5871"/>
                      <a:pt x="5604" y="5571"/>
                    </a:cubicBezTo>
                    <a:cubicBezTo>
                      <a:pt x="5938" y="5304"/>
                      <a:pt x="6138" y="4971"/>
                      <a:pt x="6272" y="4537"/>
                    </a:cubicBezTo>
                    <a:cubicBezTo>
                      <a:pt x="6472" y="4170"/>
                      <a:pt x="6538" y="3736"/>
                      <a:pt x="6538" y="3303"/>
                    </a:cubicBezTo>
                    <a:cubicBezTo>
                      <a:pt x="6505" y="2969"/>
                      <a:pt x="6472" y="2669"/>
                      <a:pt x="6438" y="2402"/>
                    </a:cubicBezTo>
                    <a:cubicBezTo>
                      <a:pt x="6272" y="1868"/>
                      <a:pt x="6005" y="1368"/>
                      <a:pt x="5604" y="968"/>
                    </a:cubicBezTo>
                    <a:cubicBezTo>
                      <a:pt x="5371" y="801"/>
                      <a:pt x="5137" y="634"/>
                      <a:pt x="4937" y="467"/>
                    </a:cubicBezTo>
                    <a:cubicBezTo>
                      <a:pt x="4437" y="167"/>
                      <a:pt x="3870" y="0"/>
                      <a:pt x="32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6" name="Google Shape;316;p20"/>
              <p:cNvSpPr/>
              <p:nvPr/>
            </p:nvSpPr>
            <p:spPr>
              <a:xfrm>
                <a:off x="3795956" y="2965090"/>
                <a:ext cx="90480" cy="89486"/>
              </a:xfrm>
              <a:custGeom>
                <a:avLst/>
                <a:gdLst/>
                <a:ahLst/>
                <a:cxnLst/>
                <a:rect l="l" t="t" r="r" b="b"/>
                <a:pathLst>
                  <a:path w="6005" h="5939" extrusionOk="0">
                    <a:moveTo>
                      <a:pt x="3002" y="1"/>
                    </a:moveTo>
                    <a:cubicBezTo>
                      <a:pt x="2569" y="1"/>
                      <a:pt x="2202" y="101"/>
                      <a:pt x="1868" y="268"/>
                    </a:cubicBezTo>
                    <a:cubicBezTo>
                      <a:pt x="1501" y="401"/>
                      <a:pt x="1201" y="601"/>
                      <a:pt x="901" y="901"/>
                    </a:cubicBezTo>
                    <a:cubicBezTo>
                      <a:pt x="600" y="1135"/>
                      <a:pt x="400" y="1468"/>
                      <a:pt x="267" y="1835"/>
                    </a:cubicBezTo>
                    <a:cubicBezTo>
                      <a:pt x="100" y="2169"/>
                      <a:pt x="0" y="2603"/>
                      <a:pt x="33" y="2970"/>
                    </a:cubicBezTo>
                    <a:cubicBezTo>
                      <a:pt x="67" y="3236"/>
                      <a:pt x="100" y="3503"/>
                      <a:pt x="167" y="3770"/>
                    </a:cubicBezTo>
                    <a:cubicBezTo>
                      <a:pt x="267" y="4270"/>
                      <a:pt x="534" y="4737"/>
                      <a:pt x="901" y="5071"/>
                    </a:cubicBezTo>
                    <a:cubicBezTo>
                      <a:pt x="1101" y="5238"/>
                      <a:pt x="1334" y="5338"/>
                      <a:pt x="1468" y="5505"/>
                    </a:cubicBezTo>
                    <a:cubicBezTo>
                      <a:pt x="1935" y="5772"/>
                      <a:pt x="2435" y="5938"/>
                      <a:pt x="3002" y="5938"/>
                    </a:cubicBezTo>
                    <a:cubicBezTo>
                      <a:pt x="3402" y="5938"/>
                      <a:pt x="3769" y="5838"/>
                      <a:pt x="4103" y="5671"/>
                    </a:cubicBezTo>
                    <a:cubicBezTo>
                      <a:pt x="4470" y="5571"/>
                      <a:pt x="4770" y="5338"/>
                      <a:pt x="5070" y="5071"/>
                    </a:cubicBezTo>
                    <a:cubicBezTo>
                      <a:pt x="5371" y="4804"/>
                      <a:pt x="5571" y="4471"/>
                      <a:pt x="5704" y="4104"/>
                    </a:cubicBezTo>
                    <a:cubicBezTo>
                      <a:pt x="5871" y="3770"/>
                      <a:pt x="6004" y="3336"/>
                      <a:pt x="5938" y="2970"/>
                    </a:cubicBezTo>
                    <a:cubicBezTo>
                      <a:pt x="5904" y="2669"/>
                      <a:pt x="5871" y="2436"/>
                      <a:pt x="5838" y="2169"/>
                    </a:cubicBezTo>
                    <a:cubicBezTo>
                      <a:pt x="5704" y="1669"/>
                      <a:pt x="5437" y="1235"/>
                      <a:pt x="5070" y="901"/>
                    </a:cubicBezTo>
                    <a:lnTo>
                      <a:pt x="4503" y="434"/>
                    </a:lnTo>
                    <a:cubicBezTo>
                      <a:pt x="4036" y="168"/>
                      <a:pt x="3536" y="1"/>
                      <a:pt x="30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7" name="Google Shape;317;p20"/>
              <p:cNvSpPr/>
              <p:nvPr/>
            </p:nvSpPr>
            <p:spPr>
              <a:xfrm>
                <a:off x="3445619" y="2922371"/>
                <a:ext cx="36689" cy="34685"/>
              </a:xfrm>
              <a:custGeom>
                <a:avLst/>
                <a:gdLst/>
                <a:ahLst/>
                <a:cxnLst/>
                <a:rect l="l" t="t" r="r" b="b"/>
                <a:pathLst>
                  <a:path w="2435" h="2302" extrusionOk="0">
                    <a:moveTo>
                      <a:pt x="1234" y="0"/>
                    </a:moveTo>
                    <a:cubicBezTo>
                      <a:pt x="1068" y="0"/>
                      <a:pt x="934" y="34"/>
                      <a:pt x="767" y="100"/>
                    </a:cubicBezTo>
                    <a:cubicBezTo>
                      <a:pt x="634" y="134"/>
                      <a:pt x="500" y="234"/>
                      <a:pt x="400" y="334"/>
                    </a:cubicBezTo>
                    <a:cubicBezTo>
                      <a:pt x="267" y="467"/>
                      <a:pt x="167" y="534"/>
                      <a:pt x="134" y="734"/>
                    </a:cubicBezTo>
                    <a:cubicBezTo>
                      <a:pt x="67" y="834"/>
                      <a:pt x="0" y="1001"/>
                      <a:pt x="67" y="1168"/>
                    </a:cubicBezTo>
                    <a:cubicBezTo>
                      <a:pt x="67" y="1268"/>
                      <a:pt x="100" y="1368"/>
                      <a:pt x="100" y="1468"/>
                    </a:cubicBezTo>
                    <a:cubicBezTo>
                      <a:pt x="134" y="1668"/>
                      <a:pt x="267" y="1835"/>
                      <a:pt x="400" y="1968"/>
                    </a:cubicBezTo>
                    <a:cubicBezTo>
                      <a:pt x="467" y="2002"/>
                      <a:pt x="567" y="2102"/>
                      <a:pt x="634" y="2135"/>
                    </a:cubicBezTo>
                    <a:cubicBezTo>
                      <a:pt x="801" y="2269"/>
                      <a:pt x="1001" y="2302"/>
                      <a:pt x="1234" y="2302"/>
                    </a:cubicBezTo>
                    <a:cubicBezTo>
                      <a:pt x="1401" y="2302"/>
                      <a:pt x="1501" y="2269"/>
                      <a:pt x="1668" y="2235"/>
                    </a:cubicBezTo>
                    <a:cubicBezTo>
                      <a:pt x="1801" y="2169"/>
                      <a:pt x="1935" y="2102"/>
                      <a:pt x="2068" y="1968"/>
                    </a:cubicBezTo>
                    <a:cubicBezTo>
                      <a:pt x="2168" y="1835"/>
                      <a:pt x="2268" y="1735"/>
                      <a:pt x="2302" y="1602"/>
                    </a:cubicBezTo>
                    <a:cubicBezTo>
                      <a:pt x="2402" y="1468"/>
                      <a:pt x="2435" y="1301"/>
                      <a:pt x="2402" y="1135"/>
                    </a:cubicBezTo>
                    <a:lnTo>
                      <a:pt x="2335" y="834"/>
                    </a:lnTo>
                    <a:cubicBezTo>
                      <a:pt x="2302" y="634"/>
                      <a:pt x="2168" y="467"/>
                      <a:pt x="2068" y="334"/>
                    </a:cubicBezTo>
                    <a:cubicBezTo>
                      <a:pt x="1968" y="301"/>
                      <a:pt x="1901" y="234"/>
                      <a:pt x="1801" y="167"/>
                    </a:cubicBezTo>
                    <a:cubicBezTo>
                      <a:pt x="1635" y="67"/>
                      <a:pt x="1434" y="0"/>
                      <a:pt x="12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8" name="Google Shape;318;p20"/>
              <p:cNvSpPr/>
              <p:nvPr/>
            </p:nvSpPr>
            <p:spPr>
              <a:xfrm>
                <a:off x="3522512" y="2857019"/>
                <a:ext cx="36207" cy="35710"/>
              </a:xfrm>
              <a:custGeom>
                <a:avLst/>
                <a:gdLst/>
                <a:ahLst/>
                <a:cxnLst/>
                <a:rect l="l" t="t" r="r" b="b"/>
                <a:pathLst>
                  <a:path w="2403" h="2370" extrusionOk="0">
                    <a:moveTo>
                      <a:pt x="1202" y="1"/>
                    </a:moveTo>
                    <a:cubicBezTo>
                      <a:pt x="1035" y="1"/>
                      <a:pt x="868" y="34"/>
                      <a:pt x="735" y="101"/>
                    </a:cubicBezTo>
                    <a:cubicBezTo>
                      <a:pt x="568" y="134"/>
                      <a:pt x="468" y="201"/>
                      <a:pt x="368" y="335"/>
                    </a:cubicBezTo>
                    <a:cubicBezTo>
                      <a:pt x="234" y="468"/>
                      <a:pt x="168" y="601"/>
                      <a:pt x="134" y="701"/>
                    </a:cubicBezTo>
                    <a:cubicBezTo>
                      <a:pt x="34" y="835"/>
                      <a:pt x="1" y="1002"/>
                      <a:pt x="34" y="1168"/>
                    </a:cubicBezTo>
                    <a:cubicBezTo>
                      <a:pt x="34" y="1302"/>
                      <a:pt x="67" y="1369"/>
                      <a:pt x="67" y="1502"/>
                    </a:cubicBezTo>
                    <a:cubicBezTo>
                      <a:pt x="134" y="1702"/>
                      <a:pt x="234" y="1869"/>
                      <a:pt x="368" y="2036"/>
                    </a:cubicBezTo>
                    <a:cubicBezTo>
                      <a:pt x="468" y="2102"/>
                      <a:pt x="534" y="2169"/>
                      <a:pt x="635" y="2203"/>
                    </a:cubicBezTo>
                    <a:cubicBezTo>
                      <a:pt x="801" y="2336"/>
                      <a:pt x="1001" y="2369"/>
                      <a:pt x="1202" y="2369"/>
                    </a:cubicBezTo>
                    <a:cubicBezTo>
                      <a:pt x="1368" y="2369"/>
                      <a:pt x="1535" y="2336"/>
                      <a:pt x="1669" y="2303"/>
                    </a:cubicBezTo>
                    <a:cubicBezTo>
                      <a:pt x="1835" y="2269"/>
                      <a:pt x="1969" y="2169"/>
                      <a:pt x="2036" y="2069"/>
                    </a:cubicBezTo>
                    <a:cubicBezTo>
                      <a:pt x="2169" y="1936"/>
                      <a:pt x="2236" y="1802"/>
                      <a:pt x="2302" y="1669"/>
                    </a:cubicBezTo>
                    <a:cubicBezTo>
                      <a:pt x="2369" y="1535"/>
                      <a:pt x="2402" y="1369"/>
                      <a:pt x="2369" y="1235"/>
                    </a:cubicBezTo>
                    <a:cubicBezTo>
                      <a:pt x="2369" y="1102"/>
                      <a:pt x="2336" y="1002"/>
                      <a:pt x="2336" y="902"/>
                    </a:cubicBezTo>
                    <a:cubicBezTo>
                      <a:pt x="2302" y="668"/>
                      <a:pt x="2169" y="501"/>
                      <a:pt x="2036" y="335"/>
                    </a:cubicBezTo>
                    <a:cubicBezTo>
                      <a:pt x="1969" y="301"/>
                      <a:pt x="1869" y="234"/>
                      <a:pt x="1802" y="168"/>
                    </a:cubicBezTo>
                    <a:cubicBezTo>
                      <a:pt x="1635" y="68"/>
                      <a:pt x="1402" y="1"/>
                      <a:pt x="12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9" name="Google Shape;319;p20"/>
              <p:cNvSpPr/>
              <p:nvPr/>
            </p:nvSpPr>
            <p:spPr>
              <a:xfrm>
                <a:off x="3445107" y="2790808"/>
                <a:ext cx="54800" cy="54800"/>
              </a:xfrm>
              <a:custGeom>
                <a:avLst/>
                <a:gdLst/>
                <a:ahLst/>
                <a:cxnLst/>
                <a:rect l="l" t="t" r="r" b="b"/>
                <a:pathLst>
                  <a:path w="3637" h="3637" extrusionOk="0">
                    <a:moveTo>
                      <a:pt x="1835" y="0"/>
                    </a:moveTo>
                    <a:cubicBezTo>
                      <a:pt x="1752" y="0"/>
                      <a:pt x="1669" y="8"/>
                      <a:pt x="1602" y="25"/>
                    </a:cubicBezTo>
                    <a:cubicBezTo>
                      <a:pt x="1335" y="25"/>
                      <a:pt x="1135" y="125"/>
                      <a:pt x="901" y="225"/>
                    </a:cubicBezTo>
                    <a:cubicBezTo>
                      <a:pt x="635" y="392"/>
                      <a:pt x="401" y="626"/>
                      <a:pt x="234" y="892"/>
                    </a:cubicBezTo>
                    <a:cubicBezTo>
                      <a:pt x="67" y="1193"/>
                      <a:pt x="1" y="1493"/>
                      <a:pt x="1" y="1826"/>
                    </a:cubicBezTo>
                    <a:cubicBezTo>
                      <a:pt x="1" y="2160"/>
                      <a:pt x="67" y="2460"/>
                      <a:pt x="234" y="2727"/>
                    </a:cubicBezTo>
                    <a:cubicBezTo>
                      <a:pt x="368" y="2961"/>
                      <a:pt x="501" y="3127"/>
                      <a:pt x="701" y="3227"/>
                    </a:cubicBezTo>
                    <a:cubicBezTo>
                      <a:pt x="868" y="3394"/>
                      <a:pt x="1068" y="3494"/>
                      <a:pt x="1335" y="3561"/>
                    </a:cubicBezTo>
                    <a:cubicBezTo>
                      <a:pt x="1502" y="3611"/>
                      <a:pt x="1660" y="3636"/>
                      <a:pt x="1819" y="3636"/>
                    </a:cubicBezTo>
                    <a:cubicBezTo>
                      <a:pt x="1977" y="3636"/>
                      <a:pt x="2136" y="3611"/>
                      <a:pt x="2302" y="3561"/>
                    </a:cubicBezTo>
                    <a:cubicBezTo>
                      <a:pt x="2569" y="3494"/>
                      <a:pt x="2869" y="3328"/>
                      <a:pt x="3070" y="3127"/>
                    </a:cubicBezTo>
                    <a:cubicBezTo>
                      <a:pt x="3303" y="2894"/>
                      <a:pt x="3470" y="2627"/>
                      <a:pt x="3537" y="2327"/>
                    </a:cubicBezTo>
                    <a:cubicBezTo>
                      <a:pt x="3603" y="2160"/>
                      <a:pt x="3603" y="1993"/>
                      <a:pt x="3637" y="1826"/>
                    </a:cubicBezTo>
                    <a:cubicBezTo>
                      <a:pt x="3637" y="1660"/>
                      <a:pt x="3637" y="1493"/>
                      <a:pt x="3603" y="1326"/>
                    </a:cubicBezTo>
                    <a:cubicBezTo>
                      <a:pt x="3537" y="1193"/>
                      <a:pt x="3470" y="1026"/>
                      <a:pt x="3437" y="892"/>
                    </a:cubicBezTo>
                    <a:cubicBezTo>
                      <a:pt x="3303" y="692"/>
                      <a:pt x="3170" y="526"/>
                      <a:pt x="2970" y="392"/>
                    </a:cubicBezTo>
                    <a:cubicBezTo>
                      <a:pt x="2836" y="292"/>
                      <a:pt x="2703" y="192"/>
                      <a:pt x="2536" y="159"/>
                    </a:cubicBezTo>
                    <a:cubicBezTo>
                      <a:pt x="2436" y="59"/>
                      <a:pt x="2269" y="25"/>
                      <a:pt x="2069" y="25"/>
                    </a:cubicBezTo>
                    <a:cubicBezTo>
                      <a:pt x="2002" y="8"/>
                      <a:pt x="1919" y="0"/>
                      <a:pt x="18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20"/>
              <p:cNvSpPr/>
              <p:nvPr/>
            </p:nvSpPr>
            <p:spPr>
              <a:xfrm>
                <a:off x="3628578" y="2760521"/>
                <a:ext cx="57302" cy="56307"/>
              </a:xfrm>
              <a:custGeom>
                <a:avLst/>
                <a:gdLst/>
                <a:ahLst/>
                <a:cxnLst/>
                <a:rect l="l" t="t" r="r" b="b"/>
                <a:pathLst>
                  <a:path w="3803" h="3737" extrusionOk="0">
                    <a:moveTo>
                      <a:pt x="1868" y="0"/>
                    </a:moveTo>
                    <a:cubicBezTo>
                      <a:pt x="1635" y="0"/>
                      <a:pt x="1368" y="34"/>
                      <a:pt x="1168" y="167"/>
                    </a:cubicBezTo>
                    <a:cubicBezTo>
                      <a:pt x="934" y="234"/>
                      <a:pt x="767" y="367"/>
                      <a:pt x="534" y="534"/>
                    </a:cubicBezTo>
                    <a:cubicBezTo>
                      <a:pt x="367" y="701"/>
                      <a:pt x="200" y="901"/>
                      <a:pt x="167" y="1168"/>
                    </a:cubicBezTo>
                    <a:cubicBezTo>
                      <a:pt x="33" y="1368"/>
                      <a:pt x="0" y="1635"/>
                      <a:pt x="0" y="1868"/>
                    </a:cubicBezTo>
                    <a:cubicBezTo>
                      <a:pt x="33" y="2035"/>
                      <a:pt x="33" y="2202"/>
                      <a:pt x="100" y="2369"/>
                    </a:cubicBezTo>
                    <a:cubicBezTo>
                      <a:pt x="167" y="2702"/>
                      <a:pt x="334" y="2969"/>
                      <a:pt x="601" y="3203"/>
                    </a:cubicBezTo>
                    <a:cubicBezTo>
                      <a:pt x="701" y="3303"/>
                      <a:pt x="834" y="3403"/>
                      <a:pt x="967" y="3503"/>
                    </a:cubicBezTo>
                    <a:cubicBezTo>
                      <a:pt x="1268" y="3670"/>
                      <a:pt x="1601" y="3736"/>
                      <a:pt x="1935" y="3736"/>
                    </a:cubicBezTo>
                    <a:cubicBezTo>
                      <a:pt x="2168" y="3736"/>
                      <a:pt x="2435" y="3703"/>
                      <a:pt x="2635" y="3570"/>
                    </a:cubicBezTo>
                    <a:cubicBezTo>
                      <a:pt x="2869" y="3503"/>
                      <a:pt x="3036" y="3369"/>
                      <a:pt x="3269" y="3203"/>
                    </a:cubicBezTo>
                    <a:cubicBezTo>
                      <a:pt x="3436" y="3036"/>
                      <a:pt x="3603" y="2836"/>
                      <a:pt x="3636" y="2569"/>
                    </a:cubicBezTo>
                    <a:cubicBezTo>
                      <a:pt x="3769" y="2369"/>
                      <a:pt x="3803" y="2135"/>
                      <a:pt x="3803" y="1868"/>
                    </a:cubicBezTo>
                    <a:cubicBezTo>
                      <a:pt x="3769" y="1702"/>
                      <a:pt x="3769" y="1535"/>
                      <a:pt x="3703" y="1368"/>
                    </a:cubicBezTo>
                    <a:cubicBezTo>
                      <a:pt x="3636" y="1034"/>
                      <a:pt x="3469" y="801"/>
                      <a:pt x="3202" y="534"/>
                    </a:cubicBezTo>
                    <a:cubicBezTo>
                      <a:pt x="3102" y="467"/>
                      <a:pt x="2969" y="334"/>
                      <a:pt x="2835" y="234"/>
                    </a:cubicBezTo>
                    <a:cubicBezTo>
                      <a:pt x="2535" y="67"/>
                      <a:pt x="2202" y="0"/>
                      <a:pt x="18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20"/>
              <p:cNvSpPr/>
              <p:nvPr/>
            </p:nvSpPr>
            <p:spPr>
              <a:xfrm>
                <a:off x="3712010" y="2863062"/>
                <a:ext cx="32681" cy="32681"/>
              </a:xfrm>
              <a:custGeom>
                <a:avLst/>
                <a:gdLst/>
                <a:ahLst/>
                <a:cxnLst/>
                <a:rect l="l" t="t" r="r" b="b"/>
                <a:pathLst>
                  <a:path w="2169" h="2169" extrusionOk="0">
                    <a:moveTo>
                      <a:pt x="968" y="0"/>
                    </a:moveTo>
                    <a:cubicBezTo>
                      <a:pt x="834" y="0"/>
                      <a:pt x="701" y="34"/>
                      <a:pt x="634" y="67"/>
                    </a:cubicBezTo>
                    <a:cubicBezTo>
                      <a:pt x="534" y="100"/>
                      <a:pt x="467" y="167"/>
                      <a:pt x="434" y="200"/>
                    </a:cubicBezTo>
                    <a:cubicBezTo>
                      <a:pt x="301" y="267"/>
                      <a:pt x="201" y="367"/>
                      <a:pt x="167" y="501"/>
                    </a:cubicBezTo>
                    <a:cubicBezTo>
                      <a:pt x="34" y="734"/>
                      <a:pt x="34" y="767"/>
                      <a:pt x="0" y="1068"/>
                    </a:cubicBezTo>
                    <a:cubicBezTo>
                      <a:pt x="0" y="1168"/>
                      <a:pt x="34" y="1268"/>
                      <a:pt x="34" y="1368"/>
                    </a:cubicBezTo>
                    <a:cubicBezTo>
                      <a:pt x="100" y="1501"/>
                      <a:pt x="134" y="1601"/>
                      <a:pt x="267" y="1735"/>
                    </a:cubicBezTo>
                    <a:cubicBezTo>
                      <a:pt x="301" y="1835"/>
                      <a:pt x="367" y="1868"/>
                      <a:pt x="467" y="1935"/>
                    </a:cubicBezTo>
                    <a:cubicBezTo>
                      <a:pt x="534" y="2035"/>
                      <a:pt x="634" y="2068"/>
                      <a:pt x="734" y="2068"/>
                    </a:cubicBezTo>
                    <a:cubicBezTo>
                      <a:pt x="834" y="2168"/>
                      <a:pt x="968" y="2168"/>
                      <a:pt x="1135" y="2168"/>
                    </a:cubicBezTo>
                    <a:lnTo>
                      <a:pt x="1435" y="2102"/>
                    </a:lnTo>
                    <a:lnTo>
                      <a:pt x="1668" y="2002"/>
                    </a:lnTo>
                    <a:cubicBezTo>
                      <a:pt x="1802" y="1902"/>
                      <a:pt x="1902" y="1835"/>
                      <a:pt x="1968" y="1701"/>
                    </a:cubicBezTo>
                    <a:cubicBezTo>
                      <a:pt x="2035" y="1601"/>
                      <a:pt x="2102" y="1535"/>
                      <a:pt x="2102" y="1435"/>
                    </a:cubicBezTo>
                    <a:cubicBezTo>
                      <a:pt x="2135" y="1368"/>
                      <a:pt x="2169" y="1268"/>
                      <a:pt x="2169" y="1168"/>
                    </a:cubicBezTo>
                    <a:cubicBezTo>
                      <a:pt x="2169" y="1034"/>
                      <a:pt x="2169" y="868"/>
                      <a:pt x="2135" y="734"/>
                    </a:cubicBezTo>
                    <a:lnTo>
                      <a:pt x="2002" y="501"/>
                    </a:lnTo>
                    <a:cubicBezTo>
                      <a:pt x="1968" y="401"/>
                      <a:pt x="1902" y="367"/>
                      <a:pt x="1835" y="267"/>
                    </a:cubicBezTo>
                    <a:cubicBezTo>
                      <a:pt x="1768" y="234"/>
                      <a:pt x="1735" y="167"/>
                      <a:pt x="1635" y="100"/>
                    </a:cubicBezTo>
                    <a:cubicBezTo>
                      <a:pt x="1501" y="34"/>
                      <a:pt x="1401" y="0"/>
                      <a:pt x="12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20"/>
              <p:cNvSpPr/>
              <p:nvPr/>
            </p:nvSpPr>
            <p:spPr>
              <a:xfrm>
                <a:off x="3793937" y="2793686"/>
                <a:ext cx="68874" cy="70380"/>
              </a:xfrm>
              <a:custGeom>
                <a:avLst/>
                <a:gdLst/>
                <a:ahLst/>
                <a:cxnLst/>
                <a:rect l="l" t="t" r="r" b="b"/>
                <a:pathLst>
                  <a:path w="4571" h="4671" extrusionOk="0">
                    <a:moveTo>
                      <a:pt x="2302" y="1"/>
                    </a:moveTo>
                    <a:cubicBezTo>
                      <a:pt x="1969" y="1"/>
                      <a:pt x="1668" y="34"/>
                      <a:pt x="1402" y="201"/>
                    </a:cubicBezTo>
                    <a:cubicBezTo>
                      <a:pt x="1135" y="301"/>
                      <a:pt x="868" y="468"/>
                      <a:pt x="668" y="668"/>
                    </a:cubicBezTo>
                    <a:cubicBezTo>
                      <a:pt x="434" y="868"/>
                      <a:pt x="301" y="1135"/>
                      <a:pt x="201" y="1402"/>
                    </a:cubicBezTo>
                    <a:cubicBezTo>
                      <a:pt x="67" y="1702"/>
                      <a:pt x="1" y="2002"/>
                      <a:pt x="1" y="2303"/>
                    </a:cubicBezTo>
                    <a:lnTo>
                      <a:pt x="67" y="2903"/>
                    </a:lnTo>
                    <a:cubicBezTo>
                      <a:pt x="201" y="3303"/>
                      <a:pt x="368" y="3670"/>
                      <a:pt x="668" y="3970"/>
                    </a:cubicBezTo>
                    <a:cubicBezTo>
                      <a:pt x="835" y="4071"/>
                      <a:pt x="935" y="4204"/>
                      <a:pt x="1101" y="4337"/>
                    </a:cubicBezTo>
                    <a:cubicBezTo>
                      <a:pt x="1502" y="4538"/>
                      <a:pt x="1869" y="4671"/>
                      <a:pt x="2269" y="4671"/>
                    </a:cubicBezTo>
                    <a:cubicBezTo>
                      <a:pt x="2602" y="4671"/>
                      <a:pt x="2903" y="4638"/>
                      <a:pt x="3170" y="4471"/>
                    </a:cubicBezTo>
                    <a:cubicBezTo>
                      <a:pt x="3436" y="4371"/>
                      <a:pt x="3703" y="4204"/>
                      <a:pt x="3903" y="4004"/>
                    </a:cubicBezTo>
                    <a:cubicBezTo>
                      <a:pt x="4104" y="3804"/>
                      <a:pt x="4270" y="3537"/>
                      <a:pt x="4370" y="3237"/>
                    </a:cubicBezTo>
                    <a:cubicBezTo>
                      <a:pt x="4504" y="2970"/>
                      <a:pt x="4571" y="2670"/>
                      <a:pt x="4571" y="2369"/>
                    </a:cubicBezTo>
                    <a:lnTo>
                      <a:pt x="4504" y="1769"/>
                    </a:lnTo>
                    <a:cubicBezTo>
                      <a:pt x="4370" y="1369"/>
                      <a:pt x="4204" y="1002"/>
                      <a:pt x="3903" y="701"/>
                    </a:cubicBezTo>
                    <a:cubicBezTo>
                      <a:pt x="3737" y="601"/>
                      <a:pt x="3637" y="468"/>
                      <a:pt x="3470" y="335"/>
                    </a:cubicBezTo>
                    <a:cubicBezTo>
                      <a:pt x="3069" y="134"/>
                      <a:pt x="2703" y="1"/>
                      <a:pt x="23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20"/>
              <p:cNvSpPr/>
              <p:nvPr/>
            </p:nvSpPr>
            <p:spPr>
              <a:xfrm>
                <a:off x="3882402" y="2889190"/>
                <a:ext cx="44238" cy="43244"/>
              </a:xfrm>
              <a:custGeom>
                <a:avLst/>
                <a:gdLst/>
                <a:ahLst/>
                <a:cxnLst/>
                <a:rect l="l" t="t" r="r" b="b"/>
                <a:pathLst>
                  <a:path w="2936" h="2870" extrusionOk="0">
                    <a:moveTo>
                      <a:pt x="1468" y="1"/>
                    </a:moveTo>
                    <a:cubicBezTo>
                      <a:pt x="1201" y="1"/>
                      <a:pt x="968" y="101"/>
                      <a:pt x="734" y="201"/>
                    </a:cubicBezTo>
                    <a:cubicBezTo>
                      <a:pt x="601" y="301"/>
                      <a:pt x="467" y="434"/>
                      <a:pt x="334" y="601"/>
                    </a:cubicBezTo>
                    <a:cubicBezTo>
                      <a:pt x="201" y="701"/>
                      <a:pt x="134" y="868"/>
                      <a:pt x="67" y="1102"/>
                    </a:cubicBezTo>
                    <a:cubicBezTo>
                      <a:pt x="0" y="1335"/>
                      <a:pt x="0" y="1602"/>
                      <a:pt x="67" y="1835"/>
                    </a:cubicBezTo>
                    <a:cubicBezTo>
                      <a:pt x="167" y="2102"/>
                      <a:pt x="301" y="2302"/>
                      <a:pt x="467" y="2469"/>
                    </a:cubicBezTo>
                    <a:cubicBezTo>
                      <a:pt x="568" y="2603"/>
                      <a:pt x="734" y="2703"/>
                      <a:pt x="901" y="2769"/>
                    </a:cubicBezTo>
                    <a:cubicBezTo>
                      <a:pt x="1068" y="2836"/>
                      <a:pt x="1235" y="2870"/>
                      <a:pt x="1468" y="2870"/>
                    </a:cubicBezTo>
                    <a:cubicBezTo>
                      <a:pt x="1702" y="2870"/>
                      <a:pt x="1969" y="2803"/>
                      <a:pt x="2169" y="2669"/>
                    </a:cubicBezTo>
                    <a:cubicBezTo>
                      <a:pt x="2369" y="2536"/>
                      <a:pt x="2536" y="2369"/>
                      <a:pt x="2669" y="2169"/>
                    </a:cubicBezTo>
                    <a:cubicBezTo>
                      <a:pt x="2802" y="1969"/>
                      <a:pt x="2869" y="1702"/>
                      <a:pt x="2869" y="1469"/>
                    </a:cubicBezTo>
                    <a:cubicBezTo>
                      <a:pt x="2936" y="1335"/>
                      <a:pt x="2936" y="1202"/>
                      <a:pt x="2869" y="1102"/>
                    </a:cubicBezTo>
                    <a:cubicBezTo>
                      <a:pt x="2869" y="1035"/>
                      <a:pt x="2836" y="968"/>
                      <a:pt x="2802" y="935"/>
                    </a:cubicBezTo>
                    <a:cubicBezTo>
                      <a:pt x="2769" y="868"/>
                      <a:pt x="2769" y="768"/>
                      <a:pt x="2702" y="768"/>
                    </a:cubicBezTo>
                    <a:cubicBezTo>
                      <a:pt x="2636" y="635"/>
                      <a:pt x="2602" y="535"/>
                      <a:pt x="2469" y="468"/>
                    </a:cubicBezTo>
                    <a:cubicBezTo>
                      <a:pt x="2469" y="468"/>
                      <a:pt x="2402" y="468"/>
                      <a:pt x="2402" y="434"/>
                    </a:cubicBezTo>
                    <a:cubicBezTo>
                      <a:pt x="2369" y="368"/>
                      <a:pt x="2302" y="334"/>
                      <a:pt x="2202" y="234"/>
                    </a:cubicBezTo>
                    <a:lnTo>
                      <a:pt x="2169" y="201"/>
                    </a:lnTo>
                    <a:cubicBezTo>
                      <a:pt x="1969" y="101"/>
                      <a:pt x="1702" y="1"/>
                      <a:pt x="14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4" name="Google Shape;344;p20"/>
            <p:cNvGrpSpPr/>
            <p:nvPr/>
          </p:nvGrpSpPr>
          <p:grpSpPr>
            <a:xfrm>
              <a:off x="3411941" y="1660236"/>
              <a:ext cx="522744" cy="153316"/>
              <a:chOff x="3411941" y="1660236"/>
              <a:chExt cx="522744" cy="153316"/>
            </a:xfrm>
          </p:grpSpPr>
          <p:sp>
            <p:nvSpPr>
              <p:cNvPr id="345" name="Google Shape;345;p20"/>
              <p:cNvSpPr/>
              <p:nvPr/>
            </p:nvSpPr>
            <p:spPr>
              <a:xfrm>
                <a:off x="3411941" y="1660236"/>
                <a:ext cx="108576" cy="108079"/>
              </a:xfrm>
              <a:custGeom>
                <a:avLst/>
                <a:gdLst/>
                <a:ahLst/>
                <a:cxnLst/>
                <a:rect l="l" t="t" r="r" b="b"/>
                <a:pathLst>
                  <a:path w="7206" h="7173" extrusionOk="0">
                    <a:moveTo>
                      <a:pt x="3636" y="0"/>
                    </a:moveTo>
                    <a:cubicBezTo>
                      <a:pt x="3136" y="0"/>
                      <a:pt x="2669" y="101"/>
                      <a:pt x="2235" y="301"/>
                    </a:cubicBezTo>
                    <a:cubicBezTo>
                      <a:pt x="1768" y="434"/>
                      <a:pt x="1401" y="668"/>
                      <a:pt x="1068" y="1035"/>
                    </a:cubicBezTo>
                    <a:cubicBezTo>
                      <a:pt x="734" y="1368"/>
                      <a:pt x="501" y="1768"/>
                      <a:pt x="334" y="2202"/>
                    </a:cubicBezTo>
                    <a:cubicBezTo>
                      <a:pt x="100" y="2636"/>
                      <a:pt x="0" y="3103"/>
                      <a:pt x="34" y="3603"/>
                    </a:cubicBezTo>
                    <a:cubicBezTo>
                      <a:pt x="67" y="3937"/>
                      <a:pt x="100" y="4203"/>
                      <a:pt x="167" y="4537"/>
                    </a:cubicBezTo>
                    <a:cubicBezTo>
                      <a:pt x="334" y="5171"/>
                      <a:pt x="634" y="5671"/>
                      <a:pt x="1068" y="6138"/>
                    </a:cubicBezTo>
                    <a:cubicBezTo>
                      <a:pt x="1334" y="6305"/>
                      <a:pt x="1568" y="6505"/>
                      <a:pt x="1768" y="6672"/>
                    </a:cubicBezTo>
                    <a:cubicBezTo>
                      <a:pt x="2335" y="7005"/>
                      <a:pt x="2969" y="7172"/>
                      <a:pt x="3569" y="7172"/>
                    </a:cubicBezTo>
                    <a:cubicBezTo>
                      <a:pt x="4070" y="7172"/>
                      <a:pt x="4537" y="7072"/>
                      <a:pt x="4970" y="6872"/>
                    </a:cubicBezTo>
                    <a:cubicBezTo>
                      <a:pt x="5404" y="6739"/>
                      <a:pt x="5804" y="6505"/>
                      <a:pt x="6138" y="6138"/>
                    </a:cubicBezTo>
                    <a:cubicBezTo>
                      <a:pt x="6471" y="5805"/>
                      <a:pt x="6705" y="5404"/>
                      <a:pt x="6872" y="4971"/>
                    </a:cubicBezTo>
                    <a:cubicBezTo>
                      <a:pt x="7072" y="4537"/>
                      <a:pt x="7205" y="4103"/>
                      <a:pt x="7172" y="3603"/>
                    </a:cubicBezTo>
                    <a:cubicBezTo>
                      <a:pt x="7139" y="3269"/>
                      <a:pt x="7072" y="2969"/>
                      <a:pt x="7039" y="2636"/>
                    </a:cubicBezTo>
                    <a:cubicBezTo>
                      <a:pt x="6872" y="2002"/>
                      <a:pt x="6572" y="1502"/>
                      <a:pt x="6138" y="1035"/>
                    </a:cubicBezTo>
                    <a:cubicBezTo>
                      <a:pt x="5871" y="868"/>
                      <a:pt x="5638" y="668"/>
                      <a:pt x="5404" y="501"/>
                    </a:cubicBezTo>
                    <a:cubicBezTo>
                      <a:pt x="4870" y="167"/>
                      <a:pt x="4237" y="0"/>
                      <a:pt x="36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20"/>
              <p:cNvSpPr/>
              <p:nvPr/>
            </p:nvSpPr>
            <p:spPr>
              <a:xfrm>
                <a:off x="3747195" y="1726085"/>
                <a:ext cx="86955" cy="87467"/>
              </a:xfrm>
              <a:custGeom>
                <a:avLst/>
                <a:gdLst/>
                <a:ahLst/>
                <a:cxnLst/>
                <a:rect l="l" t="t" r="r" b="b"/>
                <a:pathLst>
                  <a:path w="5771" h="5805" extrusionOk="0">
                    <a:moveTo>
                      <a:pt x="2936" y="0"/>
                    </a:moveTo>
                    <a:cubicBezTo>
                      <a:pt x="2435" y="0"/>
                      <a:pt x="1935" y="134"/>
                      <a:pt x="1468" y="401"/>
                    </a:cubicBezTo>
                    <a:cubicBezTo>
                      <a:pt x="1068" y="634"/>
                      <a:pt x="668" y="968"/>
                      <a:pt x="434" y="1435"/>
                    </a:cubicBezTo>
                    <a:cubicBezTo>
                      <a:pt x="401" y="1535"/>
                      <a:pt x="301" y="1668"/>
                      <a:pt x="267" y="1768"/>
                    </a:cubicBezTo>
                    <a:cubicBezTo>
                      <a:pt x="100" y="2102"/>
                      <a:pt x="0" y="2469"/>
                      <a:pt x="0" y="2902"/>
                    </a:cubicBezTo>
                    <a:cubicBezTo>
                      <a:pt x="0" y="3136"/>
                      <a:pt x="67" y="3436"/>
                      <a:pt x="134" y="3670"/>
                    </a:cubicBezTo>
                    <a:lnTo>
                      <a:pt x="134" y="3736"/>
                    </a:lnTo>
                    <a:cubicBezTo>
                      <a:pt x="234" y="3936"/>
                      <a:pt x="334" y="4170"/>
                      <a:pt x="434" y="4370"/>
                    </a:cubicBezTo>
                    <a:cubicBezTo>
                      <a:pt x="601" y="4704"/>
                      <a:pt x="834" y="4970"/>
                      <a:pt x="1168" y="5171"/>
                    </a:cubicBezTo>
                    <a:cubicBezTo>
                      <a:pt x="1335" y="5337"/>
                      <a:pt x="1568" y="5471"/>
                      <a:pt x="1802" y="5571"/>
                    </a:cubicBezTo>
                    <a:cubicBezTo>
                      <a:pt x="2135" y="5738"/>
                      <a:pt x="2502" y="5804"/>
                      <a:pt x="2936" y="5804"/>
                    </a:cubicBezTo>
                    <a:cubicBezTo>
                      <a:pt x="3169" y="5771"/>
                      <a:pt x="3436" y="5704"/>
                      <a:pt x="3670" y="5704"/>
                    </a:cubicBezTo>
                    <a:cubicBezTo>
                      <a:pt x="3903" y="5638"/>
                      <a:pt x="4137" y="5504"/>
                      <a:pt x="4337" y="5437"/>
                    </a:cubicBezTo>
                    <a:cubicBezTo>
                      <a:pt x="4670" y="5271"/>
                      <a:pt x="4937" y="5004"/>
                      <a:pt x="5137" y="4670"/>
                    </a:cubicBezTo>
                    <a:cubicBezTo>
                      <a:pt x="5404" y="4370"/>
                      <a:pt x="5571" y="4103"/>
                      <a:pt x="5638" y="3736"/>
                    </a:cubicBezTo>
                    <a:lnTo>
                      <a:pt x="5638" y="3670"/>
                    </a:lnTo>
                    <a:cubicBezTo>
                      <a:pt x="5671" y="3436"/>
                      <a:pt x="5771" y="3136"/>
                      <a:pt x="5771" y="2902"/>
                    </a:cubicBezTo>
                    <a:cubicBezTo>
                      <a:pt x="5771" y="2669"/>
                      <a:pt x="5771" y="2402"/>
                      <a:pt x="5738" y="2135"/>
                    </a:cubicBezTo>
                    <a:cubicBezTo>
                      <a:pt x="5638" y="1902"/>
                      <a:pt x="5571" y="1668"/>
                      <a:pt x="5438" y="1435"/>
                    </a:cubicBezTo>
                    <a:cubicBezTo>
                      <a:pt x="5171" y="1001"/>
                      <a:pt x="4837" y="634"/>
                      <a:pt x="4404" y="401"/>
                    </a:cubicBezTo>
                    <a:cubicBezTo>
                      <a:pt x="3937" y="134"/>
                      <a:pt x="3470" y="0"/>
                      <a:pt x="293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 name="Google Shape;347;p20"/>
              <p:cNvSpPr/>
              <p:nvPr/>
            </p:nvSpPr>
            <p:spPr>
              <a:xfrm>
                <a:off x="3869338" y="1675711"/>
                <a:ext cx="65348" cy="65785"/>
              </a:xfrm>
              <a:custGeom>
                <a:avLst/>
                <a:gdLst/>
                <a:ahLst/>
                <a:cxnLst/>
                <a:rect l="l" t="t" r="r" b="b"/>
                <a:pathLst>
                  <a:path w="4337" h="4366" extrusionOk="0">
                    <a:moveTo>
                      <a:pt x="2244" y="1"/>
                    </a:moveTo>
                    <a:cubicBezTo>
                      <a:pt x="2207" y="1"/>
                      <a:pt x="2171" y="3"/>
                      <a:pt x="2135" y="8"/>
                    </a:cubicBezTo>
                    <a:lnTo>
                      <a:pt x="2068" y="8"/>
                    </a:lnTo>
                    <a:cubicBezTo>
                      <a:pt x="1902" y="74"/>
                      <a:pt x="1701" y="74"/>
                      <a:pt x="1535" y="108"/>
                    </a:cubicBezTo>
                    <a:cubicBezTo>
                      <a:pt x="1268" y="174"/>
                      <a:pt x="1034" y="274"/>
                      <a:pt x="834" y="475"/>
                    </a:cubicBezTo>
                    <a:cubicBezTo>
                      <a:pt x="734" y="575"/>
                      <a:pt x="667" y="608"/>
                      <a:pt x="634" y="641"/>
                    </a:cubicBezTo>
                    <a:cubicBezTo>
                      <a:pt x="534" y="741"/>
                      <a:pt x="501" y="775"/>
                      <a:pt x="467" y="841"/>
                    </a:cubicBezTo>
                    <a:cubicBezTo>
                      <a:pt x="234" y="1075"/>
                      <a:pt x="134" y="1308"/>
                      <a:pt x="67" y="1609"/>
                    </a:cubicBezTo>
                    <a:cubicBezTo>
                      <a:pt x="34" y="1809"/>
                      <a:pt x="34" y="1976"/>
                      <a:pt x="0" y="2176"/>
                    </a:cubicBezTo>
                    <a:cubicBezTo>
                      <a:pt x="34" y="2409"/>
                      <a:pt x="34" y="2576"/>
                      <a:pt x="67" y="2776"/>
                    </a:cubicBezTo>
                    <a:cubicBezTo>
                      <a:pt x="167" y="3076"/>
                      <a:pt x="300" y="3310"/>
                      <a:pt x="467" y="3510"/>
                    </a:cubicBezTo>
                    <a:cubicBezTo>
                      <a:pt x="534" y="3677"/>
                      <a:pt x="667" y="3810"/>
                      <a:pt x="834" y="3910"/>
                    </a:cubicBezTo>
                    <a:cubicBezTo>
                      <a:pt x="968" y="4010"/>
                      <a:pt x="1134" y="4110"/>
                      <a:pt x="1301" y="4177"/>
                    </a:cubicBezTo>
                    <a:cubicBezTo>
                      <a:pt x="1483" y="4281"/>
                      <a:pt x="1706" y="4365"/>
                      <a:pt x="1938" y="4365"/>
                    </a:cubicBezTo>
                    <a:cubicBezTo>
                      <a:pt x="2003" y="4365"/>
                      <a:pt x="2069" y="4359"/>
                      <a:pt x="2135" y="4344"/>
                    </a:cubicBezTo>
                    <a:cubicBezTo>
                      <a:pt x="2335" y="4311"/>
                      <a:pt x="2502" y="4311"/>
                      <a:pt x="2702" y="4277"/>
                    </a:cubicBezTo>
                    <a:cubicBezTo>
                      <a:pt x="2869" y="4177"/>
                      <a:pt x="3036" y="4144"/>
                      <a:pt x="3202" y="4077"/>
                    </a:cubicBezTo>
                    <a:cubicBezTo>
                      <a:pt x="3469" y="3944"/>
                      <a:pt x="3669" y="3744"/>
                      <a:pt x="3770" y="3510"/>
                    </a:cubicBezTo>
                    <a:cubicBezTo>
                      <a:pt x="3903" y="3410"/>
                      <a:pt x="4003" y="3243"/>
                      <a:pt x="4070" y="3076"/>
                    </a:cubicBezTo>
                    <a:cubicBezTo>
                      <a:pt x="4170" y="2910"/>
                      <a:pt x="4237" y="2743"/>
                      <a:pt x="4237" y="2509"/>
                    </a:cubicBezTo>
                    <a:cubicBezTo>
                      <a:pt x="4337" y="2142"/>
                      <a:pt x="4337" y="1842"/>
                      <a:pt x="4203" y="1575"/>
                    </a:cubicBezTo>
                    <a:cubicBezTo>
                      <a:pt x="4136" y="1409"/>
                      <a:pt x="4070" y="1242"/>
                      <a:pt x="4003" y="1075"/>
                    </a:cubicBezTo>
                    <a:cubicBezTo>
                      <a:pt x="3870" y="942"/>
                      <a:pt x="3803" y="775"/>
                      <a:pt x="3669" y="641"/>
                    </a:cubicBezTo>
                    <a:cubicBezTo>
                      <a:pt x="3469" y="441"/>
                      <a:pt x="3236" y="274"/>
                      <a:pt x="2969" y="174"/>
                    </a:cubicBezTo>
                    <a:cubicBezTo>
                      <a:pt x="2738" y="88"/>
                      <a:pt x="2482" y="1"/>
                      <a:pt x="22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78" name="Google Shape;278;p20"/>
          <p:cNvSpPr txBox="1">
            <a:spLocks noGrp="1"/>
          </p:cNvSpPr>
          <p:nvPr>
            <p:ph type="title"/>
          </p:nvPr>
        </p:nvSpPr>
        <p:spPr>
          <a:xfrm>
            <a:off x="1213006" y="365761"/>
            <a:ext cx="6579300"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4400" b="1" dirty="0">
                <a:solidFill>
                  <a:srgbClr val="C53F3F"/>
                </a:solidFill>
              </a:rPr>
              <a:t>MỤC TIÊU</a:t>
            </a:r>
            <a:endParaRPr sz="4400" b="1" dirty="0">
              <a:solidFill>
                <a:srgbClr val="C53F3F"/>
              </a:solidFill>
            </a:endParaRPr>
          </a:p>
        </p:txBody>
      </p:sp>
      <p:sp>
        <p:nvSpPr>
          <p:cNvPr id="280" name="Google Shape;280;p20"/>
          <p:cNvSpPr/>
          <p:nvPr/>
        </p:nvSpPr>
        <p:spPr>
          <a:xfrm>
            <a:off x="3577300" y="1302360"/>
            <a:ext cx="2006434" cy="1882277"/>
          </a:xfrm>
          <a:custGeom>
            <a:avLst/>
            <a:gdLst/>
            <a:ahLst/>
            <a:cxnLst/>
            <a:rect l="l" t="t" r="r" b="b"/>
            <a:pathLst>
              <a:path w="133163" h="124923" extrusionOk="0">
                <a:moveTo>
                  <a:pt x="24451" y="0"/>
                </a:moveTo>
                <a:cubicBezTo>
                  <a:pt x="10942" y="0"/>
                  <a:pt x="1" y="10941"/>
                  <a:pt x="1" y="24451"/>
                </a:cubicBezTo>
                <a:lnTo>
                  <a:pt x="1" y="42297"/>
                </a:lnTo>
                <a:cubicBezTo>
                  <a:pt x="1" y="44399"/>
                  <a:pt x="1702" y="46066"/>
                  <a:pt x="3737" y="46066"/>
                </a:cubicBezTo>
                <a:cubicBezTo>
                  <a:pt x="5838" y="46066"/>
                  <a:pt x="7506" y="44365"/>
                  <a:pt x="7506" y="42297"/>
                </a:cubicBezTo>
                <a:lnTo>
                  <a:pt x="7506" y="24451"/>
                </a:lnTo>
                <a:cubicBezTo>
                  <a:pt x="7506" y="15078"/>
                  <a:pt x="15111" y="7439"/>
                  <a:pt x="24518" y="7439"/>
                </a:cubicBezTo>
                <a:cubicBezTo>
                  <a:pt x="33892" y="7439"/>
                  <a:pt x="41530" y="15078"/>
                  <a:pt x="41530" y="24451"/>
                </a:cubicBezTo>
                <a:lnTo>
                  <a:pt x="41530" y="93100"/>
                </a:lnTo>
                <a:cubicBezTo>
                  <a:pt x="41530" y="110646"/>
                  <a:pt x="55774" y="124923"/>
                  <a:pt x="73320" y="124923"/>
                </a:cubicBezTo>
                <a:cubicBezTo>
                  <a:pt x="90899" y="124923"/>
                  <a:pt x="105142" y="110646"/>
                  <a:pt x="105076" y="93100"/>
                </a:cubicBezTo>
                <a:lnTo>
                  <a:pt x="105076" y="73720"/>
                </a:lnTo>
                <a:cubicBezTo>
                  <a:pt x="105076" y="68015"/>
                  <a:pt x="109679" y="63412"/>
                  <a:pt x="115350" y="63412"/>
                </a:cubicBezTo>
                <a:cubicBezTo>
                  <a:pt x="121020" y="63412"/>
                  <a:pt x="125657" y="68049"/>
                  <a:pt x="125657" y="73720"/>
                </a:cubicBezTo>
                <a:lnTo>
                  <a:pt x="125657" y="96769"/>
                </a:lnTo>
                <a:cubicBezTo>
                  <a:pt x="125657" y="98838"/>
                  <a:pt x="127358" y="100505"/>
                  <a:pt x="129393" y="100505"/>
                </a:cubicBezTo>
                <a:cubicBezTo>
                  <a:pt x="131495" y="100505"/>
                  <a:pt x="133162" y="98804"/>
                  <a:pt x="133162" y="96769"/>
                </a:cubicBezTo>
                <a:lnTo>
                  <a:pt x="133162" y="73720"/>
                </a:lnTo>
                <a:cubicBezTo>
                  <a:pt x="133162" y="63913"/>
                  <a:pt x="125190" y="55940"/>
                  <a:pt x="115383" y="55940"/>
                </a:cubicBezTo>
                <a:cubicBezTo>
                  <a:pt x="105609" y="55940"/>
                  <a:pt x="97637" y="63913"/>
                  <a:pt x="97637" y="73720"/>
                </a:cubicBezTo>
                <a:lnTo>
                  <a:pt x="97637" y="93100"/>
                </a:lnTo>
                <a:cubicBezTo>
                  <a:pt x="97637" y="106510"/>
                  <a:pt x="86696" y="117451"/>
                  <a:pt x="73286" y="117451"/>
                </a:cubicBezTo>
                <a:cubicBezTo>
                  <a:pt x="59843" y="117451"/>
                  <a:pt x="48936" y="106510"/>
                  <a:pt x="48936" y="93100"/>
                </a:cubicBezTo>
                <a:lnTo>
                  <a:pt x="48936" y="24451"/>
                </a:lnTo>
                <a:cubicBezTo>
                  <a:pt x="48936" y="10941"/>
                  <a:pt x="37961" y="0"/>
                  <a:pt x="24451" y="0"/>
                </a:cubicBezTo>
                <a:close/>
              </a:path>
            </a:pathLst>
          </a:custGeom>
          <a:gradFill>
            <a:gsLst>
              <a:gs pos="0">
                <a:schemeClr val="accent2"/>
              </a:gs>
              <a:gs pos="100000">
                <a:schemeClr val="accent5"/>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 name="Group 5"/>
          <p:cNvGrpSpPr/>
          <p:nvPr/>
        </p:nvGrpSpPr>
        <p:grpSpPr>
          <a:xfrm>
            <a:off x="4981164" y="2516231"/>
            <a:ext cx="1078110" cy="1943105"/>
            <a:chOff x="4981164" y="2516231"/>
            <a:chExt cx="1078110" cy="1943105"/>
          </a:xfrm>
        </p:grpSpPr>
        <p:sp>
          <p:nvSpPr>
            <p:cNvPr id="282" name="Google Shape;282;p20"/>
            <p:cNvSpPr/>
            <p:nvPr/>
          </p:nvSpPr>
          <p:spPr>
            <a:xfrm>
              <a:off x="4997739" y="2650943"/>
              <a:ext cx="1045443" cy="1791315"/>
            </a:xfrm>
            <a:custGeom>
              <a:avLst/>
              <a:gdLst/>
              <a:ahLst/>
              <a:cxnLst/>
              <a:rect l="l" t="t" r="r" b="b"/>
              <a:pathLst>
                <a:path w="69384" h="118886" extrusionOk="0">
                  <a:moveTo>
                    <a:pt x="26420" y="0"/>
                  </a:moveTo>
                  <a:lnTo>
                    <a:pt x="26420" y="50036"/>
                  </a:lnTo>
                  <a:cubicBezTo>
                    <a:pt x="26420" y="50303"/>
                    <a:pt x="26253" y="50503"/>
                    <a:pt x="26020" y="50603"/>
                  </a:cubicBezTo>
                  <a:cubicBezTo>
                    <a:pt x="10675" y="54540"/>
                    <a:pt x="1" y="68349"/>
                    <a:pt x="1" y="84194"/>
                  </a:cubicBezTo>
                  <a:cubicBezTo>
                    <a:pt x="1" y="103341"/>
                    <a:pt x="15545" y="118886"/>
                    <a:pt x="34692" y="118886"/>
                  </a:cubicBezTo>
                  <a:cubicBezTo>
                    <a:pt x="53839" y="118886"/>
                    <a:pt x="69384" y="103341"/>
                    <a:pt x="69384" y="84194"/>
                  </a:cubicBezTo>
                  <a:cubicBezTo>
                    <a:pt x="69384" y="68349"/>
                    <a:pt x="58710" y="54540"/>
                    <a:pt x="43365" y="50603"/>
                  </a:cubicBezTo>
                  <a:cubicBezTo>
                    <a:pt x="43098" y="50537"/>
                    <a:pt x="42932" y="50303"/>
                    <a:pt x="42932" y="50036"/>
                  </a:cubicBezTo>
                  <a:lnTo>
                    <a:pt x="4293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20"/>
            <p:cNvSpPr/>
            <p:nvPr/>
          </p:nvSpPr>
          <p:spPr>
            <a:xfrm>
              <a:off x="4981164" y="2516231"/>
              <a:ext cx="1078110" cy="1943105"/>
            </a:xfrm>
            <a:custGeom>
              <a:avLst/>
              <a:gdLst/>
              <a:ahLst/>
              <a:cxnLst/>
              <a:rect l="l" t="t" r="r" b="b"/>
              <a:pathLst>
                <a:path w="71552" h="128960" extrusionOk="0">
                  <a:moveTo>
                    <a:pt x="45333" y="1068"/>
                  </a:moveTo>
                  <a:cubicBezTo>
                    <a:pt x="47201" y="1068"/>
                    <a:pt x="48768" y="2603"/>
                    <a:pt x="48768" y="4504"/>
                  </a:cubicBezTo>
                  <a:cubicBezTo>
                    <a:pt x="48768" y="6372"/>
                    <a:pt x="47201" y="7906"/>
                    <a:pt x="45333" y="7906"/>
                  </a:cubicBezTo>
                  <a:lnTo>
                    <a:pt x="26252" y="7906"/>
                  </a:lnTo>
                  <a:cubicBezTo>
                    <a:pt x="24351" y="7906"/>
                    <a:pt x="22816" y="6372"/>
                    <a:pt x="22816" y="4504"/>
                  </a:cubicBezTo>
                  <a:cubicBezTo>
                    <a:pt x="22816" y="2603"/>
                    <a:pt x="24351" y="1068"/>
                    <a:pt x="26252" y="1068"/>
                  </a:cubicBezTo>
                  <a:close/>
                  <a:moveTo>
                    <a:pt x="44032" y="9007"/>
                  </a:moveTo>
                  <a:lnTo>
                    <a:pt x="44032" y="59043"/>
                  </a:lnTo>
                  <a:cubicBezTo>
                    <a:pt x="44032" y="59277"/>
                    <a:pt x="44198" y="59477"/>
                    <a:pt x="44465" y="59577"/>
                  </a:cubicBezTo>
                  <a:cubicBezTo>
                    <a:pt x="59810" y="63546"/>
                    <a:pt x="70484" y="77323"/>
                    <a:pt x="70484" y="93167"/>
                  </a:cubicBezTo>
                  <a:cubicBezTo>
                    <a:pt x="70484" y="112281"/>
                    <a:pt x="54939" y="127859"/>
                    <a:pt x="35792" y="127859"/>
                  </a:cubicBezTo>
                  <a:cubicBezTo>
                    <a:pt x="16645" y="127859"/>
                    <a:pt x="1101" y="112314"/>
                    <a:pt x="1101" y="93167"/>
                  </a:cubicBezTo>
                  <a:cubicBezTo>
                    <a:pt x="1101" y="77323"/>
                    <a:pt x="11809" y="63480"/>
                    <a:pt x="27120" y="59577"/>
                  </a:cubicBezTo>
                  <a:cubicBezTo>
                    <a:pt x="27353" y="59543"/>
                    <a:pt x="27520" y="59277"/>
                    <a:pt x="27520" y="59043"/>
                  </a:cubicBezTo>
                  <a:lnTo>
                    <a:pt x="27520" y="9007"/>
                  </a:lnTo>
                  <a:close/>
                  <a:moveTo>
                    <a:pt x="26252" y="1"/>
                  </a:moveTo>
                  <a:cubicBezTo>
                    <a:pt x="23784" y="1"/>
                    <a:pt x="21749" y="2002"/>
                    <a:pt x="21749" y="4504"/>
                  </a:cubicBezTo>
                  <a:cubicBezTo>
                    <a:pt x="21749" y="6939"/>
                    <a:pt x="23750" y="9007"/>
                    <a:pt x="26252" y="9007"/>
                  </a:cubicBezTo>
                  <a:lnTo>
                    <a:pt x="26452" y="9007"/>
                  </a:lnTo>
                  <a:lnTo>
                    <a:pt x="26452" y="58609"/>
                  </a:lnTo>
                  <a:cubicBezTo>
                    <a:pt x="10841" y="62812"/>
                    <a:pt x="0" y="76956"/>
                    <a:pt x="0" y="93167"/>
                  </a:cubicBezTo>
                  <a:cubicBezTo>
                    <a:pt x="0" y="112915"/>
                    <a:pt x="16078" y="128960"/>
                    <a:pt x="35792" y="128960"/>
                  </a:cubicBezTo>
                  <a:cubicBezTo>
                    <a:pt x="55506" y="128960"/>
                    <a:pt x="71551" y="112915"/>
                    <a:pt x="71551" y="93167"/>
                  </a:cubicBezTo>
                  <a:cubicBezTo>
                    <a:pt x="71551" y="76956"/>
                    <a:pt x="60710" y="62812"/>
                    <a:pt x="45132" y="58609"/>
                  </a:cubicBezTo>
                  <a:lnTo>
                    <a:pt x="45132" y="9007"/>
                  </a:lnTo>
                  <a:lnTo>
                    <a:pt x="45333" y="9007"/>
                  </a:lnTo>
                  <a:cubicBezTo>
                    <a:pt x="47801" y="9007"/>
                    <a:pt x="49836" y="7006"/>
                    <a:pt x="49836" y="4504"/>
                  </a:cubicBezTo>
                  <a:cubicBezTo>
                    <a:pt x="49836" y="2036"/>
                    <a:pt x="47834" y="1"/>
                    <a:pt x="45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 name="Google Shape;284;p20"/>
            <p:cNvSpPr/>
            <p:nvPr/>
          </p:nvSpPr>
          <p:spPr>
            <a:xfrm>
              <a:off x="5325458" y="2532324"/>
              <a:ext cx="391047" cy="103047"/>
            </a:xfrm>
            <a:custGeom>
              <a:avLst/>
              <a:gdLst/>
              <a:ahLst/>
              <a:cxnLst/>
              <a:rect l="l" t="t" r="r" b="b"/>
              <a:pathLst>
                <a:path w="25953" h="6839" extrusionOk="0">
                  <a:moveTo>
                    <a:pt x="3437" y="0"/>
                  </a:moveTo>
                  <a:cubicBezTo>
                    <a:pt x="1502" y="0"/>
                    <a:pt x="1" y="1535"/>
                    <a:pt x="1" y="3436"/>
                  </a:cubicBezTo>
                  <a:cubicBezTo>
                    <a:pt x="1" y="5304"/>
                    <a:pt x="1569" y="6838"/>
                    <a:pt x="3437" y="6838"/>
                  </a:cubicBezTo>
                  <a:lnTo>
                    <a:pt x="22517" y="6838"/>
                  </a:lnTo>
                  <a:cubicBezTo>
                    <a:pt x="24418" y="6838"/>
                    <a:pt x="25953" y="5304"/>
                    <a:pt x="25953" y="3436"/>
                  </a:cubicBezTo>
                  <a:cubicBezTo>
                    <a:pt x="25953" y="1535"/>
                    <a:pt x="24418" y="0"/>
                    <a:pt x="22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 name="Google Shape;285;p20"/>
            <p:cNvSpPr/>
            <p:nvPr/>
          </p:nvSpPr>
          <p:spPr>
            <a:xfrm>
              <a:off x="4997739" y="2652450"/>
              <a:ext cx="452372" cy="1269603"/>
            </a:xfrm>
            <a:custGeom>
              <a:avLst/>
              <a:gdLst/>
              <a:ahLst/>
              <a:cxnLst/>
              <a:rect l="l" t="t" r="r" b="b"/>
              <a:pathLst>
                <a:path w="30023" h="84261" extrusionOk="0">
                  <a:moveTo>
                    <a:pt x="26487" y="1"/>
                  </a:moveTo>
                  <a:lnTo>
                    <a:pt x="26487" y="50003"/>
                  </a:lnTo>
                  <a:lnTo>
                    <a:pt x="26420" y="50003"/>
                  </a:lnTo>
                  <a:cubicBezTo>
                    <a:pt x="26420" y="50237"/>
                    <a:pt x="26253" y="50437"/>
                    <a:pt x="26020" y="50537"/>
                  </a:cubicBezTo>
                  <a:cubicBezTo>
                    <a:pt x="10675" y="54506"/>
                    <a:pt x="1" y="68283"/>
                    <a:pt x="1" y="84127"/>
                  </a:cubicBezTo>
                  <a:lnTo>
                    <a:pt x="1" y="84261"/>
                  </a:lnTo>
                  <a:cubicBezTo>
                    <a:pt x="34" y="84127"/>
                    <a:pt x="68" y="83961"/>
                    <a:pt x="134" y="83827"/>
                  </a:cubicBezTo>
                  <a:cubicBezTo>
                    <a:pt x="3704" y="70718"/>
                    <a:pt x="8540" y="57575"/>
                    <a:pt x="25152" y="52972"/>
                  </a:cubicBezTo>
                  <a:cubicBezTo>
                    <a:pt x="26186" y="52705"/>
                    <a:pt x="27087" y="52038"/>
                    <a:pt x="27754" y="51204"/>
                  </a:cubicBezTo>
                  <a:cubicBezTo>
                    <a:pt x="28721" y="50070"/>
                    <a:pt x="28888" y="48469"/>
                    <a:pt x="29022" y="47034"/>
                  </a:cubicBezTo>
                  <a:cubicBezTo>
                    <a:pt x="30022" y="32757"/>
                    <a:pt x="27387" y="18414"/>
                    <a:pt x="28054" y="4170"/>
                  </a:cubicBezTo>
                  <a:cubicBezTo>
                    <a:pt x="28088" y="2836"/>
                    <a:pt x="28188" y="1368"/>
                    <a:pt x="280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 name="Google Shape;286;p20"/>
            <p:cNvSpPr/>
            <p:nvPr/>
          </p:nvSpPr>
          <p:spPr>
            <a:xfrm>
              <a:off x="5083703" y="3690908"/>
              <a:ext cx="877064" cy="673005"/>
            </a:xfrm>
            <a:custGeom>
              <a:avLst/>
              <a:gdLst/>
              <a:ahLst/>
              <a:cxnLst/>
              <a:rect l="l" t="t" r="r" b="b"/>
              <a:pathLst>
                <a:path w="58209" h="44666" extrusionOk="0">
                  <a:moveTo>
                    <a:pt x="4503" y="1"/>
                  </a:moveTo>
                  <a:cubicBezTo>
                    <a:pt x="1668" y="4504"/>
                    <a:pt x="0" y="9841"/>
                    <a:pt x="0" y="15545"/>
                  </a:cubicBezTo>
                  <a:cubicBezTo>
                    <a:pt x="0" y="31657"/>
                    <a:pt x="13043" y="44666"/>
                    <a:pt x="29121" y="44666"/>
                  </a:cubicBezTo>
                  <a:cubicBezTo>
                    <a:pt x="45199" y="44666"/>
                    <a:pt x="58208" y="31623"/>
                    <a:pt x="58208" y="15545"/>
                  </a:cubicBezTo>
                  <a:cubicBezTo>
                    <a:pt x="58208" y="9841"/>
                    <a:pt x="56540" y="4504"/>
                    <a:pt x="5370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20"/>
            <p:cNvSpPr/>
            <p:nvPr/>
          </p:nvSpPr>
          <p:spPr>
            <a:xfrm>
              <a:off x="5176177" y="3690908"/>
              <a:ext cx="785092" cy="673005"/>
            </a:xfrm>
            <a:custGeom>
              <a:avLst/>
              <a:gdLst/>
              <a:ahLst/>
              <a:cxnLst/>
              <a:rect l="l" t="t" r="r" b="b"/>
              <a:pathLst>
                <a:path w="52105" h="44666" extrusionOk="0">
                  <a:moveTo>
                    <a:pt x="37361" y="1"/>
                  </a:moveTo>
                  <a:cubicBezTo>
                    <a:pt x="39029" y="2836"/>
                    <a:pt x="39729" y="6272"/>
                    <a:pt x="39429" y="9607"/>
                  </a:cubicBezTo>
                  <a:cubicBezTo>
                    <a:pt x="39062" y="14211"/>
                    <a:pt x="37027" y="18547"/>
                    <a:pt x="34359" y="22350"/>
                  </a:cubicBezTo>
                  <a:cubicBezTo>
                    <a:pt x="30923" y="27187"/>
                    <a:pt x="26420" y="31323"/>
                    <a:pt x="21249" y="34225"/>
                  </a:cubicBezTo>
                  <a:cubicBezTo>
                    <a:pt x="19481" y="35226"/>
                    <a:pt x="17580" y="36160"/>
                    <a:pt x="15579" y="36560"/>
                  </a:cubicBezTo>
                  <a:cubicBezTo>
                    <a:pt x="14624" y="36768"/>
                    <a:pt x="13648" y="36858"/>
                    <a:pt x="12666" y="36858"/>
                  </a:cubicBezTo>
                  <a:cubicBezTo>
                    <a:pt x="10661" y="36858"/>
                    <a:pt x="8631" y="36486"/>
                    <a:pt x="6706" y="35993"/>
                  </a:cubicBezTo>
                  <a:cubicBezTo>
                    <a:pt x="4404" y="35359"/>
                    <a:pt x="2169" y="34525"/>
                    <a:pt x="1" y="33525"/>
                  </a:cubicBezTo>
                  <a:lnTo>
                    <a:pt x="1" y="33525"/>
                  </a:lnTo>
                  <a:cubicBezTo>
                    <a:pt x="5405" y="40296"/>
                    <a:pt x="13677" y="44666"/>
                    <a:pt x="23017" y="44666"/>
                  </a:cubicBezTo>
                  <a:cubicBezTo>
                    <a:pt x="39095" y="44666"/>
                    <a:pt x="52105" y="31623"/>
                    <a:pt x="52105" y="15545"/>
                  </a:cubicBezTo>
                  <a:cubicBezTo>
                    <a:pt x="52105" y="9841"/>
                    <a:pt x="50437" y="4504"/>
                    <a:pt x="476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20"/>
            <p:cNvSpPr/>
            <p:nvPr/>
          </p:nvSpPr>
          <p:spPr>
            <a:xfrm>
              <a:off x="5545620" y="4212654"/>
              <a:ext cx="85960" cy="85463"/>
            </a:xfrm>
            <a:custGeom>
              <a:avLst/>
              <a:gdLst/>
              <a:ahLst/>
              <a:cxnLst/>
              <a:rect l="l" t="t" r="r" b="b"/>
              <a:pathLst>
                <a:path w="5705" h="5672" extrusionOk="0">
                  <a:moveTo>
                    <a:pt x="2836" y="0"/>
                  </a:moveTo>
                  <a:cubicBezTo>
                    <a:pt x="2469" y="0"/>
                    <a:pt x="2068" y="67"/>
                    <a:pt x="1735" y="234"/>
                  </a:cubicBezTo>
                  <a:cubicBezTo>
                    <a:pt x="1401" y="367"/>
                    <a:pt x="1068" y="534"/>
                    <a:pt x="834" y="834"/>
                  </a:cubicBezTo>
                  <a:cubicBezTo>
                    <a:pt x="534" y="1068"/>
                    <a:pt x="367" y="1401"/>
                    <a:pt x="234" y="1735"/>
                  </a:cubicBezTo>
                  <a:cubicBezTo>
                    <a:pt x="67" y="2069"/>
                    <a:pt x="0" y="2435"/>
                    <a:pt x="0" y="2836"/>
                  </a:cubicBezTo>
                  <a:cubicBezTo>
                    <a:pt x="34" y="3069"/>
                    <a:pt x="67" y="3336"/>
                    <a:pt x="67" y="3570"/>
                  </a:cubicBezTo>
                  <a:cubicBezTo>
                    <a:pt x="200" y="4070"/>
                    <a:pt x="434" y="4504"/>
                    <a:pt x="834" y="4837"/>
                  </a:cubicBezTo>
                  <a:cubicBezTo>
                    <a:pt x="1034" y="5004"/>
                    <a:pt x="1201" y="5104"/>
                    <a:pt x="1401" y="5271"/>
                  </a:cubicBezTo>
                  <a:cubicBezTo>
                    <a:pt x="1868" y="5538"/>
                    <a:pt x="2335" y="5671"/>
                    <a:pt x="2869" y="5671"/>
                  </a:cubicBezTo>
                  <a:cubicBezTo>
                    <a:pt x="3236" y="5671"/>
                    <a:pt x="3636" y="5571"/>
                    <a:pt x="3970" y="5404"/>
                  </a:cubicBezTo>
                  <a:cubicBezTo>
                    <a:pt x="4303" y="5271"/>
                    <a:pt x="4637" y="5104"/>
                    <a:pt x="4870" y="4837"/>
                  </a:cubicBezTo>
                  <a:cubicBezTo>
                    <a:pt x="5171" y="4570"/>
                    <a:pt x="5337" y="4237"/>
                    <a:pt x="5437" y="3903"/>
                  </a:cubicBezTo>
                  <a:cubicBezTo>
                    <a:pt x="5604" y="3570"/>
                    <a:pt x="5704" y="3203"/>
                    <a:pt x="5704" y="2836"/>
                  </a:cubicBezTo>
                  <a:cubicBezTo>
                    <a:pt x="5704" y="2569"/>
                    <a:pt x="5671" y="2335"/>
                    <a:pt x="5638" y="2069"/>
                  </a:cubicBezTo>
                  <a:cubicBezTo>
                    <a:pt x="5504" y="1568"/>
                    <a:pt x="5237" y="1168"/>
                    <a:pt x="4870" y="834"/>
                  </a:cubicBezTo>
                  <a:cubicBezTo>
                    <a:pt x="4670" y="667"/>
                    <a:pt x="4503" y="534"/>
                    <a:pt x="4303" y="367"/>
                  </a:cubicBezTo>
                  <a:cubicBezTo>
                    <a:pt x="3836" y="100"/>
                    <a:pt x="3369" y="0"/>
                    <a:pt x="28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20"/>
            <p:cNvSpPr/>
            <p:nvPr/>
          </p:nvSpPr>
          <p:spPr>
            <a:xfrm>
              <a:off x="5729076" y="4173446"/>
              <a:ext cx="40727" cy="41737"/>
            </a:xfrm>
            <a:custGeom>
              <a:avLst/>
              <a:gdLst/>
              <a:ahLst/>
              <a:cxnLst/>
              <a:rect l="l" t="t" r="r" b="b"/>
              <a:pathLst>
                <a:path w="2703" h="2770" extrusionOk="0">
                  <a:moveTo>
                    <a:pt x="1368" y="0"/>
                  </a:moveTo>
                  <a:cubicBezTo>
                    <a:pt x="1201" y="0"/>
                    <a:pt x="1001" y="34"/>
                    <a:pt x="835" y="134"/>
                  </a:cubicBezTo>
                  <a:cubicBezTo>
                    <a:pt x="668" y="167"/>
                    <a:pt x="501" y="301"/>
                    <a:pt x="401" y="401"/>
                  </a:cubicBezTo>
                  <a:cubicBezTo>
                    <a:pt x="301" y="534"/>
                    <a:pt x="201" y="668"/>
                    <a:pt x="134" y="868"/>
                  </a:cubicBezTo>
                  <a:cubicBezTo>
                    <a:pt x="34" y="1035"/>
                    <a:pt x="1" y="1201"/>
                    <a:pt x="1" y="1401"/>
                  </a:cubicBezTo>
                  <a:cubicBezTo>
                    <a:pt x="1" y="1535"/>
                    <a:pt x="34" y="1668"/>
                    <a:pt x="34" y="1802"/>
                  </a:cubicBezTo>
                  <a:cubicBezTo>
                    <a:pt x="134" y="2035"/>
                    <a:pt x="201" y="2202"/>
                    <a:pt x="368" y="2369"/>
                  </a:cubicBezTo>
                  <a:cubicBezTo>
                    <a:pt x="468" y="2469"/>
                    <a:pt x="534" y="2502"/>
                    <a:pt x="668" y="2569"/>
                  </a:cubicBezTo>
                  <a:cubicBezTo>
                    <a:pt x="868" y="2702"/>
                    <a:pt x="1135" y="2769"/>
                    <a:pt x="1335" y="2769"/>
                  </a:cubicBezTo>
                  <a:cubicBezTo>
                    <a:pt x="1502" y="2769"/>
                    <a:pt x="1702" y="2702"/>
                    <a:pt x="1869" y="2636"/>
                  </a:cubicBezTo>
                  <a:cubicBezTo>
                    <a:pt x="2035" y="2602"/>
                    <a:pt x="2202" y="2469"/>
                    <a:pt x="2302" y="2335"/>
                  </a:cubicBezTo>
                  <a:cubicBezTo>
                    <a:pt x="2402" y="2202"/>
                    <a:pt x="2502" y="2102"/>
                    <a:pt x="2569" y="1868"/>
                  </a:cubicBezTo>
                  <a:cubicBezTo>
                    <a:pt x="2669" y="1702"/>
                    <a:pt x="2703" y="1535"/>
                    <a:pt x="2703" y="1335"/>
                  </a:cubicBezTo>
                  <a:cubicBezTo>
                    <a:pt x="2703" y="1201"/>
                    <a:pt x="2669" y="1101"/>
                    <a:pt x="2669" y="968"/>
                  </a:cubicBezTo>
                  <a:cubicBezTo>
                    <a:pt x="2569" y="701"/>
                    <a:pt x="2502" y="534"/>
                    <a:pt x="2336" y="367"/>
                  </a:cubicBezTo>
                  <a:cubicBezTo>
                    <a:pt x="2236" y="301"/>
                    <a:pt x="2169" y="267"/>
                    <a:pt x="2035" y="167"/>
                  </a:cubicBezTo>
                  <a:cubicBezTo>
                    <a:pt x="1835" y="34"/>
                    <a:pt x="1568" y="0"/>
                    <a:pt x="1368" y="0"/>
                  </a:cubicBezTo>
                  <a:close/>
                </a:path>
              </a:pathLst>
            </a:custGeom>
            <a:solidFill>
              <a:srgbClr val="F295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90" name="Google Shape;290;p20"/>
            <p:cNvGrpSpPr/>
            <p:nvPr/>
          </p:nvGrpSpPr>
          <p:grpSpPr>
            <a:xfrm>
              <a:off x="5190763" y="3759274"/>
              <a:ext cx="707708" cy="312706"/>
              <a:chOff x="5190763" y="3759274"/>
              <a:chExt cx="707708" cy="312706"/>
            </a:xfrm>
          </p:grpSpPr>
          <p:sp>
            <p:nvSpPr>
              <p:cNvPr id="291" name="Google Shape;291;p20"/>
              <p:cNvSpPr/>
              <p:nvPr/>
            </p:nvSpPr>
            <p:spPr>
              <a:xfrm>
                <a:off x="5251066" y="3787919"/>
                <a:ext cx="45760" cy="46257"/>
              </a:xfrm>
              <a:custGeom>
                <a:avLst/>
                <a:gdLst/>
                <a:ahLst/>
                <a:cxnLst/>
                <a:rect l="l" t="t" r="r" b="b"/>
                <a:pathLst>
                  <a:path w="3037" h="3070" extrusionOk="0">
                    <a:moveTo>
                      <a:pt x="1535" y="1"/>
                    </a:moveTo>
                    <a:cubicBezTo>
                      <a:pt x="1335" y="1"/>
                      <a:pt x="1102" y="34"/>
                      <a:pt x="935" y="101"/>
                    </a:cubicBezTo>
                    <a:cubicBezTo>
                      <a:pt x="735" y="167"/>
                      <a:pt x="568" y="267"/>
                      <a:pt x="435" y="434"/>
                    </a:cubicBezTo>
                    <a:cubicBezTo>
                      <a:pt x="268" y="568"/>
                      <a:pt x="201" y="734"/>
                      <a:pt x="101" y="935"/>
                    </a:cubicBezTo>
                    <a:cubicBezTo>
                      <a:pt x="34" y="1101"/>
                      <a:pt x="1" y="1335"/>
                      <a:pt x="1" y="1535"/>
                    </a:cubicBezTo>
                    <a:cubicBezTo>
                      <a:pt x="1" y="1668"/>
                      <a:pt x="34" y="1835"/>
                      <a:pt x="34" y="1935"/>
                    </a:cubicBezTo>
                    <a:cubicBezTo>
                      <a:pt x="101" y="2202"/>
                      <a:pt x="234" y="2436"/>
                      <a:pt x="401" y="2602"/>
                    </a:cubicBezTo>
                    <a:cubicBezTo>
                      <a:pt x="501" y="2702"/>
                      <a:pt x="601" y="2769"/>
                      <a:pt x="701" y="2869"/>
                    </a:cubicBezTo>
                    <a:cubicBezTo>
                      <a:pt x="935" y="3003"/>
                      <a:pt x="1202" y="3069"/>
                      <a:pt x="1502" y="3069"/>
                    </a:cubicBezTo>
                    <a:cubicBezTo>
                      <a:pt x="1702" y="3069"/>
                      <a:pt x="1902" y="3036"/>
                      <a:pt x="2069" y="2936"/>
                    </a:cubicBezTo>
                    <a:cubicBezTo>
                      <a:pt x="2269" y="2903"/>
                      <a:pt x="2436" y="2769"/>
                      <a:pt x="2569" y="2602"/>
                    </a:cubicBezTo>
                    <a:cubicBezTo>
                      <a:pt x="2736" y="2502"/>
                      <a:pt x="2836" y="2336"/>
                      <a:pt x="2903" y="2102"/>
                    </a:cubicBezTo>
                    <a:cubicBezTo>
                      <a:pt x="3003" y="1935"/>
                      <a:pt x="3036" y="1735"/>
                      <a:pt x="3036" y="1535"/>
                    </a:cubicBezTo>
                    <a:cubicBezTo>
                      <a:pt x="3036" y="1402"/>
                      <a:pt x="3036" y="1235"/>
                      <a:pt x="3003" y="1101"/>
                    </a:cubicBezTo>
                    <a:cubicBezTo>
                      <a:pt x="2903" y="868"/>
                      <a:pt x="2770" y="601"/>
                      <a:pt x="2603" y="434"/>
                    </a:cubicBezTo>
                    <a:cubicBezTo>
                      <a:pt x="2536" y="367"/>
                      <a:pt x="2403" y="267"/>
                      <a:pt x="2336" y="201"/>
                    </a:cubicBezTo>
                    <a:cubicBezTo>
                      <a:pt x="2069" y="67"/>
                      <a:pt x="1836" y="1"/>
                      <a:pt x="153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20"/>
              <p:cNvSpPr/>
              <p:nvPr/>
            </p:nvSpPr>
            <p:spPr>
              <a:xfrm>
                <a:off x="5190763" y="3920899"/>
                <a:ext cx="151293" cy="151082"/>
              </a:xfrm>
              <a:custGeom>
                <a:avLst/>
                <a:gdLst/>
                <a:ahLst/>
                <a:cxnLst/>
                <a:rect l="l" t="t" r="r" b="b"/>
                <a:pathLst>
                  <a:path w="10041" h="10027" extrusionOk="0">
                    <a:moveTo>
                      <a:pt x="4731" y="1"/>
                    </a:moveTo>
                    <a:cubicBezTo>
                      <a:pt x="4150" y="1"/>
                      <a:pt x="3614" y="160"/>
                      <a:pt x="3102" y="415"/>
                    </a:cubicBezTo>
                    <a:cubicBezTo>
                      <a:pt x="2502" y="616"/>
                      <a:pt x="1935" y="949"/>
                      <a:pt x="1501" y="1450"/>
                    </a:cubicBezTo>
                    <a:cubicBezTo>
                      <a:pt x="1001" y="1917"/>
                      <a:pt x="667" y="2450"/>
                      <a:pt x="434" y="3084"/>
                    </a:cubicBezTo>
                    <a:cubicBezTo>
                      <a:pt x="100" y="3684"/>
                      <a:pt x="0" y="4352"/>
                      <a:pt x="33" y="5019"/>
                    </a:cubicBezTo>
                    <a:cubicBezTo>
                      <a:pt x="67" y="5452"/>
                      <a:pt x="167" y="5886"/>
                      <a:pt x="200" y="6353"/>
                    </a:cubicBezTo>
                    <a:cubicBezTo>
                      <a:pt x="434" y="7187"/>
                      <a:pt x="867" y="7921"/>
                      <a:pt x="1501" y="8555"/>
                    </a:cubicBezTo>
                    <a:cubicBezTo>
                      <a:pt x="1835" y="8788"/>
                      <a:pt x="2168" y="9055"/>
                      <a:pt x="2502" y="9355"/>
                    </a:cubicBezTo>
                    <a:cubicBezTo>
                      <a:pt x="3269" y="9789"/>
                      <a:pt x="4103" y="10022"/>
                      <a:pt x="5004" y="10022"/>
                    </a:cubicBezTo>
                    <a:cubicBezTo>
                      <a:pt x="5063" y="10025"/>
                      <a:pt x="5122" y="10027"/>
                      <a:pt x="5180" y="10027"/>
                    </a:cubicBezTo>
                    <a:cubicBezTo>
                      <a:pt x="5811" y="10027"/>
                      <a:pt x="6386" y="9864"/>
                      <a:pt x="6905" y="9589"/>
                    </a:cubicBezTo>
                    <a:cubicBezTo>
                      <a:pt x="7539" y="9389"/>
                      <a:pt x="8073" y="9055"/>
                      <a:pt x="8540" y="8555"/>
                    </a:cubicBezTo>
                    <a:cubicBezTo>
                      <a:pt x="9040" y="8088"/>
                      <a:pt x="9373" y="7554"/>
                      <a:pt x="9574" y="6920"/>
                    </a:cubicBezTo>
                    <a:cubicBezTo>
                      <a:pt x="9907" y="6320"/>
                      <a:pt x="10041" y="5686"/>
                      <a:pt x="10007" y="5019"/>
                    </a:cubicBezTo>
                    <a:cubicBezTo>
                      <a:pt x="9941" y="4585"/>
                      <a:pt x="9874" y="4118"/>
                      <a:pt x="9840" y="3684"/>
                    </a:cubicBezTo>
                    <a:cubicBezTo>
                      <a:pt x="9574" y="2851"/>
                      <a:pt x="9173" y="2083"/>
                      <a:pt x="8540" y="1450"/>
                    </a:cubicBezTo>
                    <a:cubicBezTo>
                      <a:pt x="8206" y="1216"/>
                      <a:pt x="7872" y="949"/>
                      <a:pt x="7539" y="682"/>
                    </a:cubicBezTo>
                    <a:cubicBezTo>
                      <a:pt x="6738" y="215"/>
                      <a:pt x="5904" y="15"/>
                      <a:pt x="5037" y="15"/>
                    </a:cubicBezTo>
                    <a:cubicBezTo>
                      <a:pt x="4934" y="5"/>
                      <a:pt x="4832" y="1"/>
                      <a:pt x="473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20"/>
              <p:cNvSpPr/>
              <p:nvPr/>
            </p:nvSpPr>
            <p:spPr>
              <a:xfrm>
                <a:off x="5453628" y="3759274"/>
                <a:ext cx="85463" cy="66854"/>
              </a:xfrm>
              <a:custGeom>
                <a:avLst/>
                <a:gdLst/>
                <a:ahLst/>
                <a:cxnLst/>
                <a:rect l="l" t="t" r="r" b="b"/>
                <a:pathLst>
                  <a:path w="5672" h="4437" extrusionOk="0">
                    <a:moveTo>
                      <a:pt x="2836" y="0"/>
                    </a:moveTo>
                    <a:cubicBezTo>
                      <a:pt x="1" y="0"/>
                      <a:pt x="1" y="4437"/>
                      <a:pt x="2836" y="4437"/>
                    </a:cubicBezTo>
                    <a:cubicBezTo>
                      <a:pt x="5672" y="4437"/>
                      <a:pt x="5672" y="0"/>
                      <a:pt x="28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20"/>
              <p:cNvSpPr/>
              <p:nvPr/>
            </p:nvSpPr>
            <p:spPr>
              <a:xfrm>
                <a:off x="5486311" y="3968877"/>
                <a:ext cx="79421" cy="76905"/>
              </a:xfrm>
              <a:custGeom>
                <a:avLst/>
                <a:gdLst/>
                <a:ahLst/>
                <a:cxnLst/>
                <a:rect l="l" t="t" r="r" b="b"/>
                <a:pathLst>
                  <a:path w="5271" h="5104" extrusionOk="0">
                    <a:moveTo>
                      <a:pt x="2635" y="0"/>
                    </a:moveTo>
                    <a:cubicBezTo>
                      <a:pt x="2268" y="0"/>
                      <a:pt x="1968" y="33"/>
                      <a:pt x="1635" y="200"/>
                    </a:cubicBezTo>
                    <a:cubicBezTo>
                      <a:pt x="1301" y="334"/>
                      <a:pt x="1068" y="500"/>
                      <a:pt x="801" y="734"/>
                    </a:cubicBezTo>
                    <a:cubicBezTo>
                      <a:pt x="567" y="1001"/>
                      <a:pt x="400" y="1234"/>
                      <a:pt x="267" y="1568"/>
                    </a:cubicBezTo>
                    <a:cubicBezTo>
                      <a:pt x="100" y="1868"/>
                      <a:pt x="0" y="2202"/>
                      <a:pt x="67" y="2569"/>
                    </a:cubicBezTo>
                    <a:cubicBezTo>
                      <a:pt x="100" y="2769"/>
                      <a:pt x="100" y="3036"/>
                      <a:pt x="134" y="3236"/>
                    </a:cubicBezTo>
                    <a:cubicBezTo>
                      <a:pt x="267" y="3703"/>
                      <a:pt x="467" y="4070"/>
                      <a:pt x="801" y="4370"/>
                    </a:cubicBezTo>
                    <a:cubicBezTo>
                      <a:pt x="967" y="4503"/>
                      <a:pt x="1134" y="4603"/>
                      <a:pt x="1334" y="4770"/>
                    </a:cubicBezTo>
                    <a:cubicBezTo>
                      <a:pt x="1768" y="5037"/>
                      <a:pt x="2168" y="5104"/>
                      <a:pt x="2635" y="5104"/>
                    </a:cubicBezTo>
                    <a:cubicBezTo>
                      <a:pt x="3002" y="5104"/>
                      <a:pt x="3302" y="5070"/>
                      <a:pt x="3636" y="4904"/>
                    </a:cubicBezTo>
                    <a:cubicBezTo>
                      <a:pt x="3970" y="4770"/>
                      <a:pt x="4236" y="4603"/>
                      <a:pt x="4470" y="4370"/>
                    </a:cubicBezTo>
                    <a:cubicBezTo>
                      <a:pt x="4737" y="4103"/>
                      <a:pt x="4904" y="3870"/>
                      <a:pt x="5004" y="3536"/>
                    </a:cubicBezTo>
                    <a:cubicBezTo>
                      <a:pt x="5170" y="3236"/>
                      <a:pt x="5271" y="2902"/>
                      <a:pt x="5237" y="2535"/>
                    </a:cubicBezTo>
                    <a:cubicBezTo>
                      <a:pt x="5237" y="2335"/>
                      <a:pt x="5170" y="2068"/>
                      <a:pt x="5137" y="1868"/>
                    </a:cubicBezTo>
                    <a:cubicBezTo>
                      <a:pt x="5004" y="1401"/>
                      <a:pt x="4804" y="1034"/>
                      <a:pt x="4470" y="734"/>
                    </a:cubicBezTo>
                    <a:cubicBezTo>
                      <a:pt x="4303" y="601"/>
                      <a:pt x="4136" y="500"/>
                      <a:pt x="3936" y="334"/>
                    </a:cubicBezTo>
                    <a:cubicBezTo>
                      <a:pt x="3503" y="67"/>
                      <a:pt x="3102" y="0"/>
                      <a:pt x="26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20"/>
              <p:cNvSpPr/>
              <p:nvPr/>
            </p:nvSpPr>
            <p:spPr>
              <a:xfrm>
                <a:off x="5624532" y="3776362"/>
                <a:ext cx="99024" cy="98526"/>
              </a:xfrm>
              <a:custGeom>
                <a:avLst/>
                <a:gdLst/>
                <a:ahLst/>
                <a:cxnLst/>
                <a:rect l="l" t="t" r="r" b="b"/>
                <a:pathLst>
                  <a:path w="6572" h="6539" extrusionOk="0">
                    <a:moveTo>
                      <a:pt x="3269" y="0"/>
                    </a:moveTo>
                    <a:cubicBezTo>
                      <a:pt x="2802" y="0"/>
                      <a:pt x="2369" y="100"/>
                      <a:pt x="2002" y="301"/>
                    </a:cubicBezTo>
                    <a:cubicBezTo>
                      <a:pt x="1601" y="434"/>
                      <a:pt x="1268" y="667"/>
                      <a:pt x="968" y="968"/>
                    </a:cubicBezTo>
                    <a:cubicBezTo>
                      <a:pt x="634" y="1268"/>
                      <a:pt x="434" y="1601"/>
                      <a:pt x="301" y="2002"/>
                    </a:cubicBezTo>
                    <a:cubicBezTo>
                      <a:pt x="100" y="2369"/>
                      <a:pt x="0" y="2802"/>
                      <a:pt x="0" y="3269"/>
                    </a:cubicBezTo>
                    <a:lnTo>
                      <a:pt x="134" y="4137"/>
                    </a:lnTo>
                    <a:cubicBezTo>
                      <a:pt x="301" y="4670"/>
                      <a:pt x="567" y="5171"/>
                      <a:pt x="968" y="5571"/>
                    </a:cubicBezTo>
                    <a:cubicBezTo>
                      <a:pt x="1168" y="5771"/>
                      <a:pt x="1435" y="5905"/>
                      <a:pt x="1635" y="6105"/>
                    </a:cubicBezTo>
                    <a:cubicBezTo>
                      <a:pt x="2135" y="6372"/>
                      <a:pt x="2669" y="6538"/>
                      <a:pt x="3303" y="6538"/>
                    </a:cubicBezTo>
                    <a:cubicBezTo>
                      <a:pt x="3770" y="6538"/>
                      <a:pt x="4170" y="6472"/>
                      <a:pt x="4570" y="6238"/>
                    </a:cubicBezTo>
                    <a:cubicBezTo>
                      <a:pt x="4971" y="6138"/>
                      <a:pt x="5304" y="5871"/>
                      <a:pt x="5604" y="5571"/>
                    </a:cubicBezTo>
                    <a:cubicBezTo>
                      <a:pt x="5938" y="5304"/>
                      <a:pt x="6138" y="4971"/>
                      <a:pt x="6271" y="4537"/>
                    </a:cubicBezTo>
                    <a:cubicBezTo>
                      <a:pt x="6472" y="4170"/>
                      <a:pt x="6572" y="3736"/>
                      <a:pt x="6572" y="3303"/>
                    </a:cubicBezTo>
                    <a:cubicBezTo>
                      <a:pt x="6472" y="3002"/>
                      <a:pt x="6438" y="2702"/>
                      <a:pt x="6438" y="2435"/>
                    </a:cubicBezTo>
                    <a:cubicBezTo>
                      <a:pt x="6271" y="1868"/>
                      <a:pt x="6005" y="1368"/>
                      <a:pt x="5604" y="968"/>
                    </a:cubicBezTo>
                    <a:cubicBezTo>
                      <a:pt x="5404" y="801"/>
                      <a:pt x="5137" y="634"/>
                      <a:pt x="4937" y="467"/>
                    </a:cubicBezTo>
                    <a:cubicBezTo>
                      <a:pt x="4437" y="167"/>
                      <a:pt x="3903" y="0"/>
                      <a:pt x="32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 name="Google Shape;296;p20"/>
              <p:cNvSpPr/>
              <p:nvPr/>
            </p:nvSpPr>
            <p:spPr>
              <a:xfrm>
                <a:off x="5793915" y="3954803"/>
                <a:ext cx="73891" cy="72384"/>
              </a:xfrm>
              <a:custGeom>
                <a:avLst/>
                <a:gdLst/>
                <a:ahLst/>
                <a:cxnLst/>
                <a:rect l="l" t="t" r="r" b="b"/>
                <a:pathLst>
                  <a:path w="4904" h="4804" extrusionOk="0">
                    <a:moveTo>
                      <a:pt x="2436" y="0"/>
                    </a:moveTo>
                    <a:cubicBezTo>
                      <a:pt x="2236" y="33"/>
                      <a:pt x="2035" y="33"/>
                      <a:pt x="1835" y="100"/>
                    </a:cubicBezTo>
                    <a:lnTo>
                      <a:pt x="1769" y="100"/>
                    </a:lnTo>
                    <a:cubicBezTo>
                      <a:pt x="1368" y="200"/>
                      <a:pt x="1035" y="434"/>
                      <a:pt x="735" y="701"/>
                    </a:cubicBezTo>
                    <a:cubicBezTo>
                      <a:pt x="434" y="1001"/>
                      <a:pt x="234" y="1334"/>
                      <a:pt x="101" y="1768"/>
                    </a:cubicBezTo>
                    <a:cubicBezTo>
                      <a:pt x="1" y="2168"/>
                      <a:pt x="1" y="2602"/>
                      <a:pt x="101" y="3002"/>
                    </a:cubicBezTo>
                    <a:cubicBezTo>
                      <a:pt x="234" y="3436"/>
                      <a:pt x="434" y="3769"/>
                      <a:pt x="735" y="4036"/>
                    </a:cubicBezTo>
                    <a:cubicBezTo>
                      <a:pt x="901" y="4170"/>
                      <a:pt x="1068" y="4337"/>
                      <a:pt x="1268" y="4470"/>
                    </a:cubicBezTo>
                    <a:cubicBezTo>
                      <a:pt x="1435" y="4603"/>
                      <a:pt x="1735" y="4670"/>
                      <a:pt x="1869" y="4703"/>
                    </a:cubicBezTo>
                    <a:cubicBezTo>
                      <a:pt x="2069" y="4770"/>
                      <a:pt x="2269" y="4770"/>
                      <a:pt x="2502" y="4804"/>
                    </a:cubicBezTo>
                    <a:cubicBezTo>
                      <a:pt x="2703" y="4804"/>
                      <a:pt x="2936" y="4804"/>
                      <a:pt x="3170" y="4703"/>
                    </a:cubicBezTo>
                    <a:cubicBezTo>
                      <a:pt x="3370" y="4637"/>
                      <a:pt x="3537" y="4537"/>
                      <a:pt x="3737" y="4470"/>
                    </a:cubicBezTo>
                    <a:lnTo>
                      <a:pt x="4237" y="4103"/>
                    </a:lnTo>
                    <a:lnTo>
                      <a:pt x="4604" y="3603"/>
                    </a:lnTo>
                    <a:cubicBezTo>
                      <a:pt x="4771" y="3302"/>
                      <a:pt x="4871" y="3002"/>
                      <a:pt x="4904" y="2702"/>
                    </a:cubicBezTo>
                    <a:cubicBezTo>
                      <a:pt x="4837" y="2502"/>
                      <a:pt x="4837" y="2302"/>
                      <a:pt x="4771" y="2102"/>
                    </a:cubicBezTo>
                    <a:cubicBezTo>
                      <a:pt x="4771" y="1868"/>
                      <a:pt x="4737" y="1668"/>
                      <a:pt x="4604" y="1501"/>
                    </a:cubicBezTo>
                    <a:cubicBezTo>
                      <a:pt x="4571" y="1301"/>
                      <a:pt x="4437" y="1134"/>
                      <a:pt x="4337" y="967"/>
                    </a:cubicBezTo>
                    <a:cubicBezTo>
                      <a:pt x="4170" y="701"/>
                      <a:pt x="3937" y="500"/>
                      <a:pt x="3670" y="334"/>
                    </a:cubicBezTo>
                    <a:cubicBezTo>
                      <a:pt x="3570" y="300"/>
                      <a:pt x="3436" y="267"/>
                      <a:pt x="3370" y="200"/>
                    </a:cubicBezTo>
                    <a:cubicBezTo>
                      <a:pt x="3070" y="33"/>
                      <a:pt x="2769" y="0"/>
                      <a:pt x="243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 name="Google Shape;297;p20"/>
              <p:cNvSpPr/>
              <p:nvPr/>
            </p:nvSpPr>
            <p:spPr>
              <a:xfrm>
                <a:off x="5852726" y="3776362"/>
                <a:ext cx="45745" cy="44992"/>
              </a:xfrm>
              <a:custGeom>
                <a:avLst/>
                <a:gdLst/>
                <a:ahLst/>
                <a:cxnLst/>
                <a:rect l="l" t="t" r="r" b="b"/>
                <a:pathLst>
                  <a:path w="3036" h="2986" extrusionOk="0">
                    <a:moveTo>
                      <a:pt x="1535" y="0"/>
                    </a:moveTo>
                    <a:cubicBezTo>
                      <a:pt x="1435" y="0"/>
                      <a:pt x="1301" y="0"/>
                      <a:pt x="1135" y="34"/>
                    </a:cubicBezTo>
                    <a:cubicBezTo>
                      <a:pt x="868" y="134"/>
                      <a:pt x="668" y="267"/>
                      <a:pt x="467" y="434"/>
                    </a:cubicBezTo>
                    <a:cubicBezTo>
                      <a:pt x="301" y="601"/>
                      <a:pt x="167" y="834"/>
                      <a:pt x="101" y="1101"/>
                    </a:cubicBezTo>
                    <a:cubicBezTo>
                      <a:pt x="0" y="1335"/>
                      <a:pt x="0" y="1635"/>
                      <a:pt x="101" y="1868"/>
                    </a:cubicBezTo>
                    <a:cubicBezTo>
                      <a:pt x="167" y="2135"/>
                      <a:pt x="301" y="2335"/>
                      <a:pt x="467" y="2535"/>
                    </a:cubicBezTo>
                    <a:cubicBezTo>
                      <a:pt x="634" y="2702"/>
                      <a:pt x="868" y="2836"/>
                      <a:pt x="1135" y="2936"/>
                    </a:cubicBezTo>
                    <a:cubicBezTo>
                      <a:pt x="1251" y="2969"/>
                      <a:pt x="1385" y="2986"/>
                      <a:pt x="1522" y="2986"/>
                    </a:cubicBezTo>
                    <a:cubicBezTo>
                      <a:pt x="1660" y="2986"/>
                      <a:pt x="1802" y="2969"/>
                      <a:pt x="1935" y="2936"/>
                    </a:cubicBezTo>
                    <a:cubicBezTo>
                      <a:pt x="2169" y="2836"/>
                      <a:pt x="2369" y="2702"/>
                      <a:pt x="2602" y="2535"/>
                    </a:cubicBezTo>
                    <a:cubicBezTo>
                      <a:pt x="2769" y="2369"/>
                      <a:pt x="2869" y="2135"/>
                      <a:pt x="2969" y="1868"/>
                    </a:cubicBezTo>
                    <a:cubicBezTo>
                      <a:pt x="3003" y="1835"/>
                      <a:pt x="3003" y="1768"/>
                      <a:pt x="3003" y="1668"/>
                    </a:cubicBezTo>
                    <a:cubicBezTo>
                      <a:pt x="3036" y="1535"/>
                      <a:pt x="3036" y="1435"/>
                      <a:pt x="3003" y="1301"/>
                    </a:cubicBezTo>
                    <a:cubicBezTo>
                      <a:pt x="2994" y="1309"/>
                      <a:pt x="2987" y="1313"/>
                      <a:pt x="2981" y="1313"/>
                    </a:cubicBezTo>
                    <a:cubicBezTo>
                      <a:pt x="2936" y="1313"/>
                      <a:pt x="2936" y="1130"/>
                      <a:pt x="2936" y="1101"/>
                    </a:cubicBezTo>
                    <a:cubicBezTo>
                      <a:pt x="2936" y="1034"/>
                      <a:pt x="2802" y="768"/>
                      <a:pt x="2769" y="701"/>
                    </a:cubicBezTo>
                    <a:cubicBezTo>
                      <a:pt x="2636" y="501"/>
                      <a:pt x="2469" y="334"/>
                      <a:pt x="2269" y="200"/>
                    </a:cubicBezTo>
                    <a:cubicBezTo>
                      <a:pt x="2135" y="134"/>
                      <a:pt x="1969" y="100"/>
                      <a:pt x="1802" y="34"/>
                    </a:cubicBezTo>
                    <a:cubicBezTo>
                      <a:pt x="1702" y="34"/>
                      <a:pt x="1635" y="0"/>
                      <a:pt x="153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98" name="Google Shape;298;p20"/>
            <p:cNvSpPr/>
            <p:nvPr/>
          </p:nvSpPr>
          <p:spPr>
            <a:xfrm>
              <a:off x="5324961" y="2532324"/>
              <a:ext cx="371444" cy="98014"/>
            </a:xfrm>
            <a:custGeom>
              <a:avLst/>
              <a:gdLst/>
              <a:ahLst/>
              <a:cxnLst/>
              <a:rect l="l" t="t" r="r" b="b"/>
              <a:pathLst>
                <a:path w="24652" h="6505" extrusionOk="0">
                  <a:moveTo>
                    <a:pt x="3436" y="0"/>
                  </a:moveTo>
                  <a:cubicBezTo>
                    <a:pt x="1535" y="0"/>
                    <a:pt x="0" y="1535"/>
                    <a:pt x="0" y="3436"/>
                  </a:cubicBezTo>
                  <a:cubicBezTo>
                    <a:pt x="0" y="4804"/>
                    <a:pt x="801" y="5971"/>
                    <a:pt x="1969" y="6505"/>
                  </a:cubicBezTo>
                  <a:cubicBezTo>
                    <a:pt x="1668" y="5671"/>
                    <a:pt x="1702" y="4670"/>
                    <a:pt x="2202" y="3936"/>
                  </a:cubicBezTo>
                  <a:cubicBezTo>
                    <a:pt x="3203" y="2369"/>
                    <a:pt x="5204" y="1801"/>
                    <a:pt x="7039" y="1468"/>
                  </a:cubicBezTo>
                  <a:cubicBezTo>
                    <a:pt x="9007" y="1134"/>
                    <a:pt x="10975" y="934"/>
                    <a:pt x="12976" y="934"/>
                  </a:cubicBezTo>
                  <a:cubicBezTo>
                    <a:pt x="13347" y="925"/>
                    <a:pt x="13720" y="921"/>
                    <a:pt x="14093" y="921"/>
                  </a:cubicBezTo>
                  <a:cubicBezTo>
                    <a:pt x="16209" y="921"/>
                    <a:pt x="18363" y="1051"/>
                    <a:pt x="20484" y="1051"/>
                  </a:cubicBezTo>
                  <a:cubicBezTo>
                    <a:pt x="21894" y="1051"/>
                    <a:pt x="23290" y="994"/>
                    <a:pt x="24651" y="801"/>
                  </a:cubicBezTo>
                  <a:cubicBezTo>
                    <a:pt x="24051" y="300"/>
                    <a:pt x="23317" y="0"/>
                    <a:pt x="225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24" name="Google Shape;324;p20"/>
          <p:cNvSpPr/>
          <p:nvPr/>
        </p:nvSpPr>
        <p:spPr>
          <a:xfrm>
            <a:off x="4502656" y="1755740"/>
            <a:ext cx="137717" cy="2957374"/>
          </a:xfrm>
          <a:custGeom>
            <a:avLst/>
            <a:gdLst/>
            <a:ahLst/>
            <a:cxnLst/>
            <a:rect l="l" t="t" r="r" b="b"/>
            <a:pathLst>
              <a:path w="9140" h="196275" extrusionOk="0">
                <a:moveTo>
                  <a:pt x="1968" y="0"/>
                </a:moveTo>
                <a:cubicBezTo>
                  <a:pt x="867" y="0"/>
                  <a:pt x="0" y="868"/>
                  <a:pt x="0" y="1968"/>
                </a:cubicBezTo>
                <a:lnTo>
                  <a:pt x="0" y="194306"/>
                </a:lnTo>
                <a:cubicBezTo>
                  <a:pt x="0" y="195387"/>
                  <a:pt x="837" y="196275"/>
                  <a:pt x="1909" y="196275"/>
                </a:cubicBezTo>
                <a:cubicBezTo>
                  <a:pt x="1929" y="196275"/>
                  <a:pt x="1948" y="196275"/>
                  <a:pt x="1968" y="196274"/>
                </a:cubicBezTo>
                <a:lnTo>
                  <a:pt x="7172" y="196274"/>
                </a:lnTo>
                <a:cubicBezTo>
                  <a:pt x="8239" y="196274"/>
                  <a:pt x="9140" y="195407"/>
                  <a:pt x="9140" y="194306"/>
                </a:cubicBezTo>
                <a:lnTo>
                  <a:pt x="9140" y="1968"/>
                </a:lnTo>
                <a:cubicBezTo>
                  <a:pt x="9140" y="868"/>
                  <a:pt x="8239" y="0"/>
                  <a:pt x="71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 name="Group 6"/>
          <p:cNvGrpSpPr/>
          <p:nvPr/>
        </p:nvGrpSpPr>
        <p:grpSpPr>
          <a:xfrm>
            <a:off x="4271434" y="4053742"/>
            <a:ext cx="1784810" cy="281627"/>
            <a:chOff x="4271434" y="4053742"/>
            <a:chExt cx="1784810" cy="281627"/>
          </a:xfrm>
        </p:grpSpPr>
        <p:sp>
          <p:nvSpPr>
            <p:cNvPr id="281" name="Google Shape;281;p20"/>
            <p:cNvSpPr/>
            <p:nvPr/>
          </p:nvSpPr>
          <p:spPr>
            <a:xfrm>
              <a:off x="4271434" y="4171442"/>
              <a:ext cx="1104252" cy="53791"/>
            </a:xfrm>
            <a:custGeom>
              <a:avLst/>
              <a:gdLst/>
              <a:ahLst/>
              <a:cxnLst/>
              <a:rect l="l" t="t" r="r" b="b"/>
              <a:pathLst>
                <a:path w="73287" h="3570" extrusionOk="0">
                  <a:moveTo>
                    <a:pt x="635" y="0"/>
                  </a:moveTo>
                  <a:cubicBezTo>
                    <a:pt x="301" y="0"/>
                    <a:pt x="1" y="300"/>
                    <a:pt x="1" y="634"/>
                  </a:cubicBezTo>
                  <a:lnTo>
                    <a:pt x="1" y="2935"/>
                  </a:lnTo>
                  <a:cubicBezTo>
                    <a:pt x="1" y="3269"/>
                    <a:pt x="301" y="3569"/>
                    <a:pt x="635" y="3569"/>
                  </a:cubicBezTo>
                  <a:lnTo>
                    <a:pt x="72686" y="3569"/>
                  </a:lnTo>
                  <a:cubicBezTo>
                    <a:pt x="73020" y="3569"/>
                    <a:pt x="73287" y="3269"/>
                    <a:pt x="73287" y="2935"/>
                  </a:cubicBezTo>
                  <a:lnTo>
                    <a:pt x="73287" y="634"/>
                  </a:lnTo>
                  <a:cubicBezTo>
                    <a:pt x="73287" y="267"/>
                    <a:pt x="73020" y="0"/>
                    <a:pt x="726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20"/>
            <p:cNvSpPr/>
            <p:nvPr/>
          </p:nvSpPr>
          <p:spPr>
            <a:xfrm>
              <a:off x="4420715" y="4053742"/>
              <a:ext cx="301591" cy="281627"/>
            </a:xfrm>
            <a:custGeom>
              <a:avLst/>
              <a:gdLst/>
              <a:ahLst/>
              <a:cxnLst/>
              <a:rect l="l" t="t" r="r" b="b"/>
              <a:pathLst>
                <a:path w="20016" h="18691" extrusionOk="0">
                  <a:moveTo>
                    <a:pt x="10004" y="0"/>
                  </a:moveTo>
                  <a:cubicBezTo>
                    <a:pt x="5457" y="0"/>
                    <a:pt x="1464" y="3313"/>
                    <a:pt x="768" y="7944"/>
                  </a:cubicBezTo>
                  <a:cubicBezTo>
                    <a:pt x="1" y="13048"/>
                    <a:pt x="3503" y="17818"/>
                    <a:pt x="8607" y="18585"/>
                  </a:cubicBezTo>
                  <a:cubicBezTo>
                    <a:pt x="9076" y="18656"/>
                    <a:pt x="9543" y="18691"/>
                    <a:pt x="10004" y="18691"/>
                  </a:cubicBezTo>
                  <a:cubicBezTo>
                    <a:pt x="14526" y="18691"/>
                    <a:pt x="18522" y="15378"/>
                    <a:pt x="19248" y="10746"/>
                  </a:cubicBezTo>
                  <a:cubicBezTo>
                    <a:pt x="20015" y="5676"/>
                    <a:pt x="16513" y="906"/>
                    <a:pt x="11409" y="106"/>
                  </a:cubicBezTo>
                  <a:cubicBezTo>
                    <a:pt x="10937" y="35"/>
                    <a:pt x="10468" y="0"/>
                    <a:pt x="1000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6" name="Google Shape;326;p20"/>
            <p:cNvSpPr/>
            <p:nvPr/>
          </p:nvSpPr>
          <p:spPr>
            <a:xfrm>
              <a:off x="4952504" y="4142782"/>
              <a:ext cx="1103740" cy="122649"/>
            </a:xfrm>
            <a:custGeom>
              <a:avLst/>
              <a:gdLst/>
              <a:ahLst/>
              <a:cxnLst/>
              <a:rect l="l" t="t" r="r" b="b"/>
              <a:pathLst>
                <a:path w="73253" h="8140" extrusionOk="0">
                  <a:moveTo>
                    <a:pt x="1335" y="1"/>
                  </a:moveTo>
                  <a:cubicBezTo>
                    <a:pt x="568" y="1"/>
                    <a:pt x="1" y="568"/>
                    <a:pt x="1" y="1335"/>
                  </a:cubicBezTo>
                  <a:lnTo>
                    <a:pt x="1" y="6806"/>
                  </a:lnTo>
                  <a:cubicBezTo>
                    <a:pt x="1" y="7539"/>
                    <a:pt x="568" y="8140"/>
                    <a:pt x="1335" y="8140"/>
                  </a:cubicBezTo>
                  <a:lnTo>
                    <a:pt x="71919" y="8140"/>
                  </a:lnTo>
                  <a:cubicBezTo>
                    <a:pt x="72686" y="8140"/>
                    <a:pt x="73253" y="7539"/>
                    <a:pt x="73253" y="6806"/>
                  </a:cubicBezTo>
                  <a:lnTo>
                    <a:pt x="73253" y="1335"/>
                  </a:lnTo>
                  <a:cubicBezTo>
                    <a:pt x="73253" y="568"/>
                    <a:pt x="72686" y="1"/>
                    <a:pt x="719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 name="Group 2"/>
          <p:cNvGrpSpPr/>
          <p:nvPr/>
        </p:nvGrpSpPr>
        <p:grpSpPr>
          <a:xfrm>
            <a:off x="3347103" y="2479042"/>
            <a:ext cx="1527458" cy="281476"/>
            <a:chOff x="3347103" y="2479042"/>
            <a:chExt cx="1527458" cy="281476"/>
          </a:xfrm>
        </p:grpSpPr>
        <p:sp>
          <p:nvSpPr>
            <p:cNvPr id="327" name="Google Shape;327;p20"/>
            <p:cNvSpPr/>
            <p:nvPr/>
          </p:nvSpPr>
          <p:spPr>
            <a:xfrm>
              <a:off x="3769812" y="2590126"/>
              <a:ext cx="1104749" cy="53294"/>
            </a:xfrm>
            <a:custGeom>
              <a:avLst/>
              <a:gdLst/>
              <a:ahLst/>
              <a:cxnLst/>
              <a:rect l="l" t="t" r="r" b="b"/>
              <a:pathLst>
                <a:path w="73320" h="3537" extrusionOk="0">
                  <a:moveTo>
                    <a:pt x="634" y="0"/>
                  </a:moveTo>
                  <a:cubicBezTo>
                    <a:pt x="301" y="0"/>
                    <a:pt x="0" y="300"/>
                    <a:pt x="0" y="634"/>
                  </a:cubicBezTo>
                  <a:lnTo>
                    <a:pt x="0" y="2936"/>
                  </a:lnTo>
                  <a:cubicBezTo>
                    <a:pt x="0" y="3269"/>
                    <a:pt x="267" y="3536"/>
                    <a:pt x="634" y="3536"/>
                  </a:cubicBezTo>
                  <a:lnTo>
                    <a:pt x="72686" y="3536"/>
                  </a:lnTo>
                  <a:cubicBezTo>
                    <a:pt x="73019" y="3536"/>
                    <a:pt x="73319" y="3269"/>
                    <a:pt x="73319" y="2936"/>
                  </a:cubicBezTo>
                  <a:lnTo>
                    <a:pt x="73319" y="634"/>
                  </a:lnTo>
                  <a:cubicBezTo>
                    <a:pt x="73319" y="300"/>
                    <a:pt x="73019" y="0"/>
                    <a:pt x="7268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20"/>
            <p:cNvSpPr/>
            <p:nvPr/>
          </p:nvSpPr>
          <p:spPr>
            <a:xfrm>
              <a:off x="4434789" y="2479042"/>
              <a:ext cx="281476" cy="281476"/>
            </a:xfrm>
            <a:custGeom>
              <a:avLst/>
              <a:gdLst/>
              <a:ahLst/>
              <a:cxnLst/>
              <a:rect l="l" t="t" r="r" b="b"/>
              <a:pathLst>
                <a:path w="18681" h="18681" extrusionOk="0">
                  <a:moveTo>
                    <a:pt x="9341" y="0"/>
                  </a:moveTo>
                  <a:cubicBezTo>
                    <a:pt x="4171" y="0"/>
                    <a:pt x="1" y="4170"/>
                    <a:pt x="1" y="9340"/>
                  </a:cubicBezTo>
                  <a:cubicBezTo>
                    <a:pt x="1" y="14477"/>
                    <a:pt x="4171" y="18680"/>
                    <a:pt x="9341" y="18680"/>
                  </a:cubicBezTo>
                  <a:cubicBezTo>
                    <a:pt x="14478" y="18680"/>
                    <a:pt x="18681" y="14477"/>
                    <a:pt x="18681" y="9340"/>
                  </a:cubicBezTo>
                  <a:cubicBezTo>
                    <a:pt x="18681" y="4170"/>
                    <a:pt x="14478" y="0"/>
                    <a:pt x="934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 name="Google Shape;329;p20"/>
            <p:cNvSpPr/>
            <p:nvPr/>
          </p:nvSpPr>
          <p:spPr>
            <a:xfrm>
              <a:off x="3347103" y="2549909"/>
              <a:ext cx="588567" cy="122649"/>
            </a:xfrm>
            <a:custGeom>
              <a:avLst/>
              <a:gdLst/>
              <a:ahLst/>
              <a:cxnLst/>
              <a:rect l="l" t="t" r="r" b="b"/>
              <a:pathLst>
                <a:path w="39062" h="8140" extrusionOk="0">
                  <a:moveTo>
                    <a:pt x="1334" y="1"/>
                  </a:moveTo>
                  <a:cubicBezTo>
                    <a:pt x="601" y="1"/>
                    <a:pt x="0" y="601"/>
                    <a:pt x="0" y="1335"/>
                  </a:cubicBezTo>
                  <a:lnTo>
                    <a:pt x="0" y="6806"/>
                  </a:lnTo>
                  <a:cubicBezTo>
                    <a:pt x="0" y="7539"/>
                    <a:pt x="601" y="8140"/>
                    <a:pt x="1334" y="8140"/>
                  </a:cubicBezTo>
                  <a:lnTo>
                    <a:pt x="37727" y="8140"/>
                  </a:lnTo>
                  <a:cubicBezTo>
                    <a:pt x="38494" y="8140"/>
                    <a:pt x="39061" y="7539"/>
                    <a:pt x="39061" y="6806"/>
                  </a:cubicBezTo>
                  <a:lnTo>
                    <a:pt x="39061" y="1335"/>
                  </a:lnTo>
                  <a:cubicBezTo>
                    <a:pt x="39061" y="601"/>
                    <a:pt x="38494" y="1"/>
                    <a:pt x="377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 name="Group 7"/>
          <p:cNvGrpSpPr/>
          <p:nvPr/>
        </p:nvGrpSpPr>
        <p:grpSpPr>
          <a:xfrm>
            <a:off x="3269185" y="3833788"/>
            <a:ext cx="745389" cy="770883"/>
            <a:chOff x="3269185" y="3833788"/>
            <a:chExt cx="745389" cy="770883"/>
          </a:xfrm>
        </p:grpSpPr>
        <p:sp>
          <p:nvSpPr>
            <p:cNvPr id="330" name="Google Shape;330;p20"/>
            <p:cNvSpPr/>
            <p:nvPr/>
          </p:nvSpPr>
          <p:spPr>
            <a:xfrm>
              <a:off x="3505922" y="4168413"/>
              <a:ext cx="271426" cy="114618"/>
            </a:xfrm>
            <a:custGeom>
              <a:avLst/>
              <a:gdLst/>
              <a:ahLst/>
              <a:cxnLst/>
              <a:rect l="l" t="t" r="r" b="b"/>
              <a:pathLst>
                <a:path w="18014" h="7607" extrusionOk="0">
                  <a:moveTo>
                    <a:pt x="1235" y="1"/>
                  </a:moveTo>
                  <a:lnTo>
                    <a:pt x="1" y="7606"/>
                  </a:lnTo>
                  <a:lnTo>
                    <a:pt x="18014" y="7606"/>
                  </a:lnTo>
                  <a:lnTo>
                    <a:pt x="168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20"/>
            <p:cNvSpPr/>
            <p:nvPr/>
          </p:nvSpPr>
          <p:spPr>
            <a:xfrm>
              <a:off x="3284765" y="4297098"/>
              <a:ext cx="714727" cy="293033"/>
            </a:xfrm>
            <a:custGeom>
              <a:avLst/>
              <a:gdLst/>
              <a:ahLst/>
              <a:cxnLst/>
              <a:rect l="l" t="t" r="r" b="b"/>
              <a:pathLst>
                <a:path w="47435" h="19448" extrusionOk="0">
                  <a:moveTo>
                    <a:pt x="8640" y="0"/>
                  </a:moveTo>
                  <a:cubicBezTo>
                    <a:pt x="6272" y="0"/>
                    <a:pt x="3970" y="1001"/>
                    <a:pt x="2403" y="2769"/>
                  </a:cubicBezTo>
                  <a:cubicBezTo>
                    <a:pt x="801" y="4504"/>
                    <a:pt x="1" y="6905"/>
                    <a:pt x="234" y="9274"/>
                  </a:cubicBezTo>
                  <a:lnTo>
                    <a:pt x="968" y="17146"/>
                  </a:lnTo>
                  <a:cubicBezTo>
                    <a:pt x="1102" y="18447"/>
                    <a:pt x="2169" y="19448"/>
                    <a:pt x="3470" y="19448"/>
                  </a:cubicBezTo>
                  <a:lnTo>
                    <a:pt x="43966" y="19448"/>
                  </a:lnTo>
                  <a:cubicBezTo>
                    <a:pt x="45266" y="19448"/>
                    <a:pt x="46334" y="18480"/>
                    <a:pt x="46467" y="17146"/>
                  </a:cubicBezTo>
                  <a:lnTo>
                    <a:pt x="47201" y="9274"/>
                  </a:lnTo>
                  <a:cubicBezTo>
                    <a:pt x="47435" y="6872"/>
                    <a:pt x="46634" y="4570"/>
                    <a:pt x="45033" y="2769"/>
                  </a:cubicBezTo>
                  <a:cubicBezTo>
                    <a:pt x="43465" y="968"/>
                    <a:pt x="41164" y="0"/>
                    <a:pt x="38829" y="0"/>
                  </a:cubicBezTo>
                  <a:close/>
                </a:path>
              </a:pathLst>
            </a:custGeom>
            <a:solidFill>
              <a:srgbClr val="DAEE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20"/>
            <p:cNvSpPr/>
            <p:nvPr/>
          </p:nvSpPr>
          <p:spPr>
            <a:xfrm>
              <a:off x="3347103" y="4335794"/>
              <a:ext cx="590571" cy="216641"/>
            </a:xfrm>
            <a:custGeom>
              <a:avLst/>
              <a:gdLst/>
              <a:ahLst/>
              <a:cxnLst/>
              <a:rect l="l" t="t" r="r" b="b"/>
              <a:pathLst>
                <a:path w="39195" h="14378" extrusionOk="0">
                  <a:moveTo>
                    <a:pt x="7139" y="1"/>
                  </a:moveTo>
                  <a:cubicBezTo>
                    <a:pt x="5170" y="1"/>
                    <a:pt x="3302" y="735"/>
                    <a:pt x="1968" y="2036"/>
                  </a:cubicBezTo>
                  <a:cubicBezTo>
                    <a:pt x="634" y="3337"/>
                    <a:pt x="0" y="5071"/>
                    <a:pt x="167" y="6839"/>
                  </a:cubicBezTo>
                  <a:lnTo>
                    <a:pt x="801" y="12677"/>
                  </a:lnTo>
                  <a:cubicBezTo>
                    <a:pt x="867" y="13611"/>
                    <a:pt x="1801" y="14378"/>
                    <a:pt x="2869" y="14378"/>
                  </a:cubicBezTo>
                  <a:lnTo>
                    <a:pt x="36326" y="14378"/>
                  </a:lnTo>
                  <a:cubicBezTo>
                    <a:pt x="37393" y="14378"/>
                    <a:pt x="38294" y="13677"/>
                    <a:pt x="38394" y="12677"/>
                  </a:cubicBezTo>
                  <a:lnTo>
                    <a:pt x="39028" y="6839"/>
                  </a:lnTo>
                  <a:cubicBezTo>
                    <a:pt x="39195" y="5071"/>
                    <a:pt x="38561" y="3337"/>
                    <a:pt x="37227" y="2036"/>
                  </a:cubicBezTo>
                  <a:cubicBezTo>
                    <a:pt x="35892" y="735"/>
                    <a:pt x="33991" y="1"/>
                    <a:pt x="3202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20"/>
            <p:cNvSpPr/>
            <p:nvPr/>
          </p:nvSpPr>
          <p:spPr>
            <a:xfrm>
              <a:off x="3269185" y="3833788"/>
              <a:ext cx="745389" cy="770883"/>
            </a:xfrm>
            <a:custGeom>
              <a:avLst/>
              <a:gdLst/>
              <a:ahLst/>
              <a:cxnLst/>
              <a:rect l="l" t="t" r="r" b="b"/>
              <a:pathLst>
                <a:path w="49470" h="51162" extrusionOk="0">
                  <a:moveTo>
                    <a:pt x="24718" y="1393"/>
                  </a:moveTo>
                  <a:cubicBezTo>
                    <a:pt x="26353" y="4128"/>
                    <a:pt x="32190" y="14369"/>
                    <a:pt x="29689" y="18972"/>
                  </a:cubicBezTo>
                  <a:cubicBezTo>
                    <a:pt x="28888" y="20407"/>
                    <a:pt x="27220" y="21174"/>
                    <a:pt x="24718" y="21174"/>
                  </a:cubicBezTo>
                  <a:cubicBezTo>
                    <a:pt x="22217" y="21174"/>
                    <a:pt x="20615" y="20407"/>
                    <a:pt x="19782" y="18972"/>
                  </a:cubicBezTo>
                  <a:cubicBezTo>
                    <a:pt x="17313" y="14402"/>
                    <a:pt x="23117" y="4128"/>
                    <a:pt x="24718" y="1393"/>
                  </a:cubicBezTo>
                  <a:close/>
                  <a:moveTo>
                    <a:pt x="32524" y="22208"/>
                  </a:moveTo>
                  <a:lnTo>
                    <a:pt x="33725" y="29813"/>
                  </a:lnTo>
                  <a:lnTo>
                    <a:pt x="15712" y="29813"/>
                  </a:lnTo>
                  <a:lnTo>
                    <a:pt x="16946" y="22208"/>
                  </a:lnTo>
                  <a:close/>
                  <a:moveTo>
                    <a:pt x="39863" y="30747"/>
                  </a:moveTo>
                  <a:cubicBezTo>
                    <a:pt x="42231" y="30747"/>
                    <a:pt x="44533" y="31748"/>
                    <a:pt x="46100" y="33516"/>
                  </a:cubicBezTo>
                  <a:cubicBezTo>
                    <a:pt x="47701" y="35251"/>
                    <a:pt x="48502" y="37686"/>
                    <a:pt x="48235" y="40021"/>
                  </a:cubicBezTo>
                  <a:lnTo>
                    <a:pt x="47501" y="47893"/>
                  </a:lnTo>
                  <a:cubicBezTo>
                    <a:pt x="47368" y="49194"/>
                    <a:pt x="46300" y="50195"/>
                    <a:pt x="45000" y="50195"/>
                  </a:cubicBezTo>
                  <a:lnTo>
                    <a:pt x="4504" y="50195"/>
                  </a:lnTo>
                  <a:cubicBezTo>
                    <a:pt x="3203" y="50195"/>
                    <a:pt x="2136" y="49227"/>
                    <a:pt x="2002" y="47893"/>
                  </a:cubicBezTo>
                  <a:lnTo>
                    <a:pt x="1235" y="40021"/>
                  </a:lnTo>
                  <a:cubicBezTo>
                    <a:pt x="1035" y="37652"/>
                    <a:pt x="1835" y="35317"/>
                    <a:pt x="3403" y="33516"/>
                  </a:cubicBezTo>
                  <a:cubicBezTo>
                    <a:pt x="5004" y="31748"/>
                    <a:pt x="7306" y="30747"/>
                    <a:pt x="9674" y="30747"/>
                  </a:cubicBezTo>
                  <a:close/>
                  <a:moveTo>
                    <a:pt x="24781" y="0"/>
                  </a:moveTo>
                  <a:cubicBezTo>
                    <a:pt x="24618" y="0"/>
                    <a:pt x="24452" y="75"/>
                    <a:pt x="24351" y="226"/>
                  </a:cubicBezTo>
                  <a:cubicBezTo>
                    <a:pt x="24018" y="759"/>
                    <a:pt x="15812" y="13668"/>
                    <a:pt x="18981" y="19406"/>
                  </a:cubicBezTo>
                  <a:cubicBezTo>
                    <a:pt x="19381" y="20206"/>
                    <a:pt x="20015" y="20774"/>
                    <a:pt x="20816" y="21241"/>
                  </a:cubicBezTo>
                  <a:lnTo>
                    <a:pt x="16513" y="21241"/>
                  </a:lnTo>
                  <a:cubicBezTo>
                    <a:pt x="16279" y="21241"/>
                    <a:pt x="16046" y="21407"/>
                    <a:pt x="16046" y="21674"/>
                  </a:cubicBezTo>
                  <a:lnTo>
                    <a:pt x="14745" y="29813"/>
                  </a:lnTo>
                  <a:lnTo>
                    <a:pt x="9641" y="29813"/>
                  </a:lnTo>
                  <a:cubicBezTo>
                    <a:pt x="7006" y="29813"/>
                    <a:pt x="4471" y="30914"/>
                    <a:pt x="2669" y="32882"/>
                  </a:cubicBezTo>
                  <a:cubicBezTo>
                    <a:pt x="868" y="34850"/>
                    <a:pt x="1" y="37486"/>
                    <a:pt x="234" y="40087"/>
                  </a:cubicBezTo>
                  <a:lnTo>
                    <a:pt x="1001" y="47993"/>
                  </a:lnTo>
                  <a:cubicBezTo>
                    <a:pt x="1168" y="49761"/>
                    <a:pt x="2669" y="51162"/>
                    <a:pt x="4471" y="51162"/>
                  </a:cubicBezTo>
                  <a:lnTo>
                    <a:pt x="44966" y="51162"/>
                  </a:lnTo>
                  <a:cubicBezTo>
                    <a:pt x="46734" y="51162"/>
                    <a:pt x="48235" y="49761"/>
                    <a:pt x="48402" y="47993"/>
                  </a:cubicBezTo>
                  <a:lnTo>
                    <a:pt x="49169" y="40087"/>
                  </a:lnTo>
                  <a:cubicBezTo>
                    <a:pt x="49469" y="37486"/>
                    <a:pt x="48569" y="34850"/>
                    <a:pt x="46834" y="32882"/>
                  </a:cubicBezTo>
                  <a:cubicBezTo>
                    <a:pt x="45033" y="30914"/>
                    <a:pt x="42498" y="29813"/>
                    <a:pt x="39863" y="29813"/>
                  </a:cubicBezTo>
                  <a:lnTo>
                    <a:pt x="34726" y="29813"/>
                  </a:lnTo>
                  <a:lnTo>
                    <a:pt x="33458" y="21674"/>
                  </a:lnTo>
                  <a:cubicBezTo>
                    <a:pt x="33391" y="21407"/>
                    <a:pt x="33191" y="21241"/>
                    <a:pt x="32991" y="21241"/>
                  </a:cubicBezTo>
                  <a:lnTo>
                    <a:pt x="28721" y="21241"/>
                  </a:lnTo>
                  <a:cubicBezTo>
                    <a:pt x="29522" y="20807"/>
                    <a:pt x="30122" y="20206"/>
                    <a:pt x="30556" y="19406"/>
                  </a:cubicBezTo>
                  <a:cubicBezTo>
                    <a:pt x="33725" y="13668"/>
                    <a:pt x="25519" y="759"/>
                    <a:pt x="25185" y="226"/>
                  </a:cubicBezTo>
                  <a:cubicBezTo>
                    <a:pt x="25102" y="75"/>
                    <a:pt x="24944" y="0"/>
                    <a:pt x="247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20"/>
            <p:cNvSpPr/>
            <p:nvPr/>
          </p:nvSpPr>
          <p:spPr>
            <a:xfrm>
              <a:off x="3529549" y="3854778"/>
              <a:ext cx="224687" cy="298050"/>
            </a:xfrm>
            <a:custGeom>
              <a:avLst/>
              <a:gdLst/>
              <a:ahLst/>
              <a:cxnLst/>
              <a:rect l="l" t="t" r="r" b="b"/>
              <a:pathLst>
                <a:path w="14912" h="19781" extrusionOk="0">
                  <a:moveTo>
                    <a:pt x="7439" y="0"/>
                  </a:moveTo>
                  <a:cubicBezTo>
                    <a:pt x="5838" y="2735"/>
                    <a:pt x="1" y="12976"/>
                    <a:pt x="2503" y="17579"/>
                  </a:cubicBezTo>
                  <a:cubicBezTo>
                    <a:pt x="3336" y="19080"/>
                    <a:pt x="5004" y="19781"/>
                    <a:pt x="7439" y="19781"/>
                  </a:cubicBezTo>
                  <a:cubicBezTo>
                    <a:pt x="9908" y="19781"/>
                    <a:pt x="11576" y="19014"/>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20"/>
            <p:cNvSpPr/>
            <p:nvPr/>
          </p:nvSpPr>
          <p:spPr>
            <a:xfrm>
              <a:off x="3284765" y="4297098"/>
              <a:ext cx="183462" cy="291526"/>
            </a:xfrm>
            <a:custGeom>
              <a:avLst/>
              <a:gdLst/>
              <a:ahLst/>
              <a:cxnLst/>
              <a:rect l="l" t="t" r="r" b="b"/>
              <a:pathLst>
                <a:path w="12176" h="19348" extrusionOk="0">
                  <a:moveTo>
                    <a:pt x="8640" y="0"/>
                  </a:moveTo>
                  <a:cubicBezTo>
                    <a:pt x="6272" y="0"/>
                    <a:pt x="3970" y="1001"/>
                    <a:pt x="2403" y="2769"/>
                  </a:cubicBezTo>
                  <a:cubicBezTo>
                    <a:pt x="801" y="4504"/>
                    <a:pt x="1" y="6905"/>
                    <a:pt x="234" y="9274"/>
                  </a:cubicBezTo>
                  <a:lnTo>
                    <a:pt x="968" y="17146"/>
                  </a:lnTo>
                  <a:cubicBezTo>
                    <a:pt x="1102" y="18280"/>
                    <a:pt x="1902" y="19147"/>
                    <a:pt x="2936" y="19348"/>
                  </a:cubicBezTo>
                  <a:cubicBezTo>
                    <a:pt x="2336" y="16646"/>
                    <a:pt x="2002" y="13844"/>
                    <a:pt x="1969" y="11042"/>
                  </a:cubicBezTo>
                  <a:cubicBezTo>
                    <a:pt x="1936" y="8540"/>
                    <a:pt x="2136" y="5838"/>
                    <a:pt x="3837" y="4003"/>
                  </a:cubicBezTo>
                  <a:cubicBezTo>
                    <a:pt x="5938" y="1768"/>
                    <a:pt x="9574" y="1602"/>
                    <a:pt x="1217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20"/>
            <p:cNvSpPr/>
            <p:nvPr/>
          </p:nvSpPr>
          <p:spPr>
            <a:xfrm>
              <a:off x="3505922" y="4168413"/>
              <a:ext cx="47267" cy="114618"/>
            </a:xfrm>
            <a:custGeom>
              <a:avLst/>
              <a:gdLst/>
              <a:ahLst/>
              <a:cxnLst/>
              <a:rect l="l" t="t" r="r" b="b"/>
              <a:pathLst>
                <a:path w="3137" h="7607" extrusionOk="0">
                  <a:moveTo>
                    <a:pt x="1235" y="1"/>
                  </a:moveTo>
                  <a:lnTo>
                    <a:pt x="1" y="7606"/>
                  </a:lnTo>
                  <a:lnTo>
                    <a:pt x="2102" y="7606"/>
                  </a:lnTo>
                  <a:cubicBezTo>
                    <a:pt x="2736" y="5138"/>
                    <a:pt x="3070" y="2603"/>
                    <a:pt x="31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20"/>
            <p:cNvSpPr/>
            <p:nvPr/>
          </p:nvSpPr>
          <p:spPr>
            <a:xfrm>
              <a:off x="3356144" y="4335794"/>
              <a:ext cx="581033" cy="217153"/>
            </a:xfrm>
            <a:custGeom>
              <a:avLst/>
              <a:gdLst/>
              <a:ahLst/>
              <a:cxnLst/>
              <a:rect l="l" t="t" r="r" b="b"/>
              <a:pathLst>
                <a:path w="38562" h="14412" extrusionOk="0">
                  <a:moveTo>
                    <a:pt x="30589" y="1"/>
                  </a:moveTo>
                  <a:cubicBezTo>
                    <a:pt x="30189" y="568"/>
                    <a:pt x="29755" y="1168"/>
                    <a:pt x="29355" y="1702"/>
                  </a:cubicBezTo>
                  <a:cubicBezTo>
                    <a:pt x="25886" y="6305"/>
                    <a:pt x="20615" y="9541"/>
                    <a:pt x="15011" y="10909"/>
                  </a:cubicBezTo>
                  <a:cubicBezTo>
                    <a:pt x="12795" y="11433"/>
                    <a:pt x="10525" y="11681"/>
                    <a:pt x="8255" y="11681"/>
                  </a:cubicBezTo>
                  <a:cubicBezTo>
                    <a:pt x="5469" y="11681"/>
                    <a:pt x="2684" y="11307"/>
                    <a:pt x="1" y="10608"/>
                  </a:cubicBezTo>
                  <a:lnTo>
                    <a:pt x="1" y="10608"/>
                  </a:lnTo>
                  <a:lnTo>
                    <a:pt x="201" y="12710"/>
                  </a:lnTo>
                  <a:cubicBezTo>
                    <a:pt x="267" y="13644"/>
                    <a:pt x="1201" y="14411"/>
                    <a:pt x="2269" y="14411"/>
                  </a:cubicBezTo>
                  <a:lnTo>
                    <a:pt x="35726" y="14411"/>
                  </a:lnTo>
                  <a:cubicBezTo>
                    <a:pt x="36760" y="14378"/>
                    <a:pt x="37627" y="13677"/>
                    <a:pt x="37761" y="12677"/>
                  </a:cubicBezTo>
                  <a:lnTo>
                    <a:pt x="38395" y="6839"/>
                  </a:lnTo>
                  <a:cubicBezTo>
                    <a:pt x="38561" y="5071"/>
                    <a:pt x="37928" y="3337"/>
                    <a:pt x="36593" y="2036"/>
                  </a:cubicBezTo>
                  <a:cubicBezTo>
                    <a:pt x="35259" y="735"/>
                    <a:pt x="33391" y="1"/>
                    <a:pt x="314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338" name="Google Shape;338;p20"/>
            <p:cNvGrpSpPr/>
            <p:nvPr/>
          </p:nvGrpSpPr>
          <p:grpSpPr>
            <a:xfrm>
              <a:off x="3449627" y="4374505"/>
              <a:ext cx="208603" cy="100399"/>
              <a:chOff x="3449627" y="4374505"/>
              <a:chExt cx="208603" cy="100399"/>
            </a:xfrm>
          </p:grpSpPr>
          <p:sp>
            <p:nvSpPr>
              <p:cNvPr id="339" name="Google Shape;339;p20"/>
              <p:cNvSpPr/>
              <p:nvPr/>
            </p:nvSpPr>
            <p:spPr>
              <a:xfrm>
                <a:off x="3449627" y="4385053"/>
                <a:ext cx="18111" cy="17614"/>
              </a:xfrm>
              <a:custGeom>
                <a:avLst/>
                <a:gdLst/>
                <a:ahLst/>
                <a:cxnLst/>
                <a:rect l="l" t="t" r="r" b="b"/>
                <a:pathLst>
                  <a:path w="1202" h="1169" extrusionOk="0">
                    <a:moveTo>
                      <a:pt x="568" y="1"/>
                    </a:moveTo>
                    <a:cubicBezTo>
                      <a:pt x="501" y="1"/>
                      <a:pt x="401" y="1"/>
                      <a:pt x="368" y="68"/>
                    </a:cubicBezTo>
                    <a:cubicBezTo>
                      <a:pt x="301" y="101"/>
                      <a:pt x="234" y="134"/>
                      <a:pt x="168" y="168"/>
                    </a:cubicBezTo>
                    <a:cubicBezTo>
                      <a:pt x="101" y="201"/>
                      <a:pt x="68" y="301"/>
                      <a:pt x="34" y="401"/>
                    </a:cubicBezTo>
                    <a:cubicBezTo>
                      <a:pt x="1" y="468"/>
                      <a:pt x="1" y="501"/>
                      <a:pt x="1" y="601"/>
                    </a:cubicBezTo>
                    <a:cubicBezTo>
                      <a:pt x="1" y="635"/>
                      <a:pt x="1" y="668"/>
                      <a:pt x="34" y="768"/>
                    </a:cubicBezTo>
                    <a:cubicBezTo>
                      <a:pt x="68" y="835"/>
                      <a:pt x="101" y="935"/>
                      <a:pt x="201" y="1002"/>
                    </a:cubicBezTo>
                    <a:cubicBezTo>
                      <a:pt x="234" y="1035"/>
                      <a:pt x="268" y="1035"/>
                      <a:pt x="335" y="1102"/>
                    </a:cubicBezTo>
                    <a:cubicBezTo>
                      <a:pt x="401" y="1135"/>
                      <a:pt x="535" y="1168"/>
                      <a:pt x="601" y="1168"/>
                    </a:cubicBezTo>
                    <a:cubicBezTo>
                      <a:pt x="701" y="1168"/>
                      <a:pt x="768" y="1168"/>
                      <a:pt x="835" y="1135"/>
                    </a:cubicBezTo>
                    <a:cubicBezTo>
                      <a:pt x="902" y="1102"/>
                      <a:pt x="935" y="1068"/>
                      <a:pt x="1035" y="1002"/>
                    </a:cubicBezTo>
                    <a:cubicBezTo>
                      <a:pt x="1068" y="968"/>
                      <a:pt x="1102" y="902"/>
                      <a:pt x="1168" y="801"/>
                    </a:cubicBezTo>
                    <a:cubicBezTo>
                      <a:pt x="1202" y="735"/>
                      <a:pt x="1202" y="668"/>
                      <a:pt x="1202" y="601"/>
                    </a:cubicBezTo>
                    <a:cubicBezTo>
                      <a:pt x="1202" y="568"/>
                      <a:pt x="1168" y="468"/>
                      <a:pt x="1168" y="435"/>
                    </a:cubicBezTo>
                    <a:cubicBezTo>
                      <a:pt x="1102" y="334"/>
                      <a:pt x="1068" y="268"/>
                      <a:pt x="1002" y="168"/>
                    </a:cubicBezTo>
                    <a:cubicBezTo>
                      <a:pt x="935" y="134"/>
                      <a:pt x="902" y="134"/>
                      <a:pt x="868" y="101"/>
                    </a:cubicBezTo>
                    <a:cubicBezTo>
                      <a:pt x="802" y="68"/>
                      <a:pt x="668" y="1"/>
                      <a:pt x="5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 name="Google Shape;340;p20"/>
              <p:cNvSpPr/>
              <p:nvPr/>
            </p:nvSpPr>
            <p:spPr>
              <a:xfrm>
                <a:off x="3524019" y="4446502"/>
                <a:ext cx="30677" cy="28402"/>
              </a:xfrm>
              <a:custGeom>
                <a:avLst/>
                <a:gdLst/>
                <a:ahLst/>
                <a:cxnLst/>
                <a:rect l="l" t="t" r="r" b="b"/>
                <a:pathLst>
                  <a:path w="2036" h="1885" extrusionOk="0">
                    <a:moveTo>
                      <a:pt x="1052" y="1"/>
                    </a:moveTo>
                    <a:cubicBezTo>
                      <a:pt x="968" y="1"/>
                      <a:pt x="885" y="9"/>
                      <a:pt x="801" y="26"/>
                    </a:cubicBezTo>
                    <a:lnTo>
                      <a:pt x="768" y="26"/>
                    </a:lnTo>
                    <a:cubicBezTo>
                      <a:pt x="601" y="59"/>
                      <a:pt x="468" y="159"/>
                      <a:pt x="334" y="259"/>
                    </a:cubicBezTo>
                    <a:cubicBezTo>
                      <a:pt x="234" y="393"/>
                      <a:pt x="134" y="526"/>
                      <a:pt x="101" y="693"/>
                    </a:cubicBezTo>
                    <a:cubicBezTo>
                      <a:pt x="1" y="1027"/>
                      <a:pt x="101" y="1393"/>
                      <a:pt x="334" y="1594"/>
                    </a:cubicBezTo>
                    <a:cubicBezTo>
                      <a:pt x="538" y="1797"/>
                      <a:pt x="800" y="1885"/>
                      <a:pt x="1062" y="1885"/>
                    </a:cubicBezTo>
                    <a:cubicBezTo>
                      <a:pt x="1142" y="1885"/>
                      <a:pt x="1223" y="1876"/>
                      <a:pt x="1302" y="1860"/>
                    </a:cubicBezTo>
                    <a:cubicBezTo>
                      <a:pt x="1469" y="1827"/>
                      <a:pt x="1602" y="1727"/>
                      <a:pt x="1735" y="1594"/>
                    </a:cubicBezTo>
                    <a:cubicBezTo>
                      <a:pt x="1869" y="1494"/>
                      <a:pt x="1936" y="1360"/>
                      <a:pt x="1969" y="1193"/>
                    </a:cubicBezTo>
                    <a:lnTo>
                      <a:pt x="1969" y="1160"/>
                    </a:lnTo>
                    <a:cubicBezTo>
                      <a:pt x="2036" y="1027"/>
                      <a:pt x="2036" y="860"/>
                      <a:pt x="1969" y="693"/>
                    </a:cubicBezTo>
                    <a:cubicBezTo>
                      <a:pt x="1936" y="526"/>
                      <a:pt x="1869" y="393"/>
                      <a:pt x="1735" y="259"/>
                    </a:cubicBezTo>
                    <a:cubicBezTo>
                      <a:pt x="1602" y="159"/>
                      <a:pt x="1469" y="59"/>
                      <a:pt x="1302" y="26"/>
                    </a:cubicBezTo>
                    <a:cubicBezTo>
                      <a:pt x="1218" y="9"/>
                      <a:pt x="1135" y="1"/>
                      <a:pt x="10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 name="Google Shape;341;p20"/>
              <p:cNvSpPr/>
              <p:nvPr/>
            </p:nvSpPr>
            <p:spPr>
              <a:xfrm>
                <a:off x="3624042" y="4374505"/>
                <a:ext cx="34188" cy="34188"/>
              </a:xfrm>
              <a:custGeom>
                <a:avLst/>
                <a:gdLst/>
                <a:ahLst/>
                <a:cxnLst/>
                <a:rect l="l" t="t" r="r" b="b"/>
                <a:pathLst>
                  <a:path w="2269" h="2269" extrusionOk="0">
                    <a:moveTo>
                      <a:pt x="1135" y="0"/>
                    </a:moveTo>
                    <a:cubicBezTo>
                      <a:pt x="935" y="0"/>
                      <a:pt x="768" y="34"/>
                      <a:pt x="601" y="167"/>
                    </a:cubicBezTo>
                    <a:cubicBezTo>
                      <a:pt x="435" y="267"/>
                      <a:pt x="301" y="434"/>
                      <a:pt x="168" y="601"/>
                    </a:cubicBezTo>
                    <a:cubicBezTo>
                      <a:pt x="101" y="701"/>
                      <a:pt x="68" y="834"/>
                      <a:pt x="68" y="1001"/>
                    </a:cubicBezTo>
                    <a:cubicBezTo>
                      <a:pt x="68" y="1101"/>
                      <a:pt x="1" y="1101"/>
                      <a:pt x="68" y="1168"/>
                    </a:cubicBezTo>
                    <a:lnTo>
                      <a:pt x="68" y="1201"/>
                    </a:lnTo>
                    <a:cubicBezTo>
                      <a:pt x="68" y="1335"/>
                      <a:pt x="101" y="1501"/>
                      <a:pt x="134" y="1635"/>
                    </a:cubicBezTo>
                    <a:cubicBezTo>
                      <a:pt x="168" y="1768"/>
                      <a:pt x="268" y="1868"/>
                      <a:pt x="334" y="1968"/>
                    </a:cubicBezTo>
                    <a:lnTo>
                      <a:pt x="568" y="2135"/>
                    </a:lnTo>
                    <a:cubicBezTo>
                      <a:pt x="735" y="2202"/>
                      <a:pt x="902" y="2269"/>
                      <a:pt x="1102" y="2269"/>
                    </a:cubicBezTo>
                    <a:lnTo>
                      <a:pt x="1135" y="2269"/>
                    </a:lnTo>
                    <a:cubicBezTo>
                      <a:pt x="1302" y="2269"/>
                      <a:pt x="1435" y="2202"/>
                      <a:pt x="1569" y="2169"/>
                    </a:cubicBezTo>
                    <a:cubicBezTo>
                      <a:pt x="1602" y="2169"/>
                      <a:pt x="1635" y="2135"/>
                      <a:pt x="1669" y="2135"/>
                    </a:cubicBezTo>
                    <a:cubicBezTo>
                      <a:pt x="1836" y="2035"/>
                      <a:pt x="1969" y="1868"/>
                      <a:pt x="2102" y="1702"/>
                    </a:cubicBezTo>
                    <a:cubicBezTo>
                      <a:pt x="2169" y="1535"/>
                      <a:pt x="2269" y="1335"/>
                      <a:pt x="2269" y="1168"/>
                    </a:cubicBezTo>
                    <a:cubicBezTo>
                      <a:pt x="2269" y="1034"/>
                      <a:pt x="2269" y="968"/>
                      <a:pt x="2236" y="834"/>
                    </a:cubicBezTo>
                    <a:cubicBezTo>
                      <a:pt x="2169" y="634"/>
                      <a:pt x="2069" y="501"/>
                      <a:pt x="1936" y="334"/>
                    </a:cubicBezTo>
                    <a:cubicBezTo>
                      <a:pt x="1836" y="201"/>
                      <a:pt x="1735" y="167"/>
                      <a:pt x="1569" y="100"/>
                    </a:cubicBezTo>
                    <a:cubicBezTo>
                      <a:pt x="1435" y="0"/>
                      <a:pt x="1268" y="0"/>
                      <a:pt x="113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42" name="Google Shape;342;p20"/>
            <p:cNvSpPr/>
            <p:nvPr/>
          </p:nvSpPr>
          <p:spPr>
            <a:xfrm>
              <a:off x="3599918" y="3920115"/>
              <a:ext cx="88235" cy="197445"/>
            </a:xfrm>
            <a:custGeom>
              <a:avLst/>
              <a:gdLst/>
              <a:ahLst/>
              <a:cxnLst/>
              <a:rect l="l" t="t" r="r" b="b"/>
              <a:pathLst>
                <a:path w="5856" h="13104" extrusionOk="0">
                  <a:moveTo>
                    <a:pt x="3070" y="0"/>
                  </a:moveTo>
                  <a:cubicBezTo>
                    <a:pt x="2569" y="501"/>
                    <a:pt x="2336" y="1168"/>
                    <a:pt x="2069" y="1835"/>
                  </a:cubicBezTo>
                  <a:cubicBezTo>
                    <a:pt x="1535" y="3303"/>
                    <a:pt x="1068" y="4804"/>
                    <a:pt x="668" y="6338"/>
                  </a:cubicBezTo>
                  <a:cubicBezTo>
                    <a:pt x="268" y="7673"/>
                    <a:pt x="1" y="9007"/>
                    <a:pt x="201" y="10341"/>
                  </a:cubicBezTo>
                  <a:cubicBezTo>
                    <a:pt x="503" y="12220"/>
                    <a:pt x="1809" y="13103"/>
                    <a:pt x="3088" y="13103"/>
                  </a:cubicBezTo>
                  <a:cubicBezTo>
                    <a:pt x="4488" y="13103"/>
                    <a:pt x="5856" y="12044"/>
                    <a:pt x="5838" y="10074"/>
                  </a:cubicBezTo>
                  <a:cubicBezTo>
                    <a:pt x="5772" y="6572"/>
                    <a:pt x="4838" y="3069"/>
                    <a:pt x="307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20"/>
            <p:cNvSpPr/>
            <p:nvPr/>
          </p:nvSpPr>
          <p:spPr>
            <a:xfrm>
              <a:off x="3529549" y="3854778"/>
              <a:ext cx="224687" cy="279954"/>
            </a:xfrm>
            <a:custGeom>
              <a:avLst/>
              <a:gdLst/>
              <a:ahLst/>
              <a:cxnLst/>
              <a:rect l="l" t="t" r="r" b="b"/>
              <a:pathLst>
                <a:path w="14912" h="18580" extrusionOk="0">
                  <a:moveTo>
                    <a:pt x="7439" y="0"/>
                  </a:moveTo>
                  <a:cubicBezTo>
                    <a:pt x="5838" y="2735"/>
                    <a:pt x="1" y="12976"/>
                    <a:pt x="2503" y="17579"/>
                  </a:cubicBezTo>
                  <a:lnTo>
                    <a:pt x="2736" y="17946"/>
                  </a:lnTo>
                  <a:cubicBezTo>
                    <a:pt x="2536" y="17112"/>
                    <a:pt x="2569" y="16178"/>
                    <a:pt x="2703" y="15311"/>
                  </a:cubicBezTo>
                  <a:cubicBezTo>
                    <a:pt x="3336" y="10441"/>
                    <a:pt x="4904" y="5737"/>
                    <a:pt x="7373" y="1468"/>
                  </a:cubicBezTo>
                  <a:cubicBezTo>
                    <a:pt x="8874" y="3469"/>
                    <a:pt x="9908" y="5804"/>
                    <a:pt x="10708" y="8173"/>
                  </a:cubicBezTo>
                  <a:cubicBezTo>
                    <a:pt x="11342" y="10107"/>
                    <a:pt x="12109" y="12175"/>
                    <a:pt x="12243" y="14277"/>
                  </a:cubicBezTo>
                  <a:cubicBezTo>
                    <a:pt x="12343" y="15778"/>
                    <a:pt x="11909" y="17146"/>
                    <a:pt x="11609" y="18580"/>
                  </a:cubicBezTo>
                  <a:cubicBezTo>
                    <a:pt x="11943" y="18280"/>
                    <a:pt x="12209" y="17946"/>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50" name="Google Shape;350;p20"/>
          <p:cNvSpPr/>
          <p:nvPr/>
        </p:nvSpPr>
        <p:spPr>
          <a:xfrm>
            <a:off x="610513" y="1813552"/>
            <a:ext cx="2251659" cy="1943105"/>
          </a:xfrm>
          <a:prstGeom prst="roundRect">
            <a:avLst>
              <a:gd name="adj" fmla="val 18174"/>
            </a:avLst>
          </a:prstGeom>
          <a:solidFill>
            <a:schemeClr val="accent2"/>
          </a:solidFill>
          <a:ln>
            <a:noFill/>
          </a:ln>
        </p:spPr>
        <p:txBody>
          <a:bodyPr spcFirstLastPara="1" wrap="square" lIns="137150" tIns="91425" rIns="137150"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endParaRPr kumimoji="0" sz="2800" b="1" i="0" u="none" strike="noStrike" kern="0" cap="none" spc="0" normalizeH="0" baseline="0" noProof="0" dirty="0">
              <a:ln>
                <a:noFill/>
              </a:ln>
              <a:solidFill>
                <a:srgbClr val="FFFFFF"/>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351" name="Google Shape;351;p20"/>
          <p:cNvSpPr/>
          <p:nvPr/>
        </p:nvSpPr>
        <p:spPr>
          <a:xfrm>
            <a:off x="6252240" y="2566930"/>
            <a:ext cx="2319368" cy="1915091"/>
          </a:xfrm>
          <a:prstGeom prst="roundRect">
            <a:avLst>
              <a:gd name="adj" fmla="val 14031"/>
            </a:avLst>
          </a:prstGeom>
          <a:solidFill>
            <a:schemeClr val="accent5"/>
          </a:solidFill>
          <a:ln>
            <a:noFill/>
          </a:ln>
        </p:spPr>
        <p:txBody>
          <a:bodyPr spcFirstLastPara="1" wrap="square" lIns="137150" tIns="91425" rIns="137150"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endParaRPr kumimoji="0" sz="2500" b="1" i="0" u="none" strike="noStrike" kern="0" cap="none" spc="0" normalizeH="0" baseline="0" noProof="0" dirty="0">
              <a:ln>
                <a:noFill/>
              </a:ln>
              <a:solidFill>
                <a:srgbClr val="FFFFFF"/>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352" name="Google Shape;352;p20"/>
          <p:cNvSpPr/>
          <p:nvPr/>
        </p:nvSpPr>
        <p:spPr>
          <a:xfrm>
            <a:off x="476157" y="4598175"/>
            <a:ext cx="8191708" cy="137755"/>
          </a:xfrm>
          <a:custGeom>
            <a:avLst/>
            <a:gdLst/>
            <a:ahLst/>
            <a:cxnLst/>
            <a:rect l="l" t="t" r="r" b="b"/>
            <a:pathLst>
              <a:path w="208083" h="9141" extrusionOk="0">
                <a:moveTo>
                  <a:pt x="1935" y="0"/>
                </a:moveTo>
                <a:cubicBezTo>
                  <a:pt x="868" y="0"/>
                  <a:pt x="1" y="868"/>
                  <a:pt x="1" y="1968"/>
                </a:cubicBezTo>
                <a:lnTo>
                  <a:pt x="1" y="7172"/>
                </a:lnTo>
                <a:cubicBezTo>
                  <a:pt x="1" y="8273"/>
                  <a:pt x="868" y="9140"/>
                  <a:pt x="1935" y="9140"/>
                </a:cubicBezTo>
                <a:lnTo>
                  <a:pt x="206148" y="9140"/>
                </a:lnTo>
                <a:cubicBezTo>
                  <a:pt x="207215" y="9140"/>
                  <a:pt x="208082" y="8273"/>
                  <a:pt x="208082" y="7172"/>
                </a:cubicBezTo>
                <a:lnTo>
                  <a:pt x="208082" y="1968"/>
                </a:lnTo>
                <a:cubicBezTo>
                  <a:pt x="208082" y="868"/>
                  <a:pt x="207215" y="0"/>
                  <a:pt x="20614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 name="TextBox 4"/>
          <p:cNvSpPr txBox="1"/>
          <p:nvPr/>
        </p:nvSpPr>
        <p:spPr>
          <a:xfrm>
            <a:off x="595698" y="1981739"/>
            <a:ext cx="222456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Nhận</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biết</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dụng</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cụ</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và</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hóa</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chất</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trong</a:t>
            </a:r>
            <a:r>
              <a:rPr kumimoji="0" lang="en-US" sz="2400" b="1" i="0" u="none" strike="noStrike" kern="0" cap="none" spc="0" normalizeH="0" baseline="0" noProof="0" dirty="0">
                <a:ln>
                  <a:noFill/>
                </a:ln>
                <a:solidFill>
                  <a:srgbClr val="FFFFFF"/>
                </a:solidFill>
                <a:effectLst/>
                <a:uLnTx/>
                <a:uFillTx/>
                <a:latin typeface="Arial" panose="020B0604020202020204"/>
                <a:ea typeface="Fira Sans Extra Condensed" panose="020B0503050000020004"/>
                <a:cs typeface="Fira Sans Extra Condensed" panose="020B0503050000020004"/>
                <a:sym typeface="Fira Sans Extra Condensed" panose="020B0503050000020004"/>
              </a:rPr>
              <a:t> KHTN 9</a:t>
            </a:r>
          </a:p>
        </p:txBody>
      </p:sp>
      <p:sp>
        <p:nvSpPr>
          <p:cNvPr id="10" name="TextBox 9"/>
          <p:cNvSpPr txBox="1"/>
          <p:nvPr/>
        </p:nvSpPr>
        <p:spPr>
          <a:xfrm>
            <a:off x="6291516" y="2760518"/>
            <a:ext cx="2267781" cy="1569660"/>
          </a:xfrm>
          <a:prstGeom prst="rect">
            <a:avLst/>
          </a:prstGeom>
          <a:noFill/>
        </p:spPr>
        <p:txBody>
          <a:bodyPr wrap="square">
            <a:spAutoFit/>
          </a:bodyPr>
          <a:lstStyle>
            <a:defPPr marR="0" lvl="0" algn="l" rtl="0">
              <a:lnSpc>
                <a:spcPct val="100000"/>
              </a:lnSpc>
              <a:spcBef>
                <a:spcPts val="0"/>
              </a:spcBef>
              <a:spcAft>
                <a:spcPts val="0"/>
              </a:spcAft>
            </a:defPPr>
            <a:lvl1pPr marL="0" indent="0" algn="ctr">
              <a:buSzPts val="1100"/>
              <a:buNone/>
              <a:defRPr sz="2400" b="1">
                <a:solidFill>
                  <a:srgbClr val="FFFFFF"/>
                </a:solidFill>
                <a:latin typeface="+mn-lt"/>
                <a:ea typeface="Fira Sans Extra Condensed" panose="020B0503050000020004"/>
                <a:cs typeface="Fira Sans Extra Condensed" panose="020B0503050000020004"/>
              </a:defRPr>
            </a:lvl1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Viết</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trình</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bày</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báo</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cáo</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Bài</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thuyết</a:t>
            </a:r>
            <a:r>
              <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rPr>
              <a:t> </a:t>
            </a:r>
            <a:r>
              <a:rPr kumimoji="0" lang="en-US" sz="2400" b="1" i="0" u="none" strike="noStrike" kern="0" cap="none" spc="0" normalizeH="0" baseline="0" noProof="0" dirty="0" err="1">
                <a:ln>
                  <a:noFill/>
                </a:ln>
                <a:solidFill>
                  <a:srgbClr val="FFFFFF"/>
                </a:solidFill>
                <a:effectLst/>
                <a:uLnTx/>
                <a:uFillTx/>
                <a:latin typeface="Arial" panose="020B0604020202020204"/>
                <a:sym typeface="Fira Sans Extra Condensed" panose="020B0503050000020004"/>
              </a:rPr>
              <a:t>trình</a:t>
            </a:r>
            <a:endParaRPr kumimoji="0" lang="en-US" sz="2400" b="1" i="0" u="none" strike="noStrike" kern="0" cap="none" spc="0" normalizeH="0" baseline="0" noProof="0" dirty="0">
              <a:ln>
                <a:noFill/>
              </a:ln>
              <a:solidFill>
                <a:srgbClr val="FFFFFF"/>
              </a:solidFill>
              <a:effectLst/>
              <a:uLnTx/>
              <a:uFillTx/>
              <a:latin typeface="Arial" panose="020B0604020202020204"/>
              <a:sym typeface="Fira Sans Extra Condensed" panose="020B050305000002000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1000">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14:bounceEnd="51000">
                                          <p:cBhvr additive="base">
                                            <p:cTn id="7" dur="1000" fill="hold"/>
                                            <p:tgtEl>
                                              <p:spTgt spid="352"/>
                                            </p:tgtEl>
                                            <p:attrNameLst>
                                              <p:attrName>ppt_x</p:attrName>
                                            </p:attrNameLst>
                                          </p:cBhvr>
                                          <p:tavLst>
                                            <p:tav tm="0">
                                              <p:val>
                                                <p:strVal val="#ppt_x"/>
                                              </p:val>
                                            </p:tav>
                                            <p:tav tm="100000">
                                              <p:val>
                                                <p:strVal val="#ppt_x"/>
                                              </p:val>
                                            </p:tav>
                                          </p:tavLst>
                                        </p:anim>
                                        <p:anim calcmode="lin" valueType="num" p14:bounceEnd="51000">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1000">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14:bounceEnd="51000">
                                          <p:cBhvr additive="base">
                                            <p:cTn id="11" dur="1000" fill="hold"/>
                                            <p:tgtEl>
                                              <p:spTgt spid="324"/>
                                            </p:tgtEl>
                                            <p:attrNameLst>
                                              <p:attrName>ppt_x</p:attrName>
                                            </p:attrNameLst>
                                          </p:cBhvr>
                                          <p:tavLst>
                                            <p:tav tm="0">
                                              <p:val>
                                                <p:strVal val="#ppt_x"/>
                                              </p:val>
                                            </p:tav>
                                            <p:tav tm="100000">
                                              <p:val>
                                                <p:strVal val="#ppt_x"/>
                                              </p:val>
                                            </p:tav>
                                          </p:tavLst>
                                        </p:anim>
                                        <p:anim calcmode="lin" valueType="num" p14:bounceEnd="51000">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1000">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14:bounceEnd="51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51000">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1000">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14:bounceEnd="51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51000">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51000">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14:bounceEnd="51000">
                                          <p:cBhvr additive="base">
                                            <p:cTn id="23" dur="1000" fill="hold"/>
                                            <p:tgtEl>
                                              <p:spTgt spid="3"/>
                                            </p:tgtEl>
                                            <p:attrNameLst>
                                              <p:attrName>ppt_x</p:attrName>
                                            </p:attrNameLst>
                                          </p:cBhvr>
                                          <p:tavLst>
                                            <p:tav tm="0">
                                              <p:val>
                                                <p:strVal val="#ppt_x"/>
                                              </p:val>
                                            </p:tav>
                                            <p:tav tm="100000">
                                              <p:val>
                                                <p:strVal val="#ppt_x"/>
                                              </p:val>
                                            </p:tav>
                                          </p:tavLst>
                                        </p:anim>
                                        <p:anim calcmode="lin" valueType="num" p14:bounceEnd="51000">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1000">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14:bounceEnd="51000">
                                          <p:cBhvr additive="base">
                                            <p:cTn id="27" dur="1000" fill="hold"/>
                                            <p:tgtEl>
                                              <p:spTgt spid="8"/>
                                            </p:tgtEl>
                                            <p:attrNameLst>
                                              <p:attrName>ppt_x</p:attrName>
                                            </p:attrNameLst>
                                          </p:cBhvr>
                                          <p:tavLst>
                                            <p:tav tm="0">
                                              <p:val>
                                                <p:strVal val="#ppt_x"/>
                                              </p:val>
                                            </p:tav>
                                            <p:tav tm="100000">
                                              <p:val>
                                                <p:strVal val="#ppt_x"/>
                                              </p:val>
                                            </p:tav>
                                          </p:tavLst>
                                        </p:anim>
                                        <p:anim calcmode="lin" valueType="num" p14:bounceEnd="51000">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1000">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14:bounceEnd="51000">
                                          <p:cBhvr additive="base">
                                            <p:cTn id="31" dur="1000" fill="hold"/>
                                            <p:tgtEl>
                                              <p:spTgt spid="2"/>
                                            </p:tgtEl>
                                            <p:attrNameLst>
                                              <p:attrName>ppt_x</p:attrName>
                                            </p:attrNameLst>
                                          </p:cBhvr>
                                          <p:tavLst>
                                            <p:tav tm="0">
                                              <p:val>
                                                <p:strVal val="#ppt_x"/>
                                              </p:val>
                                            </p:tav>
                                            <p:tav tm="100000">
                                              <p:val>
                                                <p:strVal val="#ppt_x"/>
                                              </p:val>
                                            </p:tav>
                                          </p:tavLst>
                                        </p:anim>
                                        <p:anim calcmode="lin" valueType="num" p14:bounceEnd="51000">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51000">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14:bounceEnd="51000">
                                          <p:cBhvr additive="base">
                                            <p:cTn id="35" dur="1000" fill="hold"/>
                                            <p:tgtEl>
                                              <p:spTgt spid="280"/>
                                            </p:tgtEl>
                                            <p:attrNameLst>
                                              <p:attrName>ppt_x</p:attrName>
                                            </p:attrNameLst>
                                          </p:cBhvr>
                                          <p:tavLst>
                                            <p:tav tm="0">
                                              <p:val>
                                                <p:strVal val="#ppt_x"/>
                                              </p:val>
                                            </p:tav>
                                            <p:tav tm="100000">
                                              <p:val>
                                                <p:strVal val="#ppt_x"/>
                                              </p:val>
                                            </p:tav>
                                          </p:tavLst>
                                        </p:anim>
                                        <p:anim calcmode="lin" valueType="num" p14:bounceEnd="51000">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51"/>
                                            </p:tgtEl>
                                            <p:attrNameLst>
                                              <p:attrName>style.visibility</p:attrName>
                                            </p:attrNameLst>
                                          </p:cBhvr>
                                          <p:to>
                                            <p:strVal val="visible"/>
                                          </p:to>
                                        </p:set>
                                        <p:animEffect transition="in" filter="wipe(right)">
                                          <p:cBhvr>
                                            <p:cTn id="46"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50" grpId="0" animBg="1"/>
          <p:bldP spid="351" grpId="0" animBg="1"/>
          <p:bldP spid="3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1000" fill="hold"/>
                                            <p:tgtEl>
                                              <p:spTgt spid="352"/>
                                            </p:tgtEl>
                                            <p:attrNameLst>
                                              <p:attrName>ppt_x</p:attrName>
                                            </p:attrNameLst>
                                          </p:cBhvr>
                                          <p:tavLst>
                                            <p:tav tm="0">
                                              <p:val>
                                                <p:strVal val="#ppt_x"/>
                                              </p:val>
                                            </p:tav>
                                            <p:tav tm="100000">
                                              <p:val>
                                                <p:strVal val="#ppt_x"/>
                                              </p:val>
                                            </p:tav>
                                          </p:tavLst>
                                        </p:anim>
                                        <p:anim calcmode="lin" valueType="num">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cBhvr additive="base">
                                            <p:cTn id="11" dur="1000" fill="hold"/>
                                            <p:tgtEl>
                                              <p:spTgt spid="324"/>
                                            </p:tgtEl>
                                            <p:attrNameLst>
                                              <p:attrName>ppt_x</p:attrName>
                                            </p:attrNameLst>
                                          </p:cBhvr>
                                          <p:tavLst>
                                            <p:tav tm="0">
                                              <p:val>
                                                <p:strVal val="#ppt_x"/>
                                              </p:val>
                                            </p:tav>
                                            <p:tav tm="100000">
                                              <p:val>
                                                <p:strVal val="#ppt_x"/>
                                              </p:val>
                                            </p:tav>
                                          </p:tavLst>
                                        </p:anim>
                                        <p:anim calcmode="lin" valueType="num">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ppt_x"/>
                                              </p:val>
                                            </p:tav>
                                            <p:tav tm="100000">
                                              <p:val>
                                                <p:strVal val="#ppt_x"/>
                                              </p:val>
                                            </p:tav>
                                          </p:tavLst>
                                        </p:anim>
                                        <p:anim calcmode="lin" valueType="num">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cBhvr additive="base">
                                            <p:cTn id="35" dur="1000" fill="hold"/>
                                            <p:tgtEl>
                                              <p:spTgt spid="280"/>
                                            </p:tgtEl>
                                            <p:attrNameLst>
                                              <p:attrName>ppt_x</p:attrName>
                                            </p:attrNameLst>
                                          </p:cBhvr>
                                          <p:tavLst>
                                            <p:tav tm="0">
                                              <p:val>
                                                <p:strVal val="#ppt_x"/>
                                              </p:val>
                                            </p:tav>
                                            <p:tav tm="100000">
                                              <p:val>
                                                <p:strVal val="#ppt_x"/>
                                              </p:val>
                                            </p:tav>
                                          </p:tavLst>
                                        </p:anim>
                                        <p:anim calcmode="lin" valueType="num">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51"/>
                                            </p:tgtEl>
                                            <p:attrNameLst>
                                              <p:attrName>style.visibility</p:attrName>
                                            </p:attrNameLst>
                                          </p:cBhvr>
                                          <p:to>
                                            <p:strVal val="visible"/>
                                          </p:to>
                                        </p:set>
                                        <p:animEffect transition="in" filter="wipe(right)">
                                          <p:cBhvr>
                                            <p:cTn id="46" dur="500"/>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50" grpId="0" animBg="1"/>
          <p:bldP spid="351" grpId="0" animBg="1"/>
          <p:bldP spid="35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639338" y="2652567"/>
            <a:ext cx="8088349" cy="1635540"/>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3" name="Google Shape;142;p18"/>
          <p:cNvSpPr txBox="1"/>
          <p:nvPr/>
        </p:nvSpPr>
        <p:spPr>
          <a:xfrm>
            <a:off x="336635" y="1133338"/>
            <a:ext cx="147261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buSzTx/>
              <a:buNone/>
              <a:defRPr kumimoji="0" sz="2200" b="1" kern="0" spc="0" normalizeH="0" baseline="0">
                <a:ln>
                  <a:noFill/>
                </a:ln>
                <a:solidFill>
                  <a:srgbClr val="943557"/>
                </a:solidFill>
                <a:effectLst/>
                <a:uLnTx/>
                <a:uFillTx/>
                <a:latin typeface="Fira Sans Extra Condensed Medium" panose="020B0603050000020004" charset="0"/>
                <a:ea typeface="Fira Sans Extra Condensed" panose="020B0503050000020004"/>
                <a:cs typeface="Fira Sans Extra Condensed" panose="020B0503050000020004"/>
              </a:defRPr>
            </a:lvl1pPr>
          </a:lstStyle>
          <a:p>
            <a:r>
              <a:rPr lang="vi-VN" dirty="0"/>
              <a:t>KẾT LUẬN</a:t>
            </a:r>
            <a:endParaRPr lang="en-US" dirty="0"/>
          </a:p>
        </p:txBody>
      </p:sp>
      <p:sp>
        <p:nvSpPr>
          <p:cNvPr id="229" name="Google Shape;142;p18"/>
          <p:cNvSpPr txBox="1"/>
          <p:nvPr/>
        </p:nvSpPr>
        <p:spPr>
          <a:xfrm>
            <a:off x="336635" y="1578691"/>
            <a:ext cx="7038038" cy="65477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Trình bày ngắn gọn và quan trọng những gì đã làm được trong nghiên cứu để đạt được mục tiêu.</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sp>
        <p:nvSpPr>
          <p:cNvPr id="235" name="Google Shape;142;p18"/>
          <p:cNvSpPr txBox="1"/>
          <p:nvPr/>
        </p:nvSpPr>
        <p:spPr>
          <a:xfrm>
            <a:off x="1046595" y="2917647"/>
            <a:ext cx="7577013" cy="97219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pPr lvl="0"/>
            <a:r>
              <a:rPr lang="vi-VN" dirty="0"/>
              <a:t>Nước hoa đậu bi</a:t>
            </a:r>
            <a:r>
              <a:rPr lang="en-US" dirty="0"/>
              <a:t>ế</a:t>
            </a:r>
            <a:r>
              <a:rPr lang="vi-VN" dirty="0"/>
              <a:t>c là ch</a:t>
            </a:r>
            <a:r>
              <a:rPr lang="en-US" dirty="0"/>
              <a:t>ấ</a:t>
            </a:r>
            <a:r>
              <a:rPr lang="vi-VN" dirty="0"/>
              <a:t>t chỉ thị tự nhiên và có khả nàng đổi màu trong các môi trường có pH khác nhau</a:t>
            </a:r>
            <a:endParaRPr kumimoji="0" lang="en-US" sz="1800" b="0" i="0" u="none" strike="noStrike" kern="0" cap="none" spc="0" normalizeH="0" baseline="0" noProof="0" dirty="0">
              <a:ln>
                <a:noFill/>
              </a:ln>
              <a:solidFill>
                <a:srgbClr val="CFE2F3">
                  <a:lumMod val="10000"/>
                </a:srgbClr>
              </a:solidFill>
              <a:effectLst/>
              <a:uLnTx/>
              <a:uFillTx/>
              <a:latin typeface="Arial" panose="020B0604020202020204"/>
              <a:sym typeface="Arial" panose="020B0604020202020204"/>
            </a:endParaRPr>
          </a:p>
        </p:txBody>
      </p:sp>
      <p:pic>
        <p:nvPicPr>
          <p:cNvPr id="7170" name="Picture 2" descr="Personalized lear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5462" y="1159587"/>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675"/>
                            </p:stCondLst>
                            <p:childTnLst>
                              <p:par>
                                <p:cTn id="9" presetID="14" presetClass="entr" presetSubtype="10" fill="hold" grpId="0" nodeType="after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randombar(horizontal)">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randombar(horizontal)">
                                      <p:cBhvr>
                                        <p:cTn id="16" dur="500"/>
                                        <p:tgtEl>
                                          <p:spTgt spid="23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35"/>
                                        </p:tgtEl>
                                        <p:attrNameLst>
                                          <p:attrName>style.visibility</p:attrName>
                                        </p:attrNameLst>
                                      </p:cBhvr>
                                      <p:to>
                                        <p:strVal val="visible"/>
                                      </p:to>
                                    </p:set>
                                    <p:animEffect transition="in" filter="randombar(horizontal)">
                                      <p:cBhvr>
                                        <p:cTn id="20"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3" grpId="0"/>
      <p:bldP spid="229" grpId="0"/>
      <p:bldP spid="2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5"/>
          <p:cNvGrpSpPr/>
          <p:nvPr/>
        </p:nvGrpSpPr>
        <p:grpSpPr>
          <a:xfrm>
            <a:off x="464820" y="717918"/>
            <a:ext cx="7960963" cy="1373722"/>
            <a:chOff x="5636086" y="1293343"/>
            <a:chExt cx="4242840" cy="4029786"/>
          </a:xfrm>
        </p:grpSpPr>
        <p:sp>
          <p:nvSpPr>
            <p:cNvPr id="8" name="Freeform: Shape 4"/>
            <p:cNvSpPr/>
            <p:nvPr/>
          </p:nvSpPr>
          <p:spPr>
            <a:xfrm>
              <a:off x="5636086" y="1293343"/>
              <a:ext cx="4242836" cy="4029784"/>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9" name="Freeform: Shape 5"/>
            <p:cNvSpPr/>
            <p:nvPr/>
          </p:nvSpPr>
          <p:spPr>
            <a:xfrm>
              <a:off x="5636090" y="1293345"/>
              <a:ext cx="4242836" cy="4029784"/>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651124" y="937203"/>
            <a:ext cx="6812874" cy="954107"/>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RPr/>
            </a:defPPr>
            <a:lvl1pPr algn="ctr">
              <a:defRPr sz="3200" b="1">
                <a:solidFill>
                  <a:schemeClr val="tx1"/>
                </a:solidFill>
                <a:latin typeface="Fira Sans Condensed Light" panose="020B0403050000020004" pitchFamily="34" charset="0"/>
                <a:cs typeface="Arial" panose="020B0604020202020204" pitchFamily="34" charset="0"/>
              </a:defRPr>
            </a:lvl1pPr>
          </a:lstStyle>
          <a:p>
            <a:r>
              <a:rPr lang="en-US" dirty="0"/>
              <a:t>Theo </a:t>
            </a:r>
            <a:r>
              <a:rPr lang="en-US" dirty="0" err="1"/>
              <a:t>em</a:t>
            </a:r>
            <a:r>
              <a:rPr lang="en-US" dirty="0"/>
              <a:t>, </a:t>
            </a:r>
            <a:r>
              <a:rPr lang="en-US" dirty="0" err="1"/>
              <a:t>mục</a:t>
            </a:r>
            <a:r>
              <a:rPr lang="en-US" dirty="0"/>
              <a:t> </a:t>
            </a:r>
            <a:r>
              <a:rPr lang="en-US" dirty="0" err="1"/>
              <a:t>kết</a:t>
            </a:r>
            <a:r>
              <a:rPr lang="en-US" dirty="0"/>
              <a:t> </a:t>
            </a:r>
            <a:r>
              <a:rPr lang="en-US" dirty="0" err="1"/>
              <a:t>quả</a:t>
            </a:r>
            <a:r>
              <a:rPr lang="en-US" dirty="0"/>
              <a:t> </a:t>
            </a:r>
            <a:r>
              <a:rPr lang="en-US" dirty="0" err="1"/>
              <a:t>và</a:t>
            </a:r>
            <a:r>
              <a:rPr lang="en-US" dirty="0"/>
              <a:t> </a:t>
            </a:r>
            <a:r>
              <a:rPr lang="en-US" dirty="0" err="1"/>
              <a:t>thảo</a:t>
            </a:r>
            <a:r>
              <a:rPr lang="en-US" dirty="0"/>
              <a:t> </a:t>
            </a:r>
            <a:r>
              <a:rPr lang="en-US" dirty="0" err="1"/>
              <a:t>luận</a:t>
            </a:r>
            <a:r>
              <a:rPr lang="en-US" dirty="0"/>
              <a:t> </a:t>
            </a:r>
            <a:r>
              <a:rPr lang="en-US" dirty="0" err="1"/>
              <a:t>có</a:t>
            </a:r>
            <a:r>
              <a:rPr lang="en-US" dirty="0"/>
              <a:t> ý </a:t>
            </a:r>
            <a:r>
              <a:rPr lang="en-US" dirty="0" err="1"/>
              <a:t>nghĩa</a:t>
            </a:r>
            <a:r>
              <a:rPr lang="en-US" dirty="0"/>
              <a:t> </a:t>
            </a:r>
            <a:r>
              <a:rPr lang="en-US" dirty="0" err="1"/>
              <a:t>gì</a:t>
            </a:r>
            <a:r>
              <a:rPr lang="en-US" dirty="0"/>
              <a:t> </a:t>
            </a:r>
            <a:r>
              <a:rPr lang="en-US" dirty="0" err="1"/>
              <a:t>trong</a:t>
            </a:r>
            <a:r>
              <a:rPr lang="en-US" dirty="0"/>
              <a:t> </a:t>
            </a:r>
            <a:r>
              <a:rPr lang="en-US" dirty="0" err="1"/>
              <a:t>bài</a:t>
            </a:r>
            <a:r>
              <a:rPr lang="en-US" dirty="0"/>
              <a:t> </a:t>
            </a:r>
            <a:r>
              <a:rPr lang="en-US" dirty="0" err="1"/>
              <a:t>báo</a:t>
            </a:r>
            <a:r>
              <a:rPr lang="en-US" dirty="0"/>
              <a:t> </a:t>
            </a:r>
            <a:r>
              <a:rPr lang="en-US" dirty="0" err="1"/>
              <a:t>cáo</a:t>
            </a:r>
            <a:r>
              <a:rPr lang="en-US" dirty="0"/>
              <a:t> khoa </a:t>
            </a:r>
            <a:r>
              <a:rPr lang="en-US" dirty="0" err="1"/>
              <a:t>học</a:t>
            </a:r>
            <a:r>
              <a:rPr lang="en-US" dirty="0"/>
              <a:t>?</a:t>
            </a:r>
          </a:p>
        </p:txBody>
      </p:sp>
      <p:pic>
        <p:nvPicPr>
          <p:cNvPr id="3" name="Picture 2"/>
          <p:cNvPicPr>
            <a:picLocks noChangeAspect="1"/>
          </p:cNvPicPr>
          <p:nvPr/>
        </p:nvPicPr>
        <p:blipFill>
          <a:blip r:embed="rId2"/>
          <a:stretch>
            <a:fillRect/>
          </a:stretch>
        </p:blipFill>
        <p:spPr>
          <a:xfrm>
            <a:off x="7463998" y="542098"/>
            <a:ext cx="1341893" cy="1549541"/>
          </a:xfrm>
          <a:prstGeom prst="rect">
            <a:avLst/>
          </a:prstGeom>
        </p:spPr>
      </p:pic>
      <p:grpSp>
        <p:nvGrpSpPr>
          <p:cNvPr id="10" name="Graphic 15"/>
          <p:cNvGrpSpPr/>
          <p:nvPr/>
        </p:nvGrpSpPr>
        <p:grpSpPr>
          <a:xfrm>
            <a:off x="629622" y="2640070"/>
            <a:ext cx="7960955" cy="1848110"/>
            <a:chOff x="5636086" y="1293343"/>
            <a:chExt cx="4242840" cy="4029786"/>
          </a:xfrm>
          <a:solidFill>
            <a:srgbClr val="FFFFB3"/>
          </a:solidFill>
        </p:grpSpPr>
        <p:sp>
          <p:nvSpPr>
            <p:cNvPr id="11" name="Freeform: Shape 4"/>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2" name="Freeform: Shape 5"/>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13" name="Text Box 99"/>
          <p:cNvSpPr txBox="1"/>
          <p:nvPr/>
        </p:nvSpPr>
        <p:spPr>
          <a:xfrm>
            <a:off x="1798596" y="3053663"/>
            <a:ext cx="6791977" cy="1020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2400">
                <a:solidFill>
                  <a:schemeClr val="bg1">
                    <a:lumMod val="10000"/>
                  </a:schemeClr>
                </a:solidFill>
                <a:latin typeface="+mn-lt"/>
                <a:ea typeface="Fira Sans Extra Condensed" panose="020B0503050000020004"/>
                <a:cs typeface="Fira Sans Extra Condensed" panose="020B0503050000020004"/>
              </a:defRPr>
            </a:lvl1pPr>
          </a:lstStyle>
          <a:p>
            <a:r>
              <a:rPr lang="en-US" dirty="0"/>
              <a:t>M</a:t>
            </a:r>
            <a:r>
              <a:rPr lang="vi-VN" dirty="0"/>
              <a:t>ục kết quả và thảo luận có ý nghĩa giải thích được ý nghĩa của kết quả và gợi ý cho các vấn đề cần tìm hiểu khác nhau.</a:t>
            </a:r>
            <a:endParaRPr lang="en-US" dirty="0"/>
          </a:p>
        </p:txBody>
      </p:sp>
      <p:pic>
        <p:nvPicPr>
          <p:cNvPr id="14" name="Picture 13"/>
          <p:cNvPicPr>
            <a:picLocks noChangeAspect="1"/>
          </p:cNvPicPr>
          <p:nvPr/>
        </p:nvPicPr>
        <p:blipFill>
          <a:blip r:embed="rId3"/>
          <a:stretch>
            <a:fillRect/>
          </a:stretch>
        </p:blipFill>
        <p:spPr>
          <a:xfrm>
            <a:off x="128946" y="2826117"/>
            <a:ext cx="1643792" cy="1436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5"/>
          <p:cNvGrpSpPr/>
          <p:nvPr/>
        </p:nvGrpSpPr>
        <p:grpSpPr>
          <a:xfrm>
            <a:off x="464820" y="717918"/>
            <a:ext cx="7960963" cy="1373722"/>
            <a:chOff x="5636086" y="1293343"/>
            <a:chExt cx="4242840" cy="4029786"/>
          </a:xfrm>
        </p:grpSpPr>
        <p:sp>
          <p:nvSpPr>
            <p:cNvPr id="8" name="Freeform: Shape 4"/>
            <p:cNvSpPr/>
            <p:nvPr/>
          </p:nvSpPr>
          <p:spPr>
            <a:xfrm>
              <a:off x="5636086" y="1293343"/>
              <a:ext cx="4242836" cy="4029784"/>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9" name="Freeform: Shape 5"/>
            <p:cNvSpPr/>
            <p:nvPr/>
          </p:nvSpPr>
          <p:spPr>
            <a:xfrm>
              <a:off x="5636090" y="1293345"/>
              <a:ext cx="4242836" cy="4029784"/>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536229" y="887066"/>
            <a:ext cx="7125889" cy="1015663"/>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RPr/>
            </a:defPPr>
            <a:lvl1pPr algn="ctr">
              <a:defRPr sz="3200" b="1">
                <a:solidFill>
                  <a:schemeClr val="tx1"/>
                </a:solidFill>
                <a:latin typeface="Fira Sans Condensed Light" panose="020B0403050000020004" pitchFamily="34" charset="0"/>
                <a:cs typeface="Arial" panose="020B0604020202020204" pitchFamily="34" charset="0"/>
              </a:defRPr>
            </a:lvl1pPr>
          </a:lstStyle>
          <a:p>
            <a:r>
              <a:rPr lang="vi-VN" sz="3000" dirty="0"/>
              <a:t>Vì sao phần kết luận báo cáo phải chỉ rõ có đạt được mục tiêu nghiên cứu hay không?</a:t>
            </a:r>
            <a:endParaRPr lang="en-US" sz="3000" dirty="0"/>
          </a:p>
        </p:txBody>
      </p:sp>
      <p:pic>
        <p:nvPicPr>
          <p:cNvPr id="3" name="Picture 2"/>
          <p:cNvPicPr>
            <a:picLocks noChangeAspect="1"/>
          </p:cNvPicPr>
          <p:nvPr/>
        </p:nvPicPr>
        <p:blipFill>
          <a:blip r:embed="rId2"/>
          <a:stretch>
            <a:fillRect/>
          </a:stretch>
        </p:blipFill>
        <p:spPr>
          <a:xfrm>
            <a:off x="7463998" y="542098"/>
            <a:ext cx="1341893" cy="1549541"/>
          </a:xfrm>
          <a:prstGeom prst="rect">
            <a:avLst/>
          </a:prstGeom>
        </p:spPr>
      </p:pic>
      <p:grpSp>
        <p:nvGrpSpPr>
          <p:cNvPr id="10" name="Graphic 15"/>
          <p:cNvGrpSpPr/>
          <p:nvPr/>
        </p:nvGrpSpPr>
        <p:grpSpPr>
          <a:xfrm>
            <a:off x="629622" y="2317383"/>
            <a:ext cx="8385432" cy="2490837"/>
            <a:chOff x="5636086" y="1293343"/>
            <a:chExt cx="4242840" cy="4029786"/>
          </a:xfrm>
          <a:solidFill>
            <a:srgbClr val="FFFFB3"/>
          </a:solidFill>
        </p:grpSpPr>
        <p:sp>
          <p:nvSpPr>
            <p:cNvPr id="11" name="Freeform: Shape 4"/>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12" name="Freeform: Shape 5"/>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13" name="Text Box 99"/>
          <p:cNvSpPr txBox="1"/>
          <p:nvPr/>
        </p:nvSpPr>
        <p:spPr>
          <a:xfrm>
            <a:off x="1798596" y="3053663"/>
            <a:ext cx="7216458" cy="1020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2400">
                <a:solidFill>
                  <a:schemeClr val="bg1">
                    <a:lumMod val="10000"/>
                  </a:schemeClr>
                </a:solidFill>
                <a:latin typeface="+mn-lt"/>
                <a:ea typeface="Fira Sans Extra Condensed" panose="020B0503050000020004"/>
                <a:cs typeface="Fira Sans Extra Condensed" panose="020B0503050000020004"/>
              </a:defRPr>
            </a:lvl1pPr>
          </a:lstStyle>
          <a:p>
            <a:r>
              <a:rPr lang="vi-VN" dirty="0"/>
              <a:t>Vì nghiên cứu khoa học là việc trả lời câu hỏi nghiên cứu theo phương pháp khoa học. Khi báo cáo cần chỉ rõ phần đạt được và chưa đạt được, chỉ ra hạn chế và hướng phát triển của nghiên cứu.</a:t>
            </a:r>
            <a:endParaRPr lang="en-US" dirty="0"/>
          </a:p>
        </p:txBody>
      </p:sp>
      <p:pic>
        <p:nvPicPr>
          <p:cNvPr id="14" name="Picture 13"/>
          <p:cNvPicPr>
            <a:picLocks noChangeAspect="1"/>
          </p:cNvPicPr>
          <p:nvPr/>
        </p:nvPicPr>
        <p:blipFill>
          <a:blip r:embed="rId3"/>
          <a:stretch>
            <a:fillRect/>
          </a:stretch>
        </p:blipFill>
        <p:spPr>
          <a:xfrm>
            <a:off x="128946" y="3356554"/>
            <a:ext cx="1643792" cy="1436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ctangle: Rounded Corners 230"/>
          <p:cNvSpPr/>
          <p:nvPr/>
        </p:nvSpPr>
        <p:spPr>
          <a:xfrm>
            <a:off x="639338" y="1952489"/>
            <a:ext cx="8088349" cy="2338297"/>
          </a:xfrm>
          <a:prstGeom prst="roundRect">
            <a:avLst/>
          </a:prstGeom>
          <a:solidFill>
            <a:srgbClr val="FFFF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 name="Rectangle 1"/>
          <p:cNvSpPr/>
          <p:nvPr/>
        </p:nvSpPr>
        <p:spPr>
          <a:xfrm>
            <a:off x="0" y="0"/>
            <a:ext cx="9144000" cy="418209"/>
          </a:xfrm>
          <a:prstGeom prst="rect">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232" name="Google Shape;142;p18"/>
          <p:cNvSpPr txBox="1"/>
          <p:nvPr/>
        </p:nvSpPr>
        <p:spPr>
          <a:xfrm>
            <a:off x="1193440" y="2651975"/>
            <a:ext cx="6980143" cy="84177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pPr lvl="0" algn="ctr">
              <a:lnSpc>
                <a:spcPct val="150000"/>
              </a:lnSpc>
            </a:pPr>
            <a:r>
              <a:rPr lang="vi-VN" sz="2400" dirty="0"/>
              <a:t>Báo cáo khoa học là một v</a:t>
            </a:r>
            <a:r>
              <a:rPr lang="en-US" sz="2400" dirty="0"/>
              <a:t>ă</a:t>
            </a:r>
            <a:r>
              <a:rPr lang="vi-VN" sz="2400" dirty="0"/>
              <a:t>n bản trình bày rõ ràng, đầy đủ, chi tiết quá trình nghiên cứu một vấn đế khoa học</a:t>
            </a:r>
            <a:endParaRPr kumimoji="0" lang="en-US" sz="2800" b="1" i="0" u="none" strike="noStrike" kern="0" cap="none" spc="0" normalizeH="0" baseline="0" noProof="0" dirty="0">
              <a:ln>
                <a:noFill/>
              </a:ln>
              <a:solidFill>
                <a:srgbClr val="943557"/>
              </a:solidFill>
              <a:effectLst/>
              <a:uLnTx/>
              <a:uFillTx/>
              <a:latin typeface="Fira Sans Extra Condensed Medium" panose="020B0603050000020004" charset="0"/>
              <a:sym typeface="Arial" panose="020B0604020202020204"/>
            </a:endParaRPr>
          </a:p>
        </p:txBody>
      </p:sp>
      <p:pic>
        <p:nvPicPr>
          <p:cNvPr id="8194" name="Picture 2" descr="Go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912" y="127232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vi-VN" dirty="0">
                <a:sym typeface="Fira Sans Extra Condensed" panose="020B0503050000020004"/>
              </a:rPr>
              <a:t>1. MÔ TẢ CÁC BƯỚC VIẾT BÁO CÁO</a:t>
            </a:r>
            <a:endParaRPr lang="en-US" dirty="0">
              <a:sym typeface="Fira Sans Extra Condensed" panose="020B05030500000200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randombar(horizontal)">
                                      <p:cBhvr>
                                        <p:cTn id="7" dur="500"/>
                                        <p:tgtEl>
                                          <p:spTgt spid="2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232"/>
                                        </p:tgtEl>
                                        <p:attrNameLst>
                                          <p:attrName>style.visibility</p:attrName>
                                        </p:attrNameLst>
                                      </p:cBhvr>
                                      <p:to>
                                        <p:strVal val="visible"/>
                                      </p:to>
                                    </p:set>
                                    <p:animEffect transition="in" filter="wipe(up)">
                                      <p:cBhvr>
                                        <p:cTn id="12" dur="5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 grpId="0" animBg="1"/>
      <p:bldP spid="2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p:cNvGrpSpPr/>
          <p:nvPr/>
        </p:nvGrpSpPr>
        <p:grpSpPr>
          <a:xfrm>
            <a:off x="131300" y="1360566"/>
            <a:ext cx="4372717" cy="3730036"/>
            <a:chOff x="131300" y="1360566"/>
            <a:chExt cx="4372717" cy="3730036"/>
          </a:xfrm>
        </p:grpSpPr>
        <p:sp>
          <p:nvSpPr>
            <p:cNvPr id="6" name="Freeform: Shape 5"/>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p:cNvGrpSpPr/>
          <p:nvPr/>
        </p:nvGrpSpPr>
        <p:grpSpPr>
          <a:xfrm>
            <a:off x="378304" y="1379579"/>
            <a:ext cx="4185951" cy="3751040"/>
            <a:chOff x="378304" y="1379579"/>
            <a:chExt cx="4185951" cy="3751040"/>
          </a:xfrm>
        </p:grpSpPr>
        <p:sp>
          <p:nvSpPr>
            <p:cNvPr id="9" name="Freeform: Shape 8"/>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p:cNvGrpSpPr/>
          <p:nvPr/>
        </p:nvGrpSpPr>
        <p:grpSpPr>
          <a:xfrm>
            <a:off x="486793" y="3475269"/>
            <a:ext cx="947451" cy="1655349"/>
            <a:chOff x="486793" y="3475269"/>
            <a:chExt cx="947451" cy="1655349"/>
          </a:xfrm>
        </p:grpSpPr>
        <p:sp>
          <p:nvSpPr>
            <p:cNvPr id="131" name="Freeform: Shape 130"/>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p:cNvGrpSpPr/>
          <p:nvPr/>
        </p:nvGrpSpPr>
        <p:grpSpPr>
          <a:xfrm>
            <a:off x="2270222" y="2403595"/>
            <a:ext cx="1772384" cy="2727023"/>
            <a:chOff x="2270222" y="2403595"/>
            <a:chExt cx="1772384" cy="2727023"/>
          </a:xfrm>
        </p:grpSpPr>
        <p:sp>
          <p:nvSpPr>
            <p:cNvPr id="144" name="Freeform: Shape 143"/>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p:cNvGrpSpPr/>
            <p:nvPr/>
          </p:nvGrpSpPr>
          <p:grpSpPr>
            <a:xfrm>
              <a:off x="2739551" y="2791088"/>
              <a:ext cx="461854" cy="177831"/>
              <a:chOff x="2739551" y="2791088"/>
              <a:chExt cx="461854" cy="177831"/>
            </a:xfrm>
            <a:solidFill>
              <a:srgbClr val="FFFFFF"/>
            </a:solidFill>
          </p:grpSpPr>
          <p:sp>
            <p:nvSpPr>
              <p:cNvPr id="154" name="Freeform: Shape 153"/>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p:cNvGrpSpPr/>
          <p:nvPr/>
        </p:nvGrpSpPr>
        <p:grpSpPr>
          <a:xfrm>
            <a:off x="558978" y="3088292"/>
            <a:ext cx="2084810" cy="2042707"/>
            <a:chOff x="558978" y="3088292"/>
            <a:chExt cx="2084810" cy="2042707"/>
          </a:xfrm>
        </p:grpSpPr>
        <p:sp>
          <p:nvSpPr>
            <p:cNvPr id="186" name="Freeform: Shape 185"/>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p:cNvGrpSpPr/>
          <p:nvPr/>
        </p:nvGrpSpPr>
        <p:grpSpPr>
          <a:xfrm>
            <a:off x="9686" y="4515209"/>
            <a:ext cx="4638389" cy="615661"/>
            <a:chOff x="9686" y="4515209"/>
            <a:chExt cx="4638389" cy="615661"/>
          </a:xfrm>
        </p:grpSpPr>
        <p:sp>
          <p:nvSpPr>
            <p:cNvPr id="204" name="Freeform: Shape 203"/>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p:cNvGrpSpPr/>
          <p:nvPr/>
        </p:nvGrpSpPr>
        <p:grpSpPr>
          <a:xfrm rot="17501868">
            <a:off x="4980594" y="474829"/>
            <a:ext cx="3491655" cy="4448443"/>
            <a:chOff x="5636086" y="1293343"/>
            <a:chExt cx="4242840" cy="4029786"/>
          </a:xfrm>
        </p:grpSpPr>
        <p:sp>
          <p:nvSpPr>
            <p:cNvPr id="225" name="Freeform: Shape 224"/>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p:cNvSpPr txBox="1"/>
          <p:nvPr/>
        </p:nvSpPr>
        <p:spPr>
          <a:xfrm>
            <a:off x="5003082" y="1616841"/>
            <a:ext cx="3528204" cy="738664"/>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a:solidFill>
                  <a:srgbClr val="002060"/>
                </a:solidFill>
                <a:latin typeface="Fira Sans Condensed Light" panose="020B0403050000020004" pitchFamily="34" charset="0"/>
                <a:ea typeface="Roboto" panose="02000000000000000000" pitchFamily="2" charset="0"/>
                <a:cs typeface="Arial" panose="020B0604020202020204" pitchFamily="34" charset="0"/>
              </a:defRPr>
            </a:lvl1pPr>
          </a:lstStyle>
          <a:p>
            <a:r>
              <a:rPr lang="en-US" dirty="0"/>
              <a:t>Em </a:t>
            </a:r>
            <a:r>
              <a:rPr lang="en-US" dirty="0" err="1"/>
              <a:t>hãy</a:t>
            </a:r>
            <a:r>
              <a:rPr lang="en-US" dirty="0"/>
              <a:t> </a:t>
            </a:r>
            <a:r>
              <a:rPr lang="en-US" dirty="0" err="1"/>
              <a:t>viết</a:t>
            </a:r>
            <a:r>
              <a:rPr lang="en-US" dirty="0"/>
              <a:t> </a:t>
            </a:r>
            <a:r>
              <a:rPr lang="en-US" dirty="0" err="1"/>
              <a:t>một</a:t>
            </a:r>
            <a:r>
              <a:rPr lang="en-US" dirty="0"/>
              <a:t> </a:t>
            </a:r>
            <a:r>
              <a:rPr lang="en-US" dirty="0" err="1"/>
              <a:t>báo</a:t>
            </a:r>
            <a:r>
              <a:rPr lang="en-US" dirty="0"/>
              <a:t> </a:t>
            </a:r>
            <a:r>
              <a:rPr lang="en-US" dirty="0" err="1"/>
              <a:t>cáo</a:t>
            </a:r>
            <a:r>
              <a:rPr lang="en-US" dirty="0"/>
              <a:t> khoa </a:t>
            </a:r>
            <a:r>
              <a:rPr lang="en-US" dirty="0" err="1"/>
              <a:t>học</a:t>
            </a:r>
            <a:r>
              <a:rPr lang="en-US" dirty="0"/>
              <a:t> </a:t>
            </a:r>
            <a:r>
              <a:rPr lang="en-US" dirty="0" err="1"/>
              <a:t>tìm</a:t>
            </a:r>
            <a:r>
              <a:rPr lang="en-US" dirty="0"/>
              <a:t> </a:t>
            </a:r>
            <a:r>
              <a:rPr lang="en-US" dirty="0" err="1"/>
              <a:t>hiểu</a:t>
            </a:r>
            <a:r>
              <a:rPr lang="en-US" dirty="0"/>
              <a:t> </a:t>
            </a:r>
            <a:r>
              <a:rPr lang="en-US" dirty="0" err="1"/>
              <a:t>tốc</a:t>
            </a:r>
            <a:r>
              <a:rPr lang="en-US" dirty="0"/>
              <a:t> </a:t>
            </a:r>
            <a:r>
              <a:rPr lang="en-US" dirty="0" err="1"/>
              <a:t>độ</a:t>
            </a:r>
            <a:r>
              <a:rPr lang="en-US" dirty="0"/>
              <a:t> </a:t>
            </a:r>
            <a:r>
              <a:rPr lang="en-US" dirty="0" err="1"/>
              <a:t>phản</a:t>
            </a:r>
            <a:r>
              <a:rPr lang="en-US" dirty="0"/>
              <a:t> </a:t>
            </a:r>
            <a:r>
              <a:rPr lang="en-US" dirty="0" err="1"/>
              <a:t>ứng</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diện</a:t>
            </a:r>
            <a:r>
              <a:rPr lang="en-US" dirty="0"/>
              <a:t> </a:t>
            </a:r>
            <a:r>
              <a:rPr lang="en-US" dirty="0" err="1"/>
              <a:t>tích</a:t>
            </a:r>
            <a:r>
              <a:rPr lang="en-US" dirty="0"/>
              <a:t> </a:t>
            </a:r>
            <a:r>
              <a:rPr lang="en-US" dirty="0" err="1"/>
              <a:t>tiếp</a:t>
            </a:r>
            <a:r>
              <a:rPr lang="en-US" dirty="0"/>
              <a:t> </a:t>
            </a:r>
            <a:r>
              <a:rPr lang="en-US" dirty="0" err="1"/>
              <a:t>xúc</a:t>
            </a:r>
            <a:r>
              <a:rPr lang="en-US" dirty="0"/>
              <a:t> </a:t>
            </a:r>
            <a:r>
              <a:rPr lang="en-US" dirty="0" err="1"/>
              <a:t>của</a:t>
            </a:r>
            <a:r>
              <a:rPr lang="en-US" dirty="0"/>
              <a:t> </a:t>
            </a:r>
            <a:r>
              <a:rPr lang="en-US" dirty="0" err="1"/>
              <a:t>các</a:t>
            </a:r>
            <a:r>
              <a:rPr lang="en-US" dirty="0"/>
              <a:t> </a:t>
            </a:r>
            <a:r>
              <a:rPr lang="en-US" dirty="0" err="1"/>
              <a:t>chất</a:t>
            </a:r>
            <a:r>
              <a:rPr lang="en-US" dirty="0"/>
              <a:t>.</a:t>
            </a:r>
          </a:p>
        </p:txBody>
      </p:sp>
    </p:spTree>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2506" y="1057876"/>
            <a:ext cx="4331020" cy="2492258"/>
          </a:xfrm>
          <a:prstGeom prst="rect">
            <a:avLst/>
          </a:prstGeom>
        </p:spPr>
      </p:pic>
      <p:sp>
        <p:nvSpPr>
          <p:cNvPr id="2" name="Rectangle 1"/>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1.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Thuyết</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trình</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trên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các</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phần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mềm</a:t>
            </a:r>
            <a:endPar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1301488" y="3737304"/>
            <a:ext cx="2053057"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vi-VN" sz="2400" b="1" dirty="0">
                <a:solidFill>
                  <a:srgbClr val="943557"/>
                </a:solidFill>
                <a:latin typeface="Fira Sans Extra Condensed Medium" panose="020B0603050000020004" charset="0"/>
                <a:ea typeface="Fira Sans Extra Condensed" panose="020B0503050000020004"/>
                <a:cs typeface="Fira Sans Extra Condensed" panose="020B0503050000020004"/>
              </a:rPr>
              <a:t>Trang tiêu đề</a:t>
            </a:r>
            <a:endPar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30" name="Google Shape;142;p18"/>
          <p:cNvSpPr txBox="1"/>
          <p:nvPr/>
        </p:nvSpPr>
        <p:spPr>
          <a:xfrm>
            <a:off x="1171112" y="4478971"/>
            <a:ext cx="247075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vi-VN" sz="1800" b="0" dirty="0"/>
              <a:t>Tiêu để của báo cáo và tên của tác giả</a:t>
            </a:r>
            <a:endParaRPr lang="en-US" sz="1800" b="0" dirty="0"/>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THIẾT KẾ BÀI THUYẾT TRÌNH MỘT VẤN ĐỀ KHOA HỌC</a:t>
            </a:r>
          </a:p>
        </p:txBody>
      </p:sp>
      <p:sp>
        <p:nvSpPr>
          <p:cNvPr id="5" name="Google Shape;142;p18"/>
          <p:cNvSpPr txBox="1"/>
          <p:nvPr/>
        </p:nvSpPr>
        <p:spPr>
          <a:xfrm>
            <a:off x="5789457" y="3730120"/>
            <a:ext cx="2053057"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4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Trang giới thiệu</a:t>
            </a:r>
            <a:endParaRPr lang="en-US" dirty="0"/>
          </a:p>
        </p:txBody>
      </p:sp>
      <p:sp>
        <p:nvSpPr>
          <p:cNvPr id="7" name="Google Shape;142;p18"/>
          <p:cNvSpPr txBox="1"/>
          <p:nvPr/>
        </p:nvSpPr>
        <p:spPr>
          <a:xfrm>
            <a:off x="5083209" y="4478971"/>
            <a:ext cx="341759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r>
              <a:rPr lang="vi-VN" dirty="0"/>
              <a:t>Giới thiệu vấn đề nghiên cứu; t</a:t>
            </a:r>
            <a:r>
              <a:rPr lang="en-US" dirty="0"/>
              <a:t>ầ</a:t>
            </a:r>
            <a:r>
              <a:rPr lang="vi-VN" dirty="0"/>
              <a:t>m quan trọng của vấn đề</a:t>
            </a:r>
            <a:endParaRPr lang="en-US" dirty="0"/>
          </a:p>
        </p:txBody>
      </p:sp>
      <p:pic>
        <p:nvPicPr>
          <p:cNvPr id="8" name="Picture 7"/>
          <p:cNvPicPr>
            <a:picLocks noChangeAspect="1"/>
          </p:cNvPicPr>
          <p:nvPr/>
        </p:nvPicPr>
        <p:blipFill>
          <a:blip r:embed="rId3"/>
          <a:stretch>
            <a:fillRect/>
          </a:stretch>
        </p:blipFill>
        <p:spPr>
          <a:xfrm>
            <a:off x="4626495" y="1057876"/>
            <a:ext cx="4331021" cy="2495185"/>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5000"/>
                                  </p:iterate>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par>
                          <p:cTn id="19" fill="hold">
                            <p:stCondLst>
                              <p:cond delay="1299"/>
                            </p:stCondLst>
                            <p:childTnLst>
                              <p:par>
                                <p:cTn id="20" presetID="16" presetClass="entr" presetSubtype="37"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out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1" fill="hold" grpId="0" nodeType="afterEffect">
                                  <p:stCondLst>
                                    <p:cond delay="0"/>
                                  </p:stCondLst>
                                  <p:iterate type="lt">
                                    <p:tmPct val="5000"/>
                                  </p:iterate>
                                  <p:childTnLst>
                                    <p:set>
                                      <p:cBhvr>
                                        <p:cTn id="32" dur="1" fill="hold">
                                          <p:stCondLst>
                                            <p:cond delay="0"/>
                                          </p:stCondLst>
                                        </p:cTn>
                                        <p:tgtEl>
                                          <p:spTgt spid="5"/>
                                        </p:tgtEl>
                                        <p:attrNameLst>
                                          <p:attrName>style.visibility</p:attrName>
                                        </p:attrNameLst>
                                      </p:cBhvr>
                                      <p:to>
                                        <p:strVal val="visible"/>
                                      </p:to>
                                    </p:set>
                                    <p:animEffect transition="in" filter="wipe(up)">
                                      <p:cBhvr>
                                        <p:cTn id="33" dur="500"/>
                                        <p:tgtEl>
                                          <p:spTgt spid="5"/>
                                        </p:tgtEl>
                                      </p:cBhvr>
                                    </p:animEffect>
                                  </p:childTnLst>
                                </p:cTn>
                              </p:par>
                            </p:childTnLst>
                          </p:cTn>
                        </p:par>
                        <p:par>
                          <p:cTn id="34" fill="hold">
                            <p:stCondLst>
                              <p:cond delay="1375"/>
                            </p:stCondLst>
                            <p:childTnLst>
                              <p:par>
                                <p:cTn id="35" presetID="16" presetClass="entr" presetSubtype="37"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out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0" grpId="0"/>
      <p:bldP spid="5"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1.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Thuyết</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trình</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trên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các</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phần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mềm</a:t>
            </a:r>
            <a:endPar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4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sz="2000" dirty="0"/>
              <a:t>Trang mục tiêu nghiên cứu</a:t>
            </a:r>
            <a:endParaRPr lang="en-US" sz="2000" dirty="0"/>
          </a:p>
        </p:txBody>
      </p:sp>
      <p:sp>
        <p:nvSpPr>
          <p:cNvPr id="30" name="Google Shape;142;p18"/>
          <p:cNvSpPr txBox="1"/>
          <p:nvPr/>
        </p:nvSpPr>
        <p:spPr>
          <a:xfrm>
            <a:off x="426728" y="4160328"/>
            <a:ext cx="4094384"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a:solidFill>
                  <a:schemeClr val="bg1">
                    <a:lumMod val="10000"/>
                  </a:schemeClr>
                </a:solidFill>
                <a:latin typeface="+mn-lt"/>
                <a:ea typeface="Fira Sans Extra Condensed" panose="020B0503050000020004"/>
                <a:cs typeface="Fira Sans Extra Condensed" panose="020B0503050000020004"/>
              </a:defRPr>
            </a:lvl1pPr>
          </a:lstStyle>
          <a:p>
            <a:r>
              <a:rPr lang="en-US" sz="1600" dirty="0" err="1"/>
              <a:t>Cần</a:t>
            </a:r>
            <a:r>
              <a:rPr lang="en-US" sz="1600" dirty="0"/>
              <a:t> </a:t>
            </a:r>
            <a:r>
              <a:rPr lang="en-US" sz="1600" dirty="0" err="1"/>
              <a:t>có</a:t>
            </a:r>
            <a:r>
              <a:rPr lang="en-US" sz="1600" dirty="0"/>
              <a:t> t</a:t>
            </a:r>
            <a:r>
              <a:rPr lang="vi-VN" sz="1600" dirty="0"/>
              <a:t>ính khả thi, rõ r</a:t>
            </a:r>
            <a:r>
              <a:rPr lang="en-US" sz="1600" dirty="0"/>
              <a:t>à</a:t>
            </a:r>
            <a:r>
              <a:rPr lang="vi-VN" sz="1600" dirty="0"/>
              <a:t>ng</a:t>
            </a:r>
            <a:r>
              <a:rPr lang="en-US" sz="1600" dirty="0"/>
              <a:t>, </a:t>
            </a:r>
            <a:r>
              <a:rPr lang="vi-VN" sz="1600" dirty="0"/>
              <a:t>phản ánh tên đ</a:t>
            </a:r>
            <a:r>
              <a:rPr lang="en-US" sz="1600" dirty="0"/>
              <a:t>ề </a:t>
            </a:r>
            <a:r>
              <a:rPr lang="vi-VN" sz="1600" dirty="0"/>
              <a:t>tài</a:t>
            </a:r>
            <a:r>
              <a:rPr lang="en-US" sz="1600" dirty="0"/>
              <a:t>, </a:t>
            </a:r>
            <a:r>
              <a:rPr lang="vi-VN" sz="1600" dirty="0"/>
              <a:t>bao quát nội dung nghiên cứu</a:t>
            </a:r>
            <a:endParaRPr lang="en-US" sz="1600" dirty="0"/>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THIẾT KẾ BÀI THUYẾT TRÌNH MỘT VẤN ĐỀ KHOA HỌC</a:t>
            </a:r>
          </a:p>
        </p:txBody>
      </p:sp>
      <p:pic>
        <p:nvPicPr>
          <p:cNvPr id="3" name="Picture 2"/>
          <p:cNvPicPr>
            <a:picLocks noChangeAspect="1"/>
          </p:cNvPicPr>
          <p:nvPr/>
        </p:nvPicPr>
        <p:blipFill>
          <a:blip r:embed="rId2"/>
          <a:stretch>
            <a:fillRect/>
          </a:stretch>
        </p:blipFill>
        <p:spPr>
          <a:xfrm>
            <a:off x="133894" y="1030912"/>
            <a:ext cx="4415246" cy="2537949"/>
          </a:xfrm>
          <a:prstGeom prst="rect">
            <a:avLst/>
          </a:prstGeom>
        </p:spPr>
      </p:pic>
      <p:pic>
        <p:nvPicPr>
          <p:cNvPr id="7" name="Picture 6"/>
          <p:cNvPicPr>
            <a:picLocks noChangeAspect="1"/>
          </p:cNvPicPr>
          <p:nvPr/>
        </p:nvPicPr>
        <p:blipFill rotWithShape="1">
          <a:blip r:embed="rId3"/>
          <a:srcRect l="2122"/>
          <a:stretch>
            <a:fillRect/>
          </a:stretch>
        </p:blipFill>
        <p:spPr>
          <a:xfrm>
            <a:off x="4623517" y="1032275"/>
            <a:ext cx="4415246" cy="2536585"/>
          </a:xfrm>
          <a:prstGeom prst="rect">
            <a:avLst/>
          </a:prstGeom>
        </p:spPr>
      </p:pic>
      <p:sp>
        <p:nvSpPr>
          <p:cNvPr id="8" name="Google Shape;142;p18"/>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Trang phương pháp</a:t>
            </a:r>
            <a:endParaRPr lang="en-US" dirty="0"/>
          </a:p>
        </p:txBody>
      </p:sp>
      <p:sp>
        <p:nvSpPr>
          <p:cNvPr id="9" name="Google Shape;142;p18"/>
          <p:cNvSpPr txBox="1"/>
          <p:nvPr/>
        </p:nvSpPr>
        <p:spPr>
          <a:xfrm>
            <a:off x="4800628" y="4195000"/>
            <a:ext cx="3865756"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Q</a:t>
            </a:r>
            <a:r>
              <a:rPr lang="vi-VN" dirty="0"/>
              <a:t>uá trình thực hiện thí nghiệm</a:t>
            </a:r>
            <a:r>
              <a:rPr lang="en-US" dirty="0"/>
              <a:t>, </a:t>
            </a:r>
            <a:r>
              <a:rPr lang="vi-VN" dirty="0"/>
              <a:t>thu thập dữ liệu; xử lí dữ liệu; liệt kê vật liệu, hoá chất và dụng cụ.</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600"/>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399"/>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1.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Thuyết</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trình</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trên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các</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phần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mềm</a:t>
            </a:r>
            <a:endPar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Trang kết quả</a:t>
            </a:r>
            <a:endParaRPr lang="en-US" dirty="0"/>
          </a:p>
        </p:txBody>
      </p:sp>
      <p:sp>
        <p:nvSpPr>
          <p:cNvPr id="30" name="Google Shape;142;p18"/>
          <p:cNvSpPr txBox="1"/>
          <p:nvPr/>
        </p:nvSpPr>
        <p:spPr>
          <a:xfrm>
            <a:off x="1033186" y="4160328"/>
            <a:ext cx="2881467"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vi-VN" dirty="0"/>
              <a:t>Sử dụng biểu đồ, hình ảnh hoặc bảng để minh hoạ</a:t>
            </a:r>
            <a:endParaRPr lang="en-US" dirty="0"/>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THIẾT KẾ BÀI THUYẾT TRÌNH MỘT VẤN ĐỀ KHOA HỌC</a:t>
            </a:r>
          </a:p>
        </p:txBody>
      </p:sp>
      <p:sp>
        <p:nvSpPr>
          <p:cNvPr id="8" name="Google Shape;142;p18"/>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Trang thảo luận</a:t>
            </a:r>
            <a:endParaRPr lang="en-US" dirty="0"/>
          </a:p>
        </p:txBody>
      </p:sp>
      <p:sp>
        <p:nvSpPr>
          <p:cNvPr id="9" name="Google Shape;142;p18"/>
          <p:cNvSpPr txBox="1"/>
          <p:nvPr/>
        </p:nvSpPr>
        <p:spPr>
          <a:xfrm>
            <a:off x="4800628" y="4195000"/>
            <a:ext cx="3865756"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vi-VN" dirty="0"/>
              <a:t>Phân tích kết quả và so sánh (nếu có) với các nghiên cứu khác</a:t>
            </a:r>
            <a:endParaRPr lang="en-US" dirty="0"/>
          </a:p>
        </p:txBody>
      </p:sp>
      <p:pic>
        <p:nvPicPr>
          <p:cNvPr id="5" name="Picture 4"/>
          <p:cNvPicPr>
            <a:picLocks noChangeAspect="1"/>
          </p:cNvPicPr>
          <p:nvPr/>
        </p:nvPicPr>
        <p:blipFill>
          <a:blip r:embed="rId2"/>
          <a:stretch>
            <a:fillRect/>
          </a:stretch>
        </p:blipFill>
        <p:spPr>
          <a:xfrm>
            <a:off x="95151" y="1037575"/>
            <a:ext cx="4476849" cy="2541094"/>
          </a:xfrm>
          <a:prstGeom prst="rect">
            <a:avLst/>
          </a:prstGeom>
        </p:spPr>
      </p:pic>
      <p:pic>
        <p:nvPicPr>
          <p:cNvPr id="10" name="Picture 9"/>
          <p:cNvPicPr>
            <a:picLocks noChangeAspect="1"/>
          </p:cNvPicPr>
          <p:nvPr/>
        </p:nvPicPr>
        <p:blipFill>
          <a:blip r:embed="rId3"/>
          <a:stretch>
            <a:fillRect/>
          </a:stretch>
        </p:blipFill>
        <p:spPr>
          <a:xfrm>
            <a:off x="4595453" y="1037575"/>
            <a:ext cx="4476849" cy="25211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299"/>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350"/>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1.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Thuyết</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trình</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trên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các</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phần</a:t>
            </a:r>
            <a:r>
              <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1800" b="1" dirty="0" err="1">
                <a:solidFill>
                  <a:srgbClr val="2A70E2"/>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mềm</a:t>
            </a:r>
            <a:endParaRPr lang="en-US" sz="1800" b="1" dirty="0">
              <a:solidFill>
                <a:srgbClr val="2A70E2"/>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529133"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Trang kết luận</a:t>
            </a:r>
            <a:endParaRPr lang="en-US" dirty="0"/>
          </a:p>
        </p:txBody>
      </p:sp>
      <p:sp>
        <p:nvSpPr>
          <p:cNvPr id="30" name="Google Shape;142;p18"/>
          <p:cNvSpPr txBox="1"/>
          <p:nvPr/>
        </p:nvSpPr>
        <p:spPr>
          <a:xfrm>
            <a:off x="843492" y="4160328"/>
            <a:ext cx="3144804"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vi-VN" dirty="0"/>
              <a:t>Tóm tắt những phát hiện chính</a:t>
            </a:r>
            <a:endParaRPr lang="en-US" dirty="0"/>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r>
              <a:rPr lang="en-US" dirty="0">
                <a:sym typeface="Fira Sans Extra Condensed" panose="020B0503050000020004"/>
              </a:rPr>
              <a:t>2. THIẾT KẾ BÀI THUYẾT TRÌNH MỘT VẤN ĐỀ KHOA HỌC</a:t>
            </a:r>
          </a:p>
        </p:txBody>
      </p:sp>
      <p:sp>
        <p:nvSpPr>
          <p:cNvPr id="8" name="Google Shape;142;p18"/>
          <p:cNvSpPr txBox="1"/>
          <p:nvPr/>
        </p:nvSpPr>
        <p:spPr>
          <a:xfrm>
            <a:off x="4892862" y="3660394"/>
            <a:ext cx="377352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Trang câu hỏi</a:t>
            </a:r>
            <a:endParaRPr lang="en-US" dirty="0"/>
          </a:p>
        </p:txBody>
      </p:sp>
      <p:sp>
        <p:nvSpPr>
          <p:cNvPr id="9" name="Google Shape;142;p18"/>
          <p:cNvSpPr txBox="1"/>
          <p:nvPr/>
        </p:nvSpPr>
        <p:spPr>
          <a:xfrm>
            <a:off x="4800628" y="4195000"/>
            <a:ext cx="3865756" cy="6006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vi-VN" dirty="0"/>
              <a:t>Câu hỏi từ người tham dự và trả lời của người thuyết trình</a:t>
            </a:r>
            <a:endParaRPr lang="en-US" dirty="0"/>
          </a:p>
        </p:txBody>
      </p:sp>
      <p:pic>
        <p:nvPicPr>
          <p:cNvPr id="3" name="Picture 2"/>
          <p:cNvPicPr>
            <a:picLocks noChangeAspect="1"/>
          </p:cNvPicPr>
          <p:nvPr/>
        </p:nvPicPr>
        <p:blipFill>
          <a:blip r:embed="rId2"/>
          <a:stretch>
            <a:fillRect/>
          </a:stretch>
        </p:blipFill>
        <p:spPr>
          <a:xfrm>
            <a:off x="131171" y="955357"/>
            <a:ext cx="4440829" cy="2507451"/>
          </a:xfrm>
          <a:prstGeom prst="rect">
            <a:avLst/>
          </a:prstGeom>
        </p:spPr>
      </p:pic>
      <p:pic>
        <p:nvPicPr>
          <p:cNvPr id="7" name="Picture 6"/>
          <p:cNvPicPr>
            <a:picLocks noChangeAspect="1"/>
          </p:cNvPicPr>
          <p:nvPr/>
        </p:nvPicPr>
        <p:blipFill>
          <a:blip r:embed="rId3"/>
          <a:stretch>
            <a:fillRect/>
          </a:stretch>
        </p:blipFill>
        <p:spPr>
          <a:xfrm>
            <a:off x="4659061" y="955356"/>
            <a:ext cx="4417578" cy="2507451"/>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325"/>
                            </p:stCondLst>
                            <p:childTnLst>
                              <p:par>
                                <p:cTn id="15" presetID="16" presetClass="entr" presetSubtype="37"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8"/>
                                        </p:tgtEl>
                                        <p:attrNameLst>
                                          <p:attrName>style.visibility</p:attrName>
                                        </p:attrNameLst>
                                      </p:cBhvr>
                                      <p:to>
                                        <p:strVal val="visible"/>
                                      </p:to>
                                    </p:set>
                                    <p:animEffect transition="in" filter="wipe(up)">
                                      <p:cBhvr>
                                        <p:cTn id="28" dur="500"/>
                                        <p:tgtEl>
                                          <p:spTgt spid="8"/>
                                        </p:tgtEl>
                                      </p:cBhvr>
                                    </p:animEffect>
                                  </p:childTnLst>
                                </p:cTn>
                              </p:par>
                            </p:childTnLst>
                          </p:cTn>
                        </p:par>
                        <p:par>
                          <p:cTn id="29" fill="hold">
                            <p:stCondLst>
                              <p:cond delay="1299"/>
                            </p:stCondLst>
                            <p:childTnLst>
                              <p:par>
                                <p:cTn id="30" presetID="16" presetClass="entr" presetSubtype="37"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out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 grpId="0"/>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p:cNvGrpSpPr/>
          <p:nvPr/>
        </p:nvGrpSpPr>
        <p:grpSpPr>
          <a:xfrm>
            <a:off x="131300" y="1360566"/>
            <a:ext cx="4372717" cy="3730036"/>
            <a:chOff x="131300" y="1360566"/>
            <a:chExt cx="4372717" cy="3730036"/>
          </a:xfrm>
        </p:grpSpPr>
        <p:sp>
          <p:nvSpPr>
            <p:cNvPr id="6" name="Freeform: Shape 5"/>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p:cNvGrpSpPr/>
          <p:nvPr/>
        </p:nvGrpSpPr>
        <p:grpSpPr>
          <a:xfrm>
            <a:off x="378304" y="1379579"/>
            <a:ext cx="4185951" cy="3751040"/>
            <a:chOff x="378304" y="1379579"/>
            <a:chExt cx="4185951" cy="3751040"/>
          </a:xfrm>
        </p:grpSpPr>
        <p:sp>
          <p:nvSpPr>
            <p:cNvPr id="9" name="Freeform: Shape 8"/>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p:cNvGrpSpPr/>
          <p:nvPr/>
        </p:nvGrpSpPr>
        <p:grpSpPr>
          <a:xfrm>
            <a:off x="486793" y="3475269"/>
            <a:ext cx="947451" cy="1655349"/>
            <a:chOff x="486793" y="3475269"/>
            <a:chExt cx="947451" cy="1655349"/>
          </a:xfrm>
        </p:grpSpPr>
        <p:sp>
          <p:nvSpPr>
            <p:cNvPr id="131" name="Freeform: Shape 130"/>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p:cNvGrpSpPr/>
          <p:nvPr/>
        </p:nvGrpSpPr>
        <p:grpSpPr>
          <a:xfrm>
            <a:off x="2270222" y="2403595"/>
            <a:ext cx="1772384" cy="2727023"/>
            <a:chOff x="2270222" y="2403595"/>
            <a:chExt cx="1772384" cy="2727023"/>
          </a:xfrm>
        </p:grpSpPr>
        <p:sp>
          <p:nvSpPr>
            <p:cNvPr id="144" name="Freeform: Shape 143"/>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p:cNvGrpSpPr/>
            <p:nvPr/>
          </p:nvGrpSpPr>
          <p:grpSpPr>
            <a:xfrm>
              <a:off x="2739551" y="2791088"/>
              <a:ext cx="461854" cy="177831"/>
              <a:chOff x="2739551" y="2791088"/>
              <a:chExt cx="461854" cy="177831"/>
            </a:xfrm>
            <a:solidFill>
              <a:srgbClr val="FFFFFF"/>
            </a:solidFill>
          </p:grpSpPr>
          <p:sp>
            <p:nvSpPr>
              <p:cNvPr id="154" name="Freeform: Shape 153"/>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p:cNvGrpSpPr/>
          <p:nvPr/>
        </p:nvGrpSpPr>
        <p:grpSpPr>
          <a:xfrm>
            <a:off x="558978" y="3088292"/>
            <a:ext cx="2084810" cy="2042707"/>
            <a:chOff x="558978" y="3088292"/>
            <a:chExt cx="2084810" cy="2042707"/>
          </a:xfrm>
        </p:grpSpPr>
        <p:sp>
          <p:nvSpPr>
            <p:cNvPr id="186" name="Freeform: Shape 185"/>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p:cNvGrpSpPr/>
          <p:nvPr/>
        </p:nvGrpSpPr>
        <p:grpSpPr>
          <a:xfrm>
            <a:off x="9686" y="4515209"/>
            <a:ext cx="4638389" cy="615661"/>
            <a:chOff x="9686" y="4515209"/>
            <a:chExt cx="4638389" cy="615661"/>
          </a:xfrm>
        </p:grpSpPr>
        <p:sp>
          <p:nvSpPr>
            <p:cNvPr id="204" name="Freeform: Shape 203"/>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p:cNvGrpSpPr/>
          <p:nvPr/>
        </p:nvGrpSpPr>
        <p:grpSpPr>
          <a:xfrm rot="17501868">
            <a:off x="4702222" y="-72765"/>
            <a:ext cx="4453305" cy="5673605"/>
            <a:chOff x="5636086" y="1293343"/>
            <a:chExt cx="4242840" cy="4029786"/>
          </a:xfrm>
        </p:grpSpPr>
        <p:sp>
          <p:nvSpPr>
            <p:cNvPr id="225" name="Freeform: Shape 224"/>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p:cNvSpPr txBox="1"/>
          <p:nvPr/>
        </p:nvSpPr>
        <p:spPr>
          <a:xfrm>
            <a:off x="5056818" y="1231767"/>
            <a:ext cx="3528204" cy="3108543"/>
          </a:xfrm>
          <a:prstGeom prst="rect">
            <a:avLst/>
          </a:prstGeom>
          <a:noFill/>
          <a:ln w="9525">
            <a:noFill/>
          </a:ln>
        </p:spPr>
        <p:txBody>
          <a:bodyPr wrap="square">
            <a:spAutoFit/>
            <a:scene3d>
              <a:camera prst="orthographicFront"/>
              <a:lightRig rig="threePt" dir="t"/>
            </a:scene3d>
          </a:bodyPr>
          <a:lstStyle/>
          <a:p>
            <a:pPr lvl="0" algn="ct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E</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m hãy xây dựng bản trình chiếu trên phần mềm</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 </a:t>
            </a:r>
            <a:r>
              <a:rPr lang="en-US" sz="2800" dirty="0" err="1">
                <a:solidFill>
                  <a:srgbClr val="002060"/>
                </a:solidFill>
                <a:latin typeface="Fira Sans Condensed Light" panose="020B0403050000020004" pitchFamily="34" charset="0"/>
                <a:ea typeface="Roboto" panose="02000000000000000000" pitchFamily="2" charset="0"/>
                <a:cs typeface="Arial" panose="020B0604020202020204" pitchFamily="34" charset="0"/>
              </a:rPr>
              <a:t>và</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 t</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rình bày báo cáo với các bạn trong lớp về một vấn đề khoa học mà em đã lựa chọn</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p:txBody>
      </p:sp>
    </p:spTree>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101" name="Google Shape;101;p18"/>
          <p:cNvGrpSpPr/>
          <p:nvPr/>
        </p:nvGrpSpPr>
        <p:grpSpPr>
          <a:xfrm>
            <a:off x="3411644" y="2937100"/>
            <a:ext cx="1094255" cy="1594018"/>
            <a:chOff x="4932214" y="1325792"/>
            <a:chExt cx="941618" cy="1418418"/>
          </a:xfrm>
        </p:grpSpPr>
        <p:sp>
          <p:nvSpPr>
            <p:cNvPr id="102" name="Google Shape;102;p18"/>
            <p:cNvSpPr/>
            <p:nvPr/>
          </p:nvSpPr>
          <p:spPr>
            <a:xfrm>
              <a:off x="4933245" y="1325792"/>
              <a:ext cx="940588" cy="1418418"/>
            </a:xfrm>
            <a:custGeom>
              <a:avLst/>
              <a:gdLst/>
              <a:ahLst/>
              <a:cxnLst/>
              <a:rect l="l" t="t" r="r" b="b"/>
              <a:pathLst>
                <a:path w="29204" h="44040" extrusionOk="0">
                  <a:moveTo>
                    <a:pt x="6524" y="14963"/>
                  </a:moveTo>
                  <a:cubicBezTo>
                    <a:pt x="6556" y="15406"/>
                    <a:pt x="6556" y="15818"/>
                    <a:pt x="6587" y="16229"/>
                  </a:cubicBezTo>
                  <a:cubicBezTo>
                    <a:pt x="6492" y="16546"/>
                    <a:pt x="6112" y="16863"/>
                    <a:pt x="5922" y="17148"/>
                  </a:cubicBezTo>
                  <a:cubicBezTo>
                    <a:pt x="5542" y="17559"/>
                    <a:pt x="5067" y="17908"/>
                    <a:pt x="4624" y="18256"/>
                  </a:cubicBezTo>
                  <a:cubicBezTo>
                    <a:pt x="3674" y="19048"/>
                    <a:pt x="2755" y="19808"/>
                    <a:pt x="1837" y="20600"/>
                  </a:cubicBezTo>
                  <a:cubicBezTo>
                    <a:pt x="1799" y="20523"/>
                    <a:pt x="1749" y="20481"/>
                    <a:pt x="1694" y="20481"/>
                  </a:cubicBezTo>
                  <a:cubicBezTo>
                    <a:pt x="1659" y="20481"/>
                    <a:pt x="1621" y="20499"/>
                    <a:pt x="1584" y="20536"/>
                  </a:cubicBezTo>
                  <a:cubicBezTo>
                    <a:pt x="1457" y="20315"/>
                    <a:pt x="1299" y="20156"/>
                    <a:pt x="1172" y="19966"/>
                  </a:cubicBezTo>
                  <a:cubicBezTo>
                    <a:pt x="1267" y="19776"/>
                    <a:pt x="1362" y="19586"/>
                    <a:pt x="1457" y="19365"/>
                  </a:cubicBezTo>
                  <a:cubicBezTo>
                    <a:pt x="1584" y="19175"/>
                    <a:pt x="1679" y="18953"/>
                    <a:pt x="1805" y="18731"/>
                  </a:cubicBezTo>
                  <a:cubicBezTo>
                    <a:pt x="2154" y="18193"/>
                    <a:pt x="2565" y="17686"/>
                    <a:pt x="3040" y="17211"/>
                  </a:cubicBezTo>
                  <a:cubicBezTo>
                    <a:pt x="3737" y="16483"/>
                    <a:pt x="5099" y="15184"/>
                    <a:pt x="6176" y="15089"/>
                  </a:cubicBezTo>
                  <a:lnTo>
                    <a:pt x="6524" y="14963"/>
                  </a:lnTo>
                  <a:close/>
                  <a:moveTo>
                    <a:pt x="28091" y="1472"/>
                  </a:moveTo>
                  <a:cubicBezTo>
                    <a:pt x="25811" y="6887"/>
                    <a:pt x="22390" y="11574"/>
                    <a:pt x="19097" y="16451"/>
                  </a:cubicBezTo>
                  <a:cubicBezTo>
                    <a:pt x="19002" y="16641"/>
                    <a:pt x="19097" y="16799"/>
                    <a:pt x="19255" y="16831"/>
                  </a:cubicBezTo>
                  <a:cubicBezTo>
                    <a:pt x="19097" y="16958"/>
                    <a:pt x="19065" y="17243"/>
                    <a:pt x="19318" y="17338"/>
                  </a:cubicBezTo>
                  <a:cubicBezTo>
                    <a:pt x="24290" y="19871"/>
                    <a:pt x="27711" y="25255"/>
                    <a:pt x="27299" y="30924"/>
                  </a:cubicBezTo>
                  <a:cubicBezTo>
                    <a:pt x="26951" y="36466"/>
                    <a:pt x="22834" y="41564"/>
                    <a:pt x="17513" y="43053"/>
                  </a:cubicBezTo>
                  <a:cubicBezTo>
                    <a:pt x="16460" y="43343"/>
                    <a:pt x="15368" y="43482"/>
                    <a:pt x="14272" y="43482"/>
                  </a:cubicBezTo>
                  <a:cubicBezTo>
                    <a:pt x="9861" y="43482"/>
                    <a:pt x="5374" y="41227"/>
                    <a:pt x="3040" y="37447"/>
                  </a:cubicBezTo>
                  <a:cubicBezTo>
                    <a:pt x="32" y="32634"/>
                    <a:pt x="855" y="26205"/>
                    <a:pt x="4529" y="21993"/>
                  </a:cubicBezTo>
                  <a:cubicBezTo>
                    <a:pt x="4654" y="21868"/>
                    <a:pt x="4561" y="21702"/>
                    <a:pt x="4438" y="21702"/>
                  </a:cubicBezTo>
                  <a:cubicBezTo>
                    <a:pt x="4406" y="21702"/>
                    <a:pt x="4372" y="21713"/>
                    <a:pt x="4339" y="21740"/>
                  </a:cubicBezTo>
                  <a:cubicBezTo>
                    <a:pt x="4054" y="21518"/>
                    <a:pt x="3737" y="21265"/>
                    <a:pt x="3484" y="21075"/>
                  </a:cubicBezTo>
                  <a:cubicBezTo>
                    <a:pt x="3167" y="20885"/>
                    <a:pt x="2850" y="20631"/>
                    <a:pt x="2534" y="20410"/>
                  </a:cubicBezTo>
                  <a:cubicBezTo>
                    <a:pt x="3832" y="19460"/>
                    <a:pt x="5099" y="18478"/>
                    <a:pt x="6239" y="17401"/>
                  </a:cubicBezTo>
                  <a:cubicBezTo>
                    <a:pt x="6397" y="17243"/>
                    <a:pt x="6587" y="17053"/>
                    <a:pt x="6746" y="16831"/>
                  </a:cubicBezTo>
                  <a:cubicBezTo>
                    <a:pt x="6999" y="17084"/>
                    <a:pt x="7347" y="17274"/>
                    <a:pt x="7633" y="17464"/>
                  </a:cubicBezTo>
                  <a:cubicBezTo>
                    <a:pt x="8013" y="17749"/>
                    <a:pt x="8393" y="18003"/>
                    <a:pt x="8773" y="18256"/>
                  </a:cubicBezTo>
                  <a:cubicBezTo>
                    <a:pt x="8744" y="18369"/>
                    <a:pt x="8792" y="18483"/>
                    <a:pt x="8893" y="18483"/>
                  </a:cubicBezTo>
                  <a:cubicBezTo>
                    <a:pt x="8905" y="18483"/>
                    <a:pt x="8918" y="18481"/>
                    <a:pt x="8931" y="18478"/>
                  </a:cubicBezTo>
                  <a:cubicBezTo>
                    <a:pt x="9976" y="18066"/>
                    <a:pt x="10989" y="17749"/>
                    <a:pt x="12066" y="17464"/>
                  </a:cubicBezTo>
                  <a:cubicBezTo>
                    <a:pt x="12890" y="17274"/>
                    <a:pt x="13808" y="17211"/>
                    <a:pt x="14568" y="16673"/>
                  </a:cubicBezTo>
                  <a:cubicBezTo>
                    <a:pt x="16215" y="15533"/>
                    <a:pt x="17513" y="13347"/>
                    <a:pt x="18843" y="11796"/>
                  </a:cubicBezTo>
                  <a:cubicBezTo>
                    <a:pt x="21852" y="8280"/>
                    <a:pt x="24924" y="4829"/>
                    <a:pt x="28091" y="1472"/>
                  </a:cubicBezTo>
                  <a:close/>
                  <a:moveTo>
                    <a:pt x="28865" y="1"/>
                  </a:moveTo>
                  <a:cubicBezTo>
                    <a:pt x="28800" y="1"/>
                    <a:pt x="28737" y="24"/>
                    <a:pt x="28692" y="78"/>
                  </a:cubicBezTo>
                  <a:cubicBezTo>
                    <a:pt x="25399" y="3530"/>
                    <a:pt x="22232" y="7045"/>
                    <a:pt x="19128" y="10592"/>
                  </a:cubicBezTo>
                  <a:cubicBezTo>
                    <a:pt x="17767" y="12239"/>
                    <a:pt x="16405" y="14234"/>
                    <a:pt x="14821" y="15691"/>
                  </a:cubicBezTo>
                  <a:cubicBezTo>
                    <a:pt x="13365" y="17053"/>
                    <a:pt x="10926" y="17274"/>
                    <a:pt x="9089" y="18066"/>
                  </a:cubicBezTo>
                  <a:cubicBezTo>
                    <a:pt x="9089" y="18034"/>
                    <a:pt x="9089" y="17939"/>
                    <a:pt x="8994" y="17908"/>
                  </a:cubicBezTo>
                  <a:cubicBezTo>
                    <a:pt x="8614" y="17686"/>
                    <a:pt x="8203" y="17401"/>
                    <a:pt x="7823" y="17148"/>
                  </a:cubicBezTo>
                  <a:cubicBezTo>
                    <a:pt x="7506" y="16958"/>
                    <a:pt x="7221" y="16768"/>
                    <a:pt x="6904" y="16609"/>
                  </a:cubicBezTo>
                  <a:cubicBezTo>
                    <a:pt x="7379" y="15913"/>
                    <a:pt x="7569" y="15216"/>
                    <a:pt x="7221" y="14393"/>
                  </a:cubicBezTo>
                  <a:cubicBezTo>
                    <a:pt x="7221" y="14321"/>
                    <a:pt x="7150" y="14286"/>
                    <a:pt x="7087" y="14286"/>
                  </a:cubicBezTo>
                  <a:cubicBezTo>
                    <a:pt x="7066" y="14286"/>
                    <a:pt x="7047" y="14290"/>
                    <a:pt x="7031" y="14298"/>
                  </a:cubicBezTo>
                  <a:cubicBezTo>
                    <a:pt x="4782" y="15026"/>
                    <a:pt x="2787" y="16388"/>
                    <a:pt x="1489" y="18414"/>
                  </a:cubicBezTo>
                  <a:cubicBezTo>
                    <a:pt x="1172" y="18921"/>
                    <a:pt x="412" y="19935"/>
                    <a:pt x="760" y="20600"/>
                  </a:cubicBezTo>
                  <a:cubicBezTo>
                    <a:pt x="887" y="20885"/>
                    <a:pt x="1140" y="20980"/>
                    <a:pt x="1362" y="20980"/>
                  </a:cubicBezTo>
                  <a:lnTo>
                    <a:pt x="1330" y="21043"/>
                  </a:lnTo>
                  <a:cubicBezTo>
                    <a:pt x="1224" y="21096"/>
                    <a:pt x="1296" y="21216"/>
                    <a:pt x="1397" y="21216"/>
                  </a:cubicBezTo>
                  <a:cubicBezTo>
                    <a:pt x="1416" y="21216"/>
                    <a:pt x="1437" y="21212"/>
                    <a:pt x="1457" y="21201"/>
                  </a:cubicBezTo>
                  <a:cubicBezTo>
                    <a:pt x="1679" y="20980"/>
                    <a:pt x="1964" y="20790"/>
                    <a:pt x="2249" y="20600"/>
                  </a:cubicBezTo>
                  <a:cubicBezTo>
                    <a:pt x="2565" y="20885"/>
                    <a:pt x="2914" y="21106"/>
                    <a:pt x="3231" y="21391"/>
                  </a:cubicBezTo>
                  <a:cubicBezTo>
                    <a:pt x="3516" y="21581"/>
                    <a:pt x="3801" y="21835"/>
                    <a:pt x="4054" y="22025"/>
                  </a:cubicBezTo>
                  <a:cubicBezTo>
                    <a:pt x="1077" y="25160"/>
                    <a:pt x="0" y="29657"/>
                    <a:pt x="919" y="33901"/>
                  </a:cubicBezTo>
                  <a:cubicBezTo>
                    <a:pt x="1932" y="38366"/>
                    <a:pt x="5321" y="41849"/>
                    <a:pt x="9659" y="43306"/>
                  </a:cubicBezTo>
                  <a:cubicBezTo>
                    <a:pt x="11100" y="43806"/>
                    <a:pt x="12557" y="44040"/>
                    <a:pt x="13986" y="44040"/>
                  </a:cubicBezTo>
                  <a:cubicBezTo>
                    <a:pt x="21604" y="44040"/>
                    <a:pt x="28444" y="37415"/>
                    <a:pt x="27964" y="29309"/>
                  </a:cubicBezTo>
                  <a:cubicBezTo>
                    <a:pt x="27711" y="23988"/>
                    <a:pt x="24386" y="19175"/>
                    <a:pt x="19667" y="16799"/>
                  </a:cubicBezTo>
                  <a:cubicBezTo>
                    <a:pt x="19635" y="16768"/>
                    <a:pt x="19572" y="16768"/>
                    <a:pt x="19540" y="16768"/>
                  </a:cubicBezTo>
                  <a:lnTo>
                    <a:pt x="19572" y="16704"/>
                  </a:lnTo>
                  <a:cubicBezTo>
                    <a:pt x="23340" y="11606"/>
                    <a:pt x="26856" y="6254"/>
                    <a:pt x="29136" y="332"/>
                  </a:cubicBezTo>
                  <a:cubicBezTo>
                    <a:pt x="29204" y="150"/>
                    <a:pt x="29028" y="1"/>
                    <a:pt x="28865" y="1"/>
                  </a:cubicBezTo>
                  <a:close/>
                </a:path>
              </a:pathLst>
            </a:custGeom>
            <a:solidFill>
              <a:schemeClr val="dk1"/>
            </a:solidFill>
            <a:ln w="1505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18"/>
            <p:cNvSpPr/>
            <p:nvPr/>
          </p:nvSpPr>
          <p:spPr>
            <a:xfrm>
              <a:off x="4932214" y="1374200"/>
              <a:ext cx="904741" cy="1353198"/>
            </a:xfrm>
            <a:custGeom>
              <a:avLst/>
              <a:gdLst/>
              <a:ahLst/>
              <a:cxnLst/>
              <a:rect l="l" t="t" r="r" b="b"/>
              <a:pathLst>
                <a:path w="28091" h="42015" extrusionOk="0">
                  <a:moveTo>
                    <a:pt x="18636" y="11767"/>
                  </a:moveTo>
                  <a:cubicBezTo>
                    <a:pt x="18746" y="11767"/>
                    <a:pt x="18851" y="11885"/>
                    <a:pt x="18780" y="12003"/>
                  </a:cubicBezTo>
                  <a:cubicBezTo>
                    <a:pt x="18242" y="12953"/>
                    <a:pt x="17482" y="13840"/>
                    <a:pt x="16817" y="14663"/>
                  </a:cubicBezTo>
                  <a:cubicBezTo>
                    <a:pt x="16790" y="14690"/>
                    <a:pt x="16755" y="14702"/>
                    <a:pt x="16721" y="14702"/>
                  </a:cubicBezTo>
                  <a:cubicBezTo>
                    <a:pt x="16635" y="14702"/>
                    <a:pt x="16550" y="14627"/>
                    <a:pt x="16595" y="14536"/>
                  </a:cubicBezTo>
                  <a:cubicBezTo>
                    <a:pt x="17229" y="13618"/>
                    <a:pt x="17830" y="12636"/>
                    <a:pt x="18527" y="11813"/>
                  </a:cubicBezTo>
                  <a:cubicBezTo>
                    <a:pt x="18559" y="11781"/>
                    <a:pt x="18598" y="11767"/>
                    <a:pt x="18636" y="11767"/>
                  </a:cubicBezTo>
                  <a:close/>
                  <a:moveTo>
                    <a:pt x="17520" y="12333"/>
                  </a:moveTo>
                  <a:cubicBezTo>
                    <a:pt x="17605" y="12333"/>
                    <a:pt x="17681" y="12408"/>
                    <a:pt x="17640" y="12509"/>
                  </a:cubicBezTo>
                  <a:cubicBezTo>
                    <a:pt x="17070" y="13523"/>
                    <a:pt x="16532" y="14410"/>
                    <a:pt x="16025" y="15360"/>
                  </a:cubicBezTo>
                  <a:cubicBezTo>
                    <a:pt x="15996" y="15399"/>
                    <a:pt x="15963" y="15414"/>
                    <a:pt x="15934" y="15414"/>
                  </a:cubicBezTo>
                  <a:cubicBezTo>
                    <a:pt x="15870" y="15414"/>
                    <a:pt x="15823" y="15340"/>
                    <a:pt x="15867" y="15296"/>
                  </a:cubicBezTo>
                  <a:cubicBezTo>
                    <a:pt x="16374" y="14315"/>
                    <a:pt x="16849" y="13365"/>
                    <a:pt x="17387" y="12414"/>
                  </a:cubicBezTo>
                  <a:cubicBezTo>
                    <a:pt x="17421" y="12357"/>
                    <a:pt x="17472" y="12333"/>
                    <a:pt x="17520" y="12333"/>
                  </a:cubicBezTo>
                  <a:close/>
                  <a:moveTo>
                    <a:pt x="28091" y="0"/>
                  </a:moveTo>
                  <a:lnTo>
                    <a:pt x="28091" y="0"/>
                  </a:lnTo>
                  <a:cubicBezTo>
                    <a:pt x="24924" y="3421"/>
                    <a:pt x="21821" y="6841"/>
                    <a:pt x="18812" y="10356"/>
                  </a:cubicBezTo>
                  <a:cubicBezTo>
                    <a:pt x="17514" y="11908"/>
                    <a:pt x="16215" y="14125"/>
                    <a:pt x="14537" y="15233"/>
                  </a:cubicBezTo>
                  <a:cubicBezTo>
                    <a:pt x="13777" y="15740"/>
                    <a:pt x="12922" y="15803"/>
                    <a:pt x="12035" y="16025"/>
                  </a:cubicBezTo>
                  <a:cubicBezTo>
                    <a:pt x="10990" y="16246"/>
                    <a:pt x="9945" y="16595"/>
                    <a:pt x="8931" y="17006"/>
                  </a:cubicBezTo>
                  <a:cubicBezTo>
                    <a:pt x="8920" y="17009"/>
                    <a:pt x="8909" y="17011"/>
                    <a:pt x="8898" y="17011"/>
                  </a:cubicBezTo>
                  <a:cubicBezTo>
                    <a:pt x="8789" y="17011"/>
                    <a:pt x="8715" y="16874"/>
                    <a:pt x="8773" y="16816"/>
                  </a:cubicBezTo>
                  <a:cubicBezTo>
                    <a:pt x="8361" y="16563"/>
                    <a:pt x="8013" y="16278"/>
                    <a:pt x="7633" y="16025"/>
                  </a:cubicBezTo>
                  <a:cubicBezTo>
                    <a:pt x="7348" y="15803"/>
                    <a:pt x="7031" y="15613"/>
                    <a:pt x="6746" y="15391"/>
                  </a:cubicBezTo>
                  <a:cubicBezTo>
                    <a:pt x="6588" y="15581"/>
                    <a:pt x="6429" y="15740"/>
                    <a:pt x="6239" y="15930"/>
                  </a:cubicBezTo>
                  <a:cubicBezTo>
                    <a:pt x="5099" y="17006"/>
                    <a:pt x="3769" y="17988"/>
                    <a:pt x="2502" y="18938"/>
                  </a:cubicBezTo>
                  <a:cubicBezTo>
                    <a:pt x="2819" y="19128"/>
                    <a:pt x="3136" y="19382"/>
                    <a:pt x="3453" y="19603"/>
                  </a:cubicBezTo>
                  <a:cubicBezTo>
                    <a:pt x="3738" y="19825"/>
                    <a:pt x="4086" y="20047"/>
                    <a:pt x="4339" y="20300"/>
                  </a:cubicBezTo>
                  <a:cubicBezTo>
                    <a:pt x="4368" y="20271"/>
                    <a:pt x="4401" y="20259"/>
                    <a:pt x="4432" y="20259"/>
                  </a:cubicBezTo>
                  <a:cubicBezTo>
                    <a:pt x="4536" y="20259"/>
                    <a:pt x="4627" y="20400"/>
                    <a:pt x="4529" y="20522"/>
                  </a:cubicBezTo>
                  <a:cubicBezTo>
                    <a:pt x="887" y="24765"/>
                    <a:pt x="1" y="31162"/>
                    <a:pt x="3041" y="36008"/>
                  </a:cubicBezTo>
                  <a:cubicBezTo>
                    <a:pt x="5370" y="39780"/>
                    <a:pt x="9804" y="42014"/>
                    <a:pt x="14224" y="42014"/>
                  </a:cubicBezTo>
                  <a:cubicBezTo>
                    <a:pt x="15333" y="42014"/>
                    <a:pt x="16440" y="41874"/>
                    <a:pt x="17514" y="41582"/>
                  </a:cubicBezTo>
                  <a:cubicBezTo>
                    <a:pt x="22866" y="40093"/>
                    <a:pt x="26983" y="34931"/>
                    <a:pt x="27331" y="29421"/>
                  </a:cubicBezTo>
                  <a:cubicBezTo>
                    <a:pt x="27743" y="23752"/>
                    <a:pt x="24322" y="18368"/>
                    <a:pt x="19350" y="15835"/>
                  </a:cubicBezTo>
                  <a:cubicBezTo>
                    <a:pt x="19097" y="15740"/>
                    <a:pt x="19129" y="15486"/>
                    <a:pt x="19255" y="15391"/>
                  </a:cubicBezTo>
                  <a:cubicBezTo>
                    <a:pt x="19097" y="15328"/>
                    <a:pt x="18970" y="15170"/>
                    <a:pt x="19097" y="14980"/>
                  </a:cubicBezTo>
                  <a:cubicBezTo>
                    <a:pt x="22391" y="10103"/>
                    <a:pt x="25779" y="5416"/>
                    <a:pt x="280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18"/>
            <p:cNvSpPr/>
            <p:nvPr/>
          </p:nvSpPr>
          <p:spPr>
            <a:xfrm>
              <a:off x="5026356" y="2188148"/>
              <a:ext cx="718807" cy="468233"/>
            </a:xfrm>
            <a:custGeom>
              <a:avLst/>
              <a:gdLst/>
              <a:ahLst/>
              <a:cxnLst/>
              <a:rect l="l" t="t" r="r" b="b"/>
              <a:pathLst>
                <a:path w="22318" h="14538" extrusionOk="0">
                  <a:moveTo>
                    <a:pt x="22057" y="0"/>
                  </a:moveTo>
                  <a:cubicBezTo>
                    <a:pt x="21922" y="0"/>
                    <a:pt x="21780" y="95"/>
                    <a:pt x="21748" y="285"/>
                  </a:cubicBezTo>
                  <a:lnTo>
                    <a:pt x="21748" y="507"/>
                  </a:lnTo>
                  <a:cubicBezTo>
                    <a:pt x="21399" y="6175"/>
                    <a:pt x="20259" y="13618"/>
                    <a:pt x="13166" y="13998"/>
                  </a:cubicBezTo>
                  <a:cubicBezTo>
                    <a:pt x="12915" y="14011"/>
                    <a:pt x="12664" y="14018"/>
                    <a:pt x="12415" y="14018"/>
                  </a:cubicBezTo>
                  <a:cubicBezTo>
                    <a:pt x="6866" y="14018"/>
                    <a:pt x="1701" y="10676"/>
                    <a:pt x="276" y="5130"/>
                  </a:cubicBezTo>
                  <a:cubicBezTo>
                    <a:pt x="276" y="5099"/>
                    <a:pt x="213" y="5067"/>
                    <a:pt x="213" y="5067"/>
                  </a:cubicBezTo>
                  <a:cubicBezTo>
                    <a:pt x="195" y="5040"/>
                    <a:pt x="169" y="5028"/>
                    <a:pt x="143" y="5028"/>
                  </a:cubicBezTo>
                  <a:cubicBezTo>
                    <a:pt x="75" y="5028"/>
                    <a:pt x="0" y="5103"/>
                    <a:pt x="23" y="5194"/>
                  </a:cubicBezTo>
                  <a:cubicBezTo>
                    <a:pt x="1228" y="10984"/>
                    <a:pt x="6770" y="14537"/>
                    <a:pt x="12473" y="14537"/>
                  </a:cubicBezTo>
                  <a:cubicBezTo>
                    <a:pt x="12914" y="14537"/>
                    <a:pt x="13357" y="14516"/>
                    <a:pt x="13799" y="14473"/>
                  </a:cubicBezTo>
                  <a:cubicBezTo>
                    <a:pt x="20703" y="13776"/>
                    <a:pt x="22160" y="3832"/>
                    <a:pt x="22318" y="285"/>
                  </a:cubicBezTo>
                  <a:cubicBezTo>
                    <a:pt x="22318" y="95"/>
                    <a:pt x="22191" y="0"/>
                    <a:pt x="22057" y="0"/>
                  </a:cubicBezTo>
                  <a:close/>
                </a:path>
              </a:pathLst>
            </a:custGeom>
            <a:solidFill>
              <a:schemeClr val="dk1"/>
            </a:solidFill>
            <a:ln w="19800" cap="flat" cmpd="sng">
              <a:solidFill>
                <a:schemeClr val="dk1"/>
              </a:solidFill>
              <a:prstDash val="solid"/>
              <a:miter lim="31669"/>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18"/>
            <p:cNvSpPr/>
            <p:nvPr/>
          </p:nvSpPr>
          <p:spPr>
            <a:xfrm>
              <a:off x="5033184" y="2204445"/>
              <a:ext cx="693621" cy="435188"/>
            </a:xfrm>
            <a:custGeom>
              <a:avLst/>
              <a:gdLst/>
              <a:ahLst/>
              <a:cxnLst/>
              <a:rect l="l" t="t" r="r" b="b"/>
              <a:pathLst>
                <a:path w="21536" h="13512" extrusionOk="0">
                  <a:moveTo>
                    <a:pt x="6524" y="9130"/>
                  </a:moveTo>
                  <a:cubicBezTo>
                    <a:pt x="6544" y="9130"/>
                    <a:pt x="6566" y="9137"/>
                    <a:pt x="6588" y="9153"/>
                  </a:cubicBezTo>
                  <a:cubicBezTo>
                    <a:pt x="8013" y="10135"/>
                    <a:pt x="9502" y="10610"/>
                    <a:pt x="11148" y="11212"/>
                  </a:cubicBezTo>
                  <a:cubicBezTo>
                    <a:pt x="11358" y="11272"/>
                    <a:pt x="11313" y="11531"/>
                    <a:pt x="11092" y="11531"/>
                  </a:cubicBezTo>
                  <a:cubicBezTo>
                    <a:pt x="11079" y="11531"/>
                    <a:pt x="11067" y="11530"/>
                    <a:pt x="11053" y="11528"/>
                  </a:cubicBezTo>
                  <a:cubicBezTo>
                    <a:pt x="9438" y="11275"/>
                    <a:pt x="7760" y="10325"/>
                    <a:pt x="6461" y="9343"/>
                  </a:cubicBezTo>
                  <a:cubicBezTo>
                    <a:pt x="6356" y="9291"/>
                    <a:pt x="6425" y="9130"/>
                    <a:pt x="6524" y="9130"/>
                  </a:cubicBezTo>
                  <a:close/>
                  <a:moveTo>
                    <a:pt x="4295" y="9247"/>
                  </a:moveTo>
                  <a:cubicBezTo>
                    <a:pt x="4321" y="9247"/>
                    <a:pt x="4348" y="9257"/>
                    <a:pt x="4371" y="9280"/>
                  </a:cubicBezTo>
                  <a:cubicBezTo>
                    <a:pt x="5606" y="10293"/>
                    <a:pt x="6936" y="10895"/>
                    <a:pt x="8488" y="11402"/>
                  </a:cubicBezTo>
                  <a:cubicBezTo>
                    <a:pt x="8667" y="11491"/>
                    <a:pt x="8621" y="11721"/>
                    <a:pt x="8430" y="11721"/>
                  </a:cubicBezTo>
                  <a:cubicBezTo>
                    <a:pt x="8418" y="11721"/>
                    <a:pt x="8406" y="11720"/>
                    <a:pt x="8393" y="11718"/>
                  </a:cubicBezTo>
                  <a:cubicBezTo>
                    <a:pt x="6873" y="11370"/>
                    <a:pt x="5385" y="10451"/>
                    <a:pt x="4244" y="9438"/>
                  </a:cubicBezTo>
                  <a:cubicBezTo>
                    <a:pt x="4149" y="9342"/>
                    <a:pt x="4216" y="9247"/>
                    <a:pt x="4295" y="9247"/>
                  </a:cubicBezTo>
                  <a:close/>
                  <a:moveTo>
                    <a:pt x="21441" y="1"/>
                  </a:moveTo>
                  <a:cubicBezTo>
                    <a:pt x="21441" y="127"/>
                    <a:pt x="21346" y="254"/>
                    <a:pt x="21283" y="286"/>
                  </a:cubicBezTo>
                  <a:cubicBezTo>
                    <a:pt x="14094" y="1394"/>
                    <a:pt x="7221" y="2661"/>
                    <a:pt x="254" y="4593"/>
                  </a:cubicBezTo>
                  <a:cubicBezTo>
                    <a:pt x="159" y="4593"/>
                    <a:pt x="128" y="4593"/>
                    <a:pt x="96" y="4561"/>
                  </a:cubicBezTo>
                  <a:lnTo>
                    <a:pt x="1" y="4561"/>
                  </a:lnTo>
                  <a:cubicBezTo>
                    <a:pt x="1" y="4593"/>
                    <a:pt x="64" y="4593"/>
                    <a:pt x="64" y="4624"/>
                  </a:cubicBezTo>
                  <a:cubicBezTo>
                    <a:pt x="1489" y="10142"/>
                    <a:pt x="6658" y="13512"/>
                    <a:pt x="12209" y="13512"/>
                  </a:cubicBezTo>
                  <a:cubicBezTo>
                    <a:pt x="12456" y="13512"/>
                    <a:pt x="12705" y="13505"/>
                    <a:pt x="12954" y="13492"/>
                  </a:cubicBezTo>
                  <a:cubicBezTo>
                    <a:pt x="20047" y="13112"/>
                    <a:pt x="21187" y="5669"/>
                    <a:pt x="21536"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18"/>
            <p:cNvSpPr/>
            <p:nvPr/>
          </p:nvSpPr>
          <p:spPr>
            <a:xfrm>
              <a:off x="5031155" y="2195221"/>
              <a:ext cx="692590" cy="157108"/>
            </a:xfrm>
            <a:custGeom>
              <a:avLst/>
              <a:gdLst/>
              <a:ahLst/>
              <a:cxnLst/>
              <a:rect l="l" t="t" r="r" b="b"/>
              <a:pathLst>
                <a:path w="21504" h="4878" extrusionOk="0">
                  <a:moveTo>
                    <a:pt x="21219" y="0"/>
                  </a:moveTo>
                  <a:cubicBezTo>
                    <a:pt x="14125" y="475"/>
                    <a:pt x="6841" y="2154"/>
                    <a:pt x="159" y="4465"/>
                  </a:cubicBezTo>
                  <a:cubicBezTo>
                    <a:pt x="0" y="4560"/>
                    <a:pt x="0" y="4750"/>
                    <a:pt x="127" y="4845"/>
                  </a:cubicBezTo>
                  <a:cubicBezTo>
                    <a:pt x="159" y="4877"/>
                    <a:pt x="191" y="4877"/>
                    <a:pt x="286" y="4877"/>
                  </a:cubicBezTo>
                  <a:cubicBezTo>
                    <a:pt x="7253" y="2977"/>
                    <a:pt x="14125" y="1679"/>
                    <a:pt x="21282" y="570"/>
                  </a:cubicBezTo>
                  <a:cubicBezTo>
                    <a:pt x="21409" y="570"/>
                    <a:pt x="21504" y="443"/>
                    <a:pt x="21504" y="317"/>
                  </a:cubicBezTo>
                  <a:cubicBezTo>
                    <a:pt x="21504" y="158"/>
                    <a:pt x="21377" y="32"/>
                    <a:pt x="212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18"/>
            <p:cNvSpPr/>
            <p:nvPr/>
          </p:nvSpPr>
          <p:spPr>
            <a:xfrm>
              <a:off x="5465957" y="1754184"/>
              <a:ext cx="73401" cy="95012"/>
            </a:xfrm>
            <a:custGeom>
              <a:avLst/>
              <a:gdLst/>
              <a:ahLst/>
              <a:cxnLst/>
              <a:rect l="l" t="t" r="r" b="b"/>
              <a:pathLst>
                <a:path w="2279" h="2950" extrusionOk="0">
                  <a:moveTo>
                    <a:pt x="2077" y="0"/>
                  </a:moveTo>
                  <a:cubicBezTo>
                    <a:pt x="2043" y="0"/>
                    <a:pt x="2011" y="14"/>
                    <a:pt x="1987" y="46"/>
                  </a:cubicBezTo>
                  <a:cubicBezTo>
                    <a:pt x="1258" y="870"/>
                    <a:pt x="657" y="1883"/>
                    <a:pt x="23" y="2770"/>
                  </a:cubicBezTo>
                  <a:cubicBezTo>
                    <a:pt x="1" y="2860"/>
                    <a:pt x="73" y="2949"/>
                    <a:pt x="152" y="2949"/>
                  </a:cubicBezTo>
                  <a:cubicBezTo>
                    <a:pt x="184" y="2949"/>
                    <a:pt x="217" y="2934"/>
                    <a:pt x="245" y="2897"/>
                  </a:cubicBezTo>
                  <a:cubicBezTo>
                    <a:pt x="910" y="2042"/>
                    <a:pt x="1607" y="1187"/>
                    <a:pt x="2208" y="236"/>
                  </a:cubicBezTo>
                  <a:cubicBezTo>
                    <a:pt x="2279" y="118"/>
                    <a:pt x="2174" y="0"/>
                    <a:pt x="20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18"/>
            <p:cNvSpPr/>
            <p:nvPr/>
          </p:nvSpPr>
          <p:spPr>
            <a:xfrm>
              <a:off x="5441769" y="1771898"/>
              <a:ext cx="60035" cy="98845"/>
            </a:xfrm>
            <a:custGeom>
              <a:avLst/>
              <a:gdLst/>
              <a:ahLst/>
              <a:cxnLst/>
              <a:rect l="l" t="t" r="r" b="b"/>
              <a:pathLst>
                <a:path w="1864" h="3069" extrusionOk="0">
                  <a:moveTo>
                    <a:pt x="1674" y="0"/>
                  </a:moveTo>
                  <a:cubicBezTo>
                    <a:pt x="1634" y="0"/>
                    <a:pt x="1594" y="19"/>
                    <a:pt x="1566" y="66"/>
                  </a:cubicBezTo>
                  <a:cubicBezTo>
                    <a:pt x="1028" y="1017"/>
                    <a:pt x="553" y="1998"/>
                    <a:pt x="46" y="2948"/>
                  </a:cubicBezTo>
                  <a:cubicBezTo>
                    <a:pt x="0" y="3017"/>
                    <a:pt x="70" y="3069"/>
                    <a:pt x="136" y="3069"/>
                  </a:cubicBezTo>
                  <a:cubicBezTo>
                    <a:pt x="161" y="3069"/>
                    <a:pt x="187" y="3061"/>
                    <a:pt x="204" y="3043"/>
                  </a:cubicBezTo>
                  <a:cubicBezTo>
                    <a:pt x="743" y="2093"/>
                    <a:pt x="1313" y="1112"/>
                    <a:pt x="1819" y="193"/>
                  </a:cubicBezTo>
                  <a:cubicBezTo>
                    <a:pt x="1864" y="104"/>
                    <a:pt x="1768" y="0"/>
                    <a:pt x="16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18"/>
            <p:cNvSpPr/>
            <p:nvPr/>
          </p:nvSpPr>
          <p:spPr>
            <a:xfrm>
              <a:off x="5239763" y="2500528"/>
              <a:ext cx="159266" cy="76332"/>
            </a:xfrm>
            <a:custGeom>
              <a:avLst/>
              <a:gdLst/>
              <a:ahLst/>
              <a:cxnLst/>
              <a:rect l="l" t="t" r="r" b="b"/>
              <a:pathLst>
                <a:path w="4945" h="2370" extrusionOk="0">
                  <a:moveTo>
                    <a:pt x="144" y="0"/>
                  </a:moveTo>
                  <a:cubicBezTo>
                    <a:pt x="52" y="0"/>
                    <a:pt x="0" y="166"/>
                    <a:pt x="79" y="245"/>
                  </a:cubicBezTo>
                  <a:cubicBezTo>
                    <a:pt x="1409" y="1163"/>
                    <a:pt x="3056" y="2145"/>
                    <a:pt x="4671" y="2367"/>
                  </a:cubicBezTo>
                  <a:cubicBezTo>
                    <a:pt x="4684" y="2369"/>
                    <a:pt x="4696" y="2370"/>
                    <a:pt x="4708" y="2370"/>
                  </a:cubicBezTo>
                  <a:cubicBezTo>
                    <a:pt x="4899" y="2370"/>
                    <a:pt x="4945" y="2140"/>
                    <a:pt x="4766" y="2050"/>
                  </a:cubicBezTo>
                  <a:cubicBezTo>
                    <a:pt x="3151" y="1448"/>
                    <a:pt x="1631" y="973"/>
                    <a:pt x="206" y="23"/>
                  </a:cubicBezTo>
                  <a:cubicBezTo>
                    <a:pt x="184" y="7"/>
                    <a:pt x="163" y="0"/>
                    <a:pt x="1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18"/>
            <p:cNvSpPr/>
            <p:nvPr/>
          </p:nvSpPr>
          <p:spPr>
            <a:xfrm>
              <a:off x="5166395" y="2503491"/>
              <a:ext cx="145997" cy="80519"/>
            </a:xfrm>
            <a:custGeom>
              <a:avLst/>
              <a:gdLst/>
              <a:ahLst/>
              <a:cxnLst/>
              <a:rect l="l" t="t" r="r" b="b"/>
              <a:pathLst>
                <a:path w="4533" h="2500" extrusionOk="0">
                  <a:moveTo>
                    <a:pt x="147" y="0"/>
                  </a:moveTo>
                  <a:cubicBezTo>
                    <a:pt x="68" y="0"/>
                    <a:pt x="0" y="134"/>
                    <a:pt x="77" y="185"/>
                  </a:cubicBezTo>
                  <a:cubicBezTo>
                    <a:pt x="1249" y="1230"/>
                    <a:pt x="2737" y="2117"/>
                    <a:pt x="4257" y="2497"/>
                  </a:cubicBezTo>
                  <a:cubicBezTo>
                    <a:pt x="4269" y="2498"/>
                    <a:pt x="4280" y="2499"/>
                    <a:pt x="4291" y="2499"/>
                  </a:cubicBezTo>
                  <a:cubicBezTo>
                    <a:pt x="4485" y="2499"/>
                    <a:pt x="4532" y="2238"/>
                    <a:pt x="4352" y="2148"/>
                  </a:cubicBezTo>
                  <a:cubicBezTo>
                    <a:pt x="2832" y="1610"/>
                    <a:pt x="1502" y="1040"/>
                    <a:pt x="203" y="26"/>
                  </a:cubicBezTo>
                  <a:cubicBezTo>
                    <a:pt x="185" y="8"/>
                    <a:pt x="165" y="0"/>
                    <a:pt x="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18"/>
            <p:cNvSpPr/>
            <p:nvPr/>
          </p:nvSpPr>
          <p:spPr>
            <a:xfrm>
              <a:off x="4970992" y="1807680"/>
              <a:ext cx="172375" cy="171376"/>
            </a:xfrm>
            <a:custGeom>
              <a:avLst/>
              <a:gdLst/>
              <a:ahLst/>
              <a:cxnLst/>
              <a:rect l="l" t="t" r="r" b="b"/>
              <a:pathLst>
                <a:path w="5352" h="5321" extrusionOk="0">
                  <a:moveTo>
                    <a:pt x="5257" y="1"/>
                  </a:moveTo>
                  <a:lnTo>
                    <a:pt x="4940" y="96"/>
                  </a:lnTo>
                  <a:cubicBezTo>
                    <a:pt x="3927" y="159"/>
                    <a:pt x="2534" y="1394"/>
                    <a:pt x="1868" y="2059"/>
                  </a:cubicBezTo>
                  <a:cubicBezTo>
                    <a:pt x="1393" y="2502"/>
                    <a:pt x="982" y="2977"/>
                    <a:pt x="633" y="3547"/>
                  </a:cubicBezTo>
                  <a:cubicBezTo>
                    <a:pt x="507" y="3769"/>
                    <a:pt x="412" y="3959"/>
                    <a:pt x="285" y="4181"/>
                  </a:cubicBezTo>
                  <a:cubicBezTo>
                    <a:pt x="158" y="4371"/>
                    <a:pt x="95" y="4529"/>
                    <a:pt x="0" y="4719"/>
                  </a:cubicBezTo>
                  <a:cubicBezTo>
                    <a:pt x="127" y="4878"/>
                    <a:pt x="285" y="5068"/>
                    <a:pt x="412" y="5226"/>
                  </a:cubicBezTo>
                  <a:cubicBezTo>
                    <a:pt x="435" y="5218"/>
                    <a:pt x="459" y="5214"/>
                    <a:pt x="482" y="5214"/>
                  </a:cubicBezTo>
                  <a:cubicBezTo>
                    <a:pt x="552" y="5214"/>
                    <a:pt x="618" y="5250"/>
                    <a:pt x="665" y="5321"/>
                  </a:cubicBezTo>
                  <a:cubicBezTo>
                    <a:pt x="1552" y="4561"/>
                    <a:pt x="2470" y="3801"/>
                    <a:pt x="3357" y="3104"/>
                  </a:cubicBezTo>
                  <a:cubicBezTo>
                    <a:pt x="3800" y="2756"/>
                    <a:pt x="4275" y="2439"/>
                    <a:pt x="4687" y="2027"/>
                  </a:cubicBezTo>
                  <a:cubicBezTo>
                    <a:pt x="4909" y="1837"/>
                    <a:pt x="5257" y="1489"/>
                    <a:pt x="5352" y="1204"/>
                  </a:cubicBezTo>
                  <a:cubicBezTo>
                    <a:pt x="5320" y="792"/>
                    <a:pt x="5320" y="412"/>
                    <a:pt x="525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18"/>
          <p:cNvGrpSpPr/>
          <p:nvPr/>
        </p:nvGrpSpPr>
        <p:grpSpPr>
          <a:xfrm>
            <a:off x="4512075" y="1294148"/>
            <a:ext cx="946781" cy="1628705"/>
            <a:chOff x="3337946" y="1325807"/>
            <a:chExt cx="871084" cy="1498486"/>
          </a:xfrm>
        </p:grpSpPr>
        <p:grpSp>
          <p:nvGrpSpPr>
            <p:cNvPr id="132" name="Google Shape;132;p18"/>
            <p:cNvGrpSpPr/>
            <p:nvPr/>
          </p:nvGrpSpPr>
          <p:grpSpPr>
            <a:xfrm>
              <a:off x="3337946" y="1325807"/>
              <a:ext cx="871084" cy="1498486"/>
              <a:chOff x="3337946" y="1190382"/>
              <a:chExt cx="871084" cy="1498486"/>
            </a:xfrm>
          </p:grpSpPr>
          <p:sp>
            <p:nvSpPr>
              <p:cNvPr id="133" name="Google Shape;133;p18"/>
              <p:cNvSpPr/>
              <p:nvPr/>
            </p:nvSpPr>
            <p:spPr>
              <a:xfrm>
                <a:off x="3337946" y="1190382"/>
                <a:ext cx="871084" cy="1498486"/>
              </a:xfrm>
              <a:custGeom>
                <a:avLst/>
                <a:gdLst/>
                <a:ahLst/>
                <a:cxnLst/>
                <a:rect l="l" t="t" r="r" b="b"/>
                <a:pathLst>
                  <a:path w="27046" h="46526" extrusionOk="0">
                    <a:moveTo>
                      <a:pt x="9778" y="354"/>
                    </a:moveTo>
                    <a:cubicBezTo>
                      <a:pt x="10149" y="354"/>
                      <a:pt x="10509" y="391"/>
                      <a:pt x="10831" y="491"/>
                    </a:cubicBezTo>
                    <a:cubicBezTo>
                      <a:pt x="12161" y="840"/>
                      <a:pt x="12541" y="1758"/>
                      <a:pt x="11908" y="3310"/>
                    </a:cubicBezTo>
                    <a:cubicBezTo>
                      <a:pt x="11465" y="3690"/>
                      <a:pt x="10989" y="3943"/>
                      <a:pt x="10419" y="4070"/>
                    </a:cubicBezTo>
                    <a:cubicBezTo>
                      <a:pt x="10192" y="4155"/>
                      <a:pt x="10245" y="4496"/>
                      <a:pt x="10465" y="4496"/>
                    </a:cubicBezTo>
                    <a:cubicBezTo>
                      <a:pt x="10490" y="4496"/>
                      <a:pt x="10517" y="4491"/>
                      <a:pt x="10546" y="4481"/>
                    </a:cubicBezTo>
                    <a:cubicBezTo>
                      <a:pt x="10736" y="4450"/>
                      <a:pt x="10958" y="4386"/>
                      <a:pt x="11116" y="4291"/>
                    </a:cubicBezTo>
                    <a:cubicBezTo>
                      <a:pt x="12573" y="9453"/>
                      <a:pt x="14283" y="14426"/>
                      <a:pt x="15391" y="19683"/>
                    </a:cubicBezTo>
                    <a:cubicBezTo>
                      <a:pt x="15412" y="19828"/>
                      <a:pt x="15501" y="19891"/>
                      <a:pt x="15595" y="19891"/>
                    </a:cubicBezTo>
                    <a:cubicBezTo>
                      <a:pt x="15645" y="19891"/>
                      <a:pt x="15696" y="19874"/>
                      <a:pt x="15740" y="19841"/>
                    </a:cubicBezTo>
                    <a:cubicBezTo>
                      <a:pt x="15772" y="19936"/>
                      <a:pt x="15867" y="19968"/>
                      <a:pt x="15930" y="19999"/>
                    </a:cubicBezTo>
                    <a:cubicBezTo>
                      <a:pt x="21820" y="21203"/>
                      <a:pt x="26381" y="28391"/>
                      <a:pt x="26222" y="34187"/>
                    </a:cubicBezTo>
                    <a:cubicBezTo>
                      <a:pt x="26064" y="40869"/>
                      <a:pt x="19223" y="45619"/>
                      <a:pt x="12890" y="45936"/>
                    </a:cubicBezTo>
                    <a:cubicBezTo>
                      <a:pt x="12700" y="45947"/>
                      <a:pt x="12510" y="45952"/>
                      <a:pt x="12322" y="45952"/>
                    </a:cubicBezTo>
                    <a:cubicBezTo>
                      <a:pt x="7043" y="45952"/>
                      <a:pt x="2398" y="41732"/>
                      <a:pt x="1267" y="36625"/>
                    </a:cubicBezTo>
                    <a:cubicBezTo>
                      <a:pt x="0" y="30703"/>
                      <a:pt x="3484" y="25320"/>
                      <a:pt x="8171" y="21994"/>
                    </a:cubicBezTo>
                    <a:lnTo>
                      <a:pt x="8203" y="21963"/>
                    </a:lnTo>
                    <a:cubicBezTo>
                      <a:pt x="8361" y="21899"/>
                      <a:pt x="8519" y="21836"/>
                      <a:pt x="8456" y="21646"/>
                    </a:cubicBezTo>
                    <a:cubicBezTo>
                      <a:pt x="6556" y="16421"/>
                      <a:pt x="5954" y="10815"/>
                      <a:pt x="4371" y="5527"/>
                    </a:cubicBezTo>
                    <a:cubicBezTo>
                      <a:pt x="4529" y="5527"/>
                      <a:pt x="4656" y="5495"/>
                      <a:pt x="4814" y="5432"/>
                    </a:cubicBezTo>
                    <a:cubicBezTo>
                      <a:pt x="4972" y="5400"/>
                      <a:pt x="4909" y="5178"/>
                      <a:pt x="4782" y="5178"/>
                    </a:cubicBezTo>
                    <a:cubicBezTo>
                      <a:pt x="4747" y="5180"/>
                      <a:pt x="4712" y="5180"/>
                      <a:pt x="4677" y="5180"/>
                    </a:cubicBezTo>
                    <a:cubicBezTo>
                      <a:pt x="3065" y="5180"/>
                      <a:pt x="2171" y="3754"/>
                      <a:pt x="2977" y="2328"/>
                    </a:cubicBezTo>
                    <a:lnTo>
                      <a:pt x="2977" y="2170"/>
                    </a:lnTo>
                    <a:cubicBezTo>
                      <a:pt x="3896" y="1156"/>
                      <a:pt x="6619" y="776"/>
                      <a:pt x="7791" y="586"/>
                    </a:cubicBezTo>
                    <a:cubicBezTo>
                      <a:pt x="8367" y="483"/>
                      <a:pt x="9090" y="354"/>
                      <a:pt x="9778" y="354"/>
                    </a:cubicBezTo>
                    <a:close/>
                    <a:moveTo>
                      <a:pt x="9723" y="1"/>
                    </a:moveTo>
                    <a:cubicBezTo>
                      <a:pt x="8724" y="1"/>
                      <a:pt x="7688" y="232"/>
                      <a:pt x="6809" y="428"/>
                    </a:cubicBezTo>
                    <a:cubicBezTo>
                      <a:pt x="5764" y="650"/>
                      <a:pt x="3484" y="1061"/>
                      <a:pt x="2787" y="2075"/>
                    </a:cubicBezTo>
                    <a:cubicBezTo>
                      <a:pt x="2692" y="2075"/>
                      <a:pt x="2661" y="2106"/>
                      <a:pt x="2629" y="2170"/>
                    </a:cubicBezTo>
                    <a:cubicBezTo>
                      <a:pt x="1520" y="3468"/>
                      <a:pt x="2502" y="5527"/>
                      <a:pt x="4086" y="5653"/>
                    </a:cubicBezTo>
                    <a:cubicBezTo>
                      <a:pt x="4529" y="8440"/>
                      <a:pt x="5226" y="11259"/>
                      <a:pt x="5859" y="14077"/>
                    </a:cubicBezTo>
                    <a:cubicBezTo>
                      <a:pt x="6429" y="16674"/>
                      <a:pt x="6936" y="19334"/>
                      <a:pt x="7886" y="21836"/>
                    </a:cubicBezTo>
                    <a:cubicBezTo>
                      <a:pt x="3864" y="23958"/>
                      <a:pt x="1045" y="28486"/>
                      <a:pt x="570" y="32983"/>
                    </a:cubicBezTo>
                    <a:cubicBezTo>
                      <a:pt x="95" y="37575"/>
                      <a:pt x="2312" y="42104"/>
                      <a:pt x="6144" y="44669"/>
                    </a:cubicBezTo>
                    <a:cubicBezTo>
                      <a:pt x="8092" y="45973"/>
                      <a:pt x="10171" y="46526"/>
                      <a:pt x="12264" y="46526"/>
                    </a:cubicBezTo>
                    <a:cubicBezTo>
                      <a:pt x="14901" y="46526"/>
                      <a:pt x="17561" y="45649"/>
                      <a:pt x="20015" y="44289"/>
                    </a:cubicBezTo>
                    <a:cubicBezTo>
                      <a:pt x="22264" y="43023"/>
                      <a:pt x="24417" y="41471"/>
                      <a:pt x="25589" y="39127"/>
                    </a:cubicBezTo>
                    <a:cubicBezTo>
                      <a:pt x="26697" y="36942"/>
                      <a:pt x="27046" y="34472"/>
                      <a:pt x="26697" y="32097"/>
                    </a:cubicBezTo>
                    <a:cubicBezTo>
                      <a:pt x="25906" y="26745"/>
                      <a:pt x="21599" y="20601"/>
                      <a:pt x="16120" y="19493"/>
                    </a:cubicBezTo>
                    <a:cubicBezTo>
                      <a:pt x="16057" y="19493"/>
                      <a:pt x="15962" y="19493"/>
                      <a:pt x="15930" y="19524"/>
                    </a:cubicBezTo>
                    <a:cubicBezTo>
                      <a:pt x="14821" y="14394"/>
                      <a:pt x="13555" y="9042"/>
                      <a:pt x="11496" y="4165"/>
                    </a:cubicBezTo>
                    <a:cubicBezTo>
                      <a:pt x="12985" y="3278"/>
                      <a:pt x="13681" y="1315"/>
                      <a:pt x="11496" y="333"/>
                    </a:cubicBezTo>
                    <a:cubicBezTo>
                      <a:pt x="10950" y="90"/>
                      <a:pt x="10344" y="1"/>
                      <a:pt x="9723"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18"/>
              <p:cNvSpPr/>
              <p:nvPr/>
            </p:nvSpPr>
            <p:spPr>
              <a:xfrm>
                <a:off x="3337946" y="1203490"/>
                <a:ext cx="849666" cy="1468050"/>
              </a:xfrm>
              <a:custGeom>
                <a:avLst/>
                <a:gdLst/>
                <a:ahLst/>
                <a:cxnLst/>
                <a:rect l="l" t="t" r="r" b="b"/>
                <a:pathLst>
                  <a:path w="26381" h="45581" extrusionOk="0">
                    <a:moveTo>
                      <a:pt x="10851" y="1305"/>
                    </a:moveTo>
                    <a:cubicBezTo>
                      <a:pt x="11081" y="1305"/>
                      <a:pt x="11189" y="1649"/>
                      <a:pt x="10989" y="1763"/>
                    </a:cubicBezTo>
                    <a:cubicBezTo>
                      <a:pt x="9116" y="2729"/>
                      <a:pt x="6944" y="3262"/>
                      <a:pt x="4826" y="3262"/>
                    </a:cubicBezTo>
                    <a:cubicBezTo>
                      <a:pt x="4652" y="3262"/>
                      <a:pt x="4480" y="3258"/>
                      <a:pt x="4307" y="3251"/>
                    </a:cubicBezTo>
                    <a:cubicBezTo>
                      <a:pt x="4022" y="3251"/>
                      <a:pt x="4054" y="2871"/>
                      <a:pt x="4307" y="2871"/>
                    </a:cubicBezTo>
                    <a:cubicBezTo>
                      <a:pt x="6619" y="2649"/>
                      <a:pt x="8646" y="2174"/>
                      <a:pt x="10768" y="1319"/>
                    </a:cubicBezTo>
                    <a:cubicBezTo>
                      <a:pt x="10797" y="1310"/>
                      <a:pt x="10825" y="1305"/>
                      <a:pt x="10851" y="1305"/>
                    </a:cubicBezTo>
                    <a:close/>
                    <a:moveTo>
                      <a:pt x="9726" y="1"/>
                    </a:moveTo>
                    <a:cubicBezTo>
                      <a:pt x="9070" y="1"/>
                      <a:pt x="8397" y="112"/>
                      <a:pt x="7823" y="211"/>
                    </a:cubicBezTo>
                    <a:cubicBezTo>
                      <a:pt x="6651" y="401"/>
                      <a:pt x="3927" y="813"/>
                      <a:pt x="3009" y="1794"/>
                    </a:cubicBezTo>
                    <a:cubicBezTo>
                      <a:pt x="3072" y="1826"/>
                      <a:pt x="3072" y="1921"/>
                      <a:pt x="3009" y="1953"/>
                    </a:cubicBezTo>
                    <a:cubicBezTo>
                      <a:pt x="2203" y="3379"/>
                      <a:pt x="3096" y="4805"/>
                      <a:pt x="4709" y="4805"/>
                    </a:cubicBezTo>
                    <a:cubicBezTo>
                      <a:pt x="4744" y="4805"/>
                      <a:pt x="4779" y="4804"/>
                      <a:pt x="4814" y="4803"/>
                    </a:cubicBezTo>
                    <a:cubicBezTo>
                      <a:pt x="4972" y="4803"/>
                      <a:pt x="5004" y="5056"/>
                      <a:pt x="4846" y="5088"/>
                    </a:cubicBezTo>
                    <a:cubicBezTo>
                      <a:pt x="4687" y="5120"/>
                      <a:pt x="4561" y="5151"/>
                      <a:pt x="4402" y="5151"/>
                    </a:cubicBezTo>
                    <a:cubicBezTo>
                      <a:pt x="6017" y="10472"/>
                      <a:pt x="6619" y="16045"/>
                      <a:pt x="8488" y="21271"/>
                    </a:cubicBezTo>
                    <a:cubicBezTo>
                      <a:pt x="8519" y="21461"/>
                      <a:pt x="8393" y="21587"/>
                      <a:pt x="8234" y="21587"/>
                    </a:cubicBezTo>
                    <a:lnTo>
                      <a:pt x="8203" y="21619"/>
                    </a:lnTo>
                    <a:cubicBezTo>
                      <a:pt x="3547" y="24944"/>
                      <a:pt x="0" y="30296"/>
                      <a:pt x="1330" y="36282"/>
                    </a:cubicBezTo>
                    <a:cubicBezTo>
                      <a:pt x="2397" y="41342"/>
                      <a:pt x="7044" y="45580"/>
                      <a:pt x="12304" y="45580"/>
                    </a:cubicBezTo>
                    <a:cubicBezTo>
                      <a:pt x="12509" y="45580"/>
                      <a:pt x="12715" y="45574"/>
                      <a:pt x="12921" y="45561"/>
                    </a:cubicBezTo>
                    <a:cubicBezTo>
                      <a:pt x="19223" y="45181"/>
                      <a:pt x="26032" y="40462"/>
                      <a:pt x="26222" y="33780"/>
                    </a:cubicBezTo>
                    <a:cubicBezTo>
                      <a:pt x="26381" y="27984"/>
                      <a:pt x="21820" y="20827"/>
                      <a:pt x="15930" y="19592"/>
                    </a:cubicBezTo>
                    <a:cubicBezTo>
                      <a:pt x="15867" y="19592"/>
                      <a:pt x="15772" y="19529"/>
                      <a:pt x="15772" y="19497"/>
                    </a:cubicBezTo>
                    <a:cubicBezTo>
                      <a:pt x="15733" y="19516"/>
                      <a:pt x="15689" y="19527"/>
                      <a:pt x="15645" y="19527"/>
                    </a:cubicBezTo>
                    <a:cubicBezTo>
                      <a:pt x="15544" y="19527"/>
                      <a:pt x="15445" y="19471"/>
                      <a:pt x="15423" y="19339"/>
                    </a:cubicBezTo>
                    <a:cubicBezTo>
                      <a:pt x="14315" y="14114"/>
                      <a:pt x="12605" y="9078"/>
                      <a:pt x="11148" y="3948"/>
                    </a:cubicBezTo>
                    <a:cubicBezTo>
                      <a:pt x="10926" y="4011"/>
                      <a:pt x="10768" y="4106"/>
                      <a:pt x="10578" y="4138"/>
                    </a:cubicBezTo>
                    <a:cubicBezTo>
                      <a:pt x="10568" y="4139"/>
                      <a:pt x="10558" y="4140"/>
                      <a:pt x="10548" y="4140"/>
                    </a:cubicBezTo>
                    <a:cubicBezTo>
                      <a:pt x="10315" y="4140"/>
                      <a:pt x="10208" y="3786"/>
                      <a:pt x="10451" y="3694"/>
                    </a:cubicBezTo>
                    <a:cubicBezTo>
                      <a:pt x="11021" y="3568"/>
                      <a:pt x="11496" y="3314"/>
                      <a:pt x="11940" y="2934"/>
                    </a:cubicBezTo>
                    <a:cubicBezTo>
                      <a:pt x="12573" y="1414"/>
                      <a:pt x="12193" y="464"/>
                      <a:pt x="10863" y="148"/>
                    </a:cubicBezTo>
                    <a:cubicBezTo>
                      <a:pt x="10507" y="41"/>
                      <a:pt x="10119" y="1"/>
                      <a:pt x="9726" y="1"/>
                    </a:cubicBezTo>
                    <a:close/>
                  </a:path>
                </a:pathLst>
              </a:custGeom>
              <a:solidFill>
                <a:schemeClr val="lt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18"/>
              <p:cNvSpPr/>
              <p:nvPr/>
            </p:nvSpPr>
            <p:spPr>
              <a:xfrm>
                <a:off x="3441976" y="2125945"/>
                <a:ext cx="664054" cy="463015"/>
              </a:xfrm>
              <a:custGeom>
                <a:avLst/>
                <a:gdLst/>
                <a:ahLst/>
                <a:cxnLst/>
                <a:rect l="l" t="t" r="r" b="b"/>
                <a:pathLst>
                  <a:path w="20618" h="14376" extrusionOk="0">
                    <a:moveTo>
                      <a:pt x="18717" y="737"/>
                    </a:moveTo>
                    <a:cubicBezTo>
                      <a:pt x="19667" y="3524"/>
                      <a:pt x="20110" y="6627"/>
                      <a:pt x="18590" y="9288"/>
                    </a:cubicBezTo>
                    <a:cubicBezTo>
                      <a:pt x="17324" y="11536"/>
                      <a:pt x="14917" y="12929"/>
                      <a:pt x="12510" y="13563"/>
                    </a:cubicBezTo>
                    <a:cubicBezTo>
                      <a:pt x="11529" y="13811"/>
                      <a:pt x="10485" y="13957"/>
                      <a:pt x="9441" y="13957"/>
                    </a:cubicBezTo>
                    <a:cubicBezTo>
                      <a:pt x="7821" y="13957"/>
                      <a:pt x="6201" y="13606"/>
                      <a:pt x="4814" y="12739"/>
                    </a:cubicBezTo>
                    <a:cubicBezTo>
                      <a:pt x="2502" y="11283"/>
                      <a:pt x="444" y="7482"/>
                      <a:pt x="444" y="4727"/>
                    </a:cubicBezTo>
                    <a:cubicBezTo>
                      <a:pt x="444" y="4696"/>
                      <a:pt x="381" y="4664"/>
                      <a:pt x="381" y="4664"/>
                    </a:cubicBezTo>
                    <a:cubicBezTo>
                      <a:pt x="1660" y="4161"/>
                      <a:pt x="2920" y="4005"/>
                      <a:pt x="4177" y="4005"/>
                    </a:cubicBezTo>
                    <a:cubicBezTo>
                      <a:pt x="6221" y="4005"/>
                      <a:pt x="8256" y="4417"/>
                      <a:pt x="10350" y="4417"/>
                    </a:cubicBezTo>
                    <a:cubicBezTo>
                      <a:pt x="10699" y="4417"/>
                      <a:pt x="11049" y="4405"/>
                      <a:pt x="11401" y="4379"/>
                    </a:cubicBezTo>
                    <a:cubicBezTo>
                      <a:pt x="14252" y="4157"/>
                      <a:pt x="16595" y="2510"/>
                      <a:pt x="18717" y="737"/>
                    </a:cubicBezTo>
                    <a:close/>
                    <a:moveTo>
                      <a:pt x="18792" y="1"/>
                    </a:moveTo>
                    <a:cubicBezTo>
                      <a:pt x="18685" y="1"/>
                      <a:pt x="18590" y="56"/>
                      <a:pt x="18590" y="135"/>
                    </a:cubicBezTo>
                    <a:cubicBezTo>
                      <a:pt x="18559" y="135"/>
                      <a:pt x="18559" y="199"/>
                      <a:pt x="18527" y="199"/>
                    </a:cubicBezTo>
                    <a:cubicBezTo>
                      <a:pt x="17260" y="1244"/>
                      <a:pt x="15962" y="2320"/>
                      <a:pt x="14442" y="2985"/>
                    </a:cubicBezTo>
                    <a:cubicBezTo>
                      <a:pt x="13081" y="3620"/>
                      <a:pt x="11705" y="3833"/>
                      <a:pt x="10289" y="3833"/>
                    </a:cubicBezTo>
                    <a:cubicBezTo>
                      <a:pt x="9727" y="3833"/>
                      <a:pt x="9159" y="3799"/>
                      <a:pt x="8583" y="3745"/>
                    </a:cubicBezTo>
                    <a:cubicBezTo>
                      <a:pt x="7228" y="3605"/>
                      <a:pt x="5773" y="3373"/>
                      <a:pt x="4347" y="3373"/>
                    </a:cubicBezTo>
                    <a:cubicBezTo>
                      <a:pt x="2873" y="3373"/>
                      <a:pt x="1430" y="3621"/>
                      <a:pt x="159" y="4474"/>
                    </a:cubicBezTo>
                    <a:cubicBezTo>
                      <a:pt x="32" y="4537"/>
                      <a:pt x="64" y="4664"/>
                      <a:pt x="191" y="4696"/>
                    </a:cubicBezTo>
                    <a:cubicBezTo>
                      <a:pt x="1" y="6089"/>
                      <a:pt x="634" y="7356"/>
                      <a:pt x="1172" y="8591"/>
                    </a:cubicBezTo>
                    <a:cubicBezTo>
                      <a:pt x="1806" y="10048"/>
                      <a:pt x="2597" y="11504"/>
                      <a:pt x="3864" y="12549"/>
                    </a:cubicBezTo>
                    <a:cubicBezTo>
                      <a:pt x="5439" y="13854"/>
                      <a:pt x="7492" y="14376"/>
                      <a:pt x="9537" y="14376"/>
                    </a:cubicBezTo>
                    <a:cubicBezTo>
                      <a:pt x="10372" y="14376"/>
                      <a:pt x="11205" y="14289"/>
                      <a:pt x="12003" y="14133"/>
                    </a:cubicBezTo>
                    <a:cubicBezTo>
                      <a:pt x="14727" y="13563"/>
                      <a:pt x="17419" y="12106"/>
                      <a:pt x="18875" y="9699"/>
                    </a:cubicBezTo>
                    <a:cubicBezTo>
                      <a:pt x="20617" y="6786"/>
                      <a:pt x="20142" y="3239"/>
                      <a:pt x="19065" y="199"/>
                    </a:cubicBezTo>
                    <a:cubicBezTo>
                      <a:pt x="19018" y="56"/>
                      <a:pt x="18899" y="1"/>
                      <a:pt x="18792"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18"/>
              <p:cNvSpPr/>
              <p:nvPr/>
            </p:nvSpPr>
            <p:spPr>
              <a:xfrm>
                <a:off x="3454215" y="2149650"/>
                <a:ext cx="635486" cy="425848"/>
              </a:xfrm>
              <a:custGeom>
                <a:avLst/>
                <a:gdLst/>
                <a:ahLst/>
                <a:cxnLst/>
                <a:rect l="l" t="t" r="r" b="b"/>
                <a:pathLst>
                  <a:path w="19731" h="13222" extrusionOk="0">
                    <a:moveTo>
                      <a:pt x="18337" y="1"/>
                    </a:moveTo>
                    <a:lnTo>
                      <a:pt x="18337" y="1"/>
                    </a:lnTo>
                    <a:cubicBezTo>
                      <a:pt x="16215" y="1774"/>
                      <a:pt x="13872" y="3421"/>
                      <a:pt x="11021" y="3643"/>
                    </a:cubicBezTo>
                    <a:cubicBezTo>
                      <a:pt x="10669" y="3669"/>
                      <a:pt x="10319" y="3681"/>
                      <a:pt x="9970" y="3681"/>
                    </a:cubicBezTo>
                    <a:cubicBezTo>
                      <a:pt x="7876" y="3681"/>
                      <a:pt x="5841" y="3269"/>
                      <a:pt x="3797" y="3269"/>
                    </a:cubicBezTo>
                    <a:cubicBezTo>
                      <a:pt x="2540" y="3269"/>
                      <a:pt x="1280" y="3425"/>
                      <a:pt x="1" y="3928"/>
                    </a:cubicBezTo>
                    <a:cubicBezTo>
                      <a:pt x="64" y="3960"/>
                      <a:pt x="64" y="3960"/>
                      <a:pt x="64" y="4023"/>
                    </a:cubicBezTo>
                    <a:cubicBezTo>
                      <a:pt x="64" y="6746"/>
                      <a:pt x="2122" y="10547"/>
                      <a:pt x="4434" y="12003"/>
                    </a:cubicBezTo>
                    <a:cubicBezTo>
                      <a:pt x="5821" y="12870"/>
                      <a:pt x="7441" y="13221"/>
                      <a:pt x="9061" y="13221"/>
                    </a:cubicBezTo>
                    <a:cubicBezTo>
                      <a:pt x="10105" y="13221"/>
                      <a:pt x="11149" y="13075"/>
                      <a:pt x="12130" y="12827"/>
                    </a:cubicBezTo>
                    <a:cubicBezTo>
                      <a:pt x="14568" y="12193"/>
                      <a:pt x="16944" y="10800"/>
                      <a:pt x="18210" y="8552"/>
                    </a:cubicBezTo>
                    <a:cubicBezTo>
                      <a:pt x="19730" y="5891"/>
                      <a:pt x="19287" y="2788"/>
                      <a:pt x="183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18"/>
              <p:cNvSpPr/>
              <p:nvPr/>
            </p:nvSpPr>
            <p:spPr>
              <a:xfrm>
                <a:off x="3469513" y="1245231"/>
                <a:ext cx="228770" cy="63320"/>
              </a:xfrm>
              <a:custGeom>
                <a:avLst/>
                <a:gdLst/>
                <a:ahLst/>
                <a:cxnLst/>
                <a:rect l="l" t="t" r="r" b="b"/>
                <a:pathLst>
                  <a:path w="7103" h="1966" extrusionOk="0">
                    <a:moveTo>
                      <a:pt x="6824" y="1"/>
                    </a:moveTo>
                    <a:cubicBezTo>
                      <a:pt x="6800" y="1"/>
                      <a:pt x="6773" y="8"/>
                      <a:pt x="6746" y="23"/>
                    </a:cubicBezTo>
                    <a:cubicBezTo>
                      <a:pt x="4561" y="878"/>
                      <a:pt x="2534" y="1417"/>
                      <a:pt x="254" y="1575"/>
                    </a:cubicBezTo>
                    <a:cubicBezTo>
                      <a:pt x="1" y="1575"/>
                      <a:pt x="1" y="1955"/>
                      <a:pt x="254" y="1955"/>
                    </a:cubicBezTo>
                    <a:cubicBezTo>
                      <a:pt x="426" y="1962"/>
                      <a:pt x="599" y="1966"/>
                      <a:pt x="772" y="1966"/>
                    </a:cubicBezTo>
                    <a:cubicBezTo>
                      <a:pt x="2891" y="1966"/>
                      <a:pt x="5063" y="1433"/>
                      <a:pt x="6936" y="467"/>
                    </a:cubicBezTo>
                    <a:cubicBezTo>
                      <a:pt x="7103" y="356"/>
                      <a:pt x="7001" y="1"/>
                      <a:pt x="682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8" name="Google Shape;138;p18"/>
            <p:cNvSpPr/>
            <p:nvPr/>
          </p:nvSpPr>
          <p:spPr>
            <a:xfrm>
              <a:off x="3956075" y="1539970"/>
              <a:ext cx="171924" cy="148638"/>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18"/>
            <p:cNvSpPr/>
            <p:nvPr/>
          </p:nvSpPr>
          <p:spPr>
            <a:xfrm>
              <a:off x="3940325" y="1518681"/>
              <a:ext cx="202972" cy="191119"/>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18"/>
            <p:cNvSpPr/>
            <p:nvPr/>
          </p:nvSpPr>
          <p:spPr>
            <a:xfrm>
              <a:off x="4033115" y="1571566"/>
              <a:ext cx="63288" cy="45058"/>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2" name="Google Shape;142;p18"/>
          <p:cNvSpPr txBox="1"/>
          <p:nvPr/>
        </p:nvSpPr>
        <p:spPr>
          <a:xfrm>
            <a:off x="1517929" y="1497049"/>
            <a:ext cx="2728581" cy="122290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dirty="0">
                <a:ln>
                  <a:noFill/>
                </a:ln>
                <a:solidFill>
                  <a:srgbClr val="2A70E2"/>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I. MỘT SỐ DỤNG CỤ VÀ HÓA CHẤT</a:t>
            </a:r>
            <a:endParaRPr kumimoji="0" sz="2800" b="1" i="0" u="none" strike="noStrike" kern="0" cap="none" spc="0" normalizeH="0" baseline="0" noProof="0" dirty="0">
              <a:ln>
                <a:noFill/>
              </a:ln>
              <a:solidFill>
                <a:srgbClr val="2A70E2"/>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144" name="Google Shape;144;p18"/>
          <p:cNvSpPr txBox="1"/>
          <p:nvPr/>
        </p:nvSpPr>
        <p:spPr>
          <a:xfrm>
            <a:off x="4911218" y="3479097"/>
            <a:ext cx="3093412" cy="1153489"/>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GB" sz="2800" b="1" i="0" u="none" strike="noStrike" kern="0" cap="none" spc="0" normalizeH="0" baseline="0" noProof="0" dirty="0">
                <a:ln>
                  <a:noFill/>
                </a:ln>
                <a:solidFill>
                  <a:srgbClr val="C00000"/>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II. VIẾT BÁO CÁO VÀ THUYẾT TRÌNH MỘT VẤN ĐỀ KHOA HỌC</a:t>
            </a:r>
            <a:endParaRPr kumimoji="0" sz="2800" b="1" i="0" u="none" strike="noStrike" kern="0" cap="none" spc="0" normalizeH="0" baseline="0" noProof="0" dirty="0">
              <a:ln>
                <a:noFill/>
              </a:ln>
              <a:solidFill>
                <a:srgbClr val="C00000"/>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
        <p:nvSpPr>
          <p:cNvPr id="5" name="Title 4"/>
          <p:cNvSpPr>
            <a:spLocks noGrp="1"/>
          </p:cNvSpPr>
          <p:nvPr>
            <p:ph type="title"/>
          </p:nvPr>
        </p:nvSpPr>
        <p:spPr/>
        <p:txBody>
          <a:bodyPr/>
          <a:lstStyle/>
          <a:p>
            <a:r>
              <a:rPr lang="en-US" sz="3600" b="1" dirty="0">
                <a:latin typeface="Fira Sans Extra Condensed Medium" panose="020B0603050000020004" charset="0"/>
              </a:rPr>
              <a:t>NỘI DUNG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250"/>
                                  </p:stCondLst>
                                  <p:childTnLst>
                                    <p:set>
                                      <p:cBhvr>
                                        <p:cTn id="10" dur="1" fill="hold">
                                          <p:stCondLst>
                                            <p:cond delay="0"/>
                                          </p:stCondLst>
                                        </p:cTn>
                                        <p:tgtEl>
                                          <p:spTgt spid="131"/>
                                        </p:tgtEl>
                                        <p:attrNameLst>
                                          <p:attrName>style.visibility</p:attrName>
                                        </p:attrNameLst>
                                      </p:cBhvr>
                                      <p:to>
                                        <p:strVal val="visible"/>
                                      </p:to>
                                    </p:set>
                                    <p:anim calcmode="lin" valueType="num">
                                      <p:cBhvr>
                                        <p:cTn id="11" dur="500" fill="hold"/>
                                        <p:tgtEl>
                                          <p:spTgt spid="131"/>
                                        </p:tgtEl>
                                        <p:attrNameLst>
                                          <p:attrName>ppt_w</p:attrName>
                                        </p:attrNameLst>
                                      </p:cBhvr>
                                      <p:tavLst>
                                        <p:tav tm="0">
                                          <p:val>
                                            <p:fltVal val="0"/>
                                          </p:val>
                                        </p:tav>
                                        <p:tav tm="100000">
                                          <p:val>
                                            <p:strVal val="#ppt_w"/>
                                          </p:val>
                                        </p:tav>
                                      </p:tavLst>
                                    </p:anim>
                                    <p:anim calcmode="lin" valueType="num">
                                      <p:cBhvr>
                                        <p:cTn id="12" dur="500" fill="hold"/>
                                        <p:tgtEl>
                                          <p:spTgt spid="131"/>
                                        </p:tgtEl>
                                        <p:attrNameLst>
                                          <p:attrName>ppt_h</p:attrName>
                                        </p:attrNameLst>
                                      </p:cBhvr>
                                      <p:tavLst>
                                        <p:tav tm="0">
                                          <p:val>
                                            <p:fltVal val="0"/>
                                          </p:val>
                                        </p:tav>
                                        <p:tav tm="100000">
                                          <p:val>
                                            <p:strVal val="#ppt_h"/>
                                          </p:val>
                                        </p:tav>
                                      </p:tavLst>
                                    </p:anim>
                                    <p:animEffect transition="in" filter="fade">
                                      <p:cBhvr>
                                        <p:cTn id="13" dur="500"/>
                                        <p:tgtEl>
                                          <p:spTgt spid="131"/>
                                        </p:tgtEl>
                                      </p:cBhvr>
                                    </p:animEffect>
                                  </p:childTnLst>
                                </p:cTn>
                              </p:par>
                              <p:par>
                                <p:cTn id="14" presetID="53" presetClass="entr" presetSubtype="16" fill="hold" nodeType="withEffect">
                                  <p:stCondLst>
                                    <p:cond delay="500"/>
                                  </p:stCondLst>
                                  <p:childTnLst>
                                    <p:set>
                                      <p:cBhvr>
                                        <p:cTn id="15" dur="1" fill="hold">
                                          <p:stCondLst>
                                            <p:cond delay="0"/>
                                          </p:stCondLst>
                                        </p:cTn>
                                        <p:tgtEl>
                                          <p:spTgt spid="101"/>
                                        </p:tgtEl>
                                        <p:attrNameLst>
                                          <p:attrName>style.visibility</p:attrName>
                                        </p:attrNameLst>
                                      </p:cBhvr>
                                      <p:to>
                                        <p:strVal val="visible"/>
                                      </p:to>
                                    </p:set>
                                    <p:anim calcmode="lin" valueType="num">
                                      <p:cBhvr>
                                        <p:cTn id="16" dur="500" fill="hold"/>
                                        <p:tgtEl>
                                          <p:spTgt spid="101"/>
                                        </p:tgtEl>
                                        <p:attrNameLst>
                                          <p:attrName>ppt_w</p:attrName>
                                        </p:attrNameLst>
                                      </p:cBhvr>
                                      <p:tavLst>
                                        <p:tav tm="0">
                                          <p:val>
                                            <p:fltVal val="0"/>
                                          </p:val>
                                        </p:tav>
                                        <p:tav tm="100000">
                                          <p:val>
                                            <p:strVal val="#ppt_w"/>
                                          </p:val>
                                        </p:tav>
                                      </p:tavLst>
                                    </p:anim>
                                    <p:anim calcmode="lin" valueType="num">
                                      <p:cBhvr>
                                        <p:cTn id="17" dur="500" fill="hold"/>
                                        <p:tgtEl>
                                          <p:spTgt spid="101"/>
                                        </p:tgtEl>
                                        <p:attrNameLst>
                                          <p:attrName>ppt_h</p:attrName>
                                        </p:attrNameLst>
                                      </p:cBhvr>
                                      <p:tavLst>
                                        <p:tav tm="0">
                                          <p:val>
                                            <p:fltVal val="0"/>
                                          </p:val>
                                        </p:tav>
                                        <p:tav tm="100000">
                                          <p:val>
                                            <p:strVal val="#ppt_h"/>
                                          </p:val>
                                        </p:tav>
                                      </p:tavLst>
                                    </p:anim>
                                    <p:animEffect transition="in" filter="fade">
                                      <p:cBhvr>
                                        <p:cTn id="18" dur="500"/>
                                        <p:tgtEl>
                                          <p:spTgt spid="10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type="lt">
                                    <p:tmPct val="7000"/>
                                  </p:iterate>
                                  <p:childTnLst>
                                    <p:set>
                                      <p:cBhvr>
                                        <p:cTn id="22" dur="1" fill="hold">
                                          <p:stCondLst>
                                            <p:cond delay="0"/>
                                          </p:stCondLst>
                                        </p:cTn>
                                        <p:tgtEl>
                                          <p:spTgt spid="142"/>
                                        </p:tgtEl>
                                        <p:attrNameLst>
                                          <p:attrName>style.visibility</p:attrName>
                                        </p:attrNameLst>
                                      </p:cBhvr>
                                      <p:to>
                                        <p:strVal val="visible"/>
                                      </p:to>
                                    </p:set>
                                    <p:animEffect transition="in" filter="wipe(left)">
                                      <p:cBhvr>
                                        <p:cTn id="23" dur="500"/>
                                        <p:tgtEl>
                                          <p:spTgt spid="14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iterate type="lt">
                                    <p:tmPct val="7000"/>
                                  </p:iterate>
                                  <p:childTnLst>
                                    <p:set>
                                      <p:cBhvr>
                                        <p:cTn id="27" dur="1" fill="hold">
                                          <p:stCondLst>
                                            <p:cond delay="0"/>
                                          </p:stCondLst>
                                        </p:cTn>
                                        <p:tgtEl>
                                          <p:spTgt spid="144"/>
                                        </p:tgtEl>
                                        <p:attrNameLst>
                                          <p:attrName>style.visibility</p:attrName>
                                        </p:attrNameLst>
                                      </p:cBhvr>
                                      <p:to>
                                        <p:strVal val="visible"/>
                                      </p:to>
                                    </p:set>
                                    <p:animEffect transition="in" filter="wipe(right)">
                                      <p:cBhvr>
                                        <p:cTn id="28"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P spid="144"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418209"/>
          </a:xfrm>
          <a:prstGeom prst="rect">
            <a:avLst/>
          </a:prstGeom>
          <a:solidFill>
            <a:srgbClr val="9435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CFE2F3"/>
              </a:solidFill>
              <a:effectLst/>
              <a:uLnTx/>
              <a:uFillTx/>
              <a:latin typeface="Arial" panose="020B0604020202020204"/>
              <a:ea typeface="+mn-ea"/>
              <a:cs typeface="+mn-cs"/>
              <a:sym typeface="Arial" panose="020B0604020202020204"/>
            </a:endParaRPr>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2. </a:t>
            </a:r>
            <a:r>
              <a:rPr kumimoji="0" lang="en-US" sz="1800" b="1" i="0" u="none" strike="noStrike" kern="0" cap="none" spc="0" normalizeH="0" baseline="0" noProof="0" dirty="0" err="1">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Báo</a:t>
            </a:r>
            <a:r>
              <a:rPr kumimoji="0" lang="en-US" sz="1800" b="1" i="0" u="none" strike="noStrike" kern="0" cap="none" spc="0" normalizeH="0" noProof="0" dirty="0">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1800" b="1" i="0" u="none" strike="noStrike" kern="0" cap="none" spc="0" normalizeH="0" noProof="0" dirty="0" err="1">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cáo</a:t>
            </a:r>
            <a:r>
              <a:rPr kumimoji="0" lang="en-US" sz="1800" b="1" i="0" u="none" strike="noStrike" kern="0" cap="none" spc="0" normalizeH="0" noProof="0" dirty="0">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1800" b="1" i="0" u="none" strike="noStrike" kern="0" cap="none" spc="0" normalizeH="0" noProof="0" dirty="0" err="1">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treo</a:t>
            </a:r>
            <a:r>
              <a:rPr kumimoji="0" lang="en-US" sz="1800" b="1" i="0" u="none" strike="noStrike" kern="0" cap="none" spc="0" normalizeH="0" noProof="0" dirty="0">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kumimoji="0" lang="en-US" sz="1800" b="1" i="0" u="none" strike="noStrike" kern="0" cap="none" spc="0" normalizeH="0" noProof="0" dirty="0" err="1">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tường</a:t>
            </a:r>
            <a:endParaRPr kumimoji="0" lang="en-US" sz="1800" b="1" i="0" u="none" strike="noStrike" kern="0" cap="none" spc="0" normalizeH="0" baseline="0" noProof="0" dirty="0">
              <a:ln>
                <a:noFill/>
              </a:ln>
              <a:solidFill>
                <a:srgbClr val="2A70E2"/>
              </a:solidFill>
              <a:effectLst/>
              <a:uLnTx/>
              <a:uFillTx/>
              <a:latin typeface="Fira Sans Extra Condensed Medium" panose="020B0603050000020004" charset="0"/>
              <a:ea typeface="Fira Sans Extra Condensed" panose="020B0503050000020004"/>
              <a:cs typeface="Fira Sans Extra Condensed" panose="020B0503050000020004"/>
              <a:sym typeface="Arial" panose="020B0604020202020204"/>
            </a:endParaRPr>
          </a:p>
        </p:txBody>
      </p:sp>
      <p:sp>
        <p:nvSpPr>
          <p:cNvPr id="30" name="Google Shape;142;p18"/>
          <p:cNvSpPr txBox="1"/>
          <p:nvPr/>
        </p:nvSpPr>
        <p:spPr>
          <a:xfrm>
            <a:off x="1007561" y="1029794"/>
            <a:ext cx="247075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sz="1800" dirty="0" err="1">
                <a:solidFill>
                  <a:srgbClr val="943557"/>
                </a:solidFill>
                <a:latin typeface="Fira Sans Extra Condensed Medium" panose="020B0603050000020004" charset="0"/>
              </a:rPr>
              <a:t>Kích</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thước</a:t>
            </a:r>
            <a:r>
              <a:rPr lang="en-US" sz="1800" dirty="0">
                <a:solidFill>
                  <a:srgbClr val="943557"/>
                </a:solidFill>
                <a:latin typeface="Fira Sans Extra Condensed Medium" panose="020B0603050000020004" charset="0"/>
              </a:rPr>
              <a:t>: </a:t>
            </a:r>
            <a:r>
              <a:rPr lang="en-US" sz="1800" b="0" dirty="0">
                <a:solidFill>
                  <a:srgbClr val="CFE2F3">
                    <a:lumMod val="10000"/>
                  </a:srgbClr>
                </a:solidFill>
                <a:latin typeface="Arial" panose="020B0604020202020204" pitchFamily="34" charset="0"/>
              </a:rPr>
              <a:t>A</a:t>
            </a:r>
            <a:r>
              <a:rPr lang="en-US" sz="1800" b="0" baseline="-25000" dirty="0">
                <a:solidFill>
                  <a:srgbClr val="CFE2F3">
                    <a:lumMod val="10000"/>
                  </a:srgbClr>
                </a:solidFill>
                <a:latin typeface="Arial" panose="020B0604020202020204" pitchFamily="34" charset="0"/>
              </a:rPr>
              <a:t>O</a:t>
            </a:r>
            <a:r>
              <a:rPr lang="en-US" sz="1800" b="0" dirty="0">
                <a:solidFill>
                  <a:srgbClr val="CFE2F3">
                    <a:lumMod val="10000"/>
                  </a:srgbClr>
                </a:solidFill>
                <a:latin typeface="Arial" panose="020B0604020202020204" pitchFamily="34" charset="0"/>
              </a:rPr>
              <a:t> </a:t>
            </a:r>
            <a:r>
              <a:rPr lang="en-US" sz="1800" b="0" dirty="0" err="1">
                <a:solidFill>
                  <a:srgbClr val="CFE2F3">
                    <a:lumMod val="10000"/>
                  </a:srgbClr>
                </a:solidFill>
                <a:latin typeface="Arial" panose="020B0604020202020204" pitchFamily="34" charset="0"/>
              </a:rPr>
              <a:t>hoặc</a:t>
            </a:r>
            <a:r>
              <a:rPr lang="en-US" sz="1800" b="0" dirty="0">
                <a:solidFill>
                  <a:srgbClr val="CFE2F3">
                    <a:lumMod val="10000"/>
                  </a:srgbClr>
                </a:solidFill>
                <a:latin typeface="Arial" panose="020B0604020202020204" pitchFamily="34" charset="0"/>
              </a:rPr>
              <a:t> A</a:t>
            </a:r>
            <a:r>
              <a:rPr lang="en-US" sz="1800" b="0" baseline="-25000" dirty="0">
                <a:solidFill>
                  <a:srgbClr val="CFE2F3">
                    <a:lumMod val="10000"/>
                  </a:srgbClr>
                </a:solidFill>
                <a:latin typeface="Arial" panose="020B0604020202020204" pitchFamily="34" charset="0"/>
              </a:rPr>
              <a:t>1</a:t>
            </a:r>
            <a:endParaRPr kumimoji="0" lang="en-US" sz="1800" b="0" i="0" u="none" strike="noStrike" kern="0" cap="none" spc="0" normalizeH="0" baseline="-25000" noProof="0" dirty="0">
              <a:ln>
                <a:noFill/>
              </a:ln>
              <a:solidFill>
                <a:srgbClr val="CFE2F3">
                  <a:lumMod val="10000"/>
                </a:srgbClr>
              </a:solidFill>
              <a:effectLst/>
              <a:uLnTx/>
              <a:uFillTx/>
              <a:latin typeface="Arial" panose="020B0604020202020204"/>
              <a:sym typeface="Arial" panose="020B0604020202020204"/>
            </a:endParaRPr>
          </a:p>
        </p:txBody>
      </p:sp>
      <p:sp>
        <p:nvSpPr>
          <p:cNvPr id="11" name="TextBox 10"/>
          <p:cNvSpPr txBox="1"/>
          <p:nvPr/>
        </p:nvSpPr>
        <p:spPr>
          <a:xfrm>
            <a:off x="82659" y="48573"/>
            <a:ext cx="5864658" cy="3878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nSpc>
                <a:spcPct val="115000"/>
              </a:lnSpc>
              <a:buNone/>
              <a:defRPr sz="1800" b="1">
                <a:solidFill>
                  <a:srgbClr val="FFFFFF"/>
                </a:solidFill>
                <a:latin typeface="Fira Sans Condensed Medium" panose="020B0603050000020004" pitchFamily="34" charset="0"/>
                <a:ea typeface="Fira Sans Extra Condensed" panose="020B0503050000020004"/>
                <a:cs typeface="Fira Sans Extra Condensed" panose="020B0503050000020004"/>
              </a:defRPr>
            </a:lvl1p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US" sz="1800" b="1" i="0" u="none" strike="noStrike" kern="0" cap="none" spc="0" normalizeH="0" baseline="0" noProof="0" dirty="0">
                <a:ln>
                  <a:noFill/>
                </a:ln>
                <a:solidFill>
                  <a:srgbClr val="FFFFFF"/>
                </a:solidFill>
                <a:effectLst/>
                <a:uLnTx/>
                <a:uFillTx/>
                <a:latin typeface="Fira Sans Condensed Medium" panose="020B0603050000020004" pitchFamily="34" charset="0"/>
                <a:sym typeface="Fira Sans Extra Condensed" panose="020B0503050000020004"/>
              </a:rPr>
              <a:t>2. THIẾT KẾ BÀI THUYẾT TRÌNH MỘT VẤN ĐỀ KHOA HỌC</a:t>
            </a:r>
          </a:p>
        </p:txBody>
      </p:sp>
      <p:sp>
        <p:nvSpPr>
          <p:cNvPr id="9" name="Google Shape;142;p18"/>
          <p:cNvSpPr txBox="1"/>
          <p:nvPr/>
        </p:nvSpPr>
        <p:spPr>
          <a:xfrm>
            <a:off x="1007561" y="1440569"/>
            <a:ext cx="29176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sz="1800" dirty="0" err="1">
                <a:solidFill>
                  <a:srgbClr val="943557"/>
                </a:solidFill>
                <a:latin typeface="Fira Sans Extra Condensed Medium" panose="020B0603050000020004" charset="0"/>
              </a:rPr>
              <a:t>Định</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dạng</a:t>
            </a:r>
            <a:r>
              <a:rPr lang="en-US" sz="1800" dirty="0">
                <a:solidFill>
                  <a:srgbClr val="943557"/>
                </a:solidFill>
                <a:latin typeface="Fira Sans Extra Condensed Medium" panose="020B0603050000020004" charset="0"/>
              </a:rPr>
              <a:t>: </a:t>
            </a:r>
            <a:r>
              <a:rPr lang="en-US" sz="1800" b="0" dirty="0" err="1">
                <a:solidFill>
                  <a:srgbClr val="CFE2F3">
                    <a:lumMod val="10000"/>
                  </a:srgbClr>
                </a:solidFill>
                <a:latin typeface="Arial" panose="020B0604020202020204" pitchFamily="34" charset="0"/>
              </a:rPr>
              <a:t>Dọc</a:t>
            </a:r>
            <a:r>
              <a:rPr lang="en-US" sz="1800" b="0" dirty="0">
                <a:solidFill>
                  <a:srgbClr val="CFE2F3">
                    <a:lumMod val="10000"/>
                  </a:srgbClr>
                </a:solidFill>
                <a:latin typeface="Arial" panose="020B0604020202020204" pitchFamily="34" charset="0"/>
              </a:rPr>
              <a:t> </a:t>
            </a:r>
            <a:r>
              <a:rPr lang="en-US" sz="1800" b="0" dirty="0" err="1">
                <a:solidFill>
                  <a:srgbClr val="CFE2F3">
                    <a:lumMod val="10000"/>
                  </a:srgbClr>
                </a:solidFill>
                <a:latin typeface="Arial" panose="020B0604020202020204" pitchFamily="34" charset="0"/>
              </a:rPr>
              <a:t>hoặc</a:t>
            </a:r>
            <a:r>
              <a:rPr lang="en-US" sz="1800" b="0" dirty="0">
                <a:solidFill>
                  <a:srgbClr val="CFE2F3">
                    <a:lumMod val="10000"/>
                  </a:srgbClr>
                </a:solidFill>
                <a:latin typeface="Arial" panose="020B0604020202020204" pitchFamily="34" charset="0"/>
              </a:rPr>
              <a:t> </a:t>
            </a:r>
            <a:r>
              <a:rPr lang="en-US" sz="1800" b="0" dirty="0" err="1">
                <a:solidFill>
                  <a:srgbClr val="CFE2F3">
                    <a:lumMod val="10000"/>
                  </a:srgbClr>
                </a:solidFill>
                <a:latin typeface="Arial" panose="020B0604020202020204" pitchFamily="34" charset="0"/>
              </a:rPr>
              <a:t>ngang</a:t>
            </a:r>
            <a:endParaRPr kumimoji="0" lang="en-US" sz="1800" b="0" i="0" u="none" strike="noStrike" kern="0" cap="none" spc="0" normalizeH="0" baseline="-25000" noProof="0" dirty="0">
              <a:ln>
                <a:noFill/>
              </a:ln>
              <a:solidFill>
                <a:srgbClr val="CFE2F3">
                  <a:lumMod val="10000"/>
                </a:srgbClr>
              </a:solidFill>
              <a:effectLst/>
              <a:uLnTx/>
              <a:uFillTx/>
              <a:latin typeface="Arial" panose="020B0604020202020204"/>
              <a:sym typeface="Arial" panose="020B0604020202020204"/>
            </a:endParaRPr>
          </a:p>
        </p:txBody>
      </p:sp>
      <p:grpSp>
        <p:nvGrpSpPr>
          <p:cNvPr id="13" name="Group 12"/>
          <p:cNvGrpSpPr/>
          <p:nvPr/>
        </p:nvGrpSpPr>
        <p:grpSpPr>
          <a:xfrm>
            <a:off x="172098" y="1052018"/>
            <a:ext cx="777102" cy="777102"/>
            <a:chOff x="172098" y="933072"/>
            <a:chExt cx="777102" cy="777102"/>
          </a:xfrm>
        </p:grpSpPr>
        <p:pic>
          <p:nvPicPr>
            <p:cNvPr id="1026" name="Picture 2" descr="Post i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98" y="933072"/>
              <a:ext cx="777102" cy="7771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53215" y="1204694"/>
              <a:ext cx="185854" cy="369332"/>
            </a:xfrm>
            <a:prstGeom prst="rect">
              <a:avLst/>
            </a:prstGeom>
            <a:noFill/>
          </p:spPr>
          <p:txBody>
            <a:bodyPr wrap="square" rtlCol="0">
              <a:spAutoFit/>
            </a:bodyPr>
            <a:lstStyle/>
            <a:p>
              <a:pPr algn="ctr"/>
              <a:r>
                <a:rPr lang="en-US" sz="1800" b="1" dirty="0"/>
                <a:t>1</a:t>
              </a:r>
            </a:p>
          </p:txBody>
        </p:sp>
      </p:grpSp>
      <p:grpSp>
        <p:nvGrpSpPr>
          <p:cNvPr id="19" name="Group 18"/>
          <p:cNvGrpSpPr/>
          <p:nvPr/>
        </p:nvGrpSpPr>
        <p:grpSpPr>
          <a:xfrm>
            <a:off x="4556492" y="978328"/>
            <a:ext cx="772464" cy="772464"/>
            <a:chOff x="235097" y="1994663"/>
            <a:chExt cx="772464" cy="772464"/>
          </a:xfrm>
        </p:grpSpPr>
        <p:grpSp>
          <p:nvGrpSpPr>
            <p:cNvPr id="17" name="Group 16"/>
            <p:cNvGrpSpPr/>
            <p:nvPr/>
          </p:nvGrpSpPr>
          <p:grpSpPr>
            <a:xfrm>
              <a:off x="235097" y="1994663"/>
              <a:ext cx="772464" cy="772464"/>
              <a:chOff x="172098" y="485044"/>
              <a:chExt cx="4399902" cy="4399902"/>
            </a:xfrm>
          </p:grpSpPr>
          <p:pic>
            <p:nvPicPr>
              <p:cNvPr id="1028" name="Picture 4" descr="Contract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81" b="99219" l="0" r="96094">
                            <a14:foregroundMark x1="50956" y1="46163" x2="51215" y2="46393"/>
                            <a14:foregroundMark x1="38889" y1="35437" x2="39059" y2="35588"/>
                            <a14:foregroundMark x1="781" y1="1563" x2="29301" y2="26915"/>
                            <a14:foregroundMark x1="24944" y1="57707" x2="20313" y2="58594"/>
                            <a14:foregroundMark x1="40790" y1="54673" x2="40007" y2="54823"/>
                            <a14:foregroundMark x1="20313" y1="58594" x2="26778" y2="54378"/>
                            <a14:foregroundMark x1="19332" y1="76463" x2="20215" y2="76905"/>
                            <a14:foregroundMark x1="42087" y1="80503" x2="48438" y2="82813"/>
                            <a14:foregroundMark x1="32361" y1="87636" x2="1563" y2="96875"/>
                            <a14:foregroundMark x1="48438" y1="82813" x2="38160" y2="85896"/>
                            <a14:foregroundMark x1="1563" y1="96875" x2="3125" y2="97656"/>
                            <a14:foregroundMark x1="3906" y1="99219" x2="32813" y2="96094"/>
                            <a14:foregroundMark x1="32813" y1="96094" x2="55469" y2="96875"/>
                            <a14:foregroundMark x1="66196" y1="40297" x2="87500" y2="84375"/>
                            <a14:foregroundMark x1="87500" y1="84375" x2="87500" y2="80469"/>
                            <a14:foregroundMark x1="69293" y1="29854" x2="96094" y2="64844"/>
                            <a14:foregroundMark x1="66406" y1="10938" x2="89063" y2="25781"/>
                            <a14:foregroundMark x1="59375" y1="7031" x2="83594" y2="20313"/>
                            <a14:foregroundMark x1="76563" y1="9375" x2="91406" y2="6250"/>
                            <a14:foregroundMark x1="89063" y1="11719" x2="91406" y2="47656"/>
                            <a14:foregroundMark x1="94531" y1="21875" x2="96094" y2="45313"/>
                            <a14:foregroundMark x1="96094" y1="45313" x2="96094" y2="44531"/>
                            <a14:foregroundMark x1="92188" y1="16406" x2="76563" y2="85938"/>
                            <a14:foregroundMark x1="76563" y1="49219" x2="62500" y2="96875"/>
                            <a14:foregroundMark x1="62500" y1="96875" x2="62500" y2="95313"/>
                            <a14:foregroundMark x1="68750" y1="47656" x2="51563" y2="88281"/>
                            <a14:foregroundMark x1="51563" y1="88281" x2="50781" y2="85938"/>
                            <a14:foregroundMark x1="3125" y1="2344" x2="26563" y2="2344"/>
                            <a14:foregroundMark x1="26563" y1="2344" x2="85938" y2="6250"/>
                            <a14:foregroundMark x1="32031" y1="781" x2="80469" y2="4688"/>
                            <a14:foregroundMark x1="2344" y1="6250" x2="3125" y2="97656"/>
                            <a14:foregroundMark x1="57170" y1="65892" x2="79688" y2="64844"/>
                            <a14:foregroundMark x1="12500" y1="67969" x2="19472" y2="67645"/>
                            <a14:foregroundMark x1="79688" y1="64844" x2="79688" y2="64844"/>
                            <a14:foregroundMark x1="58647" y1="63096" x2="60156" y2="63281"/>
                            <a14:foregroundMark x1="21875" y1="58594" x2="24293" y2="58890"/>
                            <a14:foregroundMark x1="50781" y1="78125" x2="90625" y2="96094"/>
                            <a14:foregroundMark x1="71035" y1="26960" x2="75000" y2="27344"/>
                            <a14:foregroundMark x1="26563" y1="22656" x2="64254" y2="26304"/>
                            <a14:foregroundMark x1="19531" y1="20313" x2="52344" y2="23438"/>
                            <a14:foregroundMark x1="35938" y1="21094" x2="57813" y2="19531"/>
                            <a14:foregroundMark x1="57813" y1="19531" x2="64844" y2="21094"/>
                            <a14:foregroundMark x1="42427" y1="29528" x2="43101" y2="29591"/>
                            <a14:foregroundMark x1="27344" y1="28125" x2="28512" y2="28234"/>
                            <a14:foregroundMark x1="32813" y1="28906" x2="58594" y2="29688"/>
                            <a14:foregroundMark x1="37500" y1="26563" x2="51563" y2="26563"/>
                            <a14:backgroundMark x1="21094" y1="40625" x2="25491" y2="40185"/>
                            <a14:backgroundMark x1="51664" y1="40362" x2="54688" y2="40625"/>
                            <a14:backgroundMark x1="54688" y1="40625" x2="63281" y2="39844"/>
                            <a14:backgroundMark x1="55469" y1="51563" x2="60156" y2="50781"/>
                            <a14:backgroundMark x1="21875" y1="63281" x2="37500" y2="59375"/>
                            <a14:backgroundMark x1="37500" y1="59375" x2="53906" y2="61719"/>
                            <a14:backgroundMark x1="53906" y1="61719" x2="55469" y2="61719"/>
                            <a14:backgroundMark x1="21875" y1="74219" x2="38281" y2="73438"/>
                            <a14:backgroundMark x1="38281" y1="73438" x2="46094" y2="75000"/>
                            <a14:backgroundMark x1="52344" y1="64063" x2="59375" y2="61719"/>
                          </a14:backgroundRemoval>
                        </a14:imgEffect>
                      </a14:imgLayer>
                    </a14:imgProps>
                  </a:ext>
                  <a:ext uri="{28A0092B-C50C-407E-A947-70E740481C1C}">
                    <a14:useLocalDpi xmlns:a14="http://schemas.microsoft.com/office/drawing/2010/main" val="0"/>
                  </a:ext>
                </a:extLst>
              </a:blip>
              <a:srcRect/>
              <a:stretch>
                <a:fillRect/>
              </a:stretch>
            </p:blipFill>
            <p:spPr bwMode="auto">
              <a:xfrm>
                <a:off x="172098" y="485044"/>
                <a:ext cx="4399902" cy="4399902"/>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p:cNvSpPr/>
              <p:nvPr/>
            </p:nvSpPr>
            <p:spPr>
              <a:xfrm>
                <a:off x="795300" y="2037806"/>
                <a:ext cx="2252701" cy="1946987"/>
              </a:xfrm>
              <a:custGeom>
                <a:avLst/>
                <a:gdLst>
                  <a:gd name="connsiteX0" fmla="*/ 171351 w 2252701"/>
                  <a:gd name="connsiteY0" fmla="*/ 0 h 1946987"/>
                  <a:gd name="connsiteX1" fmla="*/ 171351 w 2252701"/>
                  <a:gd name="connsiteY1" fmla="*/ 0 h 1946987"/>
                  <a:gd name="connsiteX2" fmla="*/ 589363 w 2252701"/>
                  <a:gd name="connsiteY2" fmla="*/ 34834 h 1946987"/>
                  <a:gd name="connsiteX3" fmla="*/ 659031 w 2252701"/>
                  <a:gd name="connsiteY3" fmla="*/ 60960 h 1946987"/>
                  <a:gd name="connsiteX4" fmla="*/ 841911 w 2252701"/>
                  <a:gd name="connsiteY4" fmla="*/ 95794 h 1946987"/>
                  <a:gd name="connsiteX5" fmla="*/ 1164129 w 2252701"/>
                  <a:gd name="connsiteY5" fmla="*/ 87085 h 1946987"/>
                  <a:gd name="connsiteX6" fmla="*/ 1233797 w 2252701"/>
                  <a:gd name="connsiteY6" fmla="*/ 60960 h 1946987"/>
                  <a:gd name="connsiteX7" fmla="*/ 1294757 w 2252701"/>
                  <a:gd name="connsiteY7" fmla="*/ 43543 h 1946987"/>
                  <a:gd name="connsiteX8" fmla="*/ 1399260 w 2252701"/>
                  <a:gd name="connsiteY8" fmla="*/ 8708 h 1946987"/>
                  <a:gd name="connsiteX9" fmla="*/ 1608266 w 2252701"/>
                  <a:gd name="connsiteY9" fmla="*/ 17417 h 1946987"/>
                  <a:gd name="connsiteX10" fmla="*/ 1738894 w 2252701"/>
                  <a:gd name="connsiteY10" fmla="*/ 34834 h 1946987"/>
                  <a:gd name="connsiteX11" fmla="*/ 1930483 w 2252701"/>
                  <a:gd name="connsiteY11" fmla="*/ 43543 h 1946987"/>
                  <a:gd name="connsiteX12" fmla="*/ 1982734 w 2252701"/>
                  <a:gd name="connsiteY12" fmla="*/ 52251 h 1946987"/>
                  <a:gd name="connsiteX13" fmla="*/ 2235283 w 2252701"/>
                  <a:gd name="connsiteY13" fmla="*/ 60960 h 1946987"/>
                  <a:gd name="connsiteX14" fmla="*/ 2252700 w 2252701"/>
                  <a:gd name="connsiteY14" fmla="*/ 113211 h 1946987"/>
                  <a:gd name="connsiteX15" fmla="*/ 2243991 w 2252701"/>
                  <a:gd name="connsiteY15" fmla="*/ 304800 h 1946987"/>
                  <a:gd name="connsiteX16" fmla="*/ 2235283 w 2252701"/>
                  <a:gd name="connsiteY16" fmla="*/ 339634 h 1946987"/>
                  <a:gd name="connsiteX17" fmla="*/ 2217866 w 2252701"/>
                  <a:gd name="connsiteY17" fmla="*/ 391885 h 1946987"/>
                  <a:gd name="connsiteX18" fmla="*/ 2209157 w 2252701"/>
                  <a:gd name="connsiteY18" fmla="*/ 426720 h 1946987"/>
                  <a:gd name="connsiteX19" fmla="*/ 2174323 w 2252701"/>
                  <a:gd name="connsiteY19" fmla="*/ 513805 h 1946987"/>
                  <a:gd name="connsiteX20" fmla="*/ 2139489 w 2252701"/>
                  <a:gd name="connsiteY20" fmla="*/ 679268 h 1946987"/>
                  <a:gd name="connsiteX21" fmla="*/ 2122071 w 2252701"/>
                  <a:gd name="connsiteY21" fmla="*/ 923108 h 1946987"/>
                  <a:gd name="connsiteX22" fmla="*/ 2104654 w 2252701"/>
                  <a:gd name="connsiteY22" fmla="*/ 992777 h 1946987"/>
                  <a:gd name="connsiteX23" fmla="*/ 2087237 w 2252701"/>
                  <a:gd name="connsiteY23" fmla="*/ 1097280 h 1946987"/>
                  <a:gd name="connsiteX24" fmla="*/ 2069820 w 2252701"/>
                  <a:gd name="connsiteY24" fmla="*/ 1158240 h 1946987"/>
                  <a:gd name="connsiteX25" fmla="*/ 2061111 w 2252701"/>
                  <a:gd name="connsiteY25" fmla="*/ 1219200 h 1946987"/>
                  <a:gd name="connsiteX26" fmla="*/ 2026277 w 2252701"/>
                  <a:gd name="connsiteY26" fmla="*/ 1332411 h 1946987"/>
                  <a:gd name="connsiteX27" fmla="*/ 2017569 w 2252701"/>
                  <a:gd name="connsiteY27" fmla="*/ 1358537 h 1946987"/>
                  <a:gd name="connsiteX28" fmla="*/ 2008860 w 2252701"/>
                  <a:gd name="connsiteY28" fmla="*/ 1393371 h 1946987"/>
                  <a:gd name="connsiteX29" fmla="*/ 1956609 w 2252701"/>
                  <a:gd name="connsiteY29" fmla="*/ 1463040 h 1946987"/>
                  <a:gd name="connsiteX30" fmla="*/ 1939191 w 2252701"/>
                  <a:gd name="connsiteY30" fmla="*/ 1489165 h 1946987"/>
                  <a:gd name="connsiteX31" fmla="*/ 1886940 w 2252701"/>
                  <a:gd name="connsiteY31" fmla="*/ 1515291 h 1946987"/>
                  <a:gd name="connsiteX32" fmla="*/ 1860814 w 2252701"/>
                  <a:gd name="connsiteY32" fmla="*/ 1550125 h 1946987"/>
                  <a:gd name="connsiteX33" fmla="*/ 1825980 w 2252701"/>
                  <a:gd name="connsiteY33" fmla="*/ 1576251 h 1946987"/>
                  <a:gd name="connsiteX34" fmla="*/ 1791146 w 2252701"/>
                  <a:gd name="connsiteY34" fmla="*/ 1611085 h 1946987"/>
                  <a:gd name="connsiteX35" fmla="*/ 1756311 w 2252701"/>
                  <a:gd name="connsiteY35" fmla="*/ 1637211 h 1946987"/>
                  <a:gd name="connsiteX36" fmla="*/ 1695351 w 2252701"/>
                  <a:gd name="connsiteY36" fmla="*/ 1698171 h 1946987"/>
                  <a:gd name="connsiteX37" fmla="*/ 1669226 w 2252701"/>
                  <a:gd name="connsiteY37" fmla="*/ 1724297 h 1946987"/>
                  <a:gd name="connsiteX38" fmla="*/ 1599557 w 2252701"/>
                  <a:gd name="connsiteY38" fmla="*/ 1837508 h 1946987"/>
                  <a:gd name="connsiteX39" fmla="*/ 1573431 w 2252701"/>
                  <a:gd name="connsiteY39" fmla="*/ 1863634 h 1946987"/>
                  <a:gd name="connsiteX40" fmla="*/ 1538597 w 2252701"/>
                  <a:gd name="connsiteY40" fmla="*/ 1881051 h 1946987"/>
                  <a:gd name="connsiteX41" fmla="*/ 1399260 w 2252701"/>
                  <a:gd name="connsiteY41" fmla="*/ 1907177 h 1946987"/>
                  <a:gd name="connsiteX42" fmla="*/ 1050917 w 2252701"/>
                  <a:gd name="connsiteY42" fmla="*/ 1924594 h 1946987"/>
                  <a:gd name="connsiteX43" fmla="*/ 902871 w 2252701"/>
                  <a:gd name="connsiteY43" fmla="*/ 1933303 h 1946987"/>
                  <a:gd name="connsiteX44" fmla="*/ 476151 w 2252701"/>
                  <a:gd name="connsiteY44" fmla="*/ 1924594 h 1946987"/>
                  <a:gd name="connsiteX45" fmla="*/ 362940 w 2252701"/>
                  <a:gd name="connsiteY45" fmla="*/ 1907177 h 1946987"/>
                  <a:gd name="connsiteX46" fmla="*/ 293271 w 2252701"/>
                  <a:gd name="connsiteY46" fmla="*/ 1898468 h 1946987"/>
                  <a:gd name="connsiteX47" fmla="*/ 249729 w 2252701"/>
                  <a:gd name="connsiteY47" fmla="*/ 1881051 h 1946987"/>
                  <a:gd name="connsiteX48" fmla="*/ 188769 w 2252701"/>
                  <a:gd name="connsiteY48" fmla="*/ 1724297 h 1946987"/>
                  <a:gd name="connsiteX49" fmla="*/ 92974 w 2252701"/>
                  <a:gd name="connsiteY49" fmla="*/ 1419497 h 1946987"/>
                  <a:gd name="connsiteX50" fmla="*/ 58140 w 2252701"/>
                  <a:gd name="connsiteY50" fmla="*/ 1306285 h 1946987"/>
                  <a:gd name="connsiteX51" fmla="*/ 14597 w 2252701"/>
                  <a:gd name="connsiteY51" fmla="*/ 1193074 h 1946987"/>
                  <a:gd name="connsiteX52" fmla="*/ 14597 w 2252701"/>
                  <a:gd name="connsiteY52" fmla="*/ 714103 h 1946987"/>
                  <a:gd name="connsiteX53" fmla="*/ 92974 w 2252701"/>
                  <a:gd name="connsiteY53" fmla="*/ 505097 h 1946987"/>
                  <a:gd name="connsiteX54" fmla="*/ 110391 w 2252701"/>
                  <a:gd name="connsiteY54" fmla="*/ 435428 h 1946987"/>
                  <a:gd name="connsiteX55" fmla="*/ 119100 w 2252701"/>
                  <a:gd name="connsiteY55" fmla="*/ 383177 h 1946987"/>
                  <a:gd name="connsiteX56" fmla="*/ 136517 w 2252701"/>
                  <a:gd name="connsiteY56" fmla="*/ 339634 h 1946987"/>
                  <a:gd name="connsiteX57" fmla="*/ 153934 w 2252701"/>
                  <a:gd name="connsiteY57" fmla="*/ 235131 h 1946987"/>
                  <a:gd name="connsiteX58" fmla="*/ 162643 w 2252701"/>
                  <a:gd name="connsiteY58" fmla="*/ 182880 h 1946987"/>
                  <a:gd name="connsiteX59" fmla="*/ 180060 w 2252701"/>
                  <a:gd name="connsiteY59" fmla="*/ 95794 h 1946987"/>
                  <a:gd name="connsiteX60" fmla="*/ 171351 w 2252701"/>
                  <a:gd name="connsiteY60" fmla="*/ 0 h 194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52701" h="1946987">
                    <a:moveTo>
                      <a:pt x="171351" y="0"/>
                    </a:moveTo>
                    <a:lnTo>
                      <a:pt x="171351" y="0"/>
                    </a:lnTo>
                    <a:cubicBezTo>
                      <a:pt x="383864" y="10366"/>
                      <a:pt x="443207" y="-13885"/>
                      <a:pt x="589363" y="34834"/>
                    </a:cubicBezTo>
                    <a:cubicBezTo>
                      <a:pt x="612892" y="42677"/>
                      <a:pt x="634922" y="55140"/>
                      <a:pt x="659031" y="60960"/>
                    </a:cubicBezTo>
                    <a:cubicBezTo>
                      <a:pt x="719355" y="75521"/>
                      <a:pt x="841911" y="95794"/>
                      <a:pt x="841911" y="95794"/>
                    </a:cubicBezTo>
                    <a:cubicBezTo>
                      <a:pt x="949317" y="92891"/>
                      <a:pt x="1057106" y="96598"/>
                      <a:pt x="1164129" y="87085"/>
                    </a:cubicBezTo>
                    <a:cubicBezTo>
                      <a:pt x="1188833" y="84889"/>
                      <a:pt x="1210268" y="68803"/>
                      <a:pt x="1233797" y="60960"/>
                    </a:cubicBezTo>
                    <a:cubicBezTo>
                      <a:pt x="1253846" y="54277"/>
                      <a:pt x="1274855" y="50651"/>
                      <a:pt x="1294757" y="43543"/>
                    </a:cubicBezTo>
                    <a:cubicBezTo>
                      <a:pt x="1403219" y="4807"/>
                      <a:pt x="1311344" y="26292"/>
                      <a:pt x="1399260" y="8708"/>
                    </a:cubicBezTo>
                    <a:cubicBezTo>
                      <a:pt x="1468929" y="11611"/>
                      <a:pt x="1538742" y="12069"/>
                      <a:pt x="1608266" y="17417"/>
                    </a:cubicBezTo>
                    <a:cubicBezTo>
                      <a:pt x="1652065" y="20786"/>
                      <a:pt x="1695110" y="31284"/>
                      <a:pt x="1738894" y="34834"/>
                    </a:cubicBezTo>
                    <a:cubicBezTo>
                      <a:pt x="1802614" y="40001"/>
                      <a:pt x="1866620" y="40640"/>
                      <a:pt x="1930483" y="43543"/>
                    </a:cubicBezTo>
                    <a:cubicBezTo>
                      <a:pt x="1947900" y="46446"/>
                      <a:pt x="1965106" y="51244"/>
                      <a:pt x="1982734" y="52251"/>
                    </a:cubicBezTo>
                    <a:cubicBezTo>
                      <a:pt x="2066830" y="57056"/>
                      <a:pt x="2153119" y="42407"/>
                      <a:pt x="2235283" y="60960"/>
                    </a:cubicBezTo>
                    <a:cubicBezTo>
                      <a:pt x="2253191" y="65004"/>
                      <a:pt x="2252700" y="113211"/>
                      <a:pt x="2252700" y="113211"/>
                    </a:cubicBezTo>
                    <a:cubicBezTo>
                      <a:pt x="2249797" y="177074"/>
                      <a:pt x="2248894" y="241059"/>
                      <a:pt x="2243991" y="304800"/>
                    </a:cubicBezTo>
                    <a:cubicBezTo>
                      <a:pt x="2243073" y="316733"/>
                      <a:pt x="2238722" y="328170"/>
                      <a:pt x="2235283" y="339634"/>
                    </a:cubicBezTo>
                    <a:cubicBezTo>
                      <a:pt x="2230008" y="357219"/>
                      <a:pt x="2222319" y="374074"/>
                      <a:pt x="2217866" y="391885"/>
                    </a:cubicBezTo>
                    <a:cubicBezTo>
                      <a:pt x="2214963" y="403497"/>
                      <a:pt x="2213183" y="415448"/>
                      <a:pt x="2209157" y="426720"/>
                    </a:cubicBezTo>
                    <a:cubicBezTo>
                      <a:pt x="2198642" y="456163"/>
                      <a:pt x="2181906" y="483474"/>
                      <a:pt x="2174323" y="513805"/>
                    </a:cubicBezTo>
                    <a:cubicBezTo>
                      <a:pt x="2149035" y="614960"/>
                      <a:pt x="2161188" y="559922"/>
                      <a:pt x="2139489" y="679268"/>
                    </a:cubicBezTo>
                    <a:cubicBezTo>
                      <a:pt x="2136800" y="733047"/>
                      <a:pt x="2135096" y="853640"/>
                      <a:pt x="2122071" y="923108"/>
                    </a:cubicBezTo>
                    <a:cubicBezTo>
                      <a:pt x="2117660" y="946636"/>
                      <a:pt x="2108589" y="969165"/>
                      <a:pt x="2104654" y="992777"/>
                    </a:cubicBezTo>
                    <a:cubicBezTo>
                      <a:pt x="2098848" y="1027611"/>
                      <a:pt x="2094512" y="1062723"/>
                      <a:pt x="2087237" y="1097280"/>
                    </a:cubicBezTo>
                    <a:cubicBezTo>
                      <a:pt x="2082883" y="1117960"/>
                      <a:pt x="2074248" y="1137576"/>
                      <a:pt x="2069820" y="1158240"/>
                    </a:cubicBezTo>
                    <a:cubicBezTo>
                      <a:pt x="2065519" y="1178311"/>
                      <a:pt x="2065137" y="1199072"/>
                      <a:pt x="2061111" y="1219200"/>
                    </a:cubicBezTo>
                    <a:cubicBezTo>
                      <a:pt x="2046113" y="1294188"/>
                      <a:pt x="2048528" y="1273073"/>
                      <a:pt x="2026277" y="1332411"/>
                    </a:cubicBezTo>
                    <a:cubicBezTo>
                      <a:pt x="2023054" y="1341006"/>
                      <a:pt x="2020091" y="1349711"/>
                      <a:pt x="2017569" y="1358537"/>
                    </a:cubicBezTo>
                    <a:cubicBezTo>
                      <a:pt x="2014281" y="1370045"/>
                      <a:pt x="2014891" y="1383033"/>
                      <a:pt x="2008860" y="1393371"/>
                    </a:cubicBezTo>
                    <a:cubicBezTo>
                      <a:pt x="1994233" y="1418445"/>
                      <a:pt x="1972712" y="1438887"/>
                      <a:pt x="1956609" y="1463040"/>
                    </a:cubicBezTo>
                    <a:cubicBezTo>
                      <a:pt x="1950803" y="1471748"/>
                      <a:pt x="1947564" y="1482885"/>
                      <a:pt x="1939191" y="1489165"/>
                    </a:cubicBezTo>
                    <a:cubicBezTo>
                      <a:pt x="1923613" y="1500849"/>
                      <a:pt x="1904357" y="1506582"/>
                      <a:pt x="1886940" y="1515291"/>
                    </a:cubicBezTo>
                    <a:cubicBezTo>
                      <a:pt x="1878231" y="1526902"/>
                      <a:pt x="1871077" y="1539862"/>
                      <a:pt x="1860814" y="1550125"/>
                    </a:cubicBezTo>
                    <a:cubicBezTo>
                      <a:pt x="1850551" y="1560388"/>
                      <a:pt x="1836903" y="1566693"/>
                      <a:pt x="1825980" y="1576251"/>
                    </a:cubicBezTo>
                    <a:cubicBezTo>
                      <a:pt x="1813622" y="1587064"/>
                      <a:pt x="1803504" y="1600272"/>
                      <a:pt x="1791146" y="1611085"/>
                    </a:cubicBezTo>
                    <a:cubicBezTo>
                      <a:pt x="1780223" y="1620643"/>
                      <a:pt x="1767051" y="1627447"/>
                      <a:pt x="1756311" y="1637211"/>
                    </a:cubicBezTo>
                    <a:cubicBezTo>
                      <a:pt x="1735047" y="1656541"/>
                      <a:pt x="1715671" y="1677851"/>
                      <a:pt x="1695351" y="1698171"/>
                    </a:cubicBezTo>
                    <a:cubicBezTo>
                      <a:pt x="1686643" y="1706880"/>
                      <a:pt x="1674734" y="1713282"/>
                      <a:pt x="1669226" y="1724297"/>
                    </a:cubicBezTo>
                    <a:cubicBezTo>
                      <a:pt x="1650057" y="1762636"/>
                      <a:pt x="1629285" y="1807780"/>
                      <a:pt x="1599557" y="1837508"/>
                    </a:cubicBezTo>
                    <a:cubicBezTo>
                      <a:pt x="1590848" y="1846217"/>
                      <a:pt x="1583453" y="1856476"/>
                      <a:pt x="1573431" y="1863634"/>
                    </a:cubicBezTo>
                    <a:cubicBezTo>
                      <a:pt x="1562867" y="1871180"/>
                      <a:pt x="1550797" y="1876615"/>
                      <a:pt x="1538597" y="1881051"/>
                    </a:cubicBezTo>
                    <a:cubicBezTo>
                      <a:pt x="1487764" y="1899536"/>
                      <a:pt x="1454606" y="1903788"/>
                      <a:pt x="1399260" y="1907177"/>
                    </a:cubicBezTo>
                    <a:cubicBezTo>
                      <a:pt x="1283218" y="1914282"/>
                      <a:pt x="1167016" y="1918483"/>
                      <a:pt x="1050917" y="1924594"/>
                    </a:cubicBezTo>
                    <a:lnTo>
                      <a:pt x="902871" y="1933303"/>
                    </a:lnTo>
                    <a:cubicBezTo>
                      <a:pt x="724458" y="1955603"/>
                      <a:pt x="808241" y="1949193"/>
                      <a:pt x="476151" y="1924594"/>
                    </a:cubicBezTo>
                    <a:cubicBezTo>
                      <a:pt x="438074" y="1921774"/>
                      <a:pt x="400737" y="1912577"/>
                      <a:pt x="362940" y="1907177"/>
                    </a:cubicBezTo>
                    <a:cubicBezTo>
                      <a:pt x="339771" y="1903867"/>
                      <a:pt x="316494" y="1901371"/>
                      <a:pt x="293271" y="1898468"/>
                    </a:cubicBezTo>
                    <a:cubicBezTo>
                      <a:pt x="278757" y="1892662"/>
                      <a:pt x="261413" y="1891436"/>
                      <a:pt x="249729" y="1881051"/>
                    </a:cubicBezTo>
                    <a:cubicBezTo>
                      <a:pt x="203793" y="1840219"/>
                      <a:pt x="204847" y="1778274"/>
                      <a:pt x="188769" y="1724297"/>
                    </a:cubicBezTo>
                    <a:cubicBezTo>
                      <a:pt x="158366" y="1622229"/>
                      <a:pt x="124740" y="1521149"/>
                      <a:pt x="92974" y="1419497"/>
                    </a:cubicBezTo>
                    <a:cubicBezTo>
                      <a:pt x="81197" y="1381811"/>
                      <a:pt x="72314" y="1343137"/>
                      <a:pt x="58140" y="1306285"/>
                    </a:cubicBezTo>
                    <a:lnTo>
                      <a:pt x="14597" y="1193074"/>
                    </a:lnTo>
                    <a:cubicBezTo>
                      <a:pt x="2995" y="1030637"/>
                      <a:pt x="-11432" y="883290"/>
                      <a:pt x="14597" y="714103"/>
                    </a:cubicBezTo>
                    <a:cubicBezTo>
                      <a:pt x="25911" y="640562"/>
                      <a:pt x="74928" y="577282"/>
                      <a:pt x="92974" y="505097"/>
                    </a:cubicBezTo>
                    <a:cubicBezTo>
                      <a:pt x="98780" y="481874"/>
                      <a:pt x="105375" y="458834"/>
                      <a:pt x="110391" y="435428"/>
                    </a:cubicBezTo>
                    <a:cubicBezTo>
                      <a:pt x="114091" y="418163"/>
                      <a:pt x="114454" y="400212"/>
                      <a:pt x="119100" y="383177"/>
                    </a:cubicBezTo>
                    <a:cubicBezTo>
                      <a:pt x="123213" y="368095"/>
                      <a:pt x="130711" y="354148"/>
                      <a:pt x="136517" y="339634"/>
                    </a:cubicBezTo>
                    <a:cubicBezTo>
                      <a:pt x="153203" y="222837"/>
                      <a:pt x="136958" y="328500"/>
                      <a:pt x="153934" y="235131"/>
                    </a:cubicBezTo>
                    <a:cubicBezTo>
                      <a:pt x="157093" y="217759"/>
                      <a:pt x="159389" y="200235"/>
                      <a:pt x="162643" y="182880"/>
                    </a:cubicBezTo>
                    <a:cubicBezTo>
                      <a:pt x="168099" y="153784"/>
                      <a:pt x="170698" y="123878"/>
                      <a:pt x="180060" y="95794"/>
                    </a:cubicBezTo>
                    <a:cubicBezTo>
                      <a:pt x="191523" y="61407"/>
                      <a:pt x="172803" y="15966"/>
                      <a:pt x="171351" y="0"/>
                    </a:cubicBezTo>
                    <a:close/>
                  </a:path>
                </a:pathLst>
              </a:custGeom>
              <a:solidFill>
                <a:srgbClr val="F9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467722" y="2239761"/>
              <a:ext cx="185854" cy="369332"/>
            </a:xfrm>
            <a:prstGeom prst="rect">
              <a:avLst/>
            </a:prstGeom>
            <a:noFill/>
          </p:spPr>
          <p:txBody>
            <a:bodyPr wrap="square" rtlCol="0">
              <a:spAutoFit/>
            </a:bodyPr>
            <a:lstStyle/>
            <a:p>
              <a:pPr algn="ctr"/>
              <a:r>
                <a:rPr lang="en-US" sz="1800" b="1" dirty="0"/>
                <a:t>2</a:t>
              </a:r>
            </a:p>
          </p:txBody>
        </p:sp>
      </p:grpSp>
      <p:sp>
        <p:nvSpPr>
          <p:cNvPr id="20" name="Google Shape;142;p18"/>
          <p:cNvSpPr txBox="1"/>
          <p:nvPr/>
        </p:nvSpPr>
        <p:spPr>
          <a:xfrm>
            <a:off x="5328956" y="780118"/>
            <a:ext cx="3642945" cy="543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sz="1800" dirty="0" err="1">
                <a:solidFill>
                  <a:srgbClr val="943557"/>
                </a:solidFill>
                <a:latin typeface="Fira Sans Extra Condensed Medium" panose="020B0603050000020004" charset="0"/>
              </a:rPr>
              <a:t>Tiêu</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đề</a:t>
            </a:r>
            <a:r>
              <a:rPr lang="en-US" sz="1800" dirty="0">
                <a:solidFill>
                  <a:srgbClr val="943557"/>
                </a:solidFill>
                <a:latin typeface="Fira Sans Extra Condensed Medium" panose="020B0603050000020004" charset="0"/>
              </a:rPr>
              <a:t>: </a:t>
            </a:r>
            <a:r>
              <a:rPr lang="vi-VN" sz="1800" b="0" dirty="0">
                <a:solidFill>
                  <a:srgbClr val="CFE2F3">
                    <a:lumMod val="10000"/>
                  </a:srgbClr>
                </a:solidFill>
                <a:latin typeface="Arial" panose="020B0604020202020204" pitchFamily="34" charset="0"/>
              </a:rPr>
              <a:t>Tiêu để rõ ràng và dễ đọc từ khoảng cách xa</a:t>
            </a:r>
            <a:endParaRPr lang="en-US" sz="1800" b="0" dirty="0">
              <a:solidFill>
                <a:srgbClr val="CFE2F3">
                  <a:lumMod val="10000"/>
                </a:srgbClr>
              </a:solidFill>
              <a:latin typeface="Arial" panose="020B0604020202020204" pitchFamily="34" charset="0"/>
            </a:endParaRPr>
          </a:p>
        </p:txBody>
      </p:sp>
      <p:sp>
        <p:nvSpPr>
          <p:cNvPr id="21" name="Google Shape;142;p18"/>
          <p:cNvSpPr txBox="1"/>
          <p:nvPr/>
        </p:nvSpPr>
        <p:spPr>
          <a:xfrm>
            <a:off x="5328956" y="1420019"/>
            <a:ext cx="3553787" cy="6615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sz="1800" dirty="0" err="1">
                <a:solidFill>
                  <a:srgbClr val="943557"/>
                </a:solidFill>
                <a:latin typeface="Fira Sans Extra Condensed Medium" panose="020B0603050000020004" charset="0"/>
              </a:rPr>
              <a:t>Tác</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giả</a:t>
            </a:r>
            <a:r>
              <a:rPr lang="en-US" sz="1800" dirty="0">
                <a:solidFill>
                  <a:srgbClr val="943557"/>
                </a:solidFill>
                <a:latin typeface="Fira Sans Extra Condensed Medium" panose="020B0603050000020004" charset="0"/>
              </a:rPr>
              <a:t>: </a:t>
            </a:r>
            <a:r>
              <a:rPr lang="en-US" sz="1800" b="0" dirty="0">
                <a:solidFill>
                  <a:srgbClr val="CFE2F3">
                    <a:lumMod val="10000"/>
                  </a:srgbClr>
                </a:solidFill>
                <a:latin typeface="Arial" panose="020B0604020202020204" pitchFamily="34" charset="0"/>
              </a:rPr>
              <a:t>t</a:t>
            </a:r>
            <a:r>
              <a:rPr lang="vi-VN" sz="1800" b="0" dirty="0">
                <a:solidFill>
                  <a:srgbClr val="CFE2F3">
                    <a:lumMod val="10000"/>
                  </a:srgbClr>
                </a:solidFill>
                <a:latin typeface="Arial" panose="020B0604020202020204" pitchFamily="34" charset="0"/>
              </a:rPr>
              <a:t>ên tác giả của báo cáo nên nằm dưới tiêu đề</a:t>
            </a:r>
            <a:endParaRPr lang="en-US" sz="1800" b="0" dirty="0">
              <a:solidFill>
                <a:srgbClr val="CFE2F3">
                  <a:lumMod val="10000"/>
                </a:srgbClr>
              </a:solidFill>
              <a:latin typeface="Arial" panose="020B0604020202020204" pitchFamily="34" charset="0"/>
            </a:endParaRPr>
          </a:p>
        </p:txBody>
      </p:sp>
      <p:grpSp>
        <p:nvGrpSpPr>
          <p:cNvPr id="25" name="Group 24"/>
          <p:cNvGrpSpPr/>
          <p:nvPr/>
        </p:nvGrpSpPr>
        <p:grpSpPr>
          <a:xfrm>
            <a:off x="107236" y="2134763"/>
            <a:ext cx="891958" cy="921616"/>
            <a:chOff x="115603" y="2154811"/>
            <a:chExt cx="891958" cy="921616"/>
          </a:xfrm>
        </p:grpSpPr>
        <p:pic>
          <p:nvPicPr>
            <p:cNvPr id="1030" name="Picture 6" descr="Documen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603" y="2184469"/>
              <a:ext cx="891958" cy="89195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76431" y="2154811"/>
              <a:ext cx="185854" cy="369332"/>
            </a:xfrm>
            <a:prstGeom prst="rect">
              <a:avLst/>
            </a:prstGeom>
            <a:noFill/>
          </p:spPr>
          <p:txBody>
            <a:bodyPr wrap="square" rtlCol="0">
              <a:spAutoFit/>
            </a:bodyPr>
            <a:lstStyle/>
            <a:p>
              <a:pPr algn="ctr"/>
              <a:r>
                <a:rPr lang="en-US" sz="1800" b="1" dirty="0"/>
                <a:t>3</a:t>
              </a:r>
            </a:p>
          </p:txBody>
        </p:sp>
      </p:grpSp>
      <p:sp>
        <p:nvSpPr>
          <p:cNvPr id="26" name="Google Shape;142;p18"/>
          <p:cNvSpPr txBox="1"/>
          <p:nvPr/>
        </p:nvSpPr>
        <p:spPr>
          <a:xfrm>
            <a:off x="949200" y="2030790"/>
            <a:ext cx="29176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sz="1800" dirty="0" err="1">
                <a:solidFill>
                  <a:srgbClr val="943557"/>
                </a:solidFill>
                <a:latin typeface="Fira Sans Extra Condensed Medium" panose="020B0603050000020004" charset="0"/>
              </a:rPr>
              <a:t>Định</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dạng</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nội</a:t>
            </a:r>
            <a:r>
              <a:rPr lang="en-US" sz="1800" dirty="0">
                <a:solidFill>
                  <a:srgbClr val="943557"/>
                </a:solidFill>
                <a:latin typeface="Fira Sans Extra Condensed Medium" panose="020B0603050000020004" charset="0"/>
              </a:rPr>
              <a:t> dung </a:t>
            </a:r>
            <a:r>
              <a:rPr lang="en-US" sz="1800" dirty="0" err="1">
                <a:solidFill>
                  <a:srgbClr val="943557"/>
                </a:solidFill>
                <a:latin typeface="Fira Sans Extra Condensed Medium" panose="020B0603050000020004" charset="0"/>
              </a:rPr>
              <a:t>thiết</a:t>
            </a:r>
            <a:r>
              <a:rPr lang="en-US" sz="1800" dirty="0">
                <a:solidFill>
                  <a:srgbClr val="943557"/>
                </a:solidFill>
                <a:latin typeface="Fira Sans Extra Condensed Medium" panose="020B0603050000020004" charset="0"/>
              </a:rPr>
              <a:t>  </a:t>
            </a:r>
            <a:r>
              <a:rPr lang="en-US" sz="1800" dirty="0" err="1">
                <a:solidFill>
                  <a:srgbClr val="943557"/>
                </a:solidFill>
                <a:latin typeface="Fira Sans Extra Condensed Medium" panose="020B0603050000020004" charset="0"/>
              </a:rPr>
              <a:t>kế</a:t>
            </a:r>
            <a:endParaRPr kumimoji="0" lang="en-US" sz="1800" b="0" i="0" u="none" strike="noStrike" kern="0" cap="none" spc="0" normalizeH="0" baseline="-25000" noProof="0" dirty="0">
              <a:ln>
                <a:noFill/>
              </a:ln>
              <a:solidFill>
                <a:srgbClr val="CFE2F3">
                  <a:lumMod val="10000"/>
                </a:srgbClr>
              </a:solidFill>
              <a:effectLst/>
              <a:uLnTx/>
              <a:uFillTx/>
              <a:latin typeface="Arial" panose="020B0604020202020204"/>
              <a:sym typeface="Arial" panose="020B0604020202020204"/>
            </a:endParaRPr>
          </a:p>
        </p:txBody>
      </p:sp>
      <p:sp>
        <p:nvSpPr>
          <p:cNvPr id="27" name="Google Shape;142;p18"/>
          <p:cNvSpPr txBox="1"/>
          <p:nvPr/>
        </p:nvSpPr>
        <p:spPr>
          <a:xfrm>
            <a:off x="949200" y="2370061"/>
            <a:ext cx="4050048" cy="521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vi-VN" sz="1800" b="0" dirty="0">
                <a:solidFill>
                  <a:srgbClr val="CFE2F3">
                    <a:lumMod val="10000"/>
                  </a:srgbClr>
                </a:solidFill>
                <a:latin typeface="Arial" panose="020B0604020202020204" pitchFamily="34" charset="0"/>
              </a:rPr>
              <a:t>Chia thành các phần/khu vực rõ ràng</a:t>
            </a:r>
            <a:endParaRPr lang="en-US" sz="1800" b="0" dirty="0">
              <a:solidFill>
                <a:srgbClr val="CFE2F3">
                  <a:lumMod val="10000"/>
                </a:srgbClr>
              </a:solidFill>
              <a:latin typeface="Arial" panose="020B0604020202020204" pitchFamily="34" charset="0"/>
            </a:endParaRPr>
          </a:p>
        </p:txBody>
      </p:sp>
      <p:sp>
        <p:nvSpPr>
          <p:cNvPr id="29" name="Google Shape;142;p18"/>
          <p:cNvSpPr txBox="1"/>
          <p:nvPr/>
        </p:nvSpPr>
        <p:spPr>
          <a:xfrm>
            <a:off x="949200" y="2730491"/>
            <a:ext cx="8194800" cy="521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a:solidFill>
                  <a:srgbClr val="CFE2F3">
                    <a:lumMod val="10000"/>
                  </a:srgbClr>
                </a:solidFill>
                <a:latin typeface="Arial" panose="020B0604020202020204" pitchFamily="34" charset="0"/>
                <a:ea typeface="Fira Sans Extra Condensed" panose="020B0503050000020004"/>
                <a:cs typeface="Fira Sans Extra Condensed" panose="020B0503050000020004"/>
              </a:defRPr>
            </a:lvl1pPr>
          </a:lstStyle>
          <a:p>
            <a:r>
              <a:rPr lang="vi-VN" dirty="0"/>
              <a:t>Sử dụng hình ảnh, biểu đồ và đồ thị để trình bày thông tin một cách trực quan</a:t>
            </a:r>
            <a:endParaRPr lang="en-US" dirty="0"/>
          </a:p>
        </p:txBody>
      </p:sp>
      <p:grpSp>
        <p:nvGrpSpPr>
          <p:cNvPr id="1025" name="Group 1024"/>
          <p:cNvGrpSpPr/>
          <p:nvPr/>
        </p:nvGrpSpPr>
        <p:grpSpPr>
          <a:xfrm>
            <a:off x="107235" y="3288860"/>
            <a:ext cx="943145" cy="943145"/>
            <a:chOff x="107236" y="3169915"/>
            <a:chExt cx="939360" cy="939360"/>
          </a:xfrm>
        </p:grpSpPr>
        <p:pic>
          <p:nvPicPr>
            <p:cNvPr id="1032" name="Picture 8" descr="Checklist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236" y="3169915"/>
              <a:ext cx="939360" cy="939360"/>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p:cNvSpPr txBox="1"/>
            <p:nvPr/>
          </p:nvSpPr>
          <p:spPr>
            <a:xfrm>
              <a:off x="483989" y="3296074"/>
              <a:ext cx="185854" cy="369332"/>
            </a:xfrm>
            <a:prstGeom prst="rect">
              <a:avLst/>
            </a:prstGeom>
            <a:noFill/>
          </p:spPr>
          <p:txBody>
            <a:bodyPr wrap="square" rtlCol="0">
              <a:spAutoFit/>
            </a:bodyPr>
            <a:lstStyle/>
            <a:p>
              <a:pPr algn="ctr"/>
              <a:r>
                <a:rPr lang="en-US" sz="1800" b="1" dirty="0"/>
                <a:t>4</a:t>
              </a:r>
            </a:p>
          </p:txBody>
        </p:sp>
      </p:grpSp>
      <p:sp>
        <p:nvSpPr>
          <p:cNvPr id="1027" name="Google Shape;142;p18"/>
          <p:cNvSpPr txBox="1"/>
          <p:nvPr/>
        </p:nvSpPr>
        <p:spPr>
          <a:xfrm>
            <a:off x="949200" y="3187947"/>
            <a:ext cx="2917668"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8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Nội dung báo cáo treo tường</a:t>
            </a:r>
            <a:endParaRPr lang="en-US" dirty="0"/>
          </a:p>
        </p:txBody>
      </p:sp>
      <p:sp>
        <p:nvSpPr>
          <p:cNvPr id="1031" name="Google Shape;142;p18"/>
          <p:cNvSpPr txBox="1"/>
          <p:nvPr/>
        </p:nvSpPr>
        <p:spPr>
          <a:xfrm>
            <a:off x="949200" y="3626654"/>
            <a:ext cx="399864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dirty="0" err="1">
                <a:solidFill>
                  <a:srgbClr val="2A70E2"/>
                </a:solidFill>
                <a:latin typeface="Fira Sans Extra Condensed Medium" panose="020B0603050000020004" charset="0"/>
              </a:rPr>
              <a:t>Giới</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thiệu</a:t>
            </a:r>
            <a:r>
              <a:rPr lang="en-US" dirty="0">
                <a:solidFill>
                  <a:srgbClr val="2A70E2"/>
                </a:solidFill>
                <a:latin typeface="Fira Sans Extra Condensed Medium" panose="020B0603050000020004" charset="0"/>
              </a:rPr>
              <a:t>: </a:t>
            </a:r>
            <a:r>
              <a:rPr lang="en-US" b="0" dirty="0" err="1">
                <a:solidFill>
                  <a:srgbClr val="CFE2F3">
                    <a:lumMod val="10000"/>
                  </a:srgbClr>
                </a:solidFill>
                <a:latin typeface="Arial" panose="020B0604020202020204" pitchFamily="34" charset="0"/>
              </a:rPr>
              <a:t>Vấn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đề</a:t>
            </a:r>
            <a:r>
              <a:rPr lang="en-US" b="0" dirty="0">
                <a:solidFill>
                  <a:srgbClr val="CFE2F3">
                    <a:lumMod val="10000"/>
                  </a:srgbClr>
                </a:solidFill>
                <a:latin typeface="Arial" panose="020B0604020202020204" pitchFamily="34" charset="0"/>
              </a:rPr>
              <a:t> n</a:t>
            </a:r>
            <a:r>
              <a:rPr lang="vi-VN" b="0" dirty="0">
                <a:solidFill>
                  <a:srgbClr val="CFE2F3">
                    <a:lumMod val="10000"/>
                  </a:srgbClr>
                </a:solidFill>
                <a:latin typeface="Arial" panose="020B0604020202020204" pitchFamily="34" charset="0"/>
              </a:rPr>
              <a:t>ghiên cứu và mục tiêu</a:t>
            </a:r>
            <a:endParaRPr lang="en-US" b="0" dirty="0">
              <a:solidFill>
                <a:srgbClr val="CFE2F3">
                  <a:lumMod val="10000"/>
                </a:srgbClr>
              </a:solidFill>
              <a:latin typeface="Arial" panose="020B0604020202020204" pitchFamily="34" charset="0"/>
            </a:endParaRPr>
          </a:p>
        </p:txBody>
      </p:sp>
      <p:sp>
        <p:nvSpPr>
          <p:cNvPr id="1034" name="Google Shape;142;p18"/>
          <p:cNvSpPr txBox="1"/>
          <p:nvPr/>
        </p:nvSpPr>
        <p:spPr>
          <a:xfrm>
            <a:off x="949200" y="4045235"/>
            <a:ext cx="3998640"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dirty="0" err="1">
                <a:solidFill>
                  <a:srgbClr val="2A70E2"/>
                </a:solidFill>
                <a:latin typeface="Fira Sans Extra Condensed Medium" panose="020B0603050000020004" charset="0"/>
              </a:rPr>
              <a:t>Phương</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pháp</a:t>
            </a:r>
            <a:r>
              <a:rPr lang="en-US" dirty="0">
                <a:solidFill>
                  <a:srgbClr val="2A70E2"/>
                </a:solidFill>
                <a:latin typeface="Fira Sans Extra Condensed Medium" panose="020B0603050000020004" charset="0"/>
              </a:rPr>
              <a:t>: </a:t>
            </a:r>
            <a:r>
              <a:rPr lang="en-US" b="0" dirty="0" err="1">
                <a:solidFill>
                  <a:srgbClr val="CFE2F3">
                    <a:lumMod val="10000"/>
                  </a:srgbClr>
                </a:solidFill>
                <a:latin typeface="Arial" panose="020B0604020202020204" pitchFamily="34" charset="0"/>
              </a:rPr>
              <a:t>Cách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tiếp</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cận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vấn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đề</a:t>
            </a:r>
            <a:endParaRPr lang="en-US" b="0" dirty="0">
              <a:solidFill>
                <a:srgbClr val="CFE2F3">
                  <a:lumMod val="10000"/>
                </a:srgbClr>
              </a:solidFill>
              <a:latin typeface="Arial" panose="020B0604020202020204" pitchFamily="34" charset="0"/>
            </a:endParaRPr>
          </a:p>
        </p:txBody>
      </p:sp>
      <p:sp>
        <p:nvSpPr>
          <p:cNvPr id="1035" name="Google Shape;142;p18"/>
          <p:cNvSpPr txBox="1"/>
          <p:nvPr/>
        </p:nvSpPr>
        <p:spPr>
          <a:xfrm>
            <a:off x="949200" y="4463816"/>
            <a:ext cx="3607292" cy="6311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dirty="0" err="1">
                <a:solidFill>
                  <a:srgbClr val="2A70E2"/>
                </a:solidFill>
                <a:latin typeface="Fira Sans Extra Condensed Medium" panose="020B0603050000020004" charset="0"/>
              </a:rPr>
              <a:t>Kết</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quả</a:t>
            </a:r>
            <a:r>
              <a:rPr lang="en-US" dirty="0">
                <a:solidFill>
                  <a:srgbClr val="2A70E2"/>
                </a:solidFill>
                <a:latin typeface="Fira Sans Extra Condensed Medium" panose="020B0603050000020004" charset="0"/>
              </a:rPr>
              <a:t>: </a:t>
            </a:r>
            <a:r>
              <a:rPr lang="en-US" b="0" dirty="0">
                <a:solidFill>
                  <a:srgbClr val="CFE2F3">
                    <a:lumMod val="10000"/>
                  </a:srgbClr>
                </a:solidFill>
                <a:latin typeface="Arial" panose="020B0604020202020204" pitchFamily="34" charset="0"/>
              </a:rPr>
              <a:t>Thông qua </a:t>
            </a:r>
            <a:r>
              <a:rPr lang="en-US" b="0" dirty="0" err="1">
                <a:solidFill>
                  <a:srgbClr val="CFE2F3">
                    <a:lumMod val="10000"/>
                  </a:srgbClr>
                </a:solidFill>
                <a:latin typeface="Arial" panose="020B0604020202020204" pitchFamily="34" charset="0"/>
              </a:rPr>
              <a:t>hình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ảnh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biểu</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đồ</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đồ</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thị</a:t>
            </a:r>
            <a:endParaRPr lang="en-US" b="0" dirty="0">
              <a:solidFill>
                <a:srgbClr val="CFE2F3">
                  <a:lumMod val="10000"/>
                </a:srgbClr>
              </a:solidFill>
              <a:latin typeface="Arial" panose="020B0604020202020204" pitchFamily="34" charset="0"/>
            </a:endParaRPr>
          </a:p>
        </p:txBody>
      </p:sp>
      <p:sp>
        <p:nvSpPr>
          <p:cNvPr id="1036" name="Google Shape;142;p18"/>
          <p:cNvSpPr txBox="1"/>
          <p:nvPr/>
        </p:nvSpPr>
        <p:spPr>
          <a:xfrm>
            <a:off x="4789117" y="3626282"/>
            <a:ext cx="42175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dirty="0" err="1">
                <a:solidFill>
                  <a:srgbClr val="2A70E2"/>
                </a:solidFill>
                <a:latin typeface="Fira Sans Extra Condensed Medium" panose="020B0603050000020004" charset="0"/>
              </a:rPr>
              <a:t>Thảo</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luận</a:t>
            </a:r>
            <a:r>
              <a:rPr lang="en-US" dirty="0">
                <a:solidFill>
                  <a:srgbClr val="2A70E2"/>
                </a:solidFill>
                <a:latin typeface="Fira Sans Extra Condensed Medium" panose="020B0603050000020004" charset="0"/>
              </a:rPr>
              <a:t>: </a:t>
            </a:r>
            <a:r>
              <a:rPr lang="en-US" b="0" dirty="0" err="1">
                <a:solidFill>
                  <a:srgbClr val="CFE2F3">
                    <a:lumMod val="10000"/>
                  </a:srgbClr>
                </a:solidFill>
                <a:latin typeface="Arial" panose="020B0604020202020204" pitchFamily="34" charset="0"/>
              </a:rPr>
              <a:t>Phân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tích</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kết</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quả</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và</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só</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sánh</a:t>
            </a:r>
            <a:endParaRPr lang="en-US" b="0" dirty="0">
              <a:solidFill>
                <a:srgbClr val="CFE2F3">
                  <a:lumMod val="10000"/>
                </a:srgbClr>
              </a:solidFill>
              <a:latin typeface="Arial" panose="020B0604020202020204" pitchFamily="34" charset="0"/>
            </a:endParaRPr>
          </a:p>
        </p:txBody>
      </p:sp>
      <p:sp>
        <p:nvSpPr>
          <p:cNvPr id="1037" name="Google Shape;142;p18"/>
          <p:cNvSpPr txBox="1"/>
          <p:nvPr/>
        </p:nvSpPr>
        <p:spPr>
          <a:xfrm>
            <a:off x="4819233" y="4044491"/>
            <a:ext cx="42175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dirty="0" err="1">
                <a:solidFill>
                  <a:srgbClr val="2A70E2"/>
                </a:solidFill>
                <a:latin typeface="Fira Sans Extra Condensed Medium" panose="020B0603050000020004" charset="0"/>
              </a:rPr>
              <a:t>Kết</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luận</a:t>
            </a:r>
            <a:r>
              <a:rPr lang="en-US" dirty="0">
                <a:solidFill>
                  <a:srgbClr val="2A70E2"/>
                </a:solidFill>
                <a:latin typeface="Fira Sans Extra Condensed Medium" panose="020B0603050000020004" charset="0"/>
              </a:rPr>
              <a:t>: </a:t>
            </a:r>
            <a:r>
              <a:rPr lang="en-US" b="0" dirty="0" err="1">
                <a:solidFill>
                  <a:srgbClr val="CFE2F3">
                    <a:lumMod val="10000"/>
                  </a:srgbClr>
                </a:solidFill>
                <a:latin typeface="Arial" panose="020B0604020202020204" pitchFamily="34" charset="0"/>
              </a:rPr>
              <a:t>Tóm</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tắt</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phát</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hiện</a:t>
            </a:r>
            <a:r>
              <a:rPr lang="en-US" b="0" dirty="0">
                <a:solidFill>
                  <a:srgbClr val="CFE2F3">
                    <a:lumMod val="10000"/>
                  </a:srgbClr>
                </a:solidFill>
                <a:latin typeface="Arial" panose="020B0604020202020204" pitchFamily="34" charset="0"/>
              </a:rPr>
              <a:t> &amp; </a:t>
            </a:r>
            <a:r>
              <a:rPr lang="en-US" b="0" dirty="0" err="1">
                <a:solidFill>
                  <a:srgbClr val="CFE2F3">
                    <a:lumMod val="10000"/>
                  </a:srgbClr>
                </a:solidFill>
                <a:latin typeface="Arial" panose="020B0604020202020204" pitchFamily="34" charset="0"/>
              </a:rPr>
              <a:t>đưa</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ra</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gợi</a:t>
            </a:r>
            <a:r>
              <a:rPr lang="en-US" b="0" dirty="0">
                <a:solidFill>
                  <a:srgbClr val="CFE2F3">
                    <a:lumMod val="10000"/>
                  </a:srgbClr>
                </a:solidFill>
                <a:latin typeface="Arial" panose="020B0604020202020204" pitchFamily="34" charset="0"/>
              </a:rPr>
              <a:t> ý</a:t>
            </a:r>
          </a:p>
        </p:txBody>
      </p:sp>
      <p:sp>
        <p:nvSpPr>
          <p:cNvPr id="3" name="Google Shape;142;p18"/>
          <p:cNvSpPr txBox="1"/>
          <p:nvPr/>
        </p:nvSpPr>
        <p:spPr>
          <a:xfrm>
            <a:off x="4819233" y="4449775"/>
            <a:ext cx="4217532"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lvl="0" algn="l"/>
            <a:r>
              <a:rPr lang="en-US" dirty="0" err="1">
                <a:solidFill>
                  <a:srgbClr val="2A70E2"/>
                </a:solidFill>
                <a:latin typeface="Fira Sans Extra Condensed Medium" panose="020B0603050000020004" charset="0"/>
              </a:rPr>
              <a:t>Tài</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liệu</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tham</a:t>
            </a:r>
            <a:r>
              <a:rPr lang="en-US" dirty="0">
                <a:solidFill>
                  <a:srgbClr val="2A70E2"/>
                </a:solidFill>
                <a:latin typeface="Fira Sans Extra Condensed Medium" panose="020B0603050000020004" charset="0"/>
              </a:rPr>
              <a:t> </a:t>
            </a:r>
            <a:r>
              <a:rPr lang="en-US" dirty="0" err="1">
                <a:solidFill>
                  <a:srgbClr val="2A70E2"/>
                </a:solidFill>
                <a:latin typeface="Fira Sans Extra Condensed Medium" panose="020B0603050000020004" charset="0"/>
              </a:rPr>
              <a:t>khảo</a:t>
            </a:r>
            <a:r>
              <a:rPr lang="en-US" dirty="0">
                <a:solidFill>
                  <a:srgbClr val="2A70E2"/>
                </a:solidFill>
                <a:latin typeface="Fira Sans Extra Condensed Medium" panose="020B0603050000020004" charset="0"/>
              </a:rPr>
              <a:t>: </a:t>
            </a:r>
            <a:r>
              <a:rPr lang="en-US" b="0" dirty="0" err="1">
                <a:solidFill>
                  <a:srgbClr val="CFE2F3">
                    <a:lumMod val="10000"/>
                  </a:srgbClr>
                </a:solidFill>
                <a:latin typeface="Arial" panose="020B0604020202020204" pitchFamily="34" charset="0"/>
              </a:rPr>
              <a:t>Nguồn</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tham</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khảo</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đã</a:t>
            </a:r>
            <a:r>
              <a:rPr lang="en-US" b="0" dirty="0">
                <a:solidFill>
                  <a:srgbClr val="CFE2F3">
                    <a:lumMod val="10000"/>
                  </a:srgbClr>
                </a:solidFill>
                <a:latin typeface="Arial" panose="020B0604020202020204" pitchFamily="34" charset="0"/>
              </a:rPr>
              <a:t> </a:t>
            </a:r>
            <a:r>
              <a:rPr lang="en-US" b="0" dirty="0" err="1">
                <a:solidFill>
                  <a:srgbClr val="CFE2F3">
                    <a:lumMod val="10000"/>
                  </a:srgbClr>
                </a:solidFill>
                <a:latin typeface="Arial" panose="020B0604020202020204" pitchFamily="34" charset="0"/>
              </a:rPr>
              <a:t>dùng</a:t>
            </a:r>
            <a:endParaRPr lang="en-US" b="0" dirty="0">
              <a:solidFill>
                <a:srgbClr val="CFE2F3">
                  <a:lumMod val="10000"/>
                </a:srgbClr>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outVertical)">
                                      <p:cBhvr>
                                        <p:cTn id="18" dur="500"/>
                                        <p:tgtEl>
                                          <p:spTgt spid="30"/>
                                        </p:tgtEl>
                                      </p:cBhvr>
                                    </p:animEffect>
                                  </p:childTnLst>
                                </p:cTn>
                              </p:par>
                            </p:childTnLst>
                          </p:cTn>
                        </p:par>
                        <p:par>
                          <p:cTn id="19" fill="hold">
                            <p:stCondLst>
                              <p:cond delay="1000"/>
                            </p:stCondLst>
                            <p:childTnLst>
                              <p:par>
                                <p:cTn id="20" presetID="16" presetClass="entr" presetSubtype="37"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500"/>
                            </p:stCondLst>
                            <p:childTnLst>
                              <p:par>
                                <p:cTn id="31" presetID="16" presetClass="entr" presetSubtype="37"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childTnLst>
                          </p:cTn>
                        </p:par>
                        <p:par>
                          <p:cTn id="34" fill="hold">
                            <p:stCondLst>
                              <p:cond delay="1000"/>
                            </p:stCondLst>
                            <p:childTnLst>
                              <p:par>
                                <p:cTn id="35" presetID="16" presetClass="entr" presetSubtype="37"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par>
                          <p:cTn id="45" fill="hold">
                            <p:stCondLst>
                              <p:cond delay="500"/>
                            </p:stCondLst>
                            <p:childTnLst>
                              <p:par>
                                <p:cTn id="46" presetID="16" presetClass="entr" presetSubtype="37"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outVertical)">
                                      <p:cBhvr>
                                        <p:cTn id="48" dur="500"/>
                                        <p:tgtEl>
                                          <p:spTgt spid="26"/>
                                        </p:tgtEl>
                                      </p:cBhvr>
                                    </p:animEffect>
                                  </p:childTnLst>
                                </p:cTn>
                              </p:par>
                            </p:childTnLst>
                          </p:cTn>
                        </p:par>
                        <p:par>
                          <p:cTn id="49" fill="hold">
                            <p:stCondLst>
                              <p:cond delay="1000"/>
                            </p:stCondLst>
                            <p:childTnLst>
                              <p:par>
                                <p:cTn id="50" presetID="16" presetClass="entr" presetSubtype="37"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outVertical)">
                                      <p:cBhvr>
                                        <p:cTn id="52" dur="500"/>
                                        <p:tgtEl>
                                          <p:spTgt spid="27"/>
                                        </p:tgtEl>
                                      </p:cBhvr>
                                    </p:animEffect>
                                  </p:childTnLst>
                                </p:cTn>
                              </p:par>
                            </p:childTnLst>
                          </p:cTn>
                        </p:par>
                        <p:par>
                          <p:cTn id="53" fill="hold">
                            <p:stCondLst>
                              <p:cond delay="1500"/>
                            </p:stCondLst>
                            <p:childTnLst>
                              <p:par>
                                <p:cTn id="54" presetID="16" presetClass="entr" presetSubtype="37" fill="hold" grpId="0" nodeType="after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arn(outVertical)">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025"/>
                                        </p:tgtEl>
                                        <p:attrNameLst>
                                          <p:attrName>style.visibility</p:attrName>
                                        </p:attrNameLst>
                                      </p:cBhvr>
                                      <p:to>
                                        <p:strVal val="visible"/>
                                      </p:to>
                                    </p:set>
                                    <p:anim calcmode="lin" valueType="num">
                                      <p:cBhvr>
                                        <p:cTn id="61" dur="500" fill="hold"/>
                                        <p:tgtEl>
                                          <p:spTgt spid="1025"/>
                                        </p:tgtEl>
                                        <p:attrNameLst>
                                          <p:attrName>ppt_w</p:attrName>
                                        </p:attrNameLst>
                                      </p:cBhvr>
                                      <p:tavLst>
                                        <p:tav tm="0">
                                          <p:val>
                                            <p:fltVal val="0"/>
                                          </p:val>
                                        </p:tav>
                                        <p:tav tm="100000">
                                          <p:val>
                                            <p:strVal val="#ppt_w"/>
                                          </p:val>
                                        </p:tav>
                                      </p:tavLst>
                                    </p:anim>
                                    <p:anim calcmode="lin" valueType="num">
                                      <p:cBhvr>
                                        <p:cTn id="62" dur="500" fill="hold"/>
                                        <p:tgtEl>
                                          <p:spTgt spid="1025"/>
                                        </p:tgtEl>
                                        <p:attrNameLst>
                                          <p:attrName>ppt_h</p:attrName>
                                        </p:attrNameLst>
                                      </p:cBhvr>
                                      <p:tavLst>
                                        <p:tav tm="0">
                                          <p:val>
                                            <p:fltVal val="0"/>
                                          </p:val>
                                        </p:tav>
                                        <p:tav tm="100000">
                                          <p:val>
                                            <p:strVal val="#ppt_h"/>
                                          </p:val>
                                        </p:tav>
                                      </p:tavLst>
                                    </p:anim>
                                    <p:animEffect transition="in" filter="fade">
                                      <p:cBhvr>
                                        <p:cTn id="63" dur="500"/>
                                        <p:tgtEl>
                                          <p:spTgt spid="1025"/>
                                        </p:tgtEl>
                                      </p:cBhvr>
                                    </p:animEffect>
                                  </p:childTnLst>
                                </p:cTn>
                              </p:par>
                            </p:childTnLst>
                          </p:cTn>
                        </p:par>
                        <p:par>
                          <p:cTn id="64" fill="hold">
                            <p:stCondLst>
                              <p:cond delay="500"/>
                            </p:stCondLst>
                            <p:childTnLst>
                              <p:par>
                                <p:cTn id="65" presetID="16" presetClass="entr" presetSubtype="37" fill="hold" grpId="0" nodeType="afterEffect">
                                  <p:stCondLst>
                                    <p:cond delay="0"/>
                                  </p:stCondLst>
                                  <p:childTnLst>
                                    <p:set>
                                      <p:cBhvr>
                                        <p:cTn id="66" dur="1" fill="hold">
                                          <p:stCondLst>
                                            <p:cond delay="0"/>
                                          </p:stCondLst>
                                        </p:cTn>
                                        <p:tgtEl>
                                          <p:spTgt spid="1027"/>
                                        </p:tgtEl>
                                        <p:attrNameLst>
                                          <p:attrName>style.visibility</p:attrName>
                                        </p:attrNameLst>
                                      </p:cBhvr>
                                      <p:to>
                                        <p:strVal val="visible"/>
                                      </p:to>
                                    </p:set>
                                    <p:animEffect transition="in" filter="barn(outVertical)">
                                      <p:cBhvr>
                                        <p:cTn id="67" dur="500"/>
                                        <p:tgtEl>
                                          <p:spTgt spid="102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grpId="0" nodeType="clickEffect">
                                  <p:stCondLst>
                                    <p:cond delay="0"/>
                                  </p:stCondLst>
                                  <p:childTnLst>
                                    <p:set>
                                      <p:cBhvr>
                                        <p:cTn id="71" dur="1" fill="hold">
                                          <p:stCondLst>
                                            <p:cond delay="0"/>
                                          </p:stCondLst>
                                        </p:cTn>
                                        <p:tgtEl>
                                          <p:spTgt spid="1031"/>
                                        </p:tgtEl>
                                        <p:attrNameLst>
                                          <p:attrName>style.visibility</p:attrName>
                                        </p:attrNameLst>
                                      </p:cBhvr>
                                      <p:to>
                                        <p:strVal val="visible"/>
                                      </p:to>
                                    </p:set>
                                    <p:animEffect transition="in" filter="barn(outVertical)">
                                      <p:cBhvr>
                                        <p:cTn id="72" dur="500"/>
                                        <p:tgtEl>
                                          <p:spTgt spid="103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37" fill="hold" grpId="0" nodeType="clickEffect">
                                  <p:stCondLst>
                                    <p:cond delay="0"/>
                                  </p:stCondLst>
                                  <p:childTnLst>
                                    <p:set>
                                      <p:cBhvr>
                                        <p:cTn id="76" dur="1" fill="hold">
                                          <p:stCondLst>
                                            <p:cond delay="0"/>
                                          </p:stCondLst>
                                        </p:cTn>
                                        <p:tgtEl>
                                          <p:spTgt spid="1034"/>
                                        </p:tgtEl>
                                        <p:attrNameLst>
                                          <p:attrName>style.visibility</p:attrName>
                                        </p:attrNameLst>
                                      </p:cBhvr>
                                      <p:to>
                                        <p:strVal val="visible"/>
                                      </p:to>
                                    </p:set>
                                    <p:animEffect transition="in" filter="barn(outVertical)">
                                      <p:cBhvr>
                                        <p:cTn id="77" dur="500"/>
                                        <p:tgtEl>
                                          <p:spTgt spid="103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37" fill="hold" grpId="0" nodeType="clickEffect">
                                  <p:stCondLst>
                                    <p:cond delay="0"/>
                                  </p:stCondLst>
                                  <p:childTnLst>
                                    <p:set>
                                      <p:cBhvr>
                                        <p:cTn id="81" dur="1" fill="hold">
                                          <p:stCondLst>
                                            <p:cond delay="0"/>
                                          </p:stCondLst>
                                        </p:cTn>
                                        <p:tgtEl>
                                          <p:spTgt spid="1035"/>
                                        </p:tgtEl>
                                        <p:attrNameLst>
                                          <p:attrName>style.visibility</p:attrName>
                                        </p:attrNameLst>
                                      </p:cBhvr>
                                      <p:to>
                                        <p:strVal val="visible"/>
                                      </p:to>
                                    </p:set>
                                    <p:animEffect transition="in" filter="barn(outVertical)">
                                      <p:cBhvr>
                                        <p:cTn id="82" dur="500"/>
                                        <p:tgtEl>
                                          <p:spTgt spid="103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37" fill="hold" grpId="0" nodeType="clickEffect">
                                  <p:stCondLst>
                                    <p:cond delay="0"/>
                                  </p:stCondLst>
                                  <p:childTnLst>
                                    <p:set>
                                      <p:cBhvr>
                                        <p:cTn id="86" dur="1" fill="hold">
                                          <p:stCondLst>
                                            <p:cond delay="0"/>
                                          </p:stCondLst>
                                        </p:cTn>
                                        <p:tgtEl>
                                          <p:spTgt spid="1036"/>
                                        </p:tgtEl>
                                        <p:attrNameLst>
                                          <p:attrName>style.visibility</p:attrName>
                                        </p:attrNameLst>
                                      </p:cBhvr>
                                      <p:to>
                                        <p:strVal val="visible"/>
                                      </p:to>
                                    </p:set>
                                    <p:animEffect transition="in" filter="barn(outVertical)">
                                      <p:cBhvr>
                                        <p:cTn id="87" dur="500"/>
                                        <p:tgtEl>
                                          <p:spTgt spid="103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37" fill="hold" grpId="0" nodeType="clickEffect">
                                  <p:stCondLst>
                                    <p:cond delay="0"/>
                                  </p:stCondLst>
                                  <p:childTnLst>
                                    <p:set>
                                      <p:cBhvr>
                                        <p:cTn id="91" dur="1" fill="hold">
                                          <p:stCondLst>
                                            <p:cond delay="0"/>
                                          </p:stCondLst>
                                        </p:cTn>
                                        <p:tgtEl>
                                          <p:spTgt spid="1037"/>
                                        </p:tgtEl>
                                        <p:attrNameLst>
                                          <p:attrName>style.visibility</p:attrName>
                                        </p:attrNameLst>
                                      </p:cBhvr>
                                      <p:to>
                                        <p:strVal val="visible"/>
                                      </p:to>
                                    </p:set>
                                    <p:animEffect transition="in" filter="barn(outVertical)">
                                      <p:cBhvr>
                                        <p:cTn id="92" dur="500"/>
                                        <p:tgtEl>
                                          <p:spTgt spid="103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37"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barn(outVertical)">
                                      <p:cBhvr>
                                        <p:cTn id="9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p:bldP spid="9" grpId="0"/>
      <p:bldP spid="20" grpId="0"/>
      <p:bldP spid="21" grpId="0"/>
      <p:bldP spid="26" grpId="0"/>
      <p:bldP spid="27" grpId="0"/>
      <p:bldP spid="29" grpId="0"/>
      <p:bldP spid="1027" grpId="0"/>
      <p:bldP spid="1031" grpId="0"/>
      <p:bldP spid="1034" grpId="0"/>
      <p:bldP spid="1035" grpId="0"/>
      <p:bldP spid="1036" grpId="0"/>
      <p:bldP spid="1037"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72144" y="0"/>
            <a:ext cx="6999711" cy="5143500"/>
          </a:xfrm>
          <a:prstGeom prst="rect">
            <a:avLst/>
          </a:prstGeom>
        </p:spPr>
      </p:pic>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aphic 3"/>
          <p:cNvGrpSpPr/>
          <p:nvPr/>
        </p:nvGrpSpPr>
        <p:grpSpPr>
          <a:xfrm>
            <a:off x="131300" y="1360566"/>
            <a:ext cx="4372717" cy="3730036"/>
            <a:chOff x="131300" y="1360566"/>
            <a:chExt cx="4372717" cy="3730036"/>
          </a:xfrm>
        </p:grpSpPr>
        <p:sp>
          <p:nvSpPr>
            <p:cNvPr id="6" name="Freeform: Shape 5"/>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C53F3F"/>
            </a:solidFill>
            <a:ln w="9525" cap="flat">
              <a:noFill/>
              <a:prstDash val="solid"/>
              <a:miter/>
            </a:ln>
          </p:spPr>
          <p:txBody>
            <a:bodyPr rtlCol="0" anchor="ctr"/>
            <a:lstStyle/>
            <a:p>
              <a:endParaRPr lang="en-US"/>
            </a:p>
          </p:txBody>
        </p:sp>
        <p:sp>
          <p:nvSpPr>
            <p:cNvPr id="7" name="Freeform: Shape 6"/>
            <p:cNvSpPr/>
            <p:nvPr/>
          </p:nvSpPr>
          <p:spPr>
            <a:xfrm>
              <a:off x="131300" y="1360566"/>
              <a:ext cx="4372717" cy="3730036"/>
            </a:xfrm>
            <a:custGeom>
              <a:avLst/>
              <a:gdLst>
                <a:gd name="connsiteX0" fmla="*/ 6306 w 4372717"/>
                <a:gd name="connsiteY0" fmla="*/ 1981734 h 3730036"/>
                <a:gd name="connsiteX1" fmla="*/ 194711 w 4372717"/>
                <a:gd name="connsiteY1" fmla="*/ 2859368 h 3730036"/>
                <a:gd name="connsiteX2" fmla="*/ 1267321 w 4372717"/>
                <a:gd name="connsiteY2" fmla="*/ 3662802 h 3730036"/>
                <a:gd name="connsiteX3" fmla="*/ 2201914 w 4372717"/>
                <a:gd name="connsiteY3" fmla="*/ 3718332 h 3730036"/>
                <a:gd name="connsiteX4" fmla="*/ 3417590 w 4372717"/>
                <a:gd name="connsiteY4" fmla="*/ 3565932 h 3730036"/>
                <a:gd name="connsiteX5" fmla="*/ 4371328 w 4372717"/>
                <a:gd name="connsiteY5" fmla="*/ 2144993 h 3730036"/>
                <a:gd name="connsiteX6" fmla="*/ 3869456 w 4372717"/>
                <a:gd name="connsiteY6" fmla="*/ 1157917 h 3730036"/>
                <a:gd name="connsiteX7" fmla="*/ 3452261 w 4372717"/>
                <a:gd name="connsiteY7" fmla="*/ 934079 h 3730036"/>
                <a:gd name="connsiteX8" fmla="*/ 3132316 w 4372717"/>
                <a:gd name="connsiteY8" fmla="*/ 502121 h 3730036"/>
                <a:gd name="connsiteX9" fmla="*/ 2593201 w 4372717"/>
                <a:gd name="connsiteY9" fmla="*/ 143790 h 3730036"/>
                <a:gd name="connsiteX10" fmla="*/ 726301 w 4372717"/>
                <a:gd name="connsiteY10" fmla="*/ 347244 h 3730036"/>
                <a:gd name="connsiteX11" fmla="*/ 6306 w 4372717"/>
                <a:gd name="connsiteY11" fmla="*/ 1981734 h 373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717" h="3730036">
                  <a:moveTo>
                    <a:pt x="6306" y="1981734"/>
                  </a:moveTo>
                  <a:cubicBezTo>
                    <a:pt x="6306" y="1981734"/>
                    <a:pt x="-53415" y="2396643"/>
                    <a:pt x="194711" y="2859368"/>
                  </a:cubicBezTo>
                  <a:cubicBezTo>
                    <a:pt x="410928" y="3262561"/>
                    <a:pt x="802215" y="3543739"/>
                    <a:pt x="1267321" y="3662802"/>
                  </a:cubicBezTo>
                  <a:cubicBezTo>
                    <a:pt x="1574217" y="3741383"/>
                    <a:pt x="1890542" y="3737668"/>
                    <a:pt x="2201914" y="3718332"/>
                  </a:cubicBezTo>
                  <a:cubicBezTo>
                    <a:pt x="2602536" y="3693281"/>
                    <a:pt x="3047829" y="3716713"/>
                    <a:pt x="3417590" y="3565932"/>
                  </a:cubicBezTo>
                  <a:cubicBezTo>
                    <a:pt x="3993281" y="3331046"/>
                    <a:pt x="4345039" y="2715826"/>
                    <a:pt x="4371328" y="2144993"/>
                  </a:cubicBezTo>
                  <a:cubicBezTo>
                    <a:pt x="4388569" y="1776090"/>
                    <a:pt x="4246741" y="1352417"/>
                    <a:pt x="3869456" y="1157917"/>
                  </a:cubicBezTo>
                  <a:cubicBezTo>
                    <a:pt x="3729724" y="1086003"/>
                    <a:pt x="3574181" y="1032473"/>
                    <a:pt x="3452261" y="934079"/>
                  </a:cubicBezTo>
                  <a:cubicBezTo>
                    <a:pt x="3305671" y="816160"/>
                    <a:pt x="3241759" y="644901"/>
                    <a:pt x="3132316" y="502121"/>
                  </a:cubicBezTo>
                  <a:cubicBezTo>
                    <a:pt x="2997061" y="325622"/>
                    <a:pt x="2803418" y="225134"/>
                    <a:pt x="2593201" y="143790"/>
                  </a:cubicBezTo>
                  <a:cubicBezTo>
                    <a:pt x="1910068" y="-120433"/>
                    <a:pt x="1258177" y="-1847"/>
                    <a:pt x="726301" y="347244"/>
                  </a:cubicBezTo>
                  <a:cubicBezTo>
                    <a:pt x="194425" y="696336"/>
                    <a:pt x="-25507" y="1778375"/>
                    <a:pt x="6306" y="1981734"/>
                  </a:cubicBezTo>
                  <a:close/>
                </a:path>
              </a:pathLst>
            </a:custGeom>
            <a:solidFill>
              <a:srgbClr val="FFFFFF">
                <a:alpha val="70000"/>
              </a:srgbClr>
            </a:solidFill>
            <a:ln w="9525" cap="flat">
              <a:noFill/>
              <a:prstDash val="solid"/>
              <a:miter/>
            </a:ln>
          </p:spPr>
          <p:txBody>
            <a:bodyPr rtlCol="0" anchor="ctr"/>
            <a:lstStyle/>
            <a:p>
              <a:endParaRPr lang="en-US"/>
            </a:p>
          </p:txBody>
        </p:sp>
      </p:grpSp>
      <p:grpSp>
        <p:nvGrpSpPr>
          <p:cNvPr id="8" name="Graphic 3"/>
          <p:cNvGrpSpPr/>
          <p:nvPr/>
        </p:nvGrpSpPr>
        <p:grpSpPr>
          <a:xfrm>
            <a:off x="378304" y="1379579"/>
            <a:ext cx="4185951" cy="3751040"/>
            <a:chOff x="378304" y="1379579"/>
            <a:chExt cx="4185951" cy="3751040"/>
          </a:xfrm>
        </p:grpSpPr>
        <p:sp>
          <p:nvSpPr>
            <p:cNvPr id="9" name="Freeform: Shape 8"/>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10" name="Freeform: Shape 9"/>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11" name="Freeform: Shape 10"/>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12" name="Freeform: Shape 11"/>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3" name="Freeform: Shape 12"/>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4" name="Freeform: Shape 13"/>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5" name="Freeform: Shape 14"/>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6" name="Freeform: Shape 15"/>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7" name="Freeform: Shape 16"/>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18" name="Freeform: Shape 17"/>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19" name="Freeform: Shape 18"/>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0" name="Freeform: Shape 19"/>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1" name="Freeform: Shape 20"/>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2" name="Freeform: Shape 21"/>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3" name="Freeform: Shape 22"/>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24" name="Freeform: Shape 23"/>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5" name="Freeform: Shape 24"/>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6" name="Freeform: Shape 25"/>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7" name="Freeform: Shape 26"/>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8" name="Freeform: Shape 27"/>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29" name="Freeform: Shape 28"/>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0" name="Freeform: Shape 29"/>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1" name="Freeform: Shape 30"/>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2" name="Freeform: Shape 31"/>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33" name="Freeform: Shape 32"/>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34" name="Freeform: Shape 33"/>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35" name="Freeform: Shape 34"/>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6" name="Freeform: Shape 35"/>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37" name="Freeform: Shape 36"/>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8" name="Freeform: Shape 37"/>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39" name="Freeform: Shape 38"/>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0" name="Freeform: Shape 39"/>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1" name="Freeform: Shape 40"/>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2" name="Freeform: Shape 41"/>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3" name="Freeform: Shape 42"/>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4" name="Freeform: Shape 43"/>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5" name="Freeform: Shape 44"/>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6" name="Freeform: Shape 45"/>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47" name="Freeform: Shape 46"/>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8" name="Freeform: Shape 47"/>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49" name="Freeform: Shape 48"/>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0" name="Freeform: Shape 49"/>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1" name="Freeform: Shape 50"/>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2" name="Freeform: Shape 51"/>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3" name="Freeform: Shape 52"/>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4" name="Freeform: Shape 53"/>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55" name="Freeform: Shape 54"/>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56" name="Freeform: Shape 55"/>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57" name="Freeform: Shape 56"/>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58" name="Freeform: Shape 57"/>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59" name="Freeform: Shape 58"/>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60" name="Freeform: Shape 59"/>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61" name="Freeform: Shape 60"/>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62" name="Freeform: Shape 61"/>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63" name="Freeform: Shape 62"/>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4" name="Freeform: Shape 63"/>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65" name="Freeform: Shape 64"/>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66" name="Freeform: Shape 65"/>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67" name="Freeform: Shape 66"/>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68" name="Freeform: Shape 67"/>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69" name="Freeform: Shape 68"/>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0" name="Freeform: Shape 69"/>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1" name="Freeform: Shape 70"/>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72" name="Freeform: Shape 71"/>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3" name="Freeform: Shape 72"/>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74" name="Freeform: Shape 73"/>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75" name="Freeform: Shape 74"/>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76" name="Freeform: Shape 75"/>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77" name="Freeform: Shape 76"/>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8" name="Freeform: Shape 77"/>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79" name="Freeform: Shape 78"/>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0" name="Freeform: Shape 79"/>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1" name="Freeform: Shape 80"/>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2" name="Freeform: Shape 81"/>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3" name="Freeform: Shape 82"/>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4" name="Freeform: Shape 83"/>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85" name="Freeform: Shape 84"/>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6" name="Freeform: Shape 85"/>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87" name="Freeform: Shape 86"/>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88" name="Freeform: Shape 87"/>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89" name="Freeform: Shape 88"/>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90" name="Freeform: Shape 89"/>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91" name="Freeform: Shape 90"/>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92" name="Freeform: Shape 91"/>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93" name="Freeform: Shape 92"/>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94" name="Freeform: Shape 93"/>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95" name="Freeform: Shape 94"/>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96" name="Freeform: Shape 95"/>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97" name="Freeform: Shape 96"/>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98" name="Freeform: Shape 97"/>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99" name="Freeform: Shape 98"/>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0" name="Freeform: Shape 99"/>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 name="Freeform: Shape 100"/>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2" name="Freeform: Shape 101"/>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3" name="Freeform: Shape 102"/>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 name="Freeform: Shape 103"/>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5" name="Freeform: Shape 104"/>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6" name="Freeform: Shape 105"/>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7" name="Freeform: Shape 106"/>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8" name="Freeform: Shape 107"/>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9" name="Freeform: Shape 108"/>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10" name="Freeform: Shape 109"/>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11" name="Freeform: Shape 110"/>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2" name="Freeform: Shape 111"/>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3" name="Freeform: Shape 112"/>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14" name="Freeform: Shape 113"/>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15" name="Freeform: Shape 114"/>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16" name="Freeform: Shape 115"/>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17" name="Freeform: Shape 116"/>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18" name="Freeform: Shape 117"/>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19" name="Freeform: Shape 118"/>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20" name="Freeform: Shape 119"/>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21" name="Freeform: Shape 120"/>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22" name="Freeform: Shape 121"/>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23" name="Freeform: Shape 122"/>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4" name="Freeform: Shape 123"/>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25" name="Freeform: Shape 124"/>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6" name="Freeform: Shape 125"/>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27" name="Freeform: Shape 126"/>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28" name="Freeform: Shape 127"/>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29" name="Freeform: Shape 128"/>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30" name="Graphic 3"/>
          <p:cNvGrpSpPr/>
          <p:nvPr/>
        </p:nvGrpSpPr>
        <p:grpSpPr>
          <a:xfrm>
            <a:off x="486793" y="3475269"/>
            <a:ext cx="947451" cy="1655349"/>
            <a:chOff x="486793" y="3475269"/>
            <a:chExt cx="947451" cy="1655349"/>
          </a:xfrm>
        </p:grpSpPr>
        <p:sp>
          <p:nvSpPr>
            <p:cNvPr id="131" name="Freeform: Shape 130"/>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2" name="Freeform: Shape 131"/>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3" name="Freeform: Shape 132"/>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4" name="Freeform: Shape 133"/>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35" name="Freeform: Shape 134"/>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6" name="Freeform: Shape 135"/>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7" name="Freeform: Shape 136"/>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38" name="Freeform: Shape 137"/>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39" name="Freeform: Shape 138"/>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40" name="Freeform: Shape 139"/>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1" name="Freeform: Shape 140"/>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42" name="Freeform: Shape 141"/>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43" name="Graphic 3"/>
          <p:cNvGrpSpPr/>
          <p:nvPr/>
        </p:nvGrpSpPr>
        <p:grpSpPr>
          <a:xfrm>
            <a:off x="2270222" y="2403595"/>
            <a:ext cx="1772384" cy="2727023"/>
            <a:chOff x="2270222" y="2403595"/>
            <a:chExt cx="1772384" cy="2727023"/>
          </a:xfrm>
        </p:grpSpPr>
        <p:sp>
          <p:nvSpPr>
            <p:cNvPr id="144" name="Freeform: Shape 143"/>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45" name="Freeform: Shape 144"/>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46" name="Freeform: Shape 145"/>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47" name="Freeform: Shape 146"/>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48" name="Freeform: Shape 147"/>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49" name="Freeform: Shape 148"/>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50" name="Freeform: Shape 149"/>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51" name="Freeform: Shape 150"/>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52" name="Freeform: Shape 151"/>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53" name="Graphic 3"/>
            <p:cNvGrpSpPr/>
            <p:nvPr/>
          </p:nvGrpSpPr>
          <p:grpSpPr>
            <a:xfrm>
              <a:off x="2739551" y="2791088"/>
              <a:ext cx="461854" cy="177831"/>
              <a:chOff x="2739551" y="2791088"/>
              <a:chExt cx="461854" cy="177831"/>
            </a:xfrm>
            <a:solidFill>
              <a:srgbClr val="FFFFFF"/>
            </a:solidFill>
          </p:grpSpPr>
          <p:sp>
            <p:nvSpPr>
              <p:cNvPr id="154" name="Freeform: Shape 153"/>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55" name="Freeform: Shape 154"/>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56" name="Freeform: Shape 155"/>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57" name="Freeform: Shape 156"/>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58" name="Freeform: Shape 157"/>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59" name="Freeform: Shape 158"/>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60" name="Freeform: Shape 159"/>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61" name="Freeform: Shape 160"/>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62" name="Freeform: Shape 161"/>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63" name="Freeform: Shape 162"/>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64" name="Freeform: Shape 163"/>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65" name="Freeform: Shape 164"/>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6" name="Freeform: Shape 165"/>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67" name="Freeform: Shape 166"/>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8" name="Freeform: Shape 167"/>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69" name="Freeform: Shape 168"/>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70" name="Freeform: Shape 169"/>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71" name="Freeform: Shape 170"/>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72" name="Freeform: Shape 171"/>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73" name="Freeform: Shape 172"/>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74" name="Freeform: Shape 173"/>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75" name="Freeform: Shape 174"/>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76" name="Freeform: Shape 175"/>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77" name="Freeform: Shape 176"/>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78" name="Freeform: Shape 177"/>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79" name="Freeform: Shape 178"/>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80" name="Freeform: Shape 179"/>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1" name="Freeform: Shape 180"/>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2" name="Freeform: Shape 181"/>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3" name="Freeform: Shape 182"/>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84" name="Freeform: Shape 183"/>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85" name="Graphic 3"/>
          <p:cNvGrpSpPr/>
          <p:nvPr/>
        </p:nvGrpSpPr>
        <p:grpSpPr>
          <a:xfrm>
            <a:off x="558978" y="3088292"/>
            <a:ext cx="2084810" cy="2042707"/>
            <a:chOff x="558978" y="3088292"/>
            <a:chExt cx="2084810" cy="2042707"/>
          </a:xfrm>
        </p:grpSpPr>
        <p:sp>
          <p:nvSpPr>
            <p:cNvPr id="186" name="Freeform: Shape 185"/>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87" name="Freeform: Shape 186"/>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88" name="Freeform: Shape 187"/>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89" name="Freeform: Shape 188"/>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0" name="Freeform: Shape 189"/>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91" name="Freeform: Shape 190"/>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92" name="Freeform: Shape 191"/>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93" name="Freeform: Shape 192"/>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94" name="Freeform: Shape 193"/>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95" name="Freeform: Shape 194"/>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96" name="Freeform: Shape 195"/>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97" name="Freeform: Shape 196"/>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98" name="Freeform: Shape 197"/>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99" name="Freeform: Shape 198"/>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200" name="Freeform: Shape 199"/>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201" name="Freeform: Shape 200"/>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202" name="Freeform: Shape 201"/>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203" name="Graphic 3"/>
          <p:cNvGrpSpPr/>
          <p:nvPr/>
        </p:nvGrpSpPr>
        <p:grpSpPr>
          <a:xfrm>
            <a:off x="9686" y="4515209"/>
            <a:ext cx="4638389" cy="615661"/>
            <a:chOff x="9686" y="4515209"/>
            <a:chExt cx="4638389" cy="615661"/>
          </a:xfrm>
        </p:grpSpPr>
        <p:sp>
          <p:nvSpPr>
            <p:cNvPr id="204" name="Freeform: Shape 203"/>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205" name="Freeform: Shape 204"/>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6" name="Freeform: Shape 205"/>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07" name="Freeform: Shape 206"/>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08" name="Freeform: Shape 207"/>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09" name="Freeform: Shape 208"/>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0" name="Freeform: Shape 209"/>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1" name="Freeform: Shape 210"/>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2" name="Freeform: Shape 211"/>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3" name="Freeform: Shape 212"/>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4" name="Freeform: Shape 213"/>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215" name="Freeform: Shape 214"/>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216" name="Freeform: Shape 215"/>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7" name="Freeform: Shape 216"/>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218" name="Freeform: Shape 217"/>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19" name="Freeform: Shape 218"/>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220" name="Freeform: Shape 219"/>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1" name="Freeform: Shape 220"/>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222" name="Freeform: Shape 221"/>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223" name="Freeform: Shape 222"/>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nvGrpSpPr>
          <p:cNvPr id="224" name="Graphic 15"/>
          <p:cNvGrpSpPr/>
          <p:nvPr/>
        </p:nvGrpSpPr>
        <p:grpSpPr>
          <a:xfrm rot="17501868">
            <a:off x="4702222" y="-72765"/>
            <a:ext cx="4453305" cy="5673605"/>
            <a:chOff x="5636086" y="1293343"/>
            <a:chExt cx="4242840" cy="4029786"/>
          </a:xfrm>
        </p:grpSpPr>
        <p:sp>
          <p:nvSpPr>
            <p:cNvPr id="225" name="Freeform: Shape 224"/>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p:cNvSpPr/>
            <p:nvPr/>
          </p:nvSpPr>
          <p:spPr>
            <a:xfrm>
              <a:off x="5636090" y="1293345"/>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7" name="Text Box 99"/>
          <p:cNvSpPr txBox="1"/>
          <p:nvPr/>
        </p:nvSpPr>
        <p:spPr>
          <a:xfrm>
            <a:off x="5100876" y="1141390"/>
            <a:ext cx="3528204" cy="3539430"/>
          </a:xfrm>
          <a:prstGeom prst="rect">
            <a:avLst/>
          </a:prstGeom>
          <a:noFill/>
          <a:ln w="9525">
            <a:noFill/>
          </a:ln>
        </p:spPr>
        <p:txBody>
          <a:bodyPr wrap="square">
            <a:spAutoFit/>
            <a:scene3d>
              <a:camera prst="orthographicFront"/>
              <a:lightRig rig="threePt" dir="t"/>
            </a:scene3d>
          </a:bodyPr>
          <a:lstStyle/>
          <a:p>
            <a:pPr algn="ct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Em hãy thiết k</a:t>
            </a:r>
            <a:r>
              <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ế </a:t>
            </a: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một báo cáo treo tường để trình bày kết quả của một nghiên cứu khoa</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a:p>
            <a:pPr algn="ctr"/>
            <a:r>
              <a:rPr lang="vi-VN"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rPr>
              <a:t>học hoặc một bài thực hành mà em đã thực hiện trong môn Khoa học tự nhiên.</a:t>
            </a:r>
            <a:endParaRPr lang="en-US" sz="2800" dirty="0">
              <a:solidFill>
                <a:srgbClr val="002060"/>
              </a:solidFill>
              <a:latin typeface="Fira Sans Condensed Light" panose="020B0403050000020004" pitchFamily="34" charset="0"/>
              <a:ea typeface="Roboto" panose="02000000000000000000" pitchFamily="2" charset="0"/>
              <a:cs typeface="Arial" panose="020B0604020202020204" pitchFamily="34" charset="0"/>
            </a:endParaRP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1000">
                                          <p:cBhvr additive="base">
                                            <p:cTn id="7" dur="1000" fill="hold"/>
                                            <p:tgtEl>
                                              <p:spTgt spid="5"/>
                                            </p:tgtEl>
                                            <p:attrNameLst>
                                              <p:attrName>ppt_x</p:attrName>
                                            </p:attrNameLst>
                                          </p:cBhvr>
                                          <p:tavLst>
                                            <p:tav tm="0">
                                              <p:val>
                                                <p:strVal val="0-#ppt_w/2"/>
                                              </p:val>
                                            </p:tav>
                                            <p:tav tm="100000">
                                              <p:val>
                                                <p:strVal val="#ppt_x"/>
                                              </p:val>
                                            </p:tav>
                                          </p:tavLst>
                                        </p:anim>
                                        <p:anim calcmode="lin" valueType="num" p14:bounceEnd="5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1000">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14:bounceEnd="51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51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1000">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14:bounceEnd="51000">
                                          <p:cBhvr additive="base">
                                            <p:cTn id="15" dur="1000" fill="hold"/>
                                            <p:tgtEl>
                                              <p:spTgt spid="130"/>
                                            </p:tgtEl>
                                            <p:attrNameLst>
                                              <p:attrName>ppt_x</p:attrName>
                                            </p:attrNameLst>
                                          </p:cBhvr>
                                          <p:tavLst>
                                            <p:tav tm="0">
                                              <p:val>
                                                <p:strVal val="0-#ppt_w/2"/>
                                              </p:val>
                                            </p:tav>
                                            <p:tav tm="100000">
                                              <p:val>
                                                <p:strVal val="#ppt_x"/>
                                              </p:val>
                                            </p:tav>
                                          </p:tavLst>
                                        </p:anim>
                                        <p:anim calcmode="lin" valueType="num" p14:bounceEnd="51000">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1000">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14:bounceEnd="51000">
                                          <p:cBhvr additive="base">
                                            <p:cTn id="19" dur="1000" fill="hold"/>
                                            <p:tgtEl>
                                              <p:spTgt spid="143"/>
                                            </p:tgtEl>
                                            <p:attrNameLst>
                                              <p:attrName>ppt_x</p:attrName>
                                            </p:attrNameLst>
                                          </p:cBhvr>
                                          <p:tavLst>
                                            <p:tav tm="0">
                                              <p:val>
                                                <p:strVal val="0-#ppt_w/2"/>
                                              </p:val>
                                            </p:tav>
                                            <p:tav tm="100000">
                                              <p:val>
                                                <p:strVal val="#ppt_x"/>
                                              </p:val>
                                            </p:tav>
                                          </p:tavLst>
                                        </p:anim>
                                        <p:anim calcmode="lin" valueType="num" p14:bounceEnd="51000">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1000">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14:bounceEnd="51000">
                                          <p:cBhvr additive="base">
                                            <p:cTn id="23" dur="1000" fill="hold"/>
                                            <p:tgtEl>
                                              <p:spTgt spid="185"/>
                                            </p:tgtEl>
                                            <p:attrNameLst>
                                              <p:attrName>ppt_x</p:attrName>
                                            </p:attrNameLst>
                                          </p:cBhvr>
                                          <p:tavLst>
                                            <p:tav tm="0">
                                              <p:val>
                                                <p:strVal val="0-#ppt_w/2"/>
                                              </p:val>
                                            </p:tav>
                                            <p:tav tm="100000">
                                              <p:val>
                                                <p:strVal val="#ppt_x"/>
                                              </p:val>
                                            </p:tav>
                                          </p:tavLst>
                                        </p:anim>
                                        <p:anim calcmode="lin" valueType="num" p14:bounceEnd="51000">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1000">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14:bounceEnd="51000">
                                          <p:cBhvr additive="base">
                                            <p:cTn id="27" dur="1000" fill="hold"/>
                                            <p:tgtEl>
                                              <p:spTgt spid="203"/>
                                            </p:tgtEl>
                                            <p:attrNameLst>
                                              <p:attrName>ppt_x</p:attrName>
                                            </p:attrNameLst>
                                          </p:cBhvr>
                                          <p:tavLst>
                                            <p:tav tm="0">
                                              <p:val>
                                                <p:strVal val="0-#ppt_w/2"/>
                                              </p:val>
                                            </p:tav>
                                            <p:tav tm="100000">
                                              <p:val>
                                                <p:strVal val="#ppt_x"/>
                                              </p:val>
                                            </p:tav>
                                          </p:tavLst>
                                        </p:anim>
                                        <p:anim calcmode="lin" valueType="num" p14:bounceEnd="51000">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1000" fill="hold"/>
                                            <p:tgtEl>
                                              <p:spTgt spid="130"/>
                                            </p:tgtEl>
                                            <p:attrNameLst>
                                              <p:attrName>ppt_x</p:attrName>
                                            </p:attrNameLst>
                                          </p:cBhvr>
                                          <p:tavLst>
                                            <p:tav tm="0">
                                              <p:val>
                                                <p:strVal val="0-#ppt_w/2"/>
                                              </p:val>
                                            </p:tav>
                                            <p:tav tm="100000">
                                              <p:val>
                                                <p:strVal val="#ppt_x"/>
                                              </p:val>
                                            </p:tav>
                                          </p:tavLst>
                                        </p:anim>
                                        <p:anim calcmode="lin" valueType="num">
                                          <p:cBhvr additive="base">
                                            <p:cTn id="16" dur="1000" fill="hold"/>
                                            <p:tgtEl>
                                              <p:spTgt spid="13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1000" fill="hold"/>
                                            <p:tgtEl>
                                              <p:spTgt spid="143"/>
                                            </p:tgtEl>
                                            <p:attrNameLst>
                                              <p:attrName>ppt_x</p:attrName>
                                            </p:attrNameLst>
                                          </p:cBhvr>
                                          <p:tavLst>
                                            <p:tav tm="0">
                                              <p:val>
                                                <p:strVal val="0-#ppt_w/2"/>
                                              </p:val>
                                            </p:tav>
                                            <p:tav tm="100000">
                                              <p:val>
                                                <p:strVal val="#ppt_x"/>
                                              </p:val>
                                            </p:tav>
                                          </p:tavLst>
                                        </p:anim>
                                        <p:anim calcmode="lin" valueType="num">
                                          <p:cBhvr additive="base">
                                            <p:cTn id="20" dur="1000" fill="hold"/>
                                            <p:tgtEl>
                                              <p:spTgt spid="143"/>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185"/>
                                            </p:tgtEl>
                                            <p:attrNameLst>
                                              <p:attrName>style.visibility</p:attrName>
                                            </p:attrNameLst>
                                          </p:cBhvr>
                                          <p:to>
                                            <p:strVal val="visible"/>
                                          </p:to>
                                        </p:set>
                                        <p:anim calcmode="lin" valueType="num">
                                          <p:cBhvr additive="base">
                                            <p:cTn id="23" dur="1000" fill="hold"/>
                                            <p:tgtEl>
                                              <p:spTgt spid="185"/>
                                            </p:tgtEl>
                                            <p:attrNameLst>
                                              <p:attrName>ppt_x</p:attrName>
                                            </p:attrNameLst>
                                          </p:cBhvr>
                                          <p:tavLst>
                                            <p:tav tm="0">
                                              <p:val>
                                                <p:strVal val="0-#ppt_w/2"/>
                                              </p:val>
                                            </p:tav>
                                            <p:tav tm="100000">
                                              <p:val>
                                                <p:strVal val="#ppt_x"/>
                                              </p:val>
                                            </p:tav>
                                          </p:tavLst>
                                        </p:anim>
                                        <p:anim calcmode="lin" valueType="num">
                                          <p:cBhvr additive="base">
                                            <p:cTn id="24" dur="1000" fill="hold"/>
                                            <p:tgtEl>
                                              <p:spTgt spid="185"/>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250"/>
                                      </p:stCondLst>
                                      <p:childTnLst>
                                        <p:set>
                                          <p:cBhvr>
                                            <p:cTn id="26" dur="1" fill="hold">
                                              <p:stCondLst>
                                                <p:cond delay="0"/>
                                              </p:stCondLst>
                                            </p:cTn>
                                            <p:tgtEl>
                                              <p:spTgt spid="203"/>
                                            </p:tgtEl>
                                            <p:attrNameLst>
                                              <p:attrName>style.visibility</p:attrName>
                                            </p:attrNameLst>
                                          </p:cBhvr>
                                          <p:to>
                                            <p:strVal val="visible"/>
                                          </p:to>
                                        </p:set>
                                        <p:anim calcmode="lin" valueType="num">
                                          <p:cBhvr additive="base">
                                            <p:cTn id="27" dur="1000" fill="hold"/>
                                            <p:tgtEl>
                                              <p:spTgt spid="203"/>
                                            </p:tgtEl>
                                            <p:attrNameLst>
                                              <p:attrName>ppt_x</p:attrName>
                                            </p:attrNameLst>
                                          </p:cBhvr>
                                          <p:tavLst>
                                            <p:tav tm="0">
                                              <p:val>
                                                <p:strVal val="0-#ppt_w/2"/>
                                              </p:val>
                                            </p:tav>
                                            <p:tav tm="100000">
                                              <p:val>
                                                <p:strVal val="#ppt_x"/>
                                              </p:val>
                                            </p:tav>
                                          </p:tavLst>
                                        </p:anim>
                                        <p:anim calcmode="lin" valueType="num">
                                          <p:cBhvr additive="base">
                                            <p:cTn id="28"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24"/>
                                            </p:tgtEl>
                                            <p:attrNameLst>
                                              <p:attrName>style.visibility</p:attrName>
                                            </p:attrNameLst>
                                          </p:cBhvr>
                                          <p:to>
                                            <p:strVal val="visible"/>
                                          </p:to>
                                        </p:set>
                                        <p:animEffect transition="in" filter="wipe(right)">
                                          <p:cBhvr>
                                            <p:cTn id="33" dur="500"/>
                                            <p:tgtEl>
                                              <p:spTgt spid="224"/>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227"/>
                                            </p:tgtEl>
                                            <p:attrNameLst>
                                              <p:attrName>style.visibility</p:attrName>
                                            </p:attrNameLst>
                                          </p:cBhvr>
                                          <p:to>
                                            <p:strVal val="visible"/>
                                          </p:to>
                                        </p:set>
                                        <p:animEffect transition="in" filter="wipe(right)">
                                          <p:cBhvr>
                                            <p:cTn id="3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5143500"/>
            <a:chOff x="0" y="0"/>
            <a:chExt cx="9144000" cy="5143500"/>
          </a:xfrm>
        </p:grpSpPr>
        <p:pic>
          <p:nvPicPr>
            <p:cNvPr id="3" name="Picture 2"/>
            <p:cNvPicPr>
              <a:picLocks noChangeAspect="1"/>
            </p:cNvPicPr>
            <p:nvPr/>
          </p:nvPicPr>
          <p:blipFill rotWithShape="1">
            <a:blip r:embed="rId2"/>
            <a:srcRect l="-1401" t="14526" r="1401" b="24084"/>
            <a:stretch>
              <a:fillRect/>
            </a:stretch>
          </p:blipFill>
          <p:spPr>
            <a:xfrm>
              <a:off x="0" y="0"/>
              <a:ext cx="9144000" cy="5143500"/>
            </a:xfrm>
            <a:prstGeom prst="rect">
              <a:avLst/>
            </a:prstGeom>
          </p:spPr>
        </p:pic>
        <p:cxnSp>
          <p:nvCxnSpPr>
            <p:cNvPr id="5" name="Straight Connector 4"/>
            <p:cNvCxnSpPr/>
            <p:nvPr/>
          </p:nvCxnSpPr>
          <p:spPr>
            <a:xfrm>
              <a:off x="1116655" y="54244"/>
              <a:ext cx="7079286" cy="0"/>
            </a:xfrm>
            <a:prstGeom prst="line">
              <a:avLst/>
            </a:prstGeom>
            <a:ln w="101600">
              <a:solidFill>
                <a:srgbClr val="444444"/>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372230" y="1046810"/>
            <a:ext cx="4742481" cy="17719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lnSpc>
                <a:spcPct val="115000"/>
              </a:lnSpc>
              <a:buClr>
                <a:schemeClr val="dk1"/>
              </a:buClr>
              <a:buSzPts val="1100"/>
              <a:buNone/>
              <a:defRPr sz="1500" b="1">
                <a:solidFill>
                  <a:schemeClr val="dk1"/>
                </a:solidFill>
                <a:latin typeface="+mn-lt"/>
                <a:ea typeface="Roboto" panose="02000000000000000000"/>
                <a:cs typeface="#9Slide03 Arima Madurai Black" panose="00000A00000000000000" pitchFamily="2" charset="-93"/>
                <a:sym typeface="Roboto" panose="02000000000000000000"/>
              </a:defRPr>
            </a:lvl1pPr>
            <a:lvl2pPr marL="9144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2pPr>
            <a:lvl3pPr marL="13716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3pPr>
            <a:lvl4pPr marL="18288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4pPr>
            <a:lvl5pPr marL="22860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5pPr>
            <a:lvl6pPr marL="27432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6pPr>
            <a:lvl7pPr marL="32004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7pPr>
            <a:lvl8pPr marL="36576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8pPr>
            <a:lvl9pPr marL="4114800" indent="-317500" algn="ctr">
              <a:buClr>
                <a:srgbClr val="434343"/>
              </a:buClr>
              <a:buSzPts val="2800"/>
              <a:buFont typeface="Roboto" panose="02000000000000000000"/>
              <a:buNone/>
              <a:defRPr sz="2800">
                <a:solidFill>
                  <a:srgbClr val="434343"/>
                </a:solidFill>
                <a:latin typeface="Roboto" panose="02000000000000000000"/>
                <a:ea typeface="Roboto" panose="02000000000000000000"/>
                <a:cs typeface="Roboto" panose="02000000000000000000"/>
                <a:sym typeface="Roboto" panose="02000000000000000000"/>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panose="020B0604020202020204"/>
              <a:buNone/>
              <a:defRPr/>
            </a:pPr>
            <a:r>
              <a:rPr kumimoji="0" lang="en-US" sz="5400" b="1" i="0" u="none" strike="noStrike" kern="0" cap="none" spc="0" normalizeH="0" baseline="0" noProof="0" dirty="0">
                <a:ln>
                  <a:noFill/>
                </a:ln>
                <a:solidFill>
                  <a:srgbClr val="C53F3F"/>
                </a:solidFill>
                <a:effectLst/>
                <a:uLnTx/>
                <a:uFillTx/>
                <a:latin typeface="Arial" panose="020B0604020202020204" pitchFamily="34" charset="0"/>
                <a:ea typeface="Roboto" panose="02000000000000000000"/>
                <a:cs typeface="Arial" panose="020B0604020202020204" pitchFamily="34" charset="0"/>
                <a:sym typeface="Roboto" panose="02000000000000000000"/>
              </a:rPr>
              <a:t>THANKS!!!</a:t>
            </a:r>
            <a:endParaRPr kumimoji="0" lang="en-US" sz="5400" b="1" i="0" u="none" strike="noStrike" kern="0" cap="none" spc="0" normalizeH="0" baseline="0" noProof="0" dirty="0">
              <a:ln>
                <a:noFill/>
              </a:ln>
              <a:solidFill>
                <a:srgbClr val="C53F3F"/>
              </a:solidFill>
              <a:effectLst/>
              <a:uLnTx/>
              <a:uFillTx/>
              <a:latin typeface="Arial" panose="020B0604020202020204"/>
              <a:ea typeface="Roboto" panose="02000000000000000000"/>
              <a:cs typeface="Arial" panose="020B0604020202020204" pitchFamily="34" charset="0"/>
              <a:sym typeface="Roboto" panose="0200000000000000000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131" name="Google Shape;131;p18"/>
          <p:cNvGrpSpPr/>
          <p:nvPr/>
        </p:nvGrpSpPr>
        <p:grpSpPr>
          <a:xfrm>
            <a:off x="5898203" y="603339"/>
            <a:ext cx="2085738" cy="3588002"/>
            <a:chOff x="3337946" y="1325807"/>
            <a:chExt cx="871084" cy="1498486"/>
          </a:xfrm>
        </p:grpSpPr>
        <p:grpSp>
          <p:nvGrpSpPr>
            <p:cNvPr id="132" name="Google Shape;132;p18"/>
            <p:cNvGrpSpPr/>
            <p:nvPr/>
          </p:nvGrpSpPr>
          <p:grpSpPr>
            <a:xfrm>
              <a:off x="3337946" y="1325807"/>
              <a:ext cx="871084" cy="1498486"/>
              <a:chOff x="3337946" y="1190382"/>
              <a:chExt cx="871084" cy="1498486"/>
            </a:xfrm>
          </p:grpSpPr>
          <p:sp>
            <p:nvSpPr>
              <p:cNvPr id="133" name="Google Shape;133;p18"/>
              <p:cNvSpPr/>
              <p:nvPr/>
            </p:nvSpPr>
            <p:spPr>
              <a:xfrm>
                <a:off x="3337946" y="1190382"/>
                <a:ext cx="871084" cy="1498486"/>
              </a:xfrm>
              <a:custGeom>
                <a:avLst/>
                <a:gdLst/>
                <a:ahLst/>
                <a:cxnLst/>
                <a:rect l="l" t="t" r="r" b="b"/>
                <a:pathLst>
                  <a:path w="27046" h="46526" extrusionOk="0">
                    <a:moveTo>
                      <a:pt x="9778" y="354"/>
                    </a:moveTo>
                    <a:cubicBezTo>
                      <a:pt x="10149" y="354"/>
                      <a:pt x="10509" y="391"/>
                      <a:pt x="10831" y="491"/>
                    </a:cubicBezTo>
                    <a:cubicBezTo>
                      <a:pt x="12161" y="840"/>
                      <a:pt x="12541" y="1758"/>
                      <a:pt x="11908" y="3310"/>
                    </a:cubicBezTo>
                    <a:cubicBezTo>
                      <a:pt x="11465" y="3690"/>
                      <a:pt x="10989" y="3943"/>
                      <a:pt x="10419" y="4070"/>
                    </a:cubicBezTo>
                    <a:cubicBezTo>
                      <a:pt x="10192" y="4155"/>
                      <a:pt x="10245" y="4496"/>
                      <a:pt x="10465" y="4496"/>
                    </a:cubicBezTo>
                    <a:cubicBezTo>
                      <a:pt x="10490" y="4496"/>
                      <a:pt x="10517" y="4491"/>
                      <a:pt x="10546" y="4481"/>
                    </a:cubicBezTo>
                    <a:cubicBezTo>
                      <a:pt x="10736" y="4450"/>
                      <a:pt x="10958" y="4386"/>
                      <a:pt x="11116" y="4291"/>
                    </a:cubicBezTo>
                    <a:cubicBezTo>
                      <a:pt x="12573" y="9453"/>
                      <a:pt x="14283" y="14426"/>
                      <a:pt x="15391" y="19683"/>
                    </a:cubicBezTo>
                    <a:cubicBezTo>
                      <a:pt x="15412" y="19828"/>
                      <a:pt x="15501" y="19891"/>
                      <a:pt x="15595" y="19891"/>
                    </a:cubicBezTo>
                    <a:cubicBezTo>
                      <a:pt x="15645" y="19891"/>
                      <a:pt x="15696" y="19874"/>
                      <a:pt x="15740" y="19841"/>
                    </a:cubicBezTo>
                    <a:cubicBezTo>
                      <a:pt x="15772" y="19936"/>
                      <a:pt x="15867" y="19968"/>
                      <a:pt x="15930" y="19999"/>
                    </a:cubicBezTo>
                    <a:cubicBezTo>
                      <a:pt x="21820" y="21203"/>
                      <a:pt x="26381" y="28391"/>
                      <a:pt x="26222" y="34187"/>
                    </a:cubicBezTo>
                    <a:cubicBezTo>
                      <a:pt x="26064" y="40869"/>
                      <a:pt x="19223" y="45619"/>
                      <a:pt x="12890" y="45936"/>
                    </a:cubicBezTo>
                    <a:cubicBezTo>
                      <a:pt x="12700" y="45947"/>
                      <a:pt x="12510" y="45952"/>
                      <a:pt x="12322" y="45952"/>
                    </a:cubicBezTo>
                    <a:cubicBezTo>
                      <a:pt x="7043" y="45952"/>
                      <a:pt x="2398" y="41732"/>
                      <a:pt x="1267" y="36625"/>
                    </a:cubicBezTo>
                    <a:cubicBezTo>
                      <a:pt x="0" y="30703"/>
                      <a:pt x="3484" y="25320"/>
                      <a:pt x="8171" y="21994"/>
                    </a:cubicBezTo>
                    <a:lnTo>
                      <a:pt x="8203" y="21963"/>
                    </a:lnTo>
                    <a:cubicBezTo>
                      <a:pt x="8361" y="21899"/>
                      <a:pt x="8519" y="21836"/>
                      <a:pt x="8456" y="21646"/>
                    </a:cubicBezTo>
                    <a:cubicBezTo>
                      <a:pt x="6556" y="16421"/>
                      <a:pt x="5954" y="10815"/>
                      <a:pt x="4371" y="5527"/>
                    </a:cubicBezTo>
                    <a:cubicBezTo>
                      <a:pt x="4529" y="5527"/>
                      <a:pt x="4656" y="5495"/>
                      <a:pt x="4814" y="5432"/>
                    </a:cubicBezTo>
                    <a:cubicBezTo>
                      <a:pt x="4972" y="5400"/>
                      <a:pt x="4909" y="5178"/>
                      <a:pt x="4782" y="5178"/>
                    </a:cubicBezTo>
                    <a:cubicBezTo>
                      <a:pt x="4747" y="5180"/>
                      <a:pt x="4712" y="5180"/>
                      <a:pt x="4677" y="5180"/>
                    </a:cubicBezTo>
                    <a:cubicBezTo>
                      <a:pt x="3065" y="5180"/>
                      <a:pt x="2171" y="3754"/>
                      <a:pt x="2977" y="2328"/>
                    </a:cubicBezTo>
                    <a:lnTo>
                      <a:pt x="2977" y="2170"/>
                    </a:lnTo>
                    <a:cubicBezTo>
                      <a:pt x="3896" y="1156"/>
                      <a:pt x="6619" y="776"/>
                      <a:pt x="7791" y="586"/>
                    </a:cubicBezTo>
                    <a:cubicBezTo>
                      <a:pt x="8367" y="483"/>
                      <a:pt x="9090" y="354"/>
                      <a:pt x="9778" y="354"/>
                    </a:cubicBezTo>
                    <a:close/>
                    <a:moveTo>
                      <a:pt x="9723" y="1"/>
                    </a:moveTo>
                    <a:cubicBezTo>
                      <a:pt x="8724" y="1"/>
                      <a:pt x="7688" y="232"/>
                      <a:pt x="6809" y="428"/>
                    </a:cubicBezTo>
                    <a:cubicBezTo>
                      <a:pt x="5764" y="650"/>
                      <a:pt x="3484" y="1061"/>
                      <a:pt x="2787" y="2075"/>
                    </a:cubicBezTo>
                    <a:cubicBezTo>
                      <a:pt x="2692" y="2075"/>
                      <a:pt x="2661" y="2106"/>
                      <a:pt x="2629" y="2170"/>
                    </a:cubicBezTo>
                    <a:cubicBezTo>
                      <a:pt x="1520" y="3468"/>
                      <a:pt x="2502" y="5527"/>
                      <a:pt x="4086" y="5653"/>
                    </a:cubicBezTo>
                    <a:cubicBezTo>
                      <a:pt x="4529" y="8440"/>
                      <a:pt x="5226" y="11259"/>
                      <a:pt x="5859" y="14077"/>
                    </a:cubicBezTo>
                    <a:cubicBezTo>
                      <a:pt x="6429" y="16674"/>
                      <a:pt x="6936" y="19334"/>
                      <a:pt x="7886" y="21836"/>
                    </a:cubicBezTo>
                    <a:cubicBezTo>
                      <a:pt x="3864" y="23958"/>
                      <a:pt x="1045" y="28486"/>
                      <a:pt x="570" y="32983"/>
                    </a:cubicBezTo>
                    <a:cubicBezTo>
                      <a:pt x="95" y="37575"/>
                      <a:pt x="2312" y="42104"/>
                      <a:pt x="6144" y="44669"/>
                    </a:cubicBezTo>
                    <a:cubicBezTo>
                      <a:pt x="8092" y="45973"/>
                      <a:pt x="10171" y="46526"/>
                      <a:pt x="12264" y="46526"/>
                    </a:cubicBezTo>
                    <a:cubicBezTo>
                      <a:pt x="14901" y="46526"/>
                      <a:pt x="17561" y="45649"/>
                      <a:pt x="20015" y="44289"/>
                    </a:cubicBezTo>
                    <a:cubicBezTo>
                      <a:pt x="22264" y="43023"/>
                      <a:pt x="24417" y="41471"/>
                      <a:pt x="25589" y="39127"/>
                    </a:cubicBezTo>
                    <a:cubicBezTo>
                      <a:pt x="26697" y="36942"/>
                      <a:pt x="27046" y="34472"/>
                      <a:pt x="26697" y="32097"/>
                    </a:cubicBezTo>
                    <a:cubicBezTo>
                      <a:pt x="25906" y="26745"/>
                      <a:pt x="21599" y="20601"/>
                      <a:pt x="16120" y="19493"/>
                    </a:cubicBezTo>
                    <a:cubicBezTo>
                      <a:pt x="16057" y="19493"/>
                      <a:pt x="15962" y="19493"/>
                      <a:pt x="15930" y="19524"/>
                    </a:cubicBezTo>
                    <a:cubicBezTo>
                      <a:pt x="14821" y="14394"/>
                      <a:pt x="13555" y="9042"/>
                      <a:pt x="11496" y="4165"/>
                    </a:cubicBezTo>
                    <a:cubicBezTo>
                      <a:pt x="12985" y="3278"/>
                      <a:pt x="13681" y="1315"/>
                      <a:pt x="11496" y="333"/>
                    </a:cubicBezTo>
                    <a:cubicBezTo>
                      <a:pt x="10950" y="90"/>
                      <a:pt x="10344" y="1"/>
                      <a:pt x="9723"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18"/>
              <p:cNvSpPr/>
              <p:nvPr/>
            </p:nvSpPr>
            <p:spPr>
              <a:xfrm>
                <a:off x="3337946" y="1203490"/>
                <a:ext cx="849666" cy="1468050"/>
              </a:xfrm>
              <a:custGeom>
                <a:avLst/>
                <a:gdLst/>
                <a:ahLst/>
                <a:cxnLst/>
                <a:rect l="l" t="t" r="r" b="b"/>
                <a:pathLst>
                  <a:path w="26381" h="45581" extrusionOk="0">
                    <a:moveTo>
                      <a:pt x="10851" y="1305"/>
                    </a:moveTo>
                    <a:cubicBezTo>
                      <a:pt x="11081" y="1305"/>
                      <a:pt x="11189" y="1649"/>
                      <a:pt x="10989" y="1763"/>
                    </a:cubicBezTo>
                    <a:cubicBezTo>
                      <a:pt x="9116" y="2729"/>
                      <a:pt x="6944" y="3262"/>
                      <a:pt x="4826" y="3262"/>
                    </a:cubicBezTo>
                    <a:cubicBezTo>
                      <a:pt x="4652" y="3262"/>
                      <a:pt x="4480" y="3258"/>
                      <a:pt x="4307" y="3251"/>
                    </a:cubicBezTo>
                    <a:cubicBezTo>
                      <a:pt x="4022" y="3251"/>
                      <a:pt x="4054" y="2871"/>
                      <a:pt x="4307" y="2871"/>
                    </a:cubicBezTo>
                    <a:cubicBezTo>
                      <a:pt x="6619" y="2649"/>
                      <a:pt x="8646" y="2174"/>
                      <a:pt x="10768" y="1319"/>
                    </a:cubicBezTo>
                    <a:cubicBezTo>
                      <a:pt x="10797" y="1310"/>
                      <a:pt x="10825" y="1305"/>
                      <a:pt x="10851" y="1305"/>
                    </a:cubicBezTo>
                    <a:close/>
                    <a:moveTo>
                      <a:pt x="9726" y="1"/>
                    </a:moveTo>
                    <a:cubicBezTo>
                      <a:pt x="9070" y="1"/>
                      <a:pt x="8397" y="112"/>
                      <a:pt x="7823" y="211"/>
                    </a:cubicBezTo>
                    <a:cubicBezTo>
                      <a:pt x="6651" y="401"/>
                      <a:pt x="3927" y="813"/>
                      <a:pt x="3009" y="1794"/>
                    </a:cubicBezTo>
                    <a:cubicBezTo>
                      <a:pt x="3072" y="1826"/>
                      <a:pt x="3072" y="1921"/>
                      <a:pt x="3009" y="1953"/>
                    </a:cubicBezTo>
                    <a:cubicBezTo>
                      <a:pt x="2203" y="3379"/>
                      <a:pt x="3096" y="4805"/>
                      <a:pt x="4709" y="4805"/>
                    </a:cubicBezTo>
                    <a:cubicBezTo>
                      <a:pt x="4744" y="4805"/>
                      <a:pt x="4779" y="4804"/>
                      <a:pt x="4814" y="4803"/>
                    </a:cubicBezTo>
                    <a:cubicBezTo>
                      <a:pt x="4972" y="4803"/>
                      <a:pt x="5004" y="5056"/>
                      <a:pt x="4846" y="5088"/>
                    </a:cubicBezTo>
                    <a:cubicBezTo>
                      <a:pt x="4687" y="5120"/>
                      <a:pt x="4561" y="5151"/>
                      <a:pt x="4402" y="5151"/>
                    </a:cubicBezTo>
                    <a:cubicBezTo>
                      <a:pt x="6017" y="10472"/>
                      <a:pt x="6619" y="16045"/>
                      <a:pt x="8488" y="21271"/>
                    </a:cubicBezTo>
                    <a:cubicBezTo>
                      <a:pt x="8519" y="21461"/>
                      <a:pt x="8393" y="21587"/>
                      <a:pt x="8234" y="21587"/>
                    </a:cubicBezTo>
                    <a:lnTo>
                      <a:pt x="8203" y="21619"/>
                    </a:lnTo>
                    <a:cubicBezTo>
                      <a:pt x="3547" y="24944"/>
                      <a:pt x="0" y="30296"/>
                      <a:pt x="1330" y="36282"/>
                    </a:cubicBezTo>
                    <a:cubicBezTo>
                      <a:pt x="2397" y="41342"/>
                      <a:pt x="7044" y="45580"/>
                      <a:pt x="12304" y="45580"/>
                    </a:cubicBezTo>
                    <a:cubicBezTo>
                      <a:pt x="12509" y="45580"/>
                      <a:pt x="12715" y="45574"/>
                      <a:pt x="12921" y="45561"/>
                    </a:cubicBezTo>
                    <a:cubicBezTo>
                      <a:pt x="19223" y="45181"/>
                      <a:pt x="26032" y="40462"/>
                      <a:pt x="26222" y="33780"/>
                    </a:cubicBezTo>
                    <a:cubicBezTo>
                      <a:pt x="26381" y="27984"/>
                      <a:pt x="21820" y="20827"/>
                      <a:pt x="15930" y="19592"/>
                    </a:cubicBezTo>
                    <a:cubicBezTo>
                      <a:pt x="15867" y="19592"/>
                      <a:pt x="15772" y="19529"/>
                      <a:pt x="15772" y="19497"/>
                    </a:cubicBezTo>
                    <a:cubicBezTo>
                      <a:pt x="15733" y="19516"/>
                      <a:pt x="15689" y="19527"/>
                      <a:pt x="15645" y="19527"/>
                    </a:cubicBezTo>
                    <a:cubicBezTo>
                      <a:pt x="15544" y="19527"/>
                      <a:pt x="15445" y="19471"/>
                      <a:pt x="15423" y="19339"/>
                    </a:cubicBezTo>
                    <a:cubicBezTo>
                      <a:pt x="14315" y="14114"/>
                      <a:pt x="12605" y="9078"/>
                      <a:pt x="11148" y="3948"/>
                    </a:cubicBezTo>
                    <a:cubicBezTo>
                      <a:pt x="10926" y="4011"/>
                      <a:pt x="10768" y="4106"/>
                      <a:pt x="10578" y="4138"/>
                    </a:cubicBezTo>
                    <a:cubicBezTo>
                      <a:pt x="10568" y="4139"/>
                      <a:pt x="10558" y="4140"/>
                      <a:pt x="10548" y="4140"/>
                    </a:cubicBezTo>
                    <a:cubicBezTo>
                      <a:pt x="10315" y="4140"/>
                      <a:pt x="10208" y="3786"/>
                      <a:pt x="10451" y="3694"/>
                    </a:cubicBezTo>
                    <a:cubicBezTo>
                      <a:pt x="11021" y="3568"/>
                      <a:pt x="11496" y="3314"/>
                      <a:pt x="11940" y="2934"/>
                    </a:cubicBezTo>
                    <a:cubicBezTo>
                      <a:pt x="12573" y="1414"/>
                      <a:pt x="12193" y="464"/>
                      <a:pt x="10863" y="148"/>
                    </a:cubicBezTo>
                    <a:cubicBezTo>
                      <a:pt x="10507" y="41"/>
                      <a:pt x="10119" y="1"/>
                      <a:pt x="9726" y="1"/>
                    </a:cubicBezTo>
                    <a:close/>
                  </a:path>
                </a:pathLst>
              </a:custGeom>
              <a:solidFill>
                <a:schemeClr val="lt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18"/>
              <p:cNvSpPr/>
              <p:nvPr/>
            </p:nvSpPr>
            <p:spPr>
              <a:xfrm>
                <a:off x="3441976" y="2125945"/>
                <a:ext cx="664054" cy="463015"/>
              </a:xfrm>
              <a:custGeom>
                <a:avLst/>
                <a:gdLst/>
                <a:ahLst/>
                <a:cxnLst/>
                <a:rect l="l" t="t" r="r" b="b"/>
                <a:pathLst>
                  <a:path w="20618" h="14376" extrusionOk="0">
                    <a:moveTo>
                      <a:pt x="18717" y="737"/>
                    </a:moveTo>
                    <a:cubicBezTo>
                      <a:pt x="19667" y="3524"/>
                      <a:pt x="20110" y="6627"/>
                      <a:pt x="18590" y="9288"/>
                    </a:cubicBezTo>
                    <a:cubicBezTo>
                      <a:pt x="17324" y="11536"/>
                      <a:pt x="14917" y="12929"/>
                      <a:pt x="12510" y="13563"/>
                    </a:cubicBezTo>
                    <a:cubicBezTo>
                      <a:pt x="11529" y="13811"/>
                      <a:pt x="10485" y="13957"/>
                      <a:pt x="9441" y="13957"/>
                    </a:cubicBezTo>
                    <a:cubicBezTo>
                      <a:pt x="7821" y="13957"/>
                      <a:pt x="6201" y="13606"/>
                      <a:pt x="4814" y="12739"/>
                    </a:cubicBezTo>
                    <a:cubicBezTo>
                      <a:pt x="2502" y="11283"/>
                      <a:pt x="444" y="7482"/>
                      <a:pt x="444" y="4727"/>
                    </a:cubicBezTo>
                    <a:cubicBezTo>
                      <a:pt x="444" y="4696"/>
                      <a:pt x="381" y="4664"/>
                      <a:pt x="381" y="4664"/>
                    </a:cubicBezTo>
                    <a:cubicBezTo>
                      <a:pt x="1660" y="4161"/>
                      <a:pt x="2920" y="4005"/>
                      <a:pt x="4177" y="4005"/>
                    </a:cubicBezTo>
                    <a:cubicBezTo>
                      <a:pt x="6221" y="4005"/>
                      <a:pt x="8256" y="4417"/>
                      <a:pt x="10350" y="4417"/>
                    </a:cubicBezTo>
                    <a:cubicBezTo>
                      <a:pt x="10699" y="4417"/>
                      <a:pt x="11049" y="4405"/>
                      <a:pt x="11401" y="4379"/>
                    </a:cubicBezTo>
                    <a:cubicBezTo>
                      <a:pt x="14252" y="4157"/>
                      <a:pt x="16595" y="2510"/>
                      <a:pt x="18717" y="737"/>
                    </a:cubicBezTo>
                    <a:close/>
                    <a:moveTo>
                      <a:pt x="18792" y="1"/>
                    </a:moveTo>
                    <a:cubicBezTo>
                      <a:pt x="18685" y="1"/>
                      <a:pt x="18590" y="56"/>
                      <a:pt x="18590" y="135"/>
                    </a:cubicBezTo>
                    <a:cubicBezTo>
                      <a:pt x="18559" y="135"/>
                      <a:pt x="18559" y="199"/>
                      <a:pt x="18527" y="199"/>
                    </a:cubicBezTo>
                    <a:cubicBezTo>
                      <a:pt x="17260" y="1244"/>
                      <a:pt x="15962" y="2320"/>
                      <a:pt x="14442" y="2985"/>
                    </a:cubicBezTo>
                    <a:cubicBezTo>
                      <a:pt x="13081" y="3620"/>
                      <a:pt x="11705" y="3833"/>
                      <a:pt x="10289" y="3833"/>
                    </a:cubicBezTo>
                    <a:cubicBezTo>
                      <a:pt x="9727" y="3833"/>
                      <a:pt x="9159" y="3799"/>
                      <a:pt x="8583" y="3745"/>
                    </a:cubicBezTo>
                    <a:cubicBezTo>
                      <a:pt x="7228" y="3605"/>
                      <a:pt x="5773" y="3373"/>
                      <a:pt x="4347" y="3373"/>
                    </a:cubicBezTo>
                    <a:cubicBezTo>
                      <a:pt x="2873" y="3373"/>
                      <a:pt x="1430" y="3621"/>
                      <a:pt x="159" y="4474"/>
                    </a:cubicBezTo>
                    <a:cubicBezTo>
                      <a:pt x="32" y="4537"/>
                      <a:pt x="64" y="4664"/>
                      <a:pt x="191" y="4696"/>
                    </a:cubicBezTo>
                    <a:cubicBezTo>
                      <a:pt x="1" y="6089"/>
                      <a:pt x="634" y="7356"/>
                      <a:pt x="1172" y="8591"/>
                    </a:cubicBezTo>
                    <a:cubicBezTo>
                      <a:pt x="1806" y="10048"/>
                      <a:pt x="2597" y="11504"/>
                      <a:pt x="3864" y="12549"/>
                    </a:cubicBezTo>
                    <a:cubicBezTo>
                      <a:pt x="5439" y="13854"/>
                      <a:pt x="7492" y="14376"/>
                      <a:pt x="9537" y="14376"/>
                    </a:cubicBezTo>
                    <a:cubicBezTo>
                      <a:pt x="10372" y="14376"/>
                      <a:pt x="11205" y="14289"/>
                      <a:pt x="12003" y="14133"/>
                    </a:cubicBezTo>
                    <a:cubicBezTo>
                      <a:pt x="14727" y="13563"/>
                      <a:pt x="17419" y="12106"/>
                      <a:pt x="18875" y="9699"/>
                    </a:cubicBezTo>
                    <a:cubicBezTo>
                      <a:pt x="20617" y="6786"/>
                      <a:pt x="20142" y="3239"/>
                      <a:pt x="19065" y="199"/>
                    </a:cubicBezTo>
                    <a:cubicBezTo>
                      <a:pt x="19018" y="56"/>
                      <a:pt x="18899" y="1"/>
                      <a:pt x="18792"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18"/>
              <p:cNvSpPr/>
              <p:nvPr/>
            </p:nvSpPr>
            <p:spPr>
              <a:xfrm>
                <a:off x="3454215" y="2149650"/>
                <a:ext cx="635486" cy="425848"/>
              </a:xfrm>
              <a:custGeom>
                <a:avLst/>
                <a:gdLst/>
                <a:ahLst/>
                <a:cxnLst/>
                <a:rect l="l" t="t" r="r" b="b"/>
                <a:pathLst>
                  <a:path w="19731" h="13222" extrusionOk="0">
                    <a:moveTo>
                      <a:pt x="18337" y="1"/>
                    </a:moveTo>
                    <a:lnTo>
                      <a:pt x="18337" y="1"/>
                    </a:lnTo>
                    <a:cubicBezTo>
                      <a:pt x="16215" y="1774"/>
                      <a:pt x="13872" y="3421"/>
                      <a:pt x="11021" y="3643"/>
                    </a:cubicBezTo>
                    <a:cubicBezTo>
                      <a:pt x="10669" y="3669"/>
                      <a:pt x="10319" y="3681"/>
                      <a:pt x="9970" y="3681"/>
                    </a:cubicBezTo>
                    <a:cubicBezTo>
                      <a:pt x="7876" y="3681"/>
                      <a:pt x="5841" y="3269"/>
                      <a:pt x="3797" y="3269"/>
                    </a:cubicBezTo>
                    <a:cubicBezTo>
                      <a:pt x="2540" y="3269"/>
                      <a:pt x="1280" y="3425"/>
                      <a:pt x="1" y="3928"/>
                    </a:cubicBezTo>
                    <a:cubicBezTo>
                      <a:pt x="64" y="3960"/>
                      <a:pt x="64" y="3960"/>
                      <a:pt x="64" y="4023"/>
                    </a:cubicBezTo>
                    <a:cubicBezTo>
                      <a:pt x="64" y="6746"/>
                      <a:pt x="2122" y="10547"/>
                      <a:pt x="4434" y="12003"/>
                    </a:cubicBezTo>
                    <a:cubicBezTo>
                      <a:pt x="5821" y="12870"/>
                      <a:pt x="7441" y="13221"/>
                      <a:pt x="9061" y="13221"/>
                    </a:cubicBezTo>
                    <a:cubicBezTo>
                      <a:pt x="10105" y="13221"/>
                      <a:pt x="11149" y="13075"/>
                      <a:pt x="12130" y="12827"/>
                    </a:cubicBezTo>
                    <a:cubicBezTo>
                      <a:pt x="14568" y="12193"/>
                      <a:pt x="16944" y="10800"/>
                      <a:pt x="18210" y="8552"/>
                    </a:cubicBezTo>
                    <a:cubicBezTo>
                      <a:pt x="19730" y="5891"/>
                      <a:pt x="19287" y="2788"/>
                      <a:pt x="1833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18"/>
              <p:cNvSpPr/>
              <p:nvPr/>
            </p:nvSpPr>
            <p:spPr>
              <a:xfrm>
                <a:off x="3469513" y="1245231"/>
                <a:ext cx="228770" cy="63320"/>
              </a:xfrm>
              <a:custGeom>
                <a:avLst/>
                <a:gdLst/>
                <a:ahLst/>
                <a:cxnLst/>
                <a:rect l="l" t="t" r="r" b="b"/>
                <a:pathLst>
                  <a:path w="7103" h="1966" extrusionOk="0">
                    <a:moveTo>
                      <a:pt x="6824" y="1"/>
                    </a:moveTo>
                    <a:cubicBezTo>
                      <a:pt x="6800" y="1"/>
                      <a:pt x="6773" y="8"/>
                      <a:pt x="6746" y="23"/>
                    </a:cubicBezTo>
                    <a:cubicBezTo>
                      <a:pt x="4561" y="878"/>
                      <a:pt x="2534" y="1417"/>
                      <a:pt x="254" y="1575"/>
                    </a:cubicBezTo>
                    <a:cubicBezTo>
                      <a:pt x="1" y="1575"/>
                      <a:pt x="1" y="1955"/>
                      <a:pt x="254" y="1955"/>
                    </a:cubicBezTo>
                    <a:cubicBezTo>
                      <a:pt x="426" y="1962"/>
                      <a:pt x="599" y="1966"/>
                      <a:pt x="772" y="1966"/>
                    </a:cubicBezTo>
                    <a:cubicBezTo>
                      <a:pt x="2891" y="1966"/>
                      <a:pt x="5063" y="1433"/>
                      <a:pt x="6936" y="467"/>
                    </a:cubicBezTo>
                    <a:cubicBezTo>
                      <a:pt x="7103" y="356"/>
                      <a:pt x="7001" y="1"/>
                      <a:pt x="6824" y="1"/>
                    </a:cubicBezTo>
                    <a:close/>
                  </a:path>
                </a:pathLst>
              </a:custGeom>
              <a:solidFill>
                <a:schemeClr val="dk1"/>
              </a:solidFill>
              <a:ln w="71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8" name="Google Shape;138;p18"/>
            <p:cNvSpPr/>
            <p:nvPr/>
          </p:nvSpPr>
          <p:spPr>
            <a:xfrm>
              <a:off x="3956075" y="1539970"/>
              <a:ext cx="171924" cy="148638"/>
            </a:xfrm>
            <a:custGeom>
              <a:avLst/>
              <a:gdLst/>
              <a:ahLst/>
              <a:cxnLst/>
              <a:rect l="l" t="t" r="r" b="b"/>
              <a:pathLst>
                <a:path w="5338" h="4615" extrusionOk="0">
                  <a:moveTo>
                    <a:pt x="2735" y="1"/>
                  </a:moveTo>
                  <a:cubicBezTo>
                    <a:pt x="1319" y="1"/>
                    <a:pt x="0" y="1071"/>
                    <a:pt x="588" y="2854"/>
                  </a:cubicBezTo>
                  <a:cubicBezTo>
                    <a:pt x="875" y="3821"/>
                    <a:pt x="1744" y="4615"/>
                    <a:pt x="2750" y="4615"/>
                  </a:cubicBezTo>
                  <a:cubicBezTo>
                    <a:pt x="2964" y="4615"/>
                    <a:pt x="3184" y="4579"/>
                    <a:pt x="3406" y="4501"/>
                  </a:cubicBezTo>
                  <a:cubicBezTo>
                    <a:pt x="4768" y="4026"/>
                    <a:pt x="5338" y="2569"/>
                    <a:pt x="5085" y="1176"/>
                  </a:cubicBezTo>
                  <a:lnTo>
                    <a:pt x="5085" y="1144"/>
                  </a:lnTo>
                  <a:cubicBezTo>
                    <a:pt x="5021" y="1144"/>
                    <a:pt x="4926" y="1144"/>
                    <a:pt x="4895" y="1081"/>
                  </a:cubicBezTo>
                  <a:cubicBezTo>
                    <a:pt x="4359" y="340"/>
                    <a:pt x="3531" y="1"/>
                    <a:pt x="27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18"/>
            <p:cNvSpPr/>
            <p:nvPr/>
          </p:nvSpPr>
          <p:spPr>
            <a:xfrm>
              <a:off x="3940325" y="1518681"/>
              <a:ext cx="202972" cy="191119"/>
            </a:xfrm>
            <a:custGeom>
              <a:avLst/>
              <a:gdLst/>
              <a:ahLst/>
              <a:cxnLst/>
              <a:rect l="l" t="t" r="r" b="b"/>
              <a:pathLst>
                <a:path w="6302" h="5934" extrusionOk="0">
                  <a:moveTo>
                    <a:pt x="3286" y="776"/>
                  </a:moveTo>
                  <a:cubicBezTo>
                    <a:pt x="4050" y="776"/>
                    <a:pt x="4858" y="1078"/>
                    <a:pt x="5384" y="1805"/>
                  </a:cubicBezTo>
                  <a:cubicBezTo>
                    <a:pt x="5415" y="1900"/>
                    <a:pt x="5510" y="1900"/>
                    <a:pt x="5574" y="1932"/>
                  </a:cubicBezTo>
                  <a:cubicBezTo>
                    <a:pt x="5732" y="3103"/>
                    <a:pt x="5320" y="4624"/>
                    <a:pt x="3895" y="5130"/>
                  </a:cubicBezTo>
                  <a:cubicBezTo>
                    <a:pt x="3678" y="5203"/>
                    <a:pt x="3447" y="5242"/>
                    <a:pt x="3215" y="5242"/>
                  </a:cubicBezTo>
                  <a:cubicBezTo>
                    <a:pt x="2940" y="5242"/>
                    <a:pt x="2664" y="5187"/>
                    <a:pt x="2407" y="5067"/>
                  </a:cubicBezTo>
                  <a:cubicBezTo>
                    <a:pt x="1837" y="4782"/>
                    <a:pt x="1362" y="4180"/>
                    <a:pt x="1140" y="3547"/>
                  </a:cubicBezTo>
                  <a:cubicBezTo>
                    <a:pt x="792" y="2438"/>
                    <a:pt x="1140" y="1520"/>
                    <a:pt x="2090" y="1045"/>
                  </a:cubicBezTo>
                  <a:cubicBezTo>
                    <a:pt x="2434" y="873"/>
                    <a:pt x="2853" y="776"/>
                    <a:pt x="3286" y="776"/>
                  </a:cubicBezTo>
                  <a:close/>
                  <a:moveTo>
                    <a:pt x="3216" y="0"/>
                  </a:moveTo>
                  <a:cubicBezTo>
                    <a:pt x="2824" y="0"/>
                    <a:pt x="2438" y="65"/>
                    <a:pt x="2090" y="190"/>
                  </a:cubicBezTo>
                  <a:cubicBezTo>
                    <a:pt x="665" y="697"/>
                    <a:pt x="0" y="2248"/>
                    <a:pt x="507" y="3737"/>
                  </a:cubicBezTo>
                  <a:cubicBezTo>
                    <a:pt x="602" y="3990"/>
                    <a:pt x="665" y="4180"/>
                    <a:pt x="823" y="4434"/>
                  </a:cubicBezTo>
                  <a:cubicBezTo>
                    <a:pt x="1328" y="5284"/>
                    <a:pt x="2257" y="5934"/>
                    <a:pt x="3291" y="5934"/>
                  </a:cubicBezTo>
                  <a:cubicBezTo>
                    <a:pt x="3489" y="5934"/>
                    <a:pt x="3691" y="5910"/>
                    <a:pt x="3895" y="5859"/>
                  </a:cubicBezTo>
                  <a:cubicBezTo>
                    <a:pt x="4750" y="5605"/>
                    <a:pt x="5574" y="4845"/>
                    <a:pt x="5985" y="3959"/>
                  </a:cubicBezTo>
                  <a:cubicBezTo>
                    <a:pt x="6302" y="3198"/>
                    <a:pt x="6302" y="2407"/>
                    <a:pt x="5954" y="1773"/>
                  </a:cubicBezTo>
                  <a:cubicBezTo>
                    <a:pt x="5954" y="1742"/>
                    <a:pt x="5890" y="1742"/>
                    <a:pt x="5890" y="1742"/>
                  </a:cubicBezTo>
                  <a:cubicBezTo>
                    <a:pt x="5954" y="1647"/>
                    <a:pt x="5954" y="1583"/>
                    <a:pt x="5890" y="1457"/>
                  </a:cubicBezTo>
                  <a:cubicBezTo>
                    <a:pt x="5859" y="1425"/>
                    <a:pt x="5859" y="1362"/>
                    <a:pt x="5827" y="1330"/>
                  </a:cubicBezTo>
                  <a:cubicBezTo>
                    <a:pt x="5258" y="420"/>
                    <a:pt x="4216" y="0"/>
                    <a:pt x="321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18"/>
            <p:cNvSpPr/>
            <p:nvPr/>
          </p:nvSpPr>
          <p:spPr>
            <a:xfrm>
              <a:off x="4033115" y="1571566"/>
              <a:ext cx="63288" cy="45058"/>
            </a:xfrm>
            <a:custGeom>
              <a:avLst/>
              <a:gdLst/>
              <a:ahLst/>
              <a:cxnLst/>
              <a:rect l="l" t="t" r="r" b="b"/>
              <a:pathLst>
                <a:path w="1965" h="1399" extrusionOk="0">
                  <a:moveTo>
                    <a:pt x="629" y="0"/>
                  </a:moveTo>
                  <a:cubicBezTo>
                    <a:pt x="452" y="0"/>
                    <a:pt x="279" y="41"/>
                    <a:pt x="128" y="131"/>
                  </a:cubicBezTo>
                  <a:cubicBezTo>
                    <a:pt x="1" y="163"/>
                    <a:pt x="1" y="290"/>
                    <a:pt x="64" y="385"/>
                  </a:cubicBezTo>
                  <a:lnTo>
                    <a:pt x="64" y="416"/>
                  </a:lnTo>
                  <a:cubicBezTo>
                    <a:pt x="87" y="461"/>
                    <a:pt x="125" y="506"/>
                    <a:pt x="179" y="506"/>
                  </a:cubicBezTo>
                  <a:cubicBezTo>
                    <a:pt x="201" y="506"/>
                    <a:pt x="226" y="498"/>
                    <a:pt x="254" y="480"/>
                  </a:cubicBezTo>
                  <a:cubicBezTo>
                    <a:pt x="344" y="460"/>
                    <a:pt x="438" y="449"/>
                    <a:pt x="530" y="449"/>
                  </a:cubicBezTo>
                  <a:cubicBezTo>
                    <a:pt x="730" y="449"/>
                    <a:pt x="926" y="498"/>
                    <a:pt x="1078" y="606"/>
                  </a:cubicBezTo>
                  <a:cubicBezTo>
                    <a:pt x="1331" y="765"/>
                    <a:pt x="1426" y="955"/>
                    <a:pt x="1489" y="1208"/>
                  </a:cubicBezTo>
                  <a:cubicBezTo>
                    <a:pt x="1521" y="1366"/>
                    <a:pt x="1648" y="1398"/>
                    <a:pt x="1743" y="1398"/>
                  </a:cubicBezTo>
                  <a:cubicBezTo>
                    <a:pt x="1806" y="1398"/>
                    <a:pt x="1806" y="1398"/>
                    <a:pt x="1838" y="1366"/>
                  </a:cubicBezTo>
                  <a:cubicBezTo>
                    <a:pt x="1901" y="1271"/>
                    <a:pt x="1964" y="1208"/>
                    <a:pt x="1964" y="1113"/>
                  </a:cubicBezTo>
                  <a:cubicBezTo>
                    <a:pt x="1869" y="733"/>
                    <a:pt x="1584" y="321"/>
                    <a:pt x="1204" y="131"/>
                  </a:cubicBezTo>
                  <a:cubicBezTo>
                    <a:pt x="1022" y="49"/>
                    <a:pt x="823" y="0"/>
                    <a:pt x="6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2" name="Google Shape;142;p18"/>
          <p:cNvSpPr txBox="1"/>
          <p:nvPr/>
        </p:nvSpPr>
        <p:spPr>
          <a:xfrm>
            <a:off x="1242688" y="1785888"/>
            <a:ext cx="4182297" cy="122290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panose="020B0604020202020204"/>
              <a:buNone/>
              <a:defRPr/>
            </a:pPr>
            <a:r>
              <a:rPr kumimoji="0" lang="en-GB" sz="4400" b="1" i="0" u="none" strike="noStrike" kern="0" cap="none" spc="0" normalizeH="0" baseline="0" noProof="0" dirty="0">
                <a:ln>
                  <a:noFill/>
                </a:ln>
                <a:solidFill>
                  <a:srgbClr val="2A70E2"/>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rPr>
              <a:t>I. MỘT SỐ DỤNG CỤ VÀ HÓA CHẤT</a:t>
            </a:r>
            <a:endParaRPr kumimoji="0" sz="4400" b="1" i="0" u="none" strike="noStrike" kern="0" cap="none" spc="0" normalizeH="0" baseline="0" noProof="0" dirty="0">
              <a:ln>
                <a:noFill/>
              </a:ln>
              <a:solidFill>
                <a:srgbClr val="2A70E2"/>
              </a:solidFill>
              <a:effectLst/>
              <a:uLnTx/>
              <a:uFillTx/>
              <a:latin typeface="Fira Sans Extra Condensed" panose="020B0503050000020004"/>
              <a:ea typeface="Fira Sans Extra Condensed" panose="020B0503050000020004"/>
              <a:cs typeface="Fira Sans Extra Condensed" panose="020B0503050000020004"/>
              <a:sym typeface="Fira Sans Extra Condensed" panose="020B0503050000020004"/>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p:cNvGrpSpPr/>
          <p:nvPr/>
        </p:nvGrpSpPr>
        <p:grpSpPr>
          <a:xfrm>
            <a:off x="561789" y="3285267"/>
            <a:ext cx="7245964" cy="1611463"/>
            <a:chOff x="5636086" y="1293343"/>
            <a:chExt cx="4242840" cy="4029786"/>
          </a:xfrm>
        </p:grpSpPr>
        <p:sp>
          <p:nvSpPr>
            <p:cNvPr id="5" name="Freeform: Shape 4"/>
            <p:cNvSpPr/>
            <p:nvPr/>
          </p:nvSpPr>
          <p:spPr>
            <a:xfrm>
              <a:off x="5636086" y="1293343"/>
              <a:ext cx="4242836" cy="4029784"/>
            </a:xfrm>
            <a:prstGeom prst="roundRect">
              <a:avLst/>
            </a:prstGeom>
            <a:solidFill>
              <a:srgbClr val="911F2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6" name="Freeform: Shape 5"/>
            <p:cNvSpPr/>
            <p:nvPr/>
          </p:nvSpPr>
          <p:spPr>
            <a:xfrm>
              <a:off x="5636090" y="1293345"/>
              <a:ext cx="4242836" cy="4029784"/>
            </a:xfrm>
            <a:prstGeom prst="roundRect">
              <a:avLst/>
            </a:prstGeom>
            <a:solidFill>
              <a:srgbClr val="FFFFFF">
                <a:alpha val="7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1036179" y="3321450"/>
            <a:ext cx="6003957" cy="1384995"/>
          </a:xfrm>
          <a:prstGeom prst="rect">
            <a:avLst/>
          </a:prstGeom>
          <a:noFill/>
          <a:ln w="9525">
            <a:noFill/>
          </a:ln>
        </p:spPr>
        <p:txBody>
          <a:bodyPr wrap="square">
            <a:spAutoFit/>
            <a:scene3d>
              <a:camera prst="orthographicFront"/>
              <a:lightRig rig="threePt" dir="t"/>
            </a:scene3d>
          </a:bodyPr>
          <a:lstStyle/>
          <a:p>
            <a:pPr lvl="0" algn="ctr">
              <a:defRPr/>
            </a:pPr>
            <a:r>
              <a:rPr lang="vi-VN" sz="2800" b="1" dirty="0">
                <a:solidFill>
                  <a:schemeClr val="tx1"/>
                </a:solidFill>
                <a:latin typeface="Fira Sans Condensed Light" panose="020B0403050000020004" pitchFamily="34" charset="0"/>
                <a:cs typeface="Arial" panose="020B0604020202020204" pitchFamily="34" charset="0"/>
              </a:rPr>
              <a:t>Hãy cho biết những dụng cụ ở Hình 1.1 được sử dụng để hỗ trợ học tập lĩnh vực nào trong môn Khoa học tự nhiên 9.</a:t>
            </a:r>
            <a:endParaRPr lang="en-US" sz="2800" b="1" dirty="0">
              <a:solidFill>
                <a:schemeClr val="tx1"/>
              </a:solidFill>
              <a:latin typeface="Fira Sans Condensed Light" panose="020B0403050000020004" pitchFamily="34" charset="0"/>
              <a:cs typeface="Arial" panose="020B0604020202020204" pitchFamily="34" charset="0"/>
            </a:endParaRPr>
          </a:p>
        </p:txBody>
      </p:sp>
      <p:pic>
        <p:nvPicPr>
          <p:cNvPr id="64" name="Picture 63"/>
          <p:cNvPicPr>
            <a:picLocks noChangeAspect="1"/>
          </p:cNvPicPr>
          <p:nvPr/>
        </p:nvPicPr>
        <p:blipFill>
          <a:blip r:embed="rId2"/>
          <a:stretch>
            <a:fillRect/>
          </a:stretch>
        </p:blipFill>
        <p:spPr>
          <a:xfrm>
            <a:off x="6847169" y="2893212"/>
            <a:ext cx="1735035" cy="2003518"/>
          </a:xfrm>
          <a:prstGeom prst="rect">
            <a:avLst/>
          </a:prstGeom>
        </p:spPr>
      </p:pic>
      <p:grpSp>
        <p:nvGrpSpPr>
          <p:cNvPr id="70" name="Group 69"/>
          <p:cNvGrpSpPr/>
          <p:nvPr/>
        </p:nvGrpSpPr>
        <p:grpSpPr>
          <a:xfrm>
            <a:off x="0" y="67159"/>
            <a:ext cx="9144000" cy="2826053"/>
            <a:chOff x="0" y="67159"/>
            <a:chExt cx="9144000" cy="2826053"/>
          </a:xfrm>
        </p:grpSpPr>
        <p:pic>
          <p:nvPicPr>
            <p:cNvPr id="3" name="Picture 2"/>
            <p:cNvPicPr>
              <a:picLocks noChangeAspect="1"/>
            </p:cNvPicPr>
            <p:nvPr/>
          </p:nvPicPr>
          <p:blipFill>
            <a:blip r:embed="rId3"/>
            <a:stretch>
              <a:fillRect/>
            </a:stretch>
          </p:blipFill>
          <p:spPr>
            <a:xfrm>
              <a:off x="0" y="67159"/>
              <a:ext cx="9144000" cy="2183130"/>
            </a:xfrm>
            <a:prstGeom prst="rect">
              <a:avLst/>
            </a:prstGeom>
          </p:spPr>
        </p:pic>
        <p:sp>
          <p:nvSpPr>
            <p:cNvPr id="65" name="Text Box 99"/>
            <p:cNvSpPr txBox="1"/>
            <p:nvPr/>
          </p:nvSpPr>
          <p:spPr>
            <a:xfrm>
              <a:off x="1055000" y="2535806"/>
              <a:ext cx="7033999"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sz="1800" dirty="0" err="1"/>
                <a:t>Hình</a:t>
              </a:r>
              <a:r>
                <a:rPr lang="en-US" sz="1800" dirty="0"/>
                <a:t> 1.1. </a:t>
              </a:r>
              <a:r>
                <a:rPr lang="en-US" sz="1800" b="0" dirty="0" err="1"/>
                <a:t>Một</a:t>
              </a:r>
              <a:r>
                <a:rPr lang="en-US" sz="1800" b="0" dirty="0"/>
                <a:t> </a:t>
              </a:r>
              <a:r>
                <a:rPr lang="en-US" sz="1800" b="0" dirty="0" err="1"/>
                <a:t>số</a:t>
              </a:r>
              <a:r>
                <a:rPr lang="en-US" sz="1800" b="0" dirty="0"/>
                <a:t> </a:t>
              </a:r>
              <a:r>
                <a:rPr lang="en-US" sz="1800" b="0" dirty="0" err="1"/>
                <a:t>dụng</a:t>
              </a:r>
              <a:r>
                <a:rPr lang="en-US" sz="1800" b="0" dirty="0"/>
                <a:t> </a:t>
              </a:r>
              <a:r>
                <a:rPr lang="en-US" sz="1800" b="0" dirty="0" err="1"/>
                <a:t>cụ</a:t>
              </a:r>
              <a:r>
                <a:rPr lang="en-US" sz="1800" b="0" dirty="0"/>
                <a:t> </a:t>
              </a:r>
              <a:r>
                <a:rPr lang="en-US" sz="1800" b="0" dirty="0" err="1"/>
                <a:t>sử</a:t>
              </a:r>
              <a:r>
                <a:rPr lang="en-US" sz="1800" b="0" dirty="0"/>
                <a:t> </a:t>
              </a:r>
              <a:r>
                <a:rPr lang="en-US" sz="1800" b="0" dirty="0" err="1"/>
                <a:t>dụng</a:t>
              </a:r>
              <a:r>
                <a:rPr lang="en-US" sz="1800" b="0" dirty="0"/>
                <a:t> </a:t>
              </a:r>
              <a:r>
                <a:rPr lang="en-US" sz="1800" b="0" dirty="0" err="1"/>
                <a:t>trong</a:t>
              </a:r>
              <a:r>
                <a:rPr lang="en-US" sz="1800" b="0" dirty="0"/>
                <a:t> </a:t>
              </a:r>
              <a:r>
                <a:rPr lang="en-US" sz="1800" b="0" dirty="0" err="1"/>
                <a:t>môn</a:t>
              </a:r>
              <a:r>
                <a:rPr lang="en-US" sz="1800" b="0" dirty="0"/>
                <a:t> Khoa </a:t>
              </a:r>
              <a:r>
                <a:rPr lang="en-US" sz="1800" b="0" dirty="0" err="1"/>
                <a:t>học</a:t>
              </a:r>
              <a:r>
                <a:rPr lang="en-US" sz="1800" b="0" dirty="0"/>
                <a:t> </a:t>
              </a:r>
              <a:r>
                <a:rPr lang="en-US" sz="1800" b="0" dirty="0" err="1"/>
                <a:t>tự</a:t>
              </a:r>
              <a:r>
                <a:rPr lang="en-US" sz="1800" b="0" dirty="0"/>
                <a:t> </a:t>
              </a:r>
              <a:r>
                <a:rPr lang="en-US" sz="1800" b="0" dirty="0" err="1"/>
                <a:t>nhiên</a:t>
              </a:r>
              <a:r>
                <a:rPr lang="en-US" sz="1800" b="0" dirty="0"/>
                <a:t> 9 </a:t>
              </a:r>
            </a:p>
          </p:txBody>
        </p:sp>
        <p:sp>
          <p:nvSpPr>
            <p:cNvPr id="67" name="Text Box 99"/>
            <p:cNvSpPr txBox="1"/>
            <p:nvPr/>
          </p:nvSpPr>
          <p:spPr>
            <a:xfrm>
              <a:off x="144317" y="2214344"/>
              <a:ext cx="2925337"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b="1">
                  <a:solidFill>
                    <a:schemeClr val="bg1">
                      <a:lumMod val="10000"/>
                    </a:schemeClr>
                  </a:solidFill>
                  <a:latin typeface="+mn-lt"/>
                  <a:ea typeface="Fira Sans Extra Condensed" panose="020B0503050000020004"/>
                  <a:cs typeface="Fira Sans Extra Condensed" panose="020B0503050000020004"/>
                </a:defRPr>
              </a:lvl1pPr>
            </a:lstStyle>
            <a:p>
              <a:r>
                <a:rPr lang="vi-VN" sz="1400" b="0" dirty="0"/>
                <a:t>Tiêu bản nhi</a:t>
              </a:r>
              <a:r>
                <a:rPr lang="en-US" sz="1400" b="0" dirty="0"/>
                <a:t>ễ</a:t>
              </a:r>
              <a:r>
                <a:rPr lang="vi-VN" sz="1400" b="0" dirty="0"/>
                <a:t>m sắc thể người</a:t>
              </a:r>
              <a:endParaRPr lang="en-US" sz="1400" b="0" dirty="0"/>
            </a:p>
          </p:txBody>
        </p:sp>
        <p:sp>
          <p:nvSpPr>
            <p:cNvPr id="68" name="Text Box 99"/>
            <p:cNvSpPr txBox="1"/>
            <p:nvPr/>
          </p:nvSpPr>
          <p:spPr>
            <a:xfrm>
              <a:off x="3069655" y="2214344"/>
              <a:ext cx="2725262"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a:solidFill>
                    <a:schemeClr val="bg1">
                      <a:lumMod val="10000"/>
                    </a:schemeClr>
                  </a:solidFill>
                  <a:latin typeface="+mn-lt"/>
                  <a:ea typeface="Fira Sans Extra Condensed" panose="020B0503050000020004"/>
                  <a:cs typeface="Fira Sans Extra Condensed" panose="020B0503050000020004"/>
                </a:defRPr>
              </a:lvl1pPr>
            </a:lstStyle>
            <a:p>
              <a:r>
                <a:rPr lang="vi-VN" dirty="0"/>
                <a:t>Lăng kính</a:t>
              </a:r>
              <a:endParaRPr lang="en-US" dirty="0"/>
            </a:p>
          </p:txBody>
        </p:sp>
        <p:sp>
          <p:nvSpPr>
            <p:cNvPr id="69" name="Text Box 99"/>
            <p:cNvSpPr txBox="1"/>
            <p:nvPr/>
          </p:nvSpPr>
          <p:spPr>
            <a:xfrm>
              <a:off x="5994992" y="2214344"/>
              <a:ext cx="3004690"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a:solidFill>
                    <a:schemeClr val="bg1">
                      <a:lumMod val="10000"/>
                    </a:schemeClr>
                  </a:solidFill>
                  <a:latin typeface="+mn-lt"/>
                  <a:ea typeface="Fira Sans Extra Condensed" panose="020B0503050000020004"/>
                  <a:cs typeface="Fira Sans Extra Condensed" panose="020B0503050000020004"/>
                </a:defRPr>
              </a:lvl1pPr>
            </a:lstStyle>
            <a:p>
              <a:r>
                <a:rPr lang="vi-VN" dirty="0"/>
                <a:t>Thấu kính hội tụ Th</a:t>
              </a:r>
              <a:r>
                <a:rPr lang="en-US" dirty="0"/>
                <a:t>ấ</a:t>
              </a:r>
              <a:r>
                <a:rPr lang="vi-VN" dirty="0"/>
                <a:t>u kính phân kì</a:t>
              </a:r>
              <a:endParaRPr lang="en-US" dirty="0"/>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randombar(horizontal)">
                                      <p:cBhvr>
                                        <p:cTn id="7" dur="500"/>
                                        <p:tgtEl>
                                          <p:spTgt spid="7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par>
                                <p:cTn id="15" presetID="22" presetClass="entr" presetSubtype="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5"/>
          <p:cNvGrpSpPr/>
          <p:nvPr/>
        </p:nvGrpSpPr>
        <p:grpSpPr>
          <a:xfrm>
            <a:off x="861856" y="3741189"/>
            <a:ext cx="7850963" cy="1219608"/>
            <a:chOff x="5636086" y="1293343"/>
            <a:chExt cx="4242840" cy="4029786"/>
          </a:xfrm>
          <a:solidFill>
            <a:srgbClr val="FFFFB3"/>
          </a:solidFill>
        </p:grpSpPr>
        <p:sp>
          <p:nvSpPr>
            <p:cNvPr id="5" name="Freeform: Shape 4"/>
            <p:cNvSpPr/>
            <p:nvPr/>
          </p:nvSpPr>
          <p:spPr>
            <a:xfrm>
              <a:off x="5636086" y="1293343"/>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
          <p:nvSpPr>
            <p:cNvPr id="6" name="Freeform: Shape 5"/>
            <p:cNvSpPr/>
            <p:nvPr/>
          </p:nvSpPr>
          <p:spPr>
            <a:xfrm>
              <a:off x="5636090" y="1293345"/>
              <a:ext cx="4242836" cy="4029784"/>
            </a:xfrm>
            <a:prstGeom prst="roundRect">
              <a:avLst/>
            </a:pr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grpSp>
      <p:sp>
        <p:nvSpPr>
          <p:cNvPr id="7" name="Text Box 99"/>
          <p:cNvSpPr txBox="1"/>
          <p:nvPr/>
        </p:nvSpPr>
        <p:spPr>
          <a:xfrm>
            <a:off x="1779973" y="3873938"/>
            <a:ext cx="6791977" cy="954107"/>
          </a:xfrm>
          <a:prstGeom prst="rect">
            <a:avLst/>
          </a:prstGeom>
          <a:noFill/>
          <a:ln w="9525">
            <a:noFill/>
          </a:ln>
        </p:spPr>
        <p:txBody>
          <a:bodyPr wrap="square">
            <a:spAutoFit/>
            <a:scene3d>
              <a:camera prst="orthographicFront"/>
              <a:lightRig rig="threePt" dir="t"/>
            </a:scene3d>
          </a:bodyPr>
          <a:lstStyle>
            <a:defPPr marR="0" lvl="0" algn="l" rtl="0">
              <a:lnSpc>
                <a:spcPct val="100000"/>
              </a:lnSpc>
              <a:spcBef>
                <a:spcPts val="0"/>
              </a:spcBef>
              <a:spcAft>
                <a:spcPts val="0"/>
              </a:spcAft>
            </a:defPPr>
            <a:lvl1pPr algn="ctr">
              <a:defRPr sz="2800" b="1">
                <a:solidFill>
                  <a:schemeClr val="tx1"/>
                </a:solidFill>
                <a:latin typeface="Fira Sans Condensed Light" panose="020B0403050000020004" pitchFamily="34" charset="0"/>
                <a:cs typeface="Arial" panose="020B0604020202020204" pitchFamily="34" charset="0"/>
              </a:defRPr>
            </a:lvl1pPr>
          </a:lstStyle>
          <a:p>
            <a:r>
              <a:rPr lang="en-US" dirty="0" err="1"/>
              <a:t>Sử</a:t>
            </a:r>
            <a:r>
              <a:rPr lang="en-US" dirty="0"/>
              <a:t> </a:t>
            </a:r>
            <a:r>
              <a:rPr lang="en-US" dirty="0" err="1"/>
              <a:t>dụng</a:t>
            </a:r>
            <a:r>
              <a:rPr lang="en-US" dirty="0"/>
              <a:t> </a:t>
            </a:r>
            <a:r>
              <a:rPr lang="en-US" dirty="0" err="1"/>
              <a:t>để</a:t>
            </a:r>
            <a:r>
              <a:rPr lang="en-US" dirty="0"/>
              <a:t> </a:t>
            </a:r>
            <a:r>
              <a:rPr lang="en-US" dirty="0" err="1"/>
              <a:t>hỗ</a:t>
            </a:r>
            <a:r>
              <a:rPr lang="en-US" dirty="0"/>
              <a:t> </a:t>
            </a:r>
            <a:r>
              <a:rPr lang="en-US" dirty="0" err="1"/>
              <a:t>trợ</a:t>
            </a:r>
            <a:r>
              <a:rPr lang="en-US" dirty="0"/>
              <a:t> </a:t>
            </a:r>
            <a:r>
              <a:rPr lang="en-US" dirty="0" err="1"/>
              <a:t>học</a:t>
            </a:r>
            <a:r>
              <a:rPr lang="en-US" dirty="0"/>
              <a:t> </a:t>
            </a:r>
            <a:r>
              <a:rPr lang="en-US" dirty="0" err="1"/>
              <a:t>tập</a:t>
            </a:r>
            <a:r>
              <a:rPr lang="en-US" dirty="0"/>
              <a:t> </a:t>
            </a:r>
            <a:r>
              <a:rPr lang="en-US" dirty="0" err="1"/>
              <a:t>lĩnh</a:t>
            </a:r>
            <a:r>
              <a:rPr lang="en-US" dirty="0"/>
              <a:t> </a:t>
            </a:r>
            <a:r>
              <a:rPr lang="en-US" dirty="0" err="1"/>
              <a:t>vực</a:t>
            </a:r>
            <a:r>
              <a:rPr lang="en-US" dirty="0"/>
              <a:t> </a:t>
            </a:r>
            <a:r>
              <a:rPr lang="en-US" dirty="0" err="1"/>
              <a:t>sinh</a:t>
            </a:r>
            <a:r>
              <a:rPr lang="en-US" dirty="0"/>
              <a:t> </a:t>
            </a:r>
            <a:r>
              <a:rPr lang="en-US" dirty="0" err="1"/>
              <a:t>học</a:t>
            </a:r>
            <a:r>
              <a:rPr lang="en-US" dirty="0"/>
              <a:t> </a:t>
            </a:r>
            <a:r>
              <a:rPr lang="en-US" dirty="0" err="1"/>
              <a:t>và</a:t>
            </a:r>
            <a:r>
              <a:rPr lang="en-US" dirty="0"/>
              <a:t> </a:t>
            </a:r>
            <a:r>
              <a:rPr lang="en-US" dirty="0" err="1"/>
              <a:t>vật</a:t>
            </a:r>
            <a:r>
              <a:rPr lang="en-US" dirty="0"/>
              <a:t> </a:t>
            </a:r>
            <a:r>
              <a:rPr lang="en-US" dirty="0" err="1"/>
              <a:t>lí</a:t>
            </a:r>
            <a:r>
              <a:rPr lang="en-US" dirty="0"/>
              <a:t> </a:t>
            </a:r>
            <a:r>
              <a:rPr lang="en-US" dirty="0" err="1"/>
              <a:t>học</a:t>
            </a:r>
            <a:r>
              <a:rPr lang="en-US" dirty="0"/>
              <a:t> </a:t>
            </a:r>
            <a:r>
              <a:rPr lang="en-US" dirty="0" err="1"/>
              <a:t>trong</a:t>
            </a:r>
            <a:r>
              <a:rPr lang="en-US" dirty="0"/>
              <a:t> </a:t>
            </a:r>
            <a:r>
              <a:rPr lang="en-US" dirty="0" err="1"/>
              <a:t>môn</a:t>
            </a:r>
            <a:r>
              <a:rPr lang="en-US" dirty="0"/>
              <a:t> Khoa </a:t>
            </a:r>
            <a:r>
              <a:rPr lang="en-US" dirty="0" err="1"/>
              <a:t>học</a:t>
            </a:r>
            <a:r>
              <a:rPr lang="en-US" dirty="0"/>
              <a:t> </a:t>
            </a:r>
            <a:r>
              <a:rPr lang="en-US" dirty="0" err="1"/>
              <a:t>tự</a:t>
            </a:r>
            <a:r>
              <a:rPr lang="en-US" dirty="0"/>
              <a:t> </a:t>
            </a:r>
            <a:r>
              <a:rPr lang="en-US" dirty="0" err="1"/>
              <a:t>nhiên</a:t>
            </a:r>
            <a:r>
              <a:rPr lang="en-US" dirty="0"/>
              <a:t> 9.</a:t>
            </a:r>
          </a:p>
        </p:txBody>
      </p:sp>
      <p:grpSp>
        <p:nvGrpSpPr>
          <p:cNvPr id="70" name="Group 69"/>
          <p:cNvGrpSpPr/>
          <p:nvPr/>
        </p:nvGrpSpPr>
        <p:grpSpPr>
          <a:xfrm>
            <a:off x="0" y="562508"/>
            <a:ext cx="9144000" cy="2826053"/>
            <a:chOff x="0" y="67159"/>
            <a:chExt cx="9144000" cy="2826053"/>
          </a:xfrm>
        </p:grpSpPr>
        <p:pic>
          <p:nvPicPr>
            <p:cNvPr id="3" name="Picture 2"/>
            <p:cNvPicPr>
              <a:picLocks noChangeAspect="1"/>
            </p:cNvPicPr>
            <p:nvPr/>
          </p:nvPicPr>
          <p:blipFill>
            <a:blip r:embed="rId2"/>
            <a:stretch>
              <a:fillRect/>
            </a:stretch>
          </p:blipFill>
          <p:spPr>
            <a:xfrm>
              <a:off x="0" y="67159"/>
              <a:ext cx="9144000" cy="2183130"/>
            </a:xfrm>
            <a:prstGeom prst="rect">
              <a:avLst/>
            </a:prstGeom>
          </p:spPr>
        </p:pic>
        <p:sp>
          <p:nvSpPr>
            <p:cNvPr id="65" name="Text Box 99"/>
            <p:cNvSpPr txBox="1"/>
            <p:nvPr/>
          </p:nvSpPr>
          <p:spPr>
            <a:xfrm>
              <a:off x="1055000" y="2535806"/>
              <a:ext cx="7033999"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r>
                <a:rPr lang="en-US" sz="1800" dirty="0" err="1"/>
                <a:t>Hình</a:t>
              </a:r>
              <a:r>
                <a:rPr lang="en-US" sz="1800" dirty="0"/>
                <a:t> 1.1. </a:t>
              </a:r>
              <a:r>
                <a:rPr lang="en-US" sz="1800" b="0" dirty="0" err="1"/>
                <a:t>Một</a:t>
              </a:r>
              <a:r>
                <a:rPr lang="en-US" sz="1800" b="0" dirty="0"/>
                <a:t> </a:t>
              </a:r>
              <a:r>
                <a:rPr lang="en-US" sz="1800" b="0" dirty="0" err="1"/>
                <a:t>số</a:t>
              </a:r>
              <a:r>
                <a:rPr lang="en-US" sz="1800" b="0" dirty="0"/>
                <a:t> </a:t>
              </a:r>
              <a:r>
                <a:rPr lang="en-US" sz="1800" b="0" dirty="0" err="1"/>
                <a:t>dụng</a:t>
              </a:r>
              <a:r>
                <a:rPr lang="en-US" sz="1800" b="0" dirty="0"/>
                <a:t> </a:t>
              </a:r>
              <a:r>
                <a:rPr lang="en-US" sz="1800" b="0" dirty="0" err="1"/>
                <a:t>cụ</a:t>
              </a:r>
              <a:r>
                <a:rPr lang="en-US" sz="1800" b="0" dirty="0"/>
                <a:t> </a:t>
              </a:r>
              <a:r>
                <a:rPr lang="en-US" sz="1800" b="0" dirty="0" err="1"/>
                <a:t>sử</a:t>
              </a:r>
              <a:r>
                <a:rPr lang="en-US" sz="1800" b="0" dirty="0"/>
                <a:t> </a:t>
              </a:r>
              <a:r>
                <a:rPr lang="en-US" sz="1800" b="0" dirty="0" err="1"/>
                <a:t>dụng</a:t>
              </a:r>
              <a:r>
                <a:rPr lang="en-US" sz="1800" b="0" dirty="0"/>
                <a:t> </a:t>
              </a:r>
              <a:r>
                <a:rPr lang="en-US" sz="1800" b="0" dirty="0" err="1"/>
                <a:t>trong</a:t>
              </a:r>
              <a:r>
                <a:rPr lang="en-US" sz="1800" b="0" dirty="0"/>
                <a:t> </a:t>
              </a:r>
              <a:r>
                <a:rPr lang="en-US" sz="1800" b="0" dirty="0" err="1"/>
                <a:t>môn</a:t>
              </a:r>
              <a:r>
                <a:rPr lang="en-US" sz="1800" b="0" dirty="0"/>
                <a:t> Khoa </a:t>
              </a:r>
              <a:r>
                <a:rPr lang="en-US" sz="1800" b="0" dirty="0" err="1"/>
                <a:t>học</a:t>
              </a:r>
              <a:r>
                <a:rPr lang="en-US" sz="1800" b="0" dirty="0"/>
                <a:t> </a:t>
              </a:r>
              <a:r>
                <a:rPr lang="en-US" sz="1800" b="0" dirty="0" err="1"/>
                <a:t>tự</a:t>
              </a:r>
              <a:r>
                <a:rPr lang="en-US" sz="1800" b="0" dirty="0"/>
                <a:t> </a:t>
              </a:r>
              <a:r>
                <a:rPr lang="en-US" sz="1800" b="0" dirty="0" err="1"/>
                <a:t>nhiên</a:t>
              </a:r>
              <a:r>
                <a:rPr lang="en-US" sz="1800" b="0" dirty="0"/>
                <a:t> 9 </a:t>
              </a:r>
            </a:p>
          </p:txBody>
        </p:sp>
        <p:sp>
          <p:nvSpPr>
            <p:cNvPr id="67" name="Text Box 99"/>
            <p:cNvSpPr txBox="1"/>
            <p:nvPr/>
          </p:nvSpPr>
          <p:spPr>
            <a:xfrm>
              <a:off x="144317" y="2214344"/>
              <a:ext cx="2925337"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sz="1800" b="1">
                  <a:solidFill>
                    <a:schemeClr val="bg1">
                      <a:lumMod val="10000"/>
                    </a:schemeClr>
                  </a:solidFill>
                  <a:latin typeface="+mn-lt"/>
                  <a:ea typeface="Fira Sans Extra Condensed" panose="020B0503050000020004"/>
                  <a:cs typeface="Fira Sans Extra Condensed" panose="020B0503050000020004"/>
                </a:defRPr>
              </a:lvl1pPr>
            </a:lstStyle>
            <a:p>
              <a:r>
                <a:rPr lang="vi-VN" sz="1400" b="0" dirty="0"/>
                <a:t>Tiêu bản nhi</a:t>
              </a:r>
              <a:r>
                <a:rPr lang="en-US" sz="1400" b="0" dirty="0"/>
                <a:t>ễ</a:t>
              </a:r>
              <a:r>
                <a:rPr lang="vi-VN" sz="1400" b="0" dirty="0"/>
                <a:t>m sắc thể người</a:t>
              </a:r>
              <a:endParaRPr lang="en-US" sz="1400" b="0" dirty="0"/>
            </a:p>
          </p:txBody>
        </p:sp>
        <p:sp>
          <p:nvSpPr>
            <p:cNvPr id="68" name="Text Box 99"/>
            <p:cNvSpPr txBox="1"/>
            <p:nvPr/>
          </p:nvSpPr>
          <p:spPr>
            <a:xfrm>
              <a:off x="3069655" y="2214344"/>
              <a:ext cx="2725262"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a:solidFill>
                    <a:schemeClr val="bg1">
                      <a:lumMod val="10000"/>
                    </a:schemeClr>
                  </a:solidFill>
                  <a:latin typeface="+mn-lt"/>
                  <a:ea typeface="Fira Sans Extra Condensed" panose="020B0503050000020004"/>
                  <a:cs typeface="Fira Sans Extra Condensed" panose="020B0503050000020004"/>
                </a:defRPr>
              </a:lvl1pPr>
            </a:lstStyle>
            <a:p>
              <a:r>
                <a:rPr lang="vi-VN" dirty="0"/>
                <a:t>Lăng kính</a:t>
              </a:r>
              <a:endParaRPr lang="en-US" dirty="0"/>
            </a:p>
          </p:txBody>
        </p:sp>
        <p:sp>
          <p:nvSpPr>
            <p:cNvPr id="69" name="Text Box 99"/>
            <p:cNvSpPr txBox="1"/>
            <p:nvPr/>
          </p:nvSpPr>
          <p:spPr>
            <a:xfrm>
              <a:off x="5994992" y="2214344"/>
              <a:ext cx="3004690" cy="3574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lnSpc>
                  <a:spcPct val="115000"/>
                </a:lnSpc>
                <a:defRPr>
                  <a:solidFill>
                    <a:schemeClr val="bg1">
                      <a:lumMod val="10000"/>
                    </a:schemeClr>
                  </a:solidFill>
                  <a:latin typeface="+mn-lt"/>
                  <a:ea typeface="Fira Sans Extra Condensed" panose="020B0503050000020004"/>
                  <a:cs typeface="Fira Sans Extra Condensed" panose="020B0503050000020004"/>
                </a:defRPr>
              </a:lvl1pPr>
            </a:lstStyle>
            <a:p>
              <a:r>
                <a:rPr lang="vi-VN" dirty="0"/>
                <a:t>Thấu kính hội tụ Th</a:t>
              </a:r>
              <a:r>
                <a:rPr lang="en-US" dirty="0"/>
                <a:t>ấ</a:t>
              </a:r>
              <a:r>
                <a:rPr lang="vi-VN" dirty="0"/>
                <a:t>u kính phân kì</a:t>
              </a:r>
              <a:endParaRPr lang="en-US" dirty="0"/>
            </a:p>
          </p:txBody>
        </p:sp>
      </p:grpSp>
      <p:sp>
        <p:nvSpPr>
          <p:cNvPr id="2"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grpSp>
        <p:nvGrpSpPr>
          <p:cNvPr id="8" name="Group 7"/>
          <p:cNvGrpSpPr/>
          <p:nvPr/>
        </p:nvGrpSpPr>
        <p:grpSpPr>
          <a:xfrm>
            <a:off x="0" y="0"/>
            <a:ext cx="9144000" cy="455424"/>
            <a:chOff x="0" y="0"/>
            <a:chExt cx="9144000" cy="455424"/>
          </a:xfrm>
        </p:grpSpPr>
        <p:sp>
          <p:nvSpPr>
            <p:cNvPr id="9" name="Rectangle 8"/>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grpSp>
      <p:pic>
        <p:nvPicPr>
          <p:cNvPr id="11" name="Picture 10"/>
          <p:cNvPicPr>
            <a:picLocks noChangeAspect="1"/>
          </p:cNvPicPr>
          <p:nvPr/>
        </p:nvPicPr>
        <p:blipFill>
          <a:blip r:embed="rId3"/>
          <a:stretch>
            <a:fillRect/>
          </a:stretch>
        </p:blipFill>
        <p:spPr>
          <a:xfrm>
            <a:off x="330026" y="3674078"/>
            <a:ext cx="1449947" cy="12667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455424"/>
            <a:chOff x="0" y="0"/>
            <a:chExt cx="9144000" cy="455424"/>
          </a:xfrm>
        </p:grpSpPr>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gr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1.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dụng cụ thí nghiệm quang học</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3715841" y="4478971"/>
            <a:ext cx="1712317" cy="418209"/>
          </a:xfrm>
          <a:prstGeom prst="rect">
            <a:avLst/>
          </a:prstGeom>
          <a:noFill/>
          <a:ln>
            <a:noFill/>
          </a:ln>
        </p:spPr>
        <p:txBody>
          <a:bodyPr spcFirstLastPara="1" wrap="square" lIns="91425" tIns="91425" rIns="91425" bIns="91425" anchor="ctr" anchorCtr="0">
            <a:noAutofit/>
          </a:bodyPr>
          <a:lstStyle/>
          <a:p>
            <a:pPr>
              <a:lnSpc>
                <a:spcPct val="115000"/>
              </a:lnSpc>
            </a:pPr>
            <a:r>
              <a:rPr lang="en-US" sz="24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Nguồn</a:t>
            </a:r>
            <a:r>
              <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4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Sáng</a:t>
            </a:r>
            <a:endParaRPr lang="en-US" sz="24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grpSp>
        <p:nvGrpSpPr>
          <p:cNvPr id="10" name="Group 9"/>
          <p:cNvGrpSpPr/>
          <p:nvPr/>
        </p:nvGrpSpPr>
        <p:grpSpPr>
          <a:xfrm>
            <a:off x="781187" y="1854925"/>
            <a:ext cx="3925794" cy="1280001"/>
            <a:chOff x="588306" y="1820387"/>
            <a:chExt cx="3600953" cy="1174087"/>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10000" b="93333" l="2381" r="96032">
                          <a14:foregroundMark x1="3704" y1="35000" x2="13492" y2="70833"/>
                          <a14:foregroundMark x1="3704" y1="35833" x2="22487" y2="31667"/>
                          <a14:foregroundMark x1="6878" y1="30000" x2="22751" y2="29167"/>
                          <a14:foregroundMark x1="22751" y1="29167" x2="25132" y2="30833"/>
                          <a14:foregroundMark x1="3439" y1="86667" x2="17196" y2="86667"/>
                          <a14:foregroundMark x1="2646" y1="85000" x2="8466" y2="85000"/>
                          <a14:foregroundMark x1="2381" y1="32500" x2="10317" y2="34167"/>
                          <a14:foregroundMark x1="4233" y1="29167" x2="9524" y2="30000"/>
                          <a14:foregroundMark x1="4233" y1="58333" x2="6085" y2="81667"/>
                          <a14:foregroundMark x1="4233" y1="42500" x2="4233" y2="80000"/>
                          <a14:foregroundMark x1="4762" y1="45000" x2="2646" y2="81667"/>
                          <a14:foregroundMark x1="80423" y1="44167" x2="95767" y2="47500"/>
                          <a14:foregroundMark x1="95767" y1="47500" x2="95238" y2="51667"/>
                          <a14:foregroundMark x1="79365" y1="70000" x2="94709" y2="70833"/>
                          <a14:foregroundMark x1="94709" y1="70833" x2="95503" y2="71667"/>
                          <a14:foregroundMark x1="83333" y1="76667" x2="96296" y2="78333"/>
                          <a14:foregroundMark x1="2910" y1="93333" x2="21164" y2="88333"/>
                          <a14:foregroundMark x1="21164" y1="88333" x2="28307" y2="89167"/>
                          <a14:foregroundMark x1="13228" y1="92500" x2="22222" y2="90833"/>
                          <a14:foregroundMark x1="19841" y1="92500" x2="34921" y2="90833"/>
                          <a14:foregroundMark x1="34921" y1="90833" x2="34921" y2="90833"/>
                        </a14:backgroundRemoval>
                      </a14:imgEffect>
                    </a14:imgLayer>
                  </a14:imgProps>
                </a:ext>
              </a:extLst>
            </a:blip>
            <a:stretch>
              <a:fillRect/>
            </a:stretch>
          </p:blipFill>
          <p:spPr>
            <a:xfrm>
              <a:off x="588306" y="1851314"/>
              <a:ext cx="3600953" cy="1143160"/>
            </a:xfrm>
            <a:prstGeom prst="rect">
              <a:avLst/>
            </a:prstGeom>
          </p:spPr>
        </p:pic>
        <p:sp>
          <p:nvSpPr>
            <p:cNvPr id="9" name="Rectangle 8"/>
            <p:cNvSpPr/>
            <p:nvPr/>
          </p:nvSpPr>
          <p:spPr>
            <a:xfrm>
              <a:off x="851679" y="2092625"/>
              <a:ext cx="620232" cy="121831"/>
            </a:xfrm>
            <a:prstGeom prst="rect">
              <a:avLst/>
            </a:prstGeom>
            <a:solidFill>
              <a:srgbClr val="E7E8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776369" y="1820387"/>
              <a:ext cx="956930" cy="33315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2" name="Straight Connector 11"/>
          <p:cNvCxnSpPr>
            <a:endCxn id="14" idx="2"/>
          </p:cNvCxnSpPr>
          <p:nvPr/>
        </p:nvCxnSpPr>
        <p:spPr>
          <a:xfrm flipV="1">
            <a:off x="1121569" y="1783314"/>
            <a:ext cx="418589" cy="5483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Google Shape;142;p18"/>
          <p:cNvSpPr txBox="1"/>
          <p:nvPr/>
        </p:nvSpPr>
        <p:spPr>
          <a:xfrm>
            <a:off x="486643" y="1365105"/>
            <a:ext cx="2107029"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Tấm</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a:t>
            </a: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chắn</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a:t>
            </a: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sáng</a:t>
            </a:r>
            <a:endParaRPr lang="en-US" sz="1600" b="1" dirty="0">
              <a:solidFill>
                <a:schemeClr val="bg1">
                  <a:lumMod val="10000"/>
                </a:schemeClr>
              </a:solidFill>
              <a:latin typeface="+mn-lt"/>
              <a:ea typeface="Fira Sans Extra Condensed" panose="020B0503050000020004"/>
              <a:cs typeface="Fira Sans Extra Condensed" panose="020B0503050000020004"/>
            </a:endParaRPr>
          </a:p>
        </p:txBody>
      </p:sp>
      <p:cxnSp>
        <p:nvCxnSpPr>
          <p:cNvPr id="15" name="Straight Connector 14"/>
          <p:cNvCxnSpPr/>
          <p:nvPr/>
        </p:nvCxnSpPr>
        <p:spPr>
          <a:xfrm flipH="1" flipV="1">
            <a:off x="3829050" y="1825651"/>
            <a:ext cx="427584" cy="9303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Google Shape;142;p18"/>
          <p:cNvSpPr txBox="1"/>
          <p:nvPr/>
        </p:nvSpPr>
        <p:spPr>
          <a:xfrm>
            <a:off x="2593672" y="1407442"/>
            <a:ext cx="2470756"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Nối</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a:t>
            </a: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với</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a:t>
            </a: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nguồn</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a:t>
            </a: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điện</a:t>
            </a:r>
            <a:endParaRPr lang="en-US" sz="1600" b="1" dirty="0">
              <a:solidFill>
                <a:schemeClr val="bg1">
                  <a:lumMod val="10000"/>
                </a:schemeClr>
              </a:solidFill>
              <a:latin typeface="+mn-lt"/>
              <a:ea typeface="Fira Sans Extra Condensed" panose="020B0503050000020004"/>
              <a:cs typeface="Fira Sans Extra Condensed" panose="020B0503050000020004"/>
            </a:endParaRPr>
          </a:p>
        </p:txBody>
      </p:sp>
      <p:cxnSp>
        <p:nvCxnSpPr>
          <p:cNvPr id="17" name="Straight Connector 16"/>
          <p:cNvCxnSpPr/>
          <p:nvPr/>
        </p:nvCxnSpPr>
        <p:spPr>
          <a:xfrm flipH="1" flipV="1">
            <a:off x="3829050" y="1825651"/>
            <a:ext cx="520586" cy="6587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Google Shape;142;p18"/>
          <p:cNvSpPr txBox="1"/>
          <p:nvPr/>
        </p:nvSpPr>
        <p:spPr>
          <a:xfrm>
            <a:off x="1238542" y="3188900"/>
            <a:ext cx="2470756"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Đèn</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12V – 21W</a:t>
            </a:r>
            <a:endParaRPr lang="en-US" sz="1600" b="1" dirty="0">
              <a:solidFill>
                <a:schemeClr val="bg1">
                  <a:lumMod val="10000"/>
                </a:schemeClr>
              </a:solidFill>
              <a:latin typeface="+mn-lt"/>
              <a:ea typeface="Fira Sans Extra Condensed" panose="020B0503050000020004"/>
              <a:cs typeface="Fira Sans Extra Condensed" panose="020B0503050000020004"/>
            </a:endParaRPr>
          </a:p>
        </p:txBody>
      </p:sp>
      <p:pic>
        <p:nvPicPr>
          <p:cNvPr id="27" name="Picture 26"/>
          <p:cNvPicPr>
            <a:picLocks noChangeAspect="1"/>
          </p:cNvPicPr>
          <p:nvPr/>
        </p:nvPicPr>
        <p:blipFill>
          <a:blip r:embed="rId4"/>
          <a:stretch>
            <a:fillRect/>
          </a:stretch>
        </p:blipFill>
        <p:spPr>
          <a:xfrm>
            <a:off x="6003416" y="1479567"/>
            <a:ext cx="2295845" cy="1609950"/>
          </a:xfrm>
          <a:prstGeom prst="rect">
            <a:avLst/>
          </a:prstGeom>
        </p:spPr>
      </p:pic>
      <p:sp>
        <p:nvSpPr>
          <p:cNvPr id="28" name="Google Shape;142;p18"/>
          <p:cNvSpPr txBox="1"/>
          <p:nvPr/>
        </p:nvSpPr>
        <p:spPr>
          <a:xfrm>
            <a:off x="6003416" y="3188900"/>
            <a:ext cx="2470756"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1600" b="1" dirty="0" err="1">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Đèn</a:t>
            </a:r>
            <a:r>
              <a:rPr lang="en-US" sz="1600" b="1" dirty="0">
                <a:solidFill>
                  <a:schemeClr val="bg1">
                    <a:lumMod val="10000"/>
                  </a:schemeClr>
                </a:solidFill>
                <a:latin typeface="+mn-lt"/>
                <a:ea typeface="Fira Sans Extra Condensed" panose="020B0503050000020004"/>
                <a:cs typeface="Fira Sans Extra Condensed" panose="020B0503050000020004"/>
                <a:sym typeface="Fira Sans Extra Condensed" panose="020B0503050000020004"/>
              </a:rPr>
              <a:t> laser</a:t>
            </a:r>
            <a:endParaRPr lang="en-US" sz="1600" b="1" dirty="0">
              <a:solidFill>
                <a:schemeClr val="bg1">
                  <a:lumMod val="10000"/>
                </a:schemeClr>
              </a:solidFill>
              <a:latin typeface="+mn-lt"/>
              <a:ea typeface="Fira Sans Extra Condensed" panose="020B0503050000020004"/>
              <a:cs typeface="Fira Sans Extra Condensed" panose="020B0503050000020004"/>
            </a:endParaRPr>
          </a:p>
        </p:txBody>
      </p:sp>
      <p:pic>
        <p:nvPicPr>
          <p:cNvPr id="1026" name="Picture 2" descr="Warning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7840" y="3597844"/>
            <a:ext cx="418209" cy="418209"/>
          </a:xfrm>
          <a:prstGeom prst="rect">
            <a:avLst/>
          </a:prstGeom>
          <a:noFill/>
          <a:extLst>
            <a:ext uri="{909E8E84-426E-40DD-AFC4-6F175D3DCCD1}">
              <a14:hiddenFill xmlns:a14="http://schemas.microsoft.com/office/drawing/2010/main">
                <a:solidFill>
                  <a:srgbClr val="FFFFFF"/>
                </a:solidFill>
              </a14:hiddenFill>
            </a:ext>
          </a:extLst>
        </p:spPr>
      </p:pic>
      <p:sp>
        <p:nvSpPr>
          <p:cNvPr id="30" name="Google Shape;142;p18"/>
          <p:cNvSpPr txBox="1"/>
          <p:nvPr/>
        </p:nvSpPr>
        <p:spPr>
          <a:xfrm>
            <a:off x="5428157" y="3596730"/>
            <a:ext cx="3337223"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1600" b="1">
                <a:solidFill>
                  <a:schemeClr val="bg1">
                    <a:lumMod val="10000"/>
                  </a:schemeClr>
                </a:solidFill>
                <a:latin typeface="+mn-lt"/>
                <a:ea typeface="Fira Sans Extra Condensed" panose="020B0503050000020004"/>
                <a:cs typeface="Fira Sans Extra Condensed" panose="020B0503050000020004"/>
              </a:defRPr>
            </a:lvl1pPr>
          </a:lstStyle>
          <a:p>
            <a:pPr algn="l"/>
            <a:r>
              <a:rPr lang="vi-VN" b="0" dirty="0"/>
              <a:t>Không để tia laser chiếu vào mắt</a:t>
            </a:r>
            <a:endParaRPr lang="en-US" b="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5000"/>
                                  </p:iterate>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par>
                          <p:cTn id="20" fill="hold">
                            <p:stCondLst>
                              <p:cond delay="500"/>
                            </p:stCondLst>
                            <p:childTnLst>
                              <p:par>
                                <p:cTn id="21" presetID="16" presetClass="entr" presetSubtype="37"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outVertic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par>
                          <p:cTn id="29" fill="hold">
                            <p:stCondLst>
                              <p:cond delay="500"/>
                            </p:stCondLst>
                            <p:childTnLst>
                              <p:par>
                                <p:cTn id="30" presetID="16" presetClass="entr" presetSubtype="37"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out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par>
                          <p:cTn id="41" fill="hold">
                            <p:stCondLst>
                              <p:cond delay="500"/>
                            </p:stCondLst>
                            <p:childTnLst>
                              <p:par>
                                <p:cTn id="42" presetID="16" presetClass="entr" presetSubtype="37"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out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par>
                          <p:cTn id="52" fill="hold">
                            <p:stCondLst>
                              <p:cond delay="500"/>
                            </p:stCondLst>
                            <p:childTnLst>
                              <p:par>
                                <p:cTn id="53" presetID="16" presetClass="entr" presetSubtype="37"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barn(outVertical)">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026"/>
                                        </p:tgtEl>
                                        <p:attrNameLst>
                                          <p:attrName>style.visibility</p:attrName>
                                        </p:attrNameLst>
                                      </p:cBhvr>
                                      <p:to>
                                        <p:strVal val="visible"/>
                                      </p:to>
                                    </p:set>
                                    <p:anim calcmode="lin" valueType="num">
                                      <p:cBhvr>
                                        <p:cTn id="60" dur="500" fill="hold"/>
                                        <p:tgtEl>
                                          <p:spTgt spid="1026"/>
                                        </p:tgtEl>
                                        <p:attrNameLst>
                                          <p:attrName>ppt_w</p:attrName>
                                        </p:attrNameLst>
                                      </p:cBhvr>
                                      <p:tavLst>
                                        <p:tav tm="0">
                                          <p:val>
                                            <p:fltVal val="0"/>
                                          </p:val>
                                        </p:tav>
                                        <p:tav tm="100000">
                                          <p:val>
                                            <p:strVal val="#ppt_w"/>
                                          </p:val>
                                        </p:tav>
                                      </p:tavLst>
                                    </p:anim>
                                    <p:anim calcmode="lin" valueType="num">
                                      <p:cBhvr>
                                        <p:cTn id="61" dur="500" fill="hold"/>
                                        <p:tgtEl>
                                          <p:spTgt spid="1026"/>
                                        </p:tgtEl>
                                        <p:attrNameLst>
                                          <p:attrName>ppt_h</p:attrName>
                                        </p:attrNameLst>
                                      </p:cBhvr>
                                      <p:tavLst>
                                        <p:tav tm="0">
                                          <p:val>
                                            <p:fltVal val="0"/>
                                          </p:val>
                                        </p:tav>
                                        <p:tav tm="100000">
                                          <p:val>
                                            <p:strVal val="#ppt_h"/>
                                          </p:val>
                                        </p:tav>
                                      </p:tavLst>
                                    </p:anim>
                                    <p:animEffect transition="in" filter="fade">
                                      <p:cBhvr>
                                        <p:cTn id="62" dur="500"/>
                                        <p:tgtEl>
                                          <p:spTgt spid="1026"/>
                                        </p:tgtEl>
                                      </p:cBhvr>
                                    </p:animEffect>
                                  </p:childTnLst>
                                </p:cTn>
                              </p:par>
                            </p:childTnLst>
                          </p:cTn>
                        </p:par>
                        <p:par>
                          <p:cTn id="63" fill="hold">
                            <p:stCondLst>
                              <p:cond delay="500"/>
                            </p:stCondLst>
                            <p:childTnLst>
                              <p:par>
                                <p:cTn id="64" presetID="16" presetClass="entr" presetSubtype="37"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outVertical)">
                                      <p:cBhvr>
                                        <p:cTn id="6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4" grpId="0"/>
      <p:bldP spid="16" grpId="0"/>
      <p:bldP spid="26" grpId="0"/>
      <p:bldP spid="28"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226856" y="540376"/>
            <a:ext cx="4516933" cy="2914821"/>
          </a:xfrm>
          <a:prstGeom prst="rect">
            <a:avLst/>
          </a:prstGeom>
        </p:spPr>
      </p:pic>
      <p:pic>
        <p:nvPicPr>
          <p:cNvPr id="5" name="Picture 4"/>
          <p:cNvPicPr>
            <a:picLocks noChangeAspect="1"/>
          </p:cNvPicPr>
          <p:nvPr/>
        </p:nvPicPr>
        <p:blipFill>
          <a:blip r:embed="rId4"/>
          <a:stretch>
            <a:fillRect/>
          </a:stretch>
        </p:blipFill>
        <p:spPr>
          <a:xfrm>
            <a:off x="631979" y="873633"/>
            <a:ext cx="2962898" cy="2840083"/>
          </a:xfrm>
          <a:prstGeom prst="rect">
            <a:avLst/>
          </a:prstGeom>
        </p:spPr>
      </p:pic>
      <p:sp>
        <p:nvSpPr>
          <p:cNvPr id="2" name="Rectangle 1"/>
          <p:cNvSpPr/>
          <p:nvPr/>
        </p:nvSpPr>
        <p:spPr>
          <a:xfrm>
            <a:off x="0" y="0"/>
            <a:ext cx="9144000" cy="418209"/>
          </a:xfrm>
          <a:prstGeom prst="rect">
            <a:avLst/>
          </a:prstGeom>
          <a:solidFill>
            <a:srgbClr val="2A70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2;p18"/>
          <p:cNvSpPr txBox="1"/>
          <p:nvPr/>
        </p:nvSpPr>
        <p:spPr>
          <a:xfrm>
            <a:off x="0" y="37215"/>
            <a:ext cx="4947840" cy="418209"/>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rPr>
              <a:t>1. GIỚI THIỆU MỘT SỐ DỤNG CỤ VÀ CÁCH SỬ DỤNG</a:t>
            </a:r>
            <a:endParaRPr sz="1800" b="1" dirty="0">
              <a:solidFill>
                <a:srgbClr val="FFFFFF"/>
              </a:solidFill>
              <a:latin typeface="Fira Sans Condensed Medium" panose="020B0603050000020004" pitchFamily="34" charset="0"/>
              <a:ea typeface="Fira Sans Extra Condensed" panose="020B0503050000020004"/>
              <a:cs typeface="Fira Sans Extra Condensed" panose="020B0503050000020004"/>
              <a:sym typeface="Fira Sans Extra Condensed" panose="020B0503050000020004"/>
            </a:endParaRPr>
          </a:p>
        </p:txBody>
      </p:sp>
      <p:sp>
        <p:nvSpPr>
          <p:cNvPr id="4" name="Google Shape;142;p18"/>
          <p:cNvSpPr txBox="1"/>
          <p:nvPr/>
        </p:nvSpPr>
        <p:spPr>
          <a:xfrm>
            <a:off x="0" y="455424"/>
            <a:ext cx="4947840" cy="418209"/>
          </a:xfrm>
          <a:prstGeom prst="rect">
            <a:avLst/>
          </a:prstGeom>
          <a:noFill/>
          <a:ln>
            <a:noFill/>
          </a:ln>
        </p:spPr>
        <p:txBody>
          <a:bodyPr spcFirstLastPara="1" wrap="square" lIns="91425" tIns="91425" rIns="91425" bIns="91425" anchor="ctr" anchorCtr="0">
            <a:noAutofit/>
          </a:bodyPr>
          <a:lstStyle/>
          <a:p>
            <a:pPr>
              <a:lnSpc>
                <a:spcPct val="115000"/>
              </a:lnSpc>
            </a:pPr>
            <a:r>
              <a:rPr lang="en-GB" sz="18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1. </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Một </a:t>
            </a:r>
            <a:r>
              <a:rPr lang="en-US" sz="1800" b="1" dirty="0" err="1">
                <a:solidFill>
                  <a:srgbClr val="943557"/>
                </a:solidFill>
                <a:latin typeface="Fira Sans Extra Condensed Medium" panose="020B0603050000020004" charset="0"/>
                <a:ea typeface="Fira Sans Extra Condensed" panose="020B0503050000020004"/>
                <a:cs typeface="Fira Sans Extra Condensed" panose="020B0503050000020004"/>
              </a:rPr>
              <a:t>số</a:t>
            </a:r>
            <a:r>
              <a:rPr lang="vi-VN" sz="1800" b="1" dirty="0">
                <a:solidFill>
                  <a:srgbClr val="943557"/>
                </a:solidFill>
                <a:latin typeface="Fira Sans Extra Condensed Medium" panose="020B0603050000020004" charset="0"/>
                <a:ea typeface="Fira Sans Extra Condensed" panose="020B0503050000020004"/>
                <a:cs typeface="Fira Sans Extra Condensed" panose="020B0503050000020004"/>
              </a:rPr>
              <a:t> dụng cụ thí nghiệm quang học</a:t>
            </a:r>
            <a:endParaRPr lang="en-US" sz="18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6" name="Google Shape;142;p18"/>
          <p:cNvSpPr txBox="1"/>
          <p:nvPr/>
        </p:nvSpPr>
        <p:spPr>
          <a:xfrm>
            <a:off x="444817" y="3736628"/>
            <a:ext cx="3337223" cy="418209"/>
          </a:xfrm>
          <a:prstGeom prst="rect">
            <a:avLst/>
          </a:prstGeom>
          <a:noFill/>
          <a:ln>
            <a:noFill/>
          </a:ln>
        </p:spPr>
        <p:txBody>
          <a:bodyPr spcFirstLastPara="1" wrap="square" lIns="91425" tIns="91425" rIns="91425" bIns="91425" anchor="ctr" anchorCtr="0">
            <a:noAutofit/>
          </a:bodyPr>
          <a:lstStyle/>
          <a:p>
            <a:pPr algn="ctr">
              <a:lnSpc>
                <a:spcPct val="115000"/>
              </a:lnSpc>
            </a:pP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Bảng</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bán</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trụ</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và</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bảng</a:t>
            </a:r>
            <a:r>
              <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 chia </a:t>
            </a:r>
            <a:r>
              <a:rPr lang="en-US" sz="2000" b="1" dirty="0" err="1">
                <a:solidFill>
                  <a:srgbClr val="943557"/>
                </a:solidFill>
                <a:latin typeface="Fira Sans Extra Condensed Medium" panose="020B0603050000020004" charset="0"/>
                <a:ea typeface="Fira Sans Extra Condensed" panose="020B0503050000020004"/>
                <a:cs typeface="Fira Sans Extra Condensed" panose="020B0503050000020004"/>
                <a:sym typeface="Fira Sans Extra Condensed" panose="020B0503050000020004"/>
              </a:rPr>
              <a:t>độ</a:t>
            </a:r>
            <a:endParaRPr lang="en-US" sz="2000" b="1" dirty="0">
              <a:solidFill>
                <a:srgbClr val="943557"/>
              </a:solidFill>
              <a:latin typeface="Fira Sans Extra Condensed Medium" panose="020B0603050000020004" charset="0"/>
              <a:ea typeface="Fira Sans Extra Condensed" panose="020B0503050000020004"/>
              <a:cs typeface="Fira Sans Extra Condensed" panose="020B0503050000020004"/>
            </a:endParaRPr>
          </a:p>
        </p:txBody>
      </p:sp>
      <p:sp>
        <p:nvSpPr>
          <p:cNvPr id="26" name="Google Shape;142;p18"/>
          <p:cNvSpPr txBox="1"/>
          <p:nvPr/>
        </p:nvSpPr>
        <p:spPr>
          <a:xfrm>
            <a:off x="174149" y="4154837"/>
            <a:ext cx="3892330" cy="8884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vi-VN" dirty="0"/>
              <a:t>Bản bán trụ</a:t>
            </a:r>
            <a:r>
              <a:rPr lang="en-US" dirty="0"/>
              <a:t>: </a:t>
            </a:r>
            <a:r>
              <a:rPr lang="vi-VN" dirty="0"/>
              <a:t>khối thuỷ tinh trong suốt. </a:t>
            </a:r>
            <a:endParaRPr lang="en-US" dirty="0"/>
          </a:p>
          <a:p>
            <a:r>
              <a:rPr lang="vi-VN" dirty="0"/>
              <a:t>Bảng chia độ</a:t>
            </a:r>
            <a:r>
              <a:rPr lang="en-US" dirty="0"/>
              <a:t>: </a:t>
            </a:r>
            <a:r>
              <a:rPr lang="vi-VN" dirty="0"/>
              <a:t>đọc giá trị góc tới, góc khúc xạ và góc phản xạ </a:t>
            </a:r>
            <a:endParaRPr lang="en-US" dirty="0"/>
          </a:p>
        </p:txBody>
      </p:sp>
      <p:sp>
        <p:nvSpPr>
          <p:cNvPr id="18" name="Google Shape;142;p18"/>
          <p:cNvSpPr txBox="1"/>
          <p:nvPr/>
        </p:nvSpPr>
        <p:spPr>
          <a:xfrm>
            <a:off x="4133518" y="3402254"/>
            <a:ext cx="4906536" cy="4182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lgn="ctr">
              <a:lnSpc>
                <a:spcPct val="115000"/>
              </a:lnSpc>
              <a:defRPr sz="2000" b="1">
                <a:solidFill>
                  <a:srgbClr val="943557"/>
                </a:solidFill>
                <a:latin typeface="Fira Sans Extra Condensed Medium" panose="020B0603050000020004" charset="0"/>
                <a:ea typeface="Fira Sans Extra Condensed" panose="020B0503050000020004"/>
                <a:cs typeface="Fira Sans Extra Condensed" panose="020B0503050000020004"/>
              </a:defRPr>
            </a:lvl1pPr>
          </a:lstStyle>
          <a:p>
            <a:r>
              <a:rPr lang="vi-VN" dirty="0"/>
              <a:t>Bộ dụng cụ tìm hiểu tính chất ảnh qua thấu kính</a:t>
            </a:r>
            <a:endParaRPr lang="en-US" dirty="0"/>
          </a:p>
        </p:txBody>
      </p:sp>
      <p:sp>
        <p:nvSpPr>
          <p:cNvPr id="20" name="Google Shape;142;p18"/>
          <p:cNvSpPr txBox="1"/>
          <p:nvPr/>
        </p:nvSpPr>
        <p:spPr>
          <a:xfrm>
            <a:off x="4226856" y="3847209"/>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(1) </a:t>
            </a:r>
            <a:r>
              <a:rPr lang="en-US" dirty="0" err="1"/>
              <a:t>Thấu</a:t>
            </a:r>
            <a:r>
              <a:rPr lang="en-US" dirty="0"/>
              <a:t> </a:t>
            </a:r>
            <a:r>
              <a:rPr lang="en-US" dirty="0" err="1"/>
              <a:t>kính</a:t>
            </a:r>
            <a:r>
              <a:rPr lang="en-US" dirty="0"/>
              <a:t> </a:t>
            </a:r>
            <a:r>
              <a:rPr lang="en-US" dirty="0" err="1"/>
              <a:t>hội</a:t>
            </a:r>
            <a:r>
              <a:rPr lang="en-US" dirty="0"/>
              <a:t> </a:t>
            </a:r>
            <a:r>
              <a:rPr lang="en-US" dirty="0" err="1"/>
              <a:t>tụ</a:t>
            </a:r>
            <a:endParaRPr lang="en-US" dirty="0"/>
          </a:p>
        </p:txBody>
      </p:sp>
      <p:sp>
        <p:nvSpPr>
          <p:cNvPr id="21" name="Google Shape;142;p18"/>
          <p:cNvSpPr txBox="1"/>
          <p:nvPr/>
        </p:nvSpPr>
        <p:spPr>
          <a:xfrm>
            <a:off x="4226856" y="4221678"/>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(2) </a:t>
            </a:r>
            <a:r>
              <a:rPr lang="en-US" dirty="0" err="1"/>
              <a:t>Thấu</a:t>
            </a:r>
            <a:r>
              <a:rPr lang="en-US" dirty="0"/>
              <a:t> </a:t>
            </a:r>
            <a:r>
              <a:rPr lang="en-US" dirty="0" err="1"/>
              <a:t>kính</a:t>
            </a:r>
            <a:r>
              <a:rPr lang="en-US" dirty="0"/>
              <a:t> </a:t>
            </a:r>
            <a:r>
              <a:rPr lang="en-US" dirty="0" err="1"/>
              <a:t>phân</a:t>
            </a:r>
            <a:r>
              <a:rPr lang="en-US" dirty="0"/>
              <a:t> </a:t>
            </a:r>
            <a:r>
              <a:rPr lang="en-US" dirty="0" err="1"/>
              <a:t>kì</a:t>
            </a:r>
            <a:endParaRPr lang="en-US" dirty="0"/>
          </a:p>
        </p:txBody>
      </p:sp>
      <p:sp>
        <p:nvSpPr>
          <p:cNvPr id="23" name="Google Shape;142;p18"/>
          <p:cNvSpPr txBox="1"/>
          <p:nvPr/>
        </p:nvSpPr>
        <p:spPr>
          <a:xfrm>
            <a:off x="4226856" y="4596147"/>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(3) </a:t>
            </a:r>
            <a:r>
              <a:rPr lang="en-US" dirty="0" err="1"/>
              <a:t>Màn</a:t>
            </a:r>
            <a:r>
              <a:rPr lang="en-US" dirty="0"/>
              <a:t> </a:t>
            </a:r>
            <a:r>
              <a:rPr lang="en-US" dirty="0" err="1"/>
              <a:t>chắn</a:t>
            </a:r>
            <a:endParaRPr lang="en-US" dirty="0"/>
          </a:p>
        </p:txBody>
      </p:sp>
      <p:sp>
        <p:nvSpPr>
          <p:cNvPr id="24" name="Google Shape;142;p18"/>
          <p:cNvSpPr txBox="1"/>
          <p:nvPr/>
        </p:nvSpPr>
        <p:spPr>
          <a:xfrm>
            <a:off x="6523077" y="3841537"/>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(4) </a:t>
            </a:r>
            <a:r>
              <a:rPr lang="en-US" dirty="0" err="1"/>
              <a:t>Đèn</a:t>
            </a:r>
            <a:endParaRPr lang="en-US" dirty="0"/>
          </a:p>
        </p:txBody>
      </p:sp>
      <p:sp>
        <p:nvSpPr>
          <p:cNvPr id="25" name="Google Shape;142;p18"/>
          <p:cNvSpPr txBox="1"/>
          <p:nvPr/>
        </p:nvSpPr>
        <p:spPr>
          <a:xfrm>
            <a:off x="6523077" y="4216006"/>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(5) </a:t>
            </a:r>
            <a:r>
              <a:rPr lang="en-US" dirty="0" err="1"/>
              <a:t>Khe</a:t>
            </a:r>
            <a:r>
              <a:rPr lang="en-US" dirty="0"/>
              <a:t> </a:t>
            </a:r>
            <a:r>
              <a:rPr lang="en-US" dirty="0" err="1"/>
              <a:t>hình</a:t>
            </a:r>
            <a:r>
              <a:rPr lang="en-US" dirty="0"/>
              <a:t> </a:t>
            </a:r>
            <a:r>
              <a:rPr lang="en-US" dirty="0" err="1"/>
              <a:t>chữ</a:t>
            </a:r>
            <a:r>
              <a:rPr lang="en-US" dirty="0"/>
              <a:t> F</a:t>
            </a:r>
          </a:p>
        </p:txBody>
      </p:sp>
      <p:sp>
        <p:nvSpPr>
          <p:cNvPr id="29" name="Google Shape;142;p18"/>
          <p:cNvSpPr txBox="1"/>
          <p:nvPr/>
        </p:nvSpPr>
        <p:spPr>
          <a:xfrm>
            <a:off x="6523077" y="4590475"/>
            <a:ext cx="2135844" cy="3914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nSpc>
                <a:spcPct val="115000"/>
              </a:lnSpc>
              <a:defRPr sz="1600">
                <a:solidFill>
                  <a:schemeClr val="bg1">
                    <a:lumMod val="10000"/>
                  </a:schemeClr>
                </a:solidFill>
                <a:latin typeface="+mn-lt"/>
                <a:ea typeface="Fira Sans Extra Condensed" panose="020B0503050000020004"/>
                <a:cs typeface="Fira Sans Extra Condensed" panose="020B0503050000020004"/>
              </a:defRPr>
            </a:lvl1pPr>
          </a:lstStyle>
          <a:p>
            <a:r>
              <a:rPr lang="en-US" dirty="0"/>
              <a:t>(6) </a:t>
            </a:r>
            <a:r>
              <a:rPr lang="en-US" dirty="0" err="1"/>
              <a:t>Giá</a:t>
            </a:r>
            <a:r>
              <a:rPr lang="en-US" dirty="0"/>
              <a:t> </a:t>
            </a:r>
            <a:r>
              <a:rPr lang="en-US" dirty="0" err="1"/>
              <a:t>quang</a:t>
            </a:r>
            <a:r>
              <a:rPr lang="en-US" dirty="0"/>
              <a:t> </a:t>
            </a:r>
            <a:r>
              <a:rPr lang="en-US" dirty="0" err="1"/>
              <a:t>học</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5000"/>
                                  </p:iterate>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1674"/>
                            </p:stCondLst>
                            <p:childTnLst>
                              <p:par>
                                <p:cTn id="15" presetID="16" presetClass="entr" presetSubtype="37"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out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par>
                          <p:cTn id="25" fill="hold">
                            <p:stCondLst>
                              <p:cond delay="500"/>
                            </p:stCondLst>
                            <p:childTnLst>
                              <p:par>
                                <p:cTn id="26" presetID="22" presetClass="entr" presetSubtype="1" fill="hold" grpId="0" nodeType="afterEffect">
                                  <p:stCondLst>
                                    <p:cond delay="0"/>
                                  </p:stCondLst>
                                  <p:iterate type="lt">
                                    <p:tmPct val="5000"/>
                                  </p:iterate>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out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outVertical)">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37"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outVertic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outVertical)">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outVertic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barn(outVertical)">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18" grpId="0"/>
      <p:bldP spid="20" grpId="0"/>
      <p:bldP spid="21" grpId="0"/>
      <p:bldP spid="23" grpId="0"/>
      <p:bldP spid="24" grpId="0"/>
      <p:bldP spid="25" grpId="0"/>
      <p:bldP spid="29" grpId="0"/>
    </p:bldLst>
  </p:timing>
</p:sld>
</file>

<file path=ppt/theme/theme1.xml><?xml version="1.0" encoding="utf-8"?>
<a:theme xmlns:a="http://schemas.openxmlformats.org/drawingml/2006/main" name="Lab Beaker Charts Infographics by Slidesgo">
  <a:themeElements>
    <a:clrScheme name="Simple Light">
      <a:dk1>
        <a:srgbClr val="000000"/>
      </a:dk1>
      <a:lt1>
        <a:srgbClr val="CFE2F3"/>
      </a:lt1>
      <a:dk2>
        <a:srgbClr val="595959"/>
      </a:dk2>
      <a:lt2>
        <a:srgbClr val="EEEEEE"/>
      </a:lt2>
      <a:accent1>
        <a:srgbClr val="3C78D8"/>
      </a:accent1>
      <a:accent2>
        <a:srgbClr val="6D9EEB"/>
      </a:accent2>
      <a:accent3>
        <a:srgbClr val="93C47D"/>
      </a:accent3>
      <a:accent4>
        <a:srgbClr val="B6D7A8"/>
      </a:accent4>
      <a:accent5>
        <a:srgbClr val="8E7CC3"/>
      </a:accent5>
      <a:accent6>
        <a:srgbClr val="B4A7D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2396</Words>
  <Application>Microsoft Office PowerPoint</Application>
  <PresentationFormat>On-screen Show (16:9)</PresentationFormat>
  <Paragraphs>226</Paragraphs>
  <Slides>43</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Roboto</vt:lpstr>
      <vt:lpstr>Calibri</vt:lpstr>
      <vt:lpstr>#9Slide03 Arima Madurai Black</vt:lpstr>
      <vt:lpstr>Fira Sans Extra Condensed Medium</vt:lpstr>
      <vt:lpstr>Fira Sans Condensed Medium</vt:lpstr>
      <vt:lpstr>Fira Sans Condensed Light</vt:lpstr>
      <vt:lpstr>Fira Sans Extra Condensed</vt:lpstr>
      <vt:lpstr>Lab Beaker Charts Infographics by Slidesgo</vt:lpstr>
      <vt:lpstr>PowerPoint Presentation</vt:lpstr>
      <vt:lpstr>       BÀI 1 GIỚI THIỆU MỘT SỐ DỤNG CỤ, HOÁ CHẤT.  THUYẾT TRÌNH MỘT VẤN ĐỀ KHOA HỌC</vt:lpstr>
      <vt:lpstr>MỤC TIÊU</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5</cp:revision>
  <dcterms:created xsi:type="dcterms:W3CDTF">2024-08-28T09:11:34Z</dcterms:created>
  <dcterms:modified xsi:type="dcterms:W3CDTF">2025-12-15T14:07:00Z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EFDD60A9959249118FBB12AE267909C8_12</vt:lpwstr>
  </property>
  <property fmtid="{D5CDD505-2E9C-101B-9397-08002B2CF9AE}" pid="3" name="KSOProductBuildVer">
    <vt:lpwstr>1033-12.2.0.17562</vt:lpwstr>
  </property>
</Properties>
</file>