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893" r:id="rId3"/>
    <p:sldId id="259" r:id="rId4"/>
    <p:sldId id="267" r:id="rId5"/>
    <p:sldId id="269" r:id="rId6"/>
    <p:sldId id="912" r:id="rId7"/>
    <p:sldId id="913" r:id="rId8"/>
    <p:sldId id="914" r:id="rId9"/>
    <p:sldId id="911" r:id="rId10"/>
    <p:sldId id="1020" r:id="rId11"/>
    <p:sldId id="1021" r:id="rId12"/>
    <p:sldId id="1022" r:id="rId13"/>
    <p:sldId id="1023" r:id="rId14"/>
    <p:sldId id="1024" r:id="rId15"/>
    <p:sldId id="918" r:id="rId16"/>
    <p:sldId id="852" r:id="rId17"/>
    <p:sldId id="957" r:id="rId18"/>
    <p:sldId id="989" r:id="rId19"/>
    <p:sldId id="990" r:id="rId20"/>
    <p:sldId id="992" r:id="rId21"/>
    <p:sldId id="994" r:id="rId22"/>
    <p:sldId id="954" r:id="rId23"/>
    <p:sldId id="955" r:id="rId24"/>
    <p:sldId id="927" r:id="rId25"/>
    <p:sldId id="996" r:id="rId26"/>
    <p:sldId id="948" r:id="rId27"/>
    <p:sldId id="995" r:id="rId28"/>
    <p:sldId id="960" r:id="rId29"/>
    <p:sldId id="998" r:id="rId30"/>
    <p:sldId id="999" r:id="rId31"/>
    <p:sldId id="1025" r:id="rId32"/>
    <p:sldId id="1026" r:id="rId33"/>
    <p:sldId id="934" r:id="rId34"/>
    <p:sldId id="1017" r:id="rId35"/>
    <p:sldId id="1000" r:id="rId36"/>
    <p:sldId id="933" r:id="rId37"/>
    <p:sldId id="962" r:id="rId38"/>
    <p:sldId id="1012" r:id="rId39"/>
    <p:sldId id="1014" r:id="rId40"/>
    <p:sldId id="1015" r:id="rId41"/>
    <p:sldId id="985" r:id="rId42"/>
    <p:sldId id="986" r:id="rId43"/>
    <p:sldId id="978" r:id="rId44"/>
    <p:sldId id="296" r:id="rId45"/>
    <p:sldId id="298" r:id="rId46"/>
    <p:sldId id="299" r:id="rId47"/>
    <p:sldId id="30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3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2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c246263e6a8752de3f7d035729f9341ce24fd9b7d39616d436bcf5dbe90ac345::" providerId="AD" clId="Web-{73C755F4-0C73-46DB-29D2-FCCC9D3376EC}"/>
    <pc:docChg chg="addSld delSld">
      <pc:chgData name="Guest User" userId="S::urn:spo:anon#c246263e6a8752de3f7d035729f9341ce24fd9b7d39616d436bcf5dbe90ac345::" providerId="AD" clId="Web-{73C755F4-0C73-46DB-29D2-FCCC9D3376EC}" dt="2024-04-27T16:23:27.190" v="8"/>
      <pc:docMkLst>
        <pc:docMk/>
      </pc:docMkLst>
      <pc:sldChg chg="del">
        <pc:chgData name="Guest User" userId="S::urn:spo:anon#c246263e6a8752de3f7d035729f9341ce24fd9b7d39616d436bcf5dbe90ac345::" providerId="AD" clId="Web-{73C755F4-0C73-46DB-29D2-FCCC9D3376EC}" dt="2024-04-27T16:23:27.190" v="7"/>
        <pc:sldMkLst>
          <pc:docMk/>
          <pc:sldMk cId="2561497464" sldId="1018"/>
        </pc:sldMkLst>
      </pc:sldChg>
      <pc:sldChg chg="del">
        <pc:chgData name="Guest User" userId="S::urn:spo:anon#c246263e6a8752de3f7d035729f9341ce24fd9b7d39616d436bcf5dbe90ac345::" providerId="AD" clId="Web-{73C755F4-0C73-46DB-29D2-FCCC9D3376EC}" dt="2024-04-27T16:23:27.190" v="8"/>
        <pc:sldMkLst>
          <pc:docMk/>
          <pc:sldMk cId="940320663" sldId="1019"/>
        </pc:sldMkLst>
      </pc:sldChg>
      <pc:sldChg chg="add">
        <pc:chgData name="Guest User" userId="S::urn:spo:anon#c246263e6a8752de3f7d035729f9341ce24fd9b7d39616d436bcf5dbe90ac345::" providerId="AD" clId="Web-{73C755F4-0C73-46DB-29D2-FCCC9D3376EC}" dt="2024-04-27T16:23:03.627" v="0"/>
        <pc:sldMkLst>
          <pc:docMk/>
          <pc:sldMk cId="2155567966" sldId="1020"/>
        </pc:sldMkLst>
      </pc:sldChg>
      <pc:sldChg chg="add">
        <pc:chgData name="Guest User" userId="S::urn:spo:anon#c246263e6a8752de3f7d035729f9341ce24fd9b7d39616d436bcf5dbe90ac345::" providerId="AD" clId="Web-{73C755F4-0C73-46DB-29D2-FCCC9D3376EC}" dt="2024-04-27T16:23:03.642" v="1"/>
        <pc:sldMkLst>
          <pc:docMk/>
          <pc:sldMk cId="2210164243" sldId="1021"/>
        </pc:sldMkLst>
      </pc:sldChg>
      <pc:sldChg chg="add">
        <pc:chgData name="Guest User" userId="S::urn:spo:anon#c246263e6a8752de3f7d035729f9341ce24fd9b7d39616d436bcf5dbe90ac345::" providerId="AD" clId="Web-{73C755F4-0C73-46DB-29D2-FCCC9D3376EC}" dt="2024-04-27T16:23:03.642" v="2"/>
        <pc:sldMkLst>
          <pc:docMk/>
          <pc:sldMk cId="3005427443" sldId="1022"/>
        </pc:sldMkLst>
      </pc:sldChg>
      <pc:sldChg chg="add">
        <pc:chgData name="Guest User" userId="S::urn:spo:anon#c246263e6a8752de3f7d035729f9341ce24fd9b7d39616d436bcf5dbe90ac345::" providerId="AD" clId="Web-{73C755F4-0C73-46DB-29D2-FCCC9D3376EC}" dt="2024-04-27T16:23:03.642" v="3"/>
        <pc:sldMkLst>
          <pc:docMk/>
          <pc:sldMk cId="3618674915" sldId="1023"/>
        </pc:sldMkLst>
      </pc:sldChg>
      <pc:sldChg chg="add">
        <pc:chgData name="Guest User" userId="S::urn:spo:anon#c246263e6a8752de3f7d035729f9341ce24fd9b7d39616d436bcf5dbe90ac345::" providerId="AD" clId="Web-{73C755F4-0C73-46DB-29D2-FCCC9D3376EC}" dt="2024-04-27T16:23:03.658" v="4"/>
        <pc:sldMkLst>
          <pc:docMk/>
          <pc:sldMk cId="1980741756" sldId="1024"/>
        </pc:sldMkLst>
      </pc:sldChg>
      <pc:sldChg chg="add">
        <pc:chgData name="Guest User" userId="S::urn:spo:anon#c246263e6a8752de3f7d035729f9341ce24fd9b7d39616d436bcf5dbe90ac345::" providerId="AD" clId="Web-{73C755F4-0C73-46DB-29D2-FCCC9D3376EC}" dt="2024-04-27T16:23:22.971" v="5"/>
        <pc:sldMkLst>
          <pc:docMk/>
          <pc:sldMk cId="2622065126" sldId="1025"/>
        </pc:sldMkLst>
      </pc:sldChg>
      <pc:sldChg chg="add">
        <pc:chgData name="Guest User" userId="S::urn:spo:anon#c246263e6a8752de3f7d035729f9341ce24fd9b7d39616d436bcf5dbe90ac345::" providerId="AD" clId="Web-{73C755F4-0C73-46DB-29D2-FCCC9D3376EC}" dt="2024-04-27T16:23:22.987" v="6"/>
        <pc:sldMkLst>
          <pc:docMk/>
          <pc:sldMk cId="1592017371" sldId="1026"/>
        </pc:sldMkLst>
      </pc:sldChg>
    </pc:docChg>
  </pc:docChgLst>
  <pc:docChgLst>
    <pc:chgData name="Phan Van Rieu (Hugo)" userId="032e726b-b6b7-45df-b0ca-e82fb010a48a" providerId="ADAL" clId="{824F20D2-8B73-4A9F-B565-8C7D4EA77A96}"/>
    <pc:docChg chg="modSld">
      <pc:chgData name="Phan Van Rieu (Hugo)" userId="032e726b-b6b7-45df-b0ca-e82fb010a48a" providerId="ADAL" clId="{824F20D2-8B73-4A9F-B565-8C7D4EA77A96}" dt="2024-05-27T02:22:04.532" v="1" actId="20577"/>
      <pc:docMkLst>
        <pc:docMk/>
      </pc:docMkLst>
      <pc:sldChg chg="modSp mod">
        <pc:chgData name="Phan Van Rieu (Hugo)" userId="032e726b-b6b7-45df-b0ca-e82fb010a48a" providerId="ADAL" clId="{824F20D2-8B73-4A9F-B565-8C7D4EA77A96}" dt="2024-05-27T02:22:04.532" v="1" actId="20577"/>
        <pc:sldMkLst>
          <pc:docMk/>
          <pc:sldMk cId="1872779487" sldId="269"/>
        </pc:sldMkLst>
        <pc:spChg chg="mod">
          <ac:chgData name="Phan Van Rieu (Hugo)" userId="032e726b-b6b7-45df-b0ca-e82fb010a48a" providerId="ADAL" clId="{824F20D2-8B73-4A9F-B565-8C7D4EA77A96}" dt="2024-05-27T02:22:04.532" v="1" actId="20577"/>
          <ac:spMkLst>
            <pc:docMk/>
            <pc:sldMk cId="1872779487" sldId="269"/>
            <ac:spMk id="7" creationId="{BA386DE9-345A-400C-B2BB-B32B155C2C38}"/>
          </ac:spMkLst>
        </pc:spChg>
      </pc:sldChg>
    </pc:docChg>
  </pc:docChgLst>
  <pc:docChgLst>
    <pc:chgData name="Guest User" userId="S::urn:spo:anon#c246263e6a8752de3f7d035729f9341ce24fd9b7d39616d436bcf5dbe90ac345::" providerId="AD" clId="Web-{8951F70B-5854-7672-69F3-18C63CE8BF26}"/>
    <pc:docChg chg="addSld delSld modSld">
      <pc:chgData name="Guest User" userId="S::urn:spo:anon#c246263e6a8752de3f7d035729f9341ce24fd9b7d39616d436bcf5dbe90ac345::" providerId="AD" clId="Web-{8951F70B-5854-7672-69F3-18C63CE8BF26}" dt="2024-04-27T13:18:40.326" v="5"/>
      <pc:docMkLst>
        <pc:docMk/>
      </pc:docMkLst>
      <pc:sldChg chg="add">
        <pc:chgData name="Guest User" userId="S::urn:spo:anon#c246263e6a8752de3f7d035729f9341ce24fd9b7d39616d436bcf5dbe90ac345::" providerId="AD" clId="Web-{8951F70B-5854-7672-69F3-18C63CE8BF26}" dt="2024-04-27T13:18:36.842" v="4"/>
        <pc:sldMkLst>
          <pc:docMk/>
          <pc:sldMk cId="1048036363" sldId="1000"/>
        </pc:sldMkLst>
      </pc:sldChg>
      <pc:sldChg chg="modSp del">
        <pc:chgData name="Guest User" userId="S::urn:spo:anon#c246263e6a8752de3f7d035729f9341ce24fd9b7d39616d436bcf5dbe90ac345::" providerId="AD" clId="Web-{8951F70B-5854-7672-69F3-18C63CE8BF26}" dt="2024-04-27T13:18:40.326" v="5"/>
        <pc:sldMkLst>
          <pc:docMk/>
          <pc:sldMk cId="3046842075" sldId="1016"/>
        </pc:sldMkLst>
        <pc:spChg chg="mod">
          <ac:chgData name="Guest User" userId="S::urn:spo:anon#c246263e6a8752de3f7d035729f9341ce24fd9b7d39616d436bcf5dbe90ac345::" providerId="AD" clId="Web-{8951F70B-5854-7672-69F3-18C63CE8BF26}" dt="2024-04-27T13:18:08.560" v="3" actId="1076"/>
          <ac:spMkLst>
            <pc:docMk/>
            <pc:sldMk cId="3046842075" sldId="1016"/>
            <ac:spMk id="15" creationId="{0967BF37-6311-350B-47E1-6B3200175452}"/>
          </ac:spMkLst>
        </pc:spChg>
        <pc:spChg chg="mod">
          <ac:chgData name="Guest User" userId="S::urn:spo:anon#c246263e6a8752de3f7d035729f9341ce24fd9b7d39616d436bcf5dbe90ac345::" providerId="AD" clId="Web-{8951F70B-5854-7672-69F3-18C63CE8BF26}" dt="2024-04-27T13:18:06.935" v="2" actId="1076"/>
          <ac:spMkLst>
            <pc:docMk/>
            <pc:sldMk cId="3046842075" sldId="1016"/>
            <ac:spMk id="20" creationId="{98738E95-BA05-4A7B-2D6C-38093C2B4E13}"/>
          </ac:spMkLst>
        </pc:spChg>
        <pc:cxnChg chg="mod">
          <ac:chgData name="Guest User" userId="S::urn:spo:anon#c246263e6a8752de3f7d035729f9341ce24fd9b7d39616d436bcf5dbe90ac345::" providerId="AD" clId="Web-{8951F70B-5854-7672-69F3-18C63CE8BF26}" dt="2024-04-27T13:17:57.029" v="1" actId="1076"/>
          <ac:cxnSpMkLst>
            <pc:docMk/>
            <pc:sldMk cId="3046842075" sldId="1016"/>
            <ac:cxnSpMk id="21" creationId="{1FAD3D36-1F79-DA78-38C8-04466884D6E3}"/>
          </ac:cxnSpMkLst>
        </pc:cxnChg>
      </pc:sldChg>
    </pc:docChg>
  </pc:docChgLst>
  <pc:docChgLst>
    <pc:chgData name="Phan Van Rieu (Hugo)" userId="032e726b-b6b7-45df-b0ca-e82fb010a48a" providerId="ADAL" clId="{894BFE89-ED1B-4F5E-B40C-BBF65354EC69}"/>
    <pc:docChg chg="addSld delSld modSld sldOrd">
      <pc:chgData name="Phan Van Rieu (Hugo)" userId="032e726b-b6b7-45df-b0ca-e82fb010a48a" providerId="ADAL" clId="{894BFE89-ED1B-4F5E-B40C-BBF65354EC69}" dt="2024-04-27T14:36:53.062" v="353" actId="13926"/>
      <pc:docMkLst>
        <pc:docMk/>
      </pc:docMkLst>
      <pc:sldChg chg="add del">
        <pc:chgData name="Phan Van Rieu (Hugo)" userId="032e726b-b6b7-45df-b0ca-e82fb010a48a" providerId="ADAL" clId="{894BFE89-ED1B-4F5E-B40C-BBF65354EC69}" dt="2024-04-27T14:34:37.572" v="1"/>
        <pc:sldMkLst>
          <pc:docMk/>
          <pc:sldMk cId="1021387411" sldId="1018"/>
        </pc:sldMkLst>
      </pc:sldChg>
      <pc:sldChg chg="modSp add mod">
        <pc:chgData name="Phan Van Rieu (Hugo)" userId="032e726b-b6b7-45df-b0ca-e82fb010a48a" providerId="ADAL" clId="{894BFE89-ED1B-4F5E-B40C-BBF65354EC69}" dt="2024-04-27T14:36:53.062" v="353" actId="13926"/>
        <pc:sldMkLst>
          <pc:docMk/>
          <pc:sldMk cId="2561497464" sldId="1018"/>
        </pc:sldMkLst>
        <pc:spChg chg="mod">
          <ac:chgData name="Phan Van Rieu (Hugo)" userId="032e726b-b6b7-45df-b0ca-e82fb010a48a" providerId="ADAL" clId="{894BFE89-ED1B-4F5E-B40C-BBF65354EC69}" dt="2024-04-27T14:36:53.062" v="353" actId="13926"/>
          <ac:spMkLst>
            <pc:docMk/>
            <pc:sldMk cId="2561497464" sldId="1018"/>
            <ac:spMk id="6" creationId="{B760A8BC-21EC-614D-AF24-22151170EC88}"/>
          </ac:spMkLst>
        </pc:spChg>
      </pc:sldChg>
      <pc:sldChg chg="modSp add mod ord">
        <pc:chgData name="Phan Van Rieu (Hugo)" userId="032e726b-b6b7-45df-b0ca-e82fb010a48a" providerId="ADAL" clId="{894BFE89-ED1B-4F5E-B40C-BBF65354EC69}" dt="2024-04-27T14:36:38.575" v="350" actId="207"/>
        <pc:sldMkLst>
          <pc:docMk/>
          <pc:sldMk cId="940320663" sldId="1019"/>
        </pc:sldMkLst>
        <pc:spChg chg="mod">
          <ac:chgData name="Phan Van Rieu (Hugo)" userId="032e726b-b6b7-45df-b0ca-e82fb010a48a" providerId="ADAL" clId="{894BFE89-ED1B-4F5E-B40C-BBF65354EC69}" dt="2024-04-27T14:36:38.575" v="350" actId="207"/>
          <ac:spMkLst>
            <pc:docMk/>
            <pc:sldMk cId="940320663" sldId="1019"/>
            <ac:spMk id="6" creationId="{B760A8BC-21EC-614D-AF24-22151170EC88}"/>
          </ac:spMkLst>
        </pc:spChg>
      </pc:sldChg>
    </pc:docChg>
  </pc:docChgLst>
  <pc:docChgLst>
    <pc:chgData name="Guest User" userId="S::urn:spo:anon#c246263e6a8752de3f7d035729f9341ce24fd9b7d39616d436bcf5dbe90ac345::" providerId="AD" clId="Web-{4B4DAB42-AC76-315C-5024-21ED1068E721}"/>
    <pc:docChg chg="modSld">
      <pc:chgData name="Guest User" userId="S::urn:spo:anon#c246263e6a8752de3f7d035729f9341ce24fd9b7d39616d436bcf5dbe90ac345::" providerId="AD" clId="Web-{4B4DAB42-AC76-315C-5024-21ED1068E721}" dt="2024-04-27T13:11:01.849" v="3" actId="1076"/>
      <pc:docMkLst>
        <pc:docMk/>
      </pc:docMkLst>
      <pc:sldChg chg="modSp">
        <pc:chgData name="Guest User" userId="S::urn:spo:anon#c246263e6a8752de3f7d035729f9341ce24fd9b7d39616d436bcf5dbe90ac345::" providerId="AD" clId="Web-{4B4DAB42-AC76-315C-5024-21ED1068E721}" dt="2024-04-27T13:10:52.646" v="2" actId="1076"/>
        <pc:sldMkLst>
          <pc:docMk/>
          <pc:sldMk cId="948074461" sldId="981"/>
        </pc:sldMkLst>
        <pc:spChg chg="mod">
          <ac:chgData name="Guest User" userId="S::urn:spo:anon#c246263e6a8752de3f7d035729f9341ce24fd9b7d39616d436bcf5dbe90ac345::" providerId="AD" clId="Web-{4B4DAB42-AC76-315C-5024-21ED1068E721}" dt="2024-04-27T13:10:52.646" v="2" actId="1076"/>
          <ac:spMkLst>
            <pc:docMk/>
            <pc:sldMk cId="948074461" sldId="981"/>
            <ac:spMk id="22" creationId="{C1E4C38F-421A-B9F7-1BD8-87263D2B5CCC}"/>
          </ac:spMkLst>
        </pc:spChg>
      </pc:sldChg>
      <pc:sldChg chg="modSp">
        <pc:chgData name="Guest User" userId="S::urn:spo:anon#c246263e6a8752de3f7d035729f9341ce24fd9b7d39616d436bcf5dbe90ac345::" providerId="AD" clId="Web-{4B4DAB42-AC76-315C-5024-21ED1068E721}" dt="2024-04-27T13:11:01.849" v="3" actId="1076"/>
        <pc:sldMkLst>
          <pc:docMk/>
          <pc:sldMk cId="1048036363" sldId="1000"/>
        </pc:sldMkLst>
        <pc:spChg chg="mod">
          <ac:chgData name="Guest User" userId="S::urn:spo:anon#c246263e6a8752de3f7d035729f9341ce24fd9b7d39616d436bcf5dbe90ac345::" providerId="AD" clId="Web-{4B4DAB42-AC76-315C-5024-21ED1068E721}" dt="2024-04-27T13:10:40.864" v="1" actId="14100"/>
          <ac:spMkLst>
            <pc:docMk/>
            <pc:sldMk cId="1048036363" sldId="1000"/>
            <ac:spMk id="6" creationId="{E5FDFF66-0664-C690-87DE-BCC17F58806F}"/>
          </ac:spMkLst>
        </pc:spChg>
        <pc:spChg chg="mod">
          <ac:chgData name="Guest User" userId="S::urn:spo:anon#c246263e6a8752de3f7d035729f9341ce24fd9b7d39616d436bcf5dbe90ac345::" providerId="AD" clId="Web-{4B4DAB42-AC76-315C-5024-21ED1068E721}" dt="2024-04-27T13:11:01.849" v="3" actId="1076"/>
          <ac:spMkLst>
            <pc:docMk/>
            <pc:sldMk cId="1048036363" sldId="1000"/>
            <ac:spMk id="15" creationId="{0967BF37-6311-350B-47E1-6B3200175452}"/>
          </ac:spMkLst>
        </pc:spChg>
      </pc:sldChg>
    </pc:docChg>
  </pc:docChgLst>
  <pc:docChgLst>
    <pc:chgData name="Phan Van Rieu (Hugo)" userId="032e726b-b6b7-45df-b0ca-e82fb010a48a" providerId="ADAL" clId="{5E2131B8-FB3E-4EA1-A22A-ACE37260D0ED}"/>
    <pc:docChg chg="custSel addSld delSld modSld">
      <pc:chgData name="Phan Van Rieu (Hugo)" userId="032e726b-b6b7-45df-b0ca-e82fb010a48a" providerId="ADAL" clId="{5E2131B8-FB3E-4EA1-A22A-ACE37260D0ED}" dt="2024-04-20T09:11:29.281" v="21"/>
      <pc:docMkLst>
        <pc:docMk/>
      </pc:docMkLst>
      <pc:sldChg chg="modSp mod">
        <pc:chgData name="Phan Van Rieu (Hugo)" userId="032e726b-b6b7-45df-b0ca-e82fb010a48a" providerId="ADAL" clId="{5E2131B8-FB3E-4EA1-A22A-ACE37260D0ED}" dt="2024-04-20T09:08:46.866" v="1" actId="1076"/>
        <pc:sldMkLst>
          <pc:docMk/>
          <pc:sldMk cId="1772680085" sldId="256"/>
        </pc:sldMkLst>
        <pc:spChg chg="mod">
          <ac:chgData name="Phan Van Rieu (Hugo)" userId="032e726b-b6b7-45df-b0ca-e82fb010a48a" providerId="ADAL" clId="{5E2131B8-FB3E-4EA1-A22A-ACE37260D0ED}" dt="2024-04-20T09:08:46.866" v="1" actId="1076"/>
          <ac:spMkLst>
            <pc:docMk/>
            <pc:sldMk cId="1772680085" sldId="256"/>
            <ac:spMk id="3" creationId="{00000000-0000-0000-0000-000000000000}"/>
          </ac:spMkLst>
        </pc:spChg>
        <pc:picChg chg="mod">
          <ac:chgData name="Phan Van Rieu (Hugo)" userId="032e726b-b6b7-45df-b0ca-e82fb010a48a" providerId="ADAL" clId="{5E2131B8-FB3E-4EA1-A22A-ACE37260D0ED}" dt="2024-04-20T09:08:37.450" v="0" actId="1076"/>
          <ac:picMkLst>
            <pc:docMk/>
            <pc:sldMk cId="1772680085" sldId="256"/>
            <ac:picMk id="2" creationId="{00000000-0000-0000-0000-000000000000}"/>
          </ac:picMkLst>
        </pc:picChg>
      </pc:sldChg>
      <pc:sldChg chg="addSp delSp modSp mod">
        <pc:chgData name="Phan Van Rieu (Hugo)" userId="032e726b-b6b7-45df-b0ca-e82fb010a48a" providerId="ADAL" clId="{5E2131B8-FB3E-4EA1-A22A-ACE37260D0ED}" dt="2024-04-20T09:11:29.281" v="21"/>
        <pc:sldMkLst>
          <pc:docMk/>
          <pc:sldMk cId="2855552533" sldId="295"/>
        </pc:sldMkLst>
        <pc:picChg chg="del">
          <ac:chgData name="Phan Van Rieu (Hugo)" userId="032e726b-b6b7-45df-b0ca-e82fb010a48a" providerId="ADAL" clId="{5E2131B8-FB3E-4EA1-A22A-ACE37260D0ED}" dt="2024-04-20T09:11:14.333" v="20" actId="478"/>
          <ac:picMkLst>
            <pc:docMk/>
            <pc:sldMk cId="2855552533" sldId="295"/>
            <ac:picMk id="2" creationId="{10F1EE8F-2D67-7D3D-C730-4739A156AA3A}"/>
          </ac:picMkLst>
        </pc:picChg>
        <pc:picChg chg="add mod">
          <ac:chgData name="Phan Van Rieu (Hugo)" userId="032e726b-b6b7-45df-b0ca-e82fb010a48a" providerId="ADAL" clId="{5E2131B8-FB3E-4EA1-A22A-ACE37260D0ED}" dt="2024-04-20T09:11:29.281" v="21"/>
          <ac:picMkLst>
            <pc:docMk/>
            <pc:sldMk cId="2855552533" sldId="295"/>
            <ac:picMk id="4" creationId="{327EB371-2369-47E1-8594-96A113D456AF}"/>
          </ac:picMkLst>
        </pc:picChg>
        <pc:picChg chg="add mod">
          <ac:chgData name="Phan Van Rieu (Hugo)" userId="032e726b-b6b7-45df-b0ca-e82fb010a48a" providerId="ADAL" clId="{5E2131B8-FB3E-4EA1-A22A-ACE37260D0ED}" dt="2024-04-20T09:11:29.281" v="21"/>
          <ac:picMkLst>
            <pc:docMk/>
            <pc:sldMk cId="2855552533" sldId="295"/>
            <ac:picMk id="5" creationId="{FA495AFB-E8BF-40CD-A412-580238018451}"/>
          </ac:picMkLst>
        </pc:picChg>
      </pc:sldChg>
      <pc:sldChg chg="del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954007705" sldId="927"/>
        </pc:sldMkLst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3823414070" sldId="927"/>
        </pc:sldMkLst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874106622" sldId="944"/>
        </pc:sldMkLst>
      </pc:sldChg>
      <pc:sldChg chg="modSp del mod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1950052456" sldId="944"/>
        </pc:sldMkLst>
        <pc:spChg chg="mod">
          <ac:chgData name="Phan Van Rieu (Hugo)" userId="032e726b-b6b7-45df-b0ca-e82fb010a48a" providerId="ADAL" clId="{5E2131B8-FB3E-4EA1-A22A-ACE37260D0ED}" dt="2024-04-20T09:10:01.039" v="8" actId="14100"/>
          <ac:spMkLst>
            <pc:docMk/>
            <pc:sldMk cId="1950052456" sldId="944"/>
            <ac:spMk id="6" creationId="{E5FDFF66-0664-C690-87DE-BCC17F58806F}"/>
          </ac:spMkLst>
        </pc:spChg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143069522" sldId="945"/>
        </pc:sldMkLst>
      </pc:sldChg>
      <pc:sldChg chg="modSp del mod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818646469" sldId="945"/>
        </pc:sldMkLst>
        <pc:spChg chg="mod">
          <ac:chgData name="Phan Van Rieu (Hugo)" userId="032e726b-b6b7-45df-b0ca-e82fb010a48a" providerId="ADAL" clId="{5E2131B8-FB3E-4EA1-A22A-ACE37260D0ED}" dt="2024-04-20T09:10:44.938" v="17" actId="20577"/>
          <ac:spMkLst>
            <pc:docMk/>
            <pc:sldMk cId="818646469" sldId="945"/>
            <ac:spMk id="6" creationId="{048415D1-2707-415D-BC8E-61FBF7F28F60}"/>
          </ac:spMkLst>
        </pc:spChg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839285712" sldId="965"/>
        </pc:sldMkLst>
      </pc:sldChg>
      <pc:sldChg chg="del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939880388" sldId="965"/>
        </pc:sldMkLst>
      </pc:sldChg>
      <pc:sldChg chg="del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1846280015" sldId="966"/>
        </pc:sldMkLst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2949180450" sldId="966"/>
        </pc:sldMkLst>
      </pc:sldChg>
      <pc:sldChg chg="del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1766977024" sldId="967"/>
        </pc:sldMkLst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1886443515" sldId="967"/>
        </pc:sldMkLst>
      </pc:sldChg>
      <pc:sldChg chg="del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756102533" sldId="968"/>
        </pc:sldMkLst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2469655179" sldId="968"/>
        </pc:sldMkLst>
      </pc:sldChg>
    </pc:docChg>
  </pc:docChgLst>
  <pc:docChgLst>
    <pc:chgData name="Guest User" userId="S::urn:spo:anon#c246263e6a8752de3f7d035729f9341ce24fd9b7d39616d436bcf5dbe90ac345::" providerId="AD" clId="Web-{D2B5183A-4E49-316A-8156-B2746540DAF7}"/>
    <pc:docChg chg="addSld delSld modSld">
      <pc:chgData name="Guest User" userId="S::urn:spo:anon#c246263e6a8752de3f7d035729f9341ce24fd9b7d39616d436bcf5dbe90ac345::" providerId="AD" clId="Web-{D2B5183A-4E49-316A-8156-B2746540DAF7}" dt="2024-04-27T13:13:40.181" v="4" actId="20577"/>
      <pc:docMkLst>
        <pc:docMk/>
      </pc:docMkLst>
      <pc:sldChg chg="del">
        <pc:chgData name="Guest User" userId="S::urn:spo:anon#c246263e6a8752de3f7d035729f9341ce24fd9b7d39616d436bcf5dbe90ac345::" providerId="AD" clId="Web-{D2B5183A-4E49-316A-8156-B2746540DAF7}" dt="2024-04-27T13:13:00.961" v="3"/>
        <pc:sldMkLst>
          <pc:docMk/>
          <pc:sldMk cId="948074461" sldId="981"/>
        </pc:sldMkLst>
      </pc:sldChg>
      <pc:sldChg chg="del">
        <pc:chgData name="Guest User" userId="S::urn:spo:anon#c246263e6a8752de3f7d035729f9341ce24fd9b7d39616d436bcf5dbe90ac345::" providerId="AD" clId="Web-{D2B5183A-4E49-316A-8156-B2746540DAF7}" dt="2024-04-27T13:12:51.226" v="1"/>
        <pc:sldMkLst>
          <pc:docMk/>
          <pc:sldMk cId="1048036363" sldId="1000"/>
        </pc:sldMkLst>
      </pc:sldChg>
      <pc:sldChg chg="add">
        <pc:chgData name="Guest User" userId="S::urn:spo:anon#c246263e6a8752de3f7d035729f9341ce24fd9b7d39616d436bcf5dbe90ac345::" providerId="AD" clId="Web-{D2B5183A-4E49-316A-8156-B2746540DAF7}" dt="2024-04-27T13:12:46.914" v="0"/>
        <pc:sldMkLst>
          <pc:docMk/>
          <pc:sldMk cId="3046842075" sldId="1016"/>
        </pc:sldMkLst>
      </pc:sldChg>
      <pc:sldChg chg="modSp add">
        <pc:chgData name="Guest User" userId="S::urn:spo:anon#c246263e6a8752de3f7d035729f9341ce24fd9b7d39616d436bcf5dbe90ac345::" providerId="AD" clId="Web-{D2B5183A-4E49-316A-8156-B2746540DAF7}" dt="2024-04-27T13:13:40.181" v="4" actId="20577"/>
        <pc:sldMkLst>
          <pc:docMk/>
          <pc:sldMk cId="354774908" sldId="1017"/>
        </pc:sldMkLst>
        <pc:spChg chg="mod">
          <ac:chgData name="Guest User" userId="S::urn:spo:anon#c246263e6a8752de3f7d035729f9341ce24fd9b7d39616d436bcf5dbe90ac345::" providerId="AD" clId="Web-{D2B5183A-4E49-316A-8156-B2746540DAF7}" dt="2024-04-27T13:13:40.181" v="4" actId="20577"/>
          <ac:spMkLst>
            <pc:docMk/>
            <pc:sldMk cId="354774908" sldId="1017"/>
            <ac:spMk id="7" creationId="{56E5CD88-C800-0EEC-FCDB-AF856C3DDF9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7DF582-2EDE-47CD-907D-2FAD5392E4B0}"/>
              </a:ext>
            </a:extLst>
          </p:cNvPr>
          <p:cNvSpPr/>
          <p:nvPr userDrawn="1"/>
        </p:nvSpPr>
        <p:spPr>
          <a:xfrm>
            <a:off x="0" y="6417586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DE8ED-96E6-4C79-B45E-4E9A6CB5FC5E}"/>
              </a:ext>
            </a:extLst>
          </p:cNvPr>
          <p:cNvSpPr/>
          <p:nvPr userDrawn="1"/>
        </p:nvSpPr>
        <p:spPr>
          <a:xfrm>
            <a:off x="0" y="0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152793" y="71082"/>
            <a:ext cx="28744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Lesson 2.2: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24420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Unit 2: Life in the past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rgbClr val="002060"/>
                </a:solidFill>
                <a:effectLst/>
              </a:rPr>
              <a:t>Tiếng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 Anh 9 </a:t>
            </a:r>
            <a:r>
              <a:rPr lang="en-US" sz="1600" baseline="0" dirty="0" err="1">
                <a:solidFill>
                  <a:srgbClr val="002060"/>
                </a:solidFill>
                <a:effectLst/>
              </a:rPr>
              <a:t>i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-Learn Smart World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rgbClr val="002060"/>
                </a:solidFill>
                <a:effectLst/>
              </a:rPr>
              <a:t>DTP Education Solutions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89" r:id="rId14"/>
    <p:sldLayoutId id="2147483690" r:id="rId15"/>
    <p:sldLayoutId id="21474836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3494" y="3429000"/>
            <a:ext cx="525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2: Life in the past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Lesson 2.2: Grammar</a:t>
            </a:r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 19 &amp; 20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Lead-in</a:t>
            </a:r>
          </a:p>
        </p:txBody>
      </p:sp>
    </p:spTree>
    <p:extLst>
      <p:ext uri="{BB962C8B-B14F-4D97-AF65-F5344CB8AC3E}">
        <p14:creationId xmlns:p14="http://schemas.microsoft.com/office/powerpoint/2010/main" val="215556796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E19292-2A0B-74B8-6B5E-EEAB484DFA4B}"/>
              </a:ext>
            </a:extLst>
          </p:cNvPr>
          <p:cNvSpPr txBox="1"/>
          <p:nvPr/>
        </p:nvSpPr>
        <p:spPr>
          <a:xfrm>
            <a:off x="1617855" y="1883349"/>
            <a:ext cx="29484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effectLst/>
              </a:rPr>
              <a:t>          David</a:t>
            </a:r>
          </a:p>
          <a:p>
            <a:pPr algn="l"/>
            <a:r>
              <a:rPr lang="en-US" sz="3200" dirty="0"/>
              <a:t>A few years ago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F2138-1361-F4C6-ABE6-ADB6168B6FC6}"/>
              </a:ext>
            </a:extLst>
          </p:cNvPr>
          <p:cNvSpPr txBox="1"/>
          <p:nvPr/>
        </p:nvSpPr>
        <p:spPr>
          <a:xfrm>
            <a:off x="2041070" y="393570"/>
            <a:ext cx="1059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</a:rPr>
              <a:t>Look at the pictures and answer the questions: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FBE639-782B-C2DE-1C57-F13AB32023BE}"/>
              </a:ext>
            </a:extLst>
          </p:cNvPr>
          <p:cNvSpPr txBox="1"/>
          <p:nvPr/>
        </p:nvSpPr>
        <p:spPr>
          <a:xfrm>
            <a:off x="7819052" y="1993924"/>
            <a:ext cx="29484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effectLst/>
              </a:rPr>
              <a:t>            David</a:t>
            </a:r>
          </a:p>
          <a:p>
            <a:pPr algn="l"/>
            <a:r>
              <a:rPr lang="en-US" sz="3200" dirty="0"/>
              <a:t>            Today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BA29A-B246-D3B8-F75A-04B748C8BEF5}"/>
              </a:ext>
            </a:extLst>
          </p:cNvPr>
          <p:cNvSpPr txBox="1"/>
          <p:nvPr/>
        </p:nvSpPr>
        <p:spPr>
          <a:xfrm>
            <a:off x="2522762" y="869155"/>
            <a:ext cx="10592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</a:rPr>
              <a:t>1.Where did David use to work a few years ago?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</a:rPr>
              <a:t>2. Where does David work today?</a:t>
            </a:r>
          </a:p>
        </p:txBody>
      </p:sp>
      <p:pic>
        <p:nvPicPr>
          <p:cNvPr id="1028" name="Picture 4" descr="portrait of a happy young doctor in his clinic">
            <a:extLst>
              <a:ext uri="{FF2B5EF4-FFF2-40B4-BE49-F238E27FC236}">
                <a16:creationId xmlns:a16="http://schemas.microsoft.com/office/drawing/2014/main" id="{124C6D03-2BA1-F4F3-CB81-BD3AC2477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00" y="2974563"/>
            <a:ext cx="3403728" cy="32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ef cooking in a restaurant kitchen">
            <a:extLst>
              <a:ext uri="{FF2B5EF4-FFF2-40B4-BE49-F238E27FC236}">
                <a16:creationId xmlns:a16="http://schemas.microsoft.com/office/drawing/2014/main" id="{DEFE7FE4-264B-853D-0E37-3025EBF1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84" y="3071142"/>
            <a:ext cx="4802379" cy="31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164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E19292-2A0B-74B8-6B5E-EEAB484DFA4B}"/>
              </a:ext>
            </a:extLst>
          </p:cNvPr>
          <p:cNvSpPr txBox="1"/>
          <p:nvPr/>
        </p:nvSpPr>
        <p:spPr>
          <a:xfrm>
            <a:off x="1358157" y="688821"/>
            <a:ext cx="29484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effectLst/>
              </a:rPr>
              <a:t>          David</a:t>
            </a:r>
          </a:p>
          <a:p>
            <a:pPr algn="l"/>
            <a:r>
              <a:rPr lang="en-US" sz="3200" dirty="0"/>
              <a:t>A few years ago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F2138-1361-F4C6-ABE6-ADB6168B6FC6}"/>
              </a:ext>
            </a:extLst>
          </p:cNvPr>
          <p:cNvSpPr txBox="1"/>
          <p:nvPr/>
        </p:nvSpPr>
        <p:spPr>
          <a:xfrm>
            <a:off x="4306631" y="407288"/>
            <a:ext cx="3578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</a:rPr>
              <a:t>Suggested answers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FBE639-782B-C2DE-1C57-F13AB32023BE}"/>
              </a:ext>
            </a:extLst>
          </p:cNvPr>
          <p:cNvSpPr txBox="1"/>
          <p:nvPr/>
        </p:nvSpPr>
        <p:spPr>
          <a:xfrm>
            <a:off x="7968342" y="707482"/>
            <a:ext cx="29484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effectLst/>
              </a:rPr>
              <a:t>            David</a:t>
            </a:r>
          </a:p>
          <a:p>
            <a:pPr algn="l"/>
            <a:r>
              <a:rPr lang="en-US" sz="3200" dirty="0"/>
              <a:t>            Today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290749-7ABC-349E-D2A3-EE98373B98FC}"/>
              </a:ext>
            </a:extLst>
          </p:cNvPr>
          <p:cNvSpPr txBox="1"/>
          <p:nvPr/>
        </p:nvSpPr>
        <p:spPr>
          <a:xfrm>
            <a:off x="305838" y="5171755"/>
            <a:ext cx="572007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David </a:t>
            </a:r>
            <a:r>
              <a:rPr lang="en-GB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to work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in a hospital.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3F2946-34BC-D447-5B3D-8BE032647970}"/>
              </a:ext>
            </a:extLst>
          </p:cNvPr>
          <p:cNvSpPr txBox="1"/>
          <p:nvPr/>
        </p:nvSpPr>
        <p:spPr>
          <a:xfrm>
            <a:off x="6482201" y="5187451"/>
            <a:ext cx="530289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Now he works in a restaurant.</a:t>
            </a:r>
          </a:p>
        </p:txBody>
      </p:sp>
      <p:pic>
        <p:nvPicPr>
          <p:cNvPr id="10" name="Picture 4" descr="portrait of a happy young doctor in his clinic">
            <a:extLst>
              <a:ext uri="{FF2B5EF4-FFF2-40B4-BE49-F238E27FC236}">
                <a16:creationId xmlns:a16="http://schemas.microsoft.com/office/drawing/2014/main" id="{12D4FFA5-C97F-8EB2-F6CA-36FCEB7F9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84" y="1751821"/>
            <a:ext cx="3403728" cy="32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hef cooking in a restaurant kitchen">
            <a:extLst>
              <a:ext uri="{FF2B5EF4-FFF2-40B4-BE49-F238E27FC236}">
                <a16:creationId xmlns:a16="http://schemas.microsoft.com/office/drawing/2014/main" id="{62BC3A81-7690-C312-0EE9-C3A06658D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02" y="1867827"/>
            <a:ext cx="4802379" cy="31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427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E19292-2A0B-74B8-6B5E-EEAB484DFA4B}"/>
              </a:ext>
            </a:extLst>
          </p:cNvPr>
          <p:cNvSpPr txBox="1"/>
          <p:nvPr/>
        </p:nvSpPr>
        <p:spPr>
          <a:xfrm>
            <a:off x="1358157" y="419880"/>
            <a:ext cx="29484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effectLst/>
              </a:rPr>
              <a:t>          David</a:t>
            </a:r>
          </a:p>
          <a:p>
            <a:pPr algn="l"/>
            <a:r>
              <a:rPr lang="en-US" sz="3200" dirty="0"/>
              <a:t>A few years ago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FBE639-782B-C2DE-1C57-F13AB32023BE}"/>
              </a:ext>
            </a:extLst>
          </p:cNvPr>
          <p:cNvSpPr txBox="1"/>
          <p:nvPr/>
        </p:nvSpPr>
        <p:spPr>
          <a:xfrm>
            <a:off x="7968342" y="363897"/>
            <a:ext cx="29484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effectLst/>
              </a:rPr>
              <a:t>            David</a:t>
            </a:r>
          </a:p>
          <a:p>
            <a:pPr algn="l"/>
            <a:r>
              <a:rPr lang="en-US" sz="3200" dirty="0"/>
              <a:t>            Today</a:t>
            </a:r>
          </a:p>
        </p:txBody>
      </p:sp>
      <p:pic>
        <p:nvPicPr>
          <p:cNvPr id="1028" name="Picture 4" descr="portrait of a happy young doctor in his clinic">
            <a:extLst>
              <a:ext uri="{FF2B5EF4-FFF2-40B4-BE49-F238E27FC236}">
                <a16:creationId xmlns:a16="http://schemas.microsoft.com/office/drawing/2014/main" id="{124C6D03-2BA1-F4F3-CB81-BD3AC2477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728" y="1440936"/>
            <a:ext cx="2267545" cy="22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ef cooking in a restaurant kitchen">
            <a:extLst>
              <a:ext uri="{FF2B5EF4-FFF2-40B4-BE49-F238E27FC236}">
                <a16:creationId xmlns:a16="http://schemas.microsoft.com/office/drawing/2014/main" id="{DEFE7FE4-264B-853D-0E37-3025EBF1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2" y="1350947"/>
            <a:ext cx="3604800" cy="240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84941F-1287-1D93-2657-A0FBA88946B8}"/>
              </a:ext>
            </a:extLst>
          </p:cNvPr>
          <p:cNvSpPr txBox="1"/>
          <p:nvPr/>
        </p:nvSpPr>
        <p:spPr>
          <a:xfrm>
            <a:off x="552517" y="3783771"/>
            <a:ext cx="1108696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David </a:t>
            </a:r>
            <a:r>
              <a:rPr lang="en-GB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to work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in a hospital= He worked in a hospital before,</a:t>
            </a: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but he doesn’t work there now. 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613BDD1-3CAF-899B-48C8-9190A0A80A37}"/>
              </a:ext>
            </a:extLst>
          </p:cNvPr>
          <p:cNvGraphicFramePr>
            <a:graphicFrameLocks noGrp="1"/>
          </p:cNvGraphicFramePr>
          <p:nvPr/>
        </p:nvGraphicFramePr>
        <p:xfrm>
          <a:off x="1998341" y="5119524"/>
          <a:ext cx="8703734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1867">
                  <a:extLst>
                    <a:ext uri="{9D8B030D-6E8A-4147-A177-3AD203B41FA5}">
                      <a16:colId xmlns:a16="http://schemas.microsoft.com/office/drawing/2014/main" val="538775089"/>
                    </a:ext>
                  </a:extLst>
                </a:gridCol>
                <a:gridCol w="4351867">
                  <a:extLst>
                    <a:ext uri="{9D8B030D-6E8A-4147-A177-3AD203B41FA5}">
                      <a16:colId xmlns:a16="http://schemas.microsoft.com/office/drawing/2014/main" val="36064307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 used to work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 works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321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32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Past</a:t>
                      </a:r>
                      <a:endParaRPr lang="en-VN" sz="32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Now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244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674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E19292-2A0B-74B8-6B5E-EEAB484DFA4B}"/>
              </a:ext>
            </a:extLst>
          </p:cNvPr>
          <p:cNvSpPr txBox="1"/>
          <p:nvPr/>
        </p:nvSpPr>
        <p:spPr>
          <a:xfrm>
            <a:off x="-263302" y="476205"/>
            <a:ext cx="37500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effectLst/>
              </a:rPr>
              <a:t>      A f</a:t>
            </a:r>
            <a:r>
              <a:rPr lang="en-US" sz="3200" dirty="0"/>
              <a:t>ew years ago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FBE639-782B-C2DE-1C57-F13AB32023BE}"/>
              </a:ext>
            </a:extLst>
          </p:cNvPr>
          <p:cNvSpPr txBox="1"/>
          <p:nvPr/>
        </p:nvSpPr>
        <p:spPr>
          <a:xfrm>
            <a:off x="8534400" y="463464"/>
            <a:ext cx="2948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effectLst/>
              </a:rPr>
              <a:t>     </a:t>
            </a:r>
            <a:r>
              <a:rPr lang="en-US" sz="3200" dirty="0"/>
              <a:t>          Today</a:t>
            </a:r>
          </a:p>
        </p:txBody>
      </p:sp>
      <p:pic>
        <p:nvPicPr>
          <p:cNvPr id="1028" name="Picture 4" descr="portrait of a happy young doctor in his clinic">
            <a:extLst>
              <a:ext uri="{FF2B5EF4-FFF2-40B4-BE49-F238E27FC236}">
                <a16:creationId xmlns:a16="http://schemas.microsoft.com/office/drawing/2014/main" id="{124C6D03-2BA1-F4F3-CB81-BD3AC2477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8" y="1060980"/>
            <a:ext cx="2441331" cy="22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ef cooking in a restaurant kitchen">
            <a:extLst>
              <a:ext uri="{FF2B5EF4-FFF2-40B4-BE49-F238E27FC236}">
                <a16:creationId xmlns:a16="http://schemas.microsoft.com/office/drawing/2014/main" id="{DEFE7FE4-264B-853D-0E37-3025EBF1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37" y="1027719"/>
            <a:ext cx="3604800" cy="240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84941F-1287-1D93-2657-A0FBA88946B8}"/>
              </a:ext>
            </a:extLst>
          </p:cNvPr>
          <p:cNvSpPr txBox="1"/>
          <p:nvPr/>
        </p:nvSpPr>
        <p:spPr>
          <a:xfrm>
            <a:off x="513954" y="4303577"/>
            <a:ext cx="1108696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FORM: Subject + </a:t>
            </a:r>
            <a:r>
              <a:rPr lang="en-US" sz="3200" b="1" dirty="0">
                <a:highlight>
                  <a:srgbClr val="F3C1FF"/>
                </a:highlight>
              </a:rPr>
              <a:t>used to </a:t>
            </a:r>
            <a:r>
              <a:rPr lang="en-US" sz="3200" dirty="0"/>
              <a:t>+ ____________________</a:t>
            </a:r>
            <a:endParaRPr lang="en-US" sz="3200" b="0" i="0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B7DD3-091C-4A6C-D8B0-51C2817547E8}"/>
              </a:ext>
            </a:extLst>
          </p:cNvPr>
          <p:cNvSpPr txBox="1"/>
          <p:nvPr/>
        </p:nvSpPr>
        <p:spPr>
          <a:xfrm>
            <a:off x="3259483" y="463464"/>
            <a:ext cx="651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</a:rPr>
              <a:t>Work in groups and fill in the blanks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F722C-76C2-9AD3-9C38-5BD85556D6FD}"/>
              </a:ext>
            </a:extLst>
          </p:cNvPr>
          <p:cNvSpPr txBox="1"/>
          <p:nvPr/>
        </p:nvSpPr>
        <p:spPr>
          <a:xfrm>
            <a:off x="486176" y="5155063"/>
            <a:ext cx="1108696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USE: </a:t>
            </a:r>
            <a:r>
              <a:rPr lang="en-US" sz="32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use </a:t>
            </a:r>
            <a:r>
              <a:rPr lang="en-US" sz="3200" b="1" i="1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to </a:t>
            </a:r>
            <a:r>
              <a:rPr lang="en-US" sz="32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express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 ___________ situation or state (but _________existing)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B98460-0A7F-93E3-CCB2-80B16572D61B}"/>
              </a:ext>
            </a:extLst>
          </p:cNvPr>
          <p:cNvSpPr txBox="1"/>
          <p:nvPr/>
        </p:nvSpPr>
        <p:spPr>
          <a:xfrm>
            <a:off x="519358" y="3540183"/>
            <a:ext cx="572007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David </a:t>
            </a:r>
            <a:r>
              <a:rPr lang="en-GB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to work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in a hospital.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C28A5F-C873-CD37-252C-40FBBC12A77C}"/>
              </a:ext>
            </a:extLst>
          </p:cNvPr>
          <p:cNvSpPr txBox="1"/>
          <p:nvPr/>
        </p:nvSpPr>
        <p:spPr>
          <a:xfrm>
            <a:off x="6695721" y="3500461"/>
            <a:ext cx="530289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Now he works in a restaurant.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4311FB-E976-2535-ADEC-46A265303FDF}"/>
              </a:ext>
            </a:extLst>
          </p:cNvPr>
          <p:cNvSpPr txBox="1"/>
          <p:nvPr/>
        </p:nvSpPr>
        <p:spPr>
          <a:xfrm>
            <a:off x="5357587" y="4249789"/>
            <a:ext cx="3176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bare infinitive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6B10E2-D080-7513-3C23-D5C464AEA643}"/>
              </a:ext>
            </a:extLst>
          </p:cNvPr>
          <p:cNvSpPr txBox="1"/>
          <p:nvPr/>
        </p:nvSpPr>
        <p:spPr>
          <a:xfrm>
            <a:off x="7245359" y="5101534"/>
            <a:ext cx="960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past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D6FBDE-FDBA-0FE5-6803-17D2B92E90F6}"/>
              </a:ext>
            </a:extLst>
          </p:cNvPr>
          <p:cNvSpPr txBox="1"/>
          <p:nvPr/>
        </p:nvSpPr>
        <p:spPr>
          <a:xfrm>
            <a:off x="2298604" y="5626069"/>
            <a:ext cx="2201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 longer</a:t>
            </a:r>
          </a:p>
        </p:txBody>
      </p:sp>
    </p:spTree>
    <p:extLst>
      <p:ext uri="{BB962C8B-B14F-4D97-AF65-F5344CB8AC3E}">
        <p14:creationId xmlns:p14="http://schemas.microsoft.com/office/powerpoint/2010/main" val="1980741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404944190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325A94-D940-3EA1-7FA3-F271E1E9F711}"/>
              </a:ext>
            </a:extLst>
          </p:cNvPr>
          <p:cNvSpPr/>
          <p:nvPr/>
        </p:nvSpPr>
        <p:spPr>
          <a:xfrm>
            <a:off x="213457" y="3619737"/>
            <a:ext cx="1180162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/>
              <a:t>   She </a:t>
            </a:r>
            <a:r>
              <a:rPr lang="en-US" sz="3600" b="1" dirty="0">
                <a:highlight>
                  <a:srgbClr val="F3C1FF"/>
                </a:highlight>
              </a:rPr>
              <a:t>used to </a:t>
            </a:r>
            <a:r>
              <a:rPr lang="en-US" sz="3600" b="1" dirty="0">
                <a:solidFill>
                  <a:srgbClr val="C00000"/>
                </a:solidFill>
              </a:rPr>
              <a:t>have</a:t>
            </a:r>
            <a:r>
              <a:rPr lang="en-US" sz="3600" dirty="0"/>
              <a:t> long hair. (Now it's short.)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692B1-281F-928B-AD1A-76ED7AA3C5AA}"/>
              </a:ext>
            </a:extLst>
          </p:cNvPr>
          <p:cNvSpPr/>
          <p:nvPr/>
        </p:nvSpPr>
        <p:spPr>
          <a:xfrm>
            <a:off x="213457" y="1455720"/>
            <a:ext cx="1180162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</a:rPr>
              <a:t>FORM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3600" dirty="0"/>
              <a:t>Subject + </a:t>
            </a:r>
            <a:r>
              <a:rPr lang="en-US" sz="3600" b="1" dirty="0">
                <a:highlight>
                  <a:srgbClr val="F3C1FF"/>
                </a:highlight>
              </a:rPr>
              <a:t>used to </a:t>
            </a:r>
            <a:r>
              <a:rPr lang="en-US" sz="3600" dirty="0"/>
              <a:t>+ </a:t>
            </a:r>
            <a:r>
              <a:rPr lang="en-US" sz="3600" dirty="0">
                <a:solidFill>
                  <a:srgbClr val="C00000"/>
                </a:solidFill>
              </a:rPr>
              <a:t>bare infinitive </a:t>
            </a:r>
            <a:r>
              <a:rPr lang="en-US" sz="3600" dirty="0"/>
              <a:t>(+ object)</a:t>
            </a:r>
            <a:endParaRPr lang="en-US" sz="3600" b="0" i="0" dirty="0">
              <a:effectLst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</a:rPr>
              <a:t>USE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3600" dirty="0">
                <a:solidFill>
                  <a:srgbClr val="242021"/>
                </a:solidFill>
              </a:rPr>
              <a:t>We can use </a:t>
            </a:r>
            <a:r>
              <a:rPr lang="en-US" sz="3600" b="1" i="1" dirty="0">
                <a:solidFill>
                  <a:srgbClr val="242021"/>
                </a:solidFill>
              </a:rPr>
              <a:t>used to </a:t>
            </a:r>
            <a:r>
              <a:rPr lang="en-US" sz="3600" dirty="0">
                <a:solidFill>
                  <a:srgbClr val="242021"/>
                </a:solidFill>
              </a:rPr>
              <a:t>to express: 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400BE0-3C45-E511-DA9A-8E1901F7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831" y="438897"/>
            <a:ext cx="2806844" cy="635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FFD4A7-265E-4B4E-07E2-440782CEF3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0" y="507357"/>
            <a:ext cx="2876032" cy="8315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4F2038-1431-29A8-959C-5954B33AA747}"/>
              </a:ext>
            </a:extLst>
          </p:cNvPr>
          <p:cNvSpPr/>
          <p:nvPr/>
        </p:nvSpPr>
        <p:spPr>
          <a:xfrm>
            <a:off x="195186" y="4663093"/>
            <a:ext cx="118016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VN" sz="36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sz="3600" dirty="0">
                <a:solidFill>
                  <a:srgbClr val="242021"/>
                </a:solidFill>
              </a:rPr>
              <a:t>a repeated past action (but no longer continuing)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F58AA6-134F-F572-FE78-C3F05296003E}"/>
              </a:ext>
            </a:extLst>
          </p:cNvPr>
          <p:cNvSpPr/>
          <p:nvPr/>
        </p:nvSpPr>
        <p:spPr>
          <a:xfrm>
            <a:off x="213457" y="5456212"/>
            <a:ext cx="1178335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/>
              <a:t>  I </a:t>
            </a:r>
            <a:r>
              <a:rPr lang="en-US" sz="3600" b="1" dirty="0">
                <a:highlight>
                  <a:srgbClr val="F3C1FF"/>
                </a:highlight>
              </a:rPr>
              <a:t>used to </a:t>
            </a:r>
            <a:r>
              <a:rPr lang="en-US" sz="3600" b="1" dirty="0">
                <a:solidFill>
                  <a:srgbClr val="C00000"/>
                </a:solidFill>
              </a:rPr>
              <a:t>play</a:t>
            </a:r>
            <a:r>
              <a:rPr lang="en-US" sz="3600" dirty="0"/>
              <a:t> tennis every weekend. (Now I don't.)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43602A-F0ED-6FD4-5EAE-50E6C72508CE}"/>
              </a:ext>
            </a:extLst>
          </p:cNvPr>
          <p:cNvSpPr/>
          <p:nvPr/>
        </p:nvSpPr>
        <p:spPr>
          <a:xfrm>
            <a:off x="213457" y="2802837"/>
            <a:ext cx="118016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VN" sz="36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sz="3600" dirty="0">
                <a:solidFill>
                  <a:srgbClr val="242021"/>
                </a:solidFill>
              </a:rPr>
              <a:t>a past situation or state (but no longer existing)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9296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325A94-D940-3EA1-7FA3-F271E1E9F711}"/>
              </a:ext>
            </a:extLst>
          </p:cNvPr>
          <p:cNvSpPr/>
          <p:nvPr/>
        </p:nvSpPr>
        <p:spPr>
          <a:xfrm>
            <a:off x="579466" y="3292086"/>
            <a:ext cx="11033068" cy="16684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1.I </a:t>
            </a:r>
            <a:r>
              <a:rPr lang="vi-VN" sz="3500" b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used to go</a:t>
            </a:r>
            <a:r>
              <a:rPr lang="vi-VN" sz="3500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to the beach in the summer.</a:t>
            </a:r>
            <a:endParaRPr lang="en-VN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2.My mom </a:t>
            </a:r>
            <a:r>
              <a:rPr lang="vi-VN" sz="3500" b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used to bake</a:t>
            </a:r>
            <a:r>
              <a:rPr lang="vi-VN" sz="3500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a pie on the weekends.</a:t>
            </a:r>
            <a:endParaRPr lang="en-VN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692B1-281F-928B-AD1A-76ED7AA3C5AA}"/>
              </a:ext>
            </a:extLst>
          </p:cNvPr>
          <p:cNvSpPr/>
          <p:nvPr/>
        </p:nvSpPr>
        <p:spPr>
          <a:xfrm>
            <a:off x="306744" y="1603108"/>
            <a:ext cx="11791951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5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en-US" sz="35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vi-VN" sz="3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500" b="1" dirty="0">
                <a:latin typeface="Calibri" panose="020F0502020204030204" pitchFamily="34" charset="0"/>
                <a:cs typeface="Calibri" panose="020F0502020204030204" pitchFamily="34" charset="0"/>
              </a:rPr>
              <a:t>Affirmative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: Subiect + </a:t>
            </a:r>
            <a:r>
              <a:rPr lang="vi-VN" sz="3500" b="1" i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used to</a:t>
            </a:r>
            <a:r>
              <a:rPr lang="vi-VN" sz="3500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vi-VN" sz="3500" b="1" dirty="0">
                <a:latin typeface="Calibri" panose="020F0502020204030204" pitchFamily="34" charset="0"/>
                <a:cs typeface="Calibri" panose="020F0502020204030204" pitchFamily="34" charset="0"/>
              </a:rPr>
              <a:t>bare infinitive 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(+ object)</a:t>
            </a:r>
            <a:endParaRPr lang="en-VN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400BE0-3C45-E511-DA9A-8E1901F7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831" y="438897"/>
            <a:ext cx="2806844" cy="635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D54F0E-6E87-D7BA-6E7D-AF00B90E4B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0" y="487011"/>
            <a:ext cx="2946400" cy="8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6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325A94-D940-3EA1-7FA3-F271E1E9F711}"/>
              </a:ext>
            </a:extLst>
          </p:cNvPr>
          <p:cNvSpPr/>
          <p:nvPr/>
        </p:nvSpPr>
        <p:spPr>
          <a:xfrm>
            <a:off x="1008091" y="3429000"/>
            <a:ext cx="10175818" cy="16684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1.We </a:t>
            </a:r>
            <a:r>
              <a:rPr lang="vi-VN" sz="3500" b="1" i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didn't use to </a:t>
            </a:r>
            <a:r>
              <a:rPr lang="vi-VN" sz="3500" b="1" dirty="0">
                <a:latin typeface="Calibri" panose="020F0502020204030204" pitchFamily="34" charset="0"/>
                <a:cs typeface="Calibri" panose="020F0502020204030204" pitchFamily="34" charset="0"/>
              </a:rPr>
              <a:t>travel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 in the holidays.</a:t>
            </a:r>
          </a:p>
          <a:p>
            <a:pPr algn="just">
              <a:lnSpc>
                <a:spcPct val="150000"/>
              </a:lnSpc>
            </a:pP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2.She </a:t>
            </a:r>
            <a:r>
              <a:rPr lang="vi-VN" sz="3500" b="1" i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didn't use to </a:t>
            </a:r>
            <a:r>
              <a:rPr lang="vi-VN" sz="3500" b="1" dirty="0"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 her friends after school.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692B1-281F-928B-AD1A-76ED7AA3C5AA}"/>
              </a:ext>
            </a:extLst>
          </p:cNvPr>
          <p:cNvSpPr/>
          <p:nvPr/>
        </p:nvSpPr>
        <p:spPr>
          <a:xfrm>
            <a:off x="400049" y="1507858"/>
            <a:ext cx="11506201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vi-VN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Negative: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Subject + </a:t>
            </a:r>
            <a:r>
              <a:rPr lang="vi-VN" sz="3200" b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didn't</a:t>
            </a:r>
            <a:r>
              <a:rPr lang="vi-VN" sz="3200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 to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bare infinitive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(+ object)</a:t>
            </a:r>
            <a:endParaRPr lang="en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400BE0-3C45-E511-DA9A-8E1901F7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831" y="438897"/>
            <a:ext cx="2806844" cy="635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D54F0E-6E87-D7BA-6E7D-AF00B90E4B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0" y="487011"/>
            <a:ext cx="2946400" cy="8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34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325A94-D940-3EA1-7FA3-F271E1E9F711}"/>
              </a:ext>
            </a:extLst>
          </p:cNvPr>
          <p:cNvSpPr/>
          <p:nvPr/>
        </p:nvSpPr>
        <p:spPr>
          <a:xfrm>
            <a:off x="674716" y="3707382"/>
            <a:ext cx="10842568" cy="1341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vi-VN" sz="3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 he </a:t>
            </a:r>
            <a:r>
              <a:rPr lang="vi-VN" sz="3500" b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 to </a:t>
            </a:r>
            <a:r>
              <a:rPr lang="vi-VN" sz="3500" b="1" dirty="0">
                <a:latin typeface="Calibri" panose="020F0502020204030204" pitchFamily="34" charset="0"/>
                <a:cs typeface="Calibri" panose="020F0502020204030204" pitchFamily="34" charset="0"/>
              </a:rPr>
              <a:t>take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 lunch to school?</a:t>
            </a:r>
          </a:p>
          <a:p>
            <a:pPr algn="just">
              <a:lnSpc>
                <a:spcPct val="120000"/>
              </a:lnSpc>
            </a:pP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vi-VN" sz="3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did 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lang="vi-VN" sz="3500" b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 to </a:t>
            </a:r>
            <a:r>
              <a:rPr lang="vi-VN" sz="3500" b="1" dirty="0"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 on vacation?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692B1-281F-928B-AD1A-76ED7AA3C5AA}"/>
              </a:ext>
            </a:extLst>
          </p:cNvPr>
          <p:cNvSpPr/>
          <p:nvPr/>
        </p:nvSpPr>
        <p:spPr>
          <a:xfrm>
            <a:off x="380999" y="1565008"/>
            <a:ext cx="11506201" cy="1708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5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en-US" sz="3500" b="0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vi-VN" sz="3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500" b="1" dirty="0">
                <a:latin typeface="Calibri" panose="020F0502020204030204" pitchFamily="34" charset="0"/>
                <a:cs typeface="Calibri" panose="020F0502020204030204" pitchFamily="34" charset="0"/>
              </a:rPr>
              <a:t>Questions: (</a:t>
            </a:r>
            <a:r>
              <a:rPr lang="vi-VN" sz="3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Wh-word + Did 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+ subiect + </a:t>
            </a:r>
            <a:r>
              <a:rPr lang="vi-VN" sz="3500" b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 to 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vi-VN" sz="3500" b="1" dirty="0">
                <a:latin typeface="Calibri" panose="020F0502020204030204" pitchFamily="34" charset="0"/>
                <a:cs typeface="Calibri" panose="020F0502020204030204" pitchFamily="34" charset="0"/>
              </a:rPr>
              <a:t>bare infinitive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 (+ obiect)?</a:t>
            </a:r>
            <a:endParaRPr lang="en-VN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400BE0-3C45-E511-DA9A-8E1901F7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831" y="438897"/>
            <a:ext cx="2806844" cy="635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D54F0E-6E87-D7BA-6E7D-AF00B90E4B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0" y="487011"/>
            <a:ext cx="2946400" cy="8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20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AD5B54-6F7A-46A9-A78B-E1676AA815DD}"/>
              </a:ext>
            </a:extLst>
          </p:cNvPr>
          <p:cNvSpPr txBox="1"/>
          <p:nvPr/>
        </p:nvSpPr>
        <p:spPr>
          <a:xfrm>
            <a:off x="384313" y="450573"/>
            <a:ext cx="11360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>
                <a:solidFill>
                  <a:srgbClr val="0070C0"/>
                </a:solidFill>
              </a:rPr>
              <a:t>Wednesday</a:t>
            </a:r>
            <a:r>
              <a:rPr lang="en-US" sz="3200" b="1" dirty="0">
                <a:solidFill>
                  <a:srgbClr val="0070C0"/>
                </a:solidFill>
              </a:rPr>
              <a:t>, October</a:t>
            </a:r>
            <a:r>
              <a:rPr lang="en-US" sz="3200" b="1">
                <a:solidFill>
                  <a:srgbClr val="0070C0"/>
                </a:solidFill>
              </a:rPr>
              <a:t>, 15</a:t>
            </a:r>
            <a:r>
              <a:rPr lang="en-US" sz="3200" b="1" baseline="30000">
                <a:solidFill>
                  <a:srgbClr val="0070C0"/>
                </a:solidFill>
              </a:rPr>
              <a:t>th</a:t>
            </a:r>
            <a:r>
              <a:rPr lang="en-US" sz="3200" b="1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</a:rPr>
              <a:t>2025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Period 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0F9DCE-DB13-4BEF-A3B2-F2B3C77D3A3A}"/>
              </a:ext>
            </a:extLst>
          </p:cNvPr>
          <p:cNvSpPr txBox="1"/>
          <p:nvPr/>
        </p:nvSpPr>
        <p:spPr>
          <a:xfrm>
            <a:off x="2568494" y="1785729"/>
            <a:ext cx="7542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0070C0"/>
                </a:solidFill>
              </a:rPr>
              <a:t>Unit 2: Life in the past</a:t>
            </a:r>
            <a:endParaRPr lang="en-US" sz="2800" b="1" dirty="0">
              <a:solidFill>
                <a:srgbClr val="0070C0"/>
              </a:solidFill>
            </a:endParaRPr>
          </a:p>
          <a:p>
            <a:pPr lvl="0" algn="ctr"/>
            <a:r>
              <a:rPr lang="en-US" sz="4000" b="1" dirty="0">
                <a:solidFill>
                  <a:srgbClr val="00B050"/>
                </a:solidFill>
              </a:rPr>
              <a:t>Lesson 2.2: Grammar</a:t>
            </a:r>
            <a:endParaRPr lang="en-US" sz="4000" dirty="0">
              <a:solidFill>
                <a:prstClr val="black"/>
              </a:solidFill>
            </a:endParaRPr>
          </a:p>
          <a:p>
            <a:pPr lvl="0" algn="ctr"/>
            <a:r>
              <a:rPr lang="en-US" sz="4000" dirty="0">
                <a:solidFill>
                  <a:srgbClr val="FF0000"/>
                </a:solidFill>
              </a:rPr>
              <a:t>Pages 19 &amp; 20</a:t>
            </a:r>
          </a:p>
        </p:txBody>
      </p:sp>
    </p:spTree>
    <p:extLst>
      <p:ext uri="{BB962C8B-B14F-4D97-AF65-F5344CB8AC3E}">
        <p14:creationId xmlns:p14="http://schemas.microsoft.com/office/powerpoint/2010/main" val="2143321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325A94-D940-3EA1-7FA3-F271E1E9F711}"/>
              </a:ext>
            </a:extLst>
          </p:cNvPr>
          <p:cNvSpPr/>
          <p:nvPr/>
        </p:nvSpPr>
        <p:spPr>
          <a:xfrm>
            <a:off x="380998" y="2345817"/>
            <a:ext cx="11506201" cy="630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VN" sz="35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VN" sz="3500" b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used to </a:t>
            </a:r>
            <a:r>
              <a:rPr lang="en-VN" sz="3500" dirty="0">
                <a:latin typeface="Calibri" panose="020F0502020204030204" pitchFamily="34" charset="0"/>
                <a:cs typeface="Calibri" panose="020F0502020204030204" pitchFamily="34" charset="0"/>
              </a:rPr>
              <a:t>live in London. (</a:t>
            </a:r>
            <a:r>
              <a:rPr lang="en-VN" sz="3500" b="1" dirty="0">
                <a:latin typeface="Calibri" panose="020F0502020204030204" pitchFamily="34" charset="0"/>
                <a:cs typeface="Calibri" panose="020F0502020204030204" pitchFamily="34" charset="0"/>
              </a:rPr>
              <a:t>NOT: </a:t>
            </a:r>
            <a:r>
              <a:rPr lang="en-VN" sz="35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VN" sz="3500" b="1" dirty="0">
                <a:latin typeface="Calibri" panose="020F0502020204030204" pitchFamily="34" charset="0"/>
                <a:cs typeface="Calibri" panose="020F0502020204030204" pitchFamily="34" charset="0"/>
              </a:rPr>
              <a:t>would </a:t>
            </a:r>
            <a:r>
              <a:rPr lang="en-VN" sz="3500" dirty="0">
                <a:latin typeface="Calibri" panose="020F0502020204030204" pitchFamily="34" charset="0"/>
                <a:cs typeface="Calibri" panose="020F0502020204030204" pitchFamily="34" charset="0"/>
              </a:rPr>
              <a:t>live in London.)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692B1-281F-928B-AD1A-76ED7AA3C5AA}"/>
              </a:ext>
            </a:extLst>
          </p:cNvPr>
          <p:cNvSpPr/>
          <p:nvPr/>
        </p:nvSpPr>
        <p:spPr>
          <a:xfrm>
            <a:off x="380999" y="1488808"/>
            <a:ext cx="11506201" cy="630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• When we talk about past states, we use </a:t>
            </a:r>
            <a:r>
              <a:rPr lang="vi-VN" sz="3500" b="1" i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used to</a:t>
            </a:r>
            <a:r>
              <a:rPr lang="vi-VN" sz="3500" dirty="0">
                <a:latin typeface="Calibri" panose="020F0502020204030204" pitchFamily="34" charset="0"/>
                <a:cs typeface="Calibri" panose="020F0502020204030204" pitchFamily="34" charset="0"/>
              </a:rPr>
              <a:t>, not </a:t>
            </a:r>
            <a:r>
              <a:rPr lang="vi-VN" sz="3500" b="1" i="1" dirty="0"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endParaRPr lang="en-VN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400BE0-3C45-E511-DA9A-8E1901F7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831" y="438897"/>
            <a:ext cx="2806844" cy="635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D54F0E-6E87-D7BA-6E7D-AF00B90E4B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0" y="487011"/>
            <a:ext cx="2946400" cy="8519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ACA31C-9529-5C66-D8BA-95EA9166D996}"/>
              </a:ext>
            </a:extLst>
          </p:cNvPr>
          <p:cNvSpPr/>
          <p:nvPr/>
        </p:nvSpPr>
        <p:spPr>
          <a:xfrm>
            <a:off x="380999" y="4993767"/>
            <a:ext cx="11506200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VN" sz="3500" dirty="0">
                <a:latin typeface="Calibri" panose="020F0502020204030204" pitchFamily="34" charset="0"/>
                <a:cs typeface="Calibri" panose="020F0502020204030204" pitchFamily="34" charset="0"/>
              </a:rPr>
              <a:t>When I was a kid, I </a:t>
            </a:r>
            <a:r>
              <a:rPr lang="en-VN" sz="3500" b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used to </a:t>
            </a:r>
            <a:r>
              <a:rPr lang="en-VN" sz="3500" dirty="0">
                <a:latin typeface="Calibri" panose="020F0502020204030204" pitchFamily="34" charset="0"/>
                <a:cs typeface="Calibri" panose="020F0502020204030204" pitchFamily="34" charset="0"/>
              </a:rPr>
              <a:t>visit my uncle every year. We</a:t>
            </a:r>
            <a:r>
              <a:rPr lang="en-VN" sz="3500" b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'd</a:t>
            </a:r>
            <a:r>
              <a:rPr lang="en-VN" sz="3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VN" sz="3500" dirty="0">
                <a:latin typeface="Calibri" panose="020F0502020204030204" pitchFamily="34" charset="0"/>
                <a:cs typeface="Calibri" panose="020F0502020204030204" pitchFamily="34" charset="0"/>
              </a:rPr>
              <a:t>play in the woods, and we</a:t>
            </a:r>
            <a:r>
              <a:rPr lang="en-VN" sz="3500" b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'd</a:t>
            </a:r>
            <a:r>
              <a:rPr lang="en-VN" sz="3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VN" sz="3500" dirty="0">
                <a:latin typeface="Calibri" panose="020F0502020204030204" pitchFamily="34" charset="0"/>
                <a:cs typeface="Calibri" panose="020F0502020204030204" pitchFamily="34" charset="0"/>
              </a:rPr>
              <a:t>go fishing in the river.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43D5C3-3E48-3AEC-9E73-ABE39632E5BA}"/>
              </a:ext>
            </a:extLst>
          </p:cNvPr>
          <p:cNvSpPr/>
          <p:nvPr/>
        </p:nvSpPr>
        <p:spPr>
          <a:xfrm>
            <a:off x="380999" y="3641458"/>
            <a:ext cx="11506201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VN" sz="3500" dirty="0">
                <a:latin typeface="Calibri" panose="020F0502020204030204" pitchFamily="34" charset="0"/>
                <a:cs typeface="Calibri" panose="020F0502020204030204" pitchFamily="34" charset="0"/>
              </a:rPr>
              <a:t>• When we use them both together, </a:t>
            </a:r>
            <a:r>
              <a:rPr lang="en-VN" sz="3500" b="1" i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used to</a:t>
            </a:r>
            <a:r>
              <a:rPr lang="en-VN" sz="3500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VN" sz="3500" dirty="0">
                <a:latin typeface="Calibri" panose="020F0502020204030204" pitchFamily="34" charset="0"/>
                <a:cs typeface="Calibri" panose="020F0502020204030204" pitchFamily="34" charset="0"/>
              </a:rPr>
              <a:t>usually comes first to set the context for the past actions.</a:t>
            </a:r>
          </a:p>
        </p:txBody>
      </p:sp>
    </p:spTree>
    <p:extLst>
      <p:ext uri="{BB962C8B-B14F-4D97-AF65-F5344CB8AC3E}">
        <p14:creationId xmlns:p14="http://schemas.microsoft.com/office/powerpoint/2010/main" val="396408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325A94-D940-3EA1-7FA3-F271E1E9F711}"/>
              </a:ext>
            </a:extLst>
          </p:cNvPr>
          <p:cNvSpPr/>
          <p:nvPr/>
        </p:nvSpPr>
        <p:spPr>
          <a:xfrm>
            <a:off x="380998" y="2079117"/>
            <a:ext cx="11506201" cy="12704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VN" sz="3300" b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used to </a:t>
            </a:r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go fishing with my grandpa. (We can also say: </a:t>
            </a:r>
            <a:r>
              <a:rPr lang="en-VN" sz="3300" b="1" dirty="0">
                <a:latin typeface="Calibri" panose="020F0502020204030204" pitchFamily="34" charset="0"/>
                <a:cs typeface="Calibri" panose="020F0502020204030204" pitchFamily="34" charset="0"/>
              </a:rPr>
              <a:t>When I was young</a:t>
            </a:r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, I </a:t>
            </a:r>
            <a:r>
              <a:rPr lang="en-VN" sz="3300" b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used to </a:t>
            </a:r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go fishing with my grandpa.)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692B1-281F-928B-AD1A-76ED7AA3C5AA}"/>
              </a:ext>
            </a:extLst>
          </p:cNvPr>
          <p:cNvSpPr/>
          <p:nvPr/>
        </p:nvSpPr>
        <p:spPr>
          <a:xfrm>
            <a:off x="380999" y="1336408"/>
            <a:ext cx="11506201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• We don't need to mention a past time with </a:t>
            </a:r>
            <a:r>
              <a:rPr lang="en-VN" sz="3300" b="1" i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used to</a:t>
            </a:r>
            <a:r>
              <a:rPr lang="en-VN" sz="3300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400BE0-3C45-E511-DA9A-8E1901F7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831" y="438897"/>
            <a:ext cx="2806844" cy="635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D54F0E-6E87-D7BA-6E7D-AF00B90E4B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487011"/>
            <a:ext cx="2647950" cy="7656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ACA31C-9529-5C66-D8BA-95EA9166D996}"/>
              </a:ext>
            </a:extLst>
          </p:cNvPr>
          <p:cNvSpPr/>
          <p:nvPr/>
        </p:nvSpPr>
        <p:spPr>
          <a:xfrm>
            <a:off x="380999" y="5108067"/>
            <a:ext cx="115062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VN" sz="3300" b="1" dirty="0">
                <a:latin typeface="Calibri" panose="020F0502020204030204" pitchFamily="34" charset="0"/>
                <a:cs typeface="Calibri" panose="020F0502020204030204" pitchFamily="34" charset="0"/>
              </a:rPr>
              <a:t>When I was young, </a:t>
            </a:r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VN" sz="3300" b="1" dirty="0">
                <a:highlight>
                  <a:srgbClr val="F3C1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en-VN" sz="3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go fishing with my grandpa. </a:t>
            </a:r>
          </a:p>
          <a:p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VN" sz="3300" b="1" dirty="0">
                <a:latin typeface="Calibri" panose="020F0502020204030204" pitchFamily="34" charset="0"/>
                <a:cs typeface="Calibri" panose="020F0502020204030204" pitchFamily="34" charset="0"/>
              </a:rPr>
              <a:t>NOT: </a:t>
            </a:r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VN" sz="3300" b="1" dirty="0">
                <a:latin typeface="Calibri" panose="020F0502020204030204" pitchFamily="34" charset="0"/>
                <a:cs typeface="Calibri" panose="020F0502020204030204" pitchFamily="34" charset="0"/>
              </a:rPr>
              <a:t>would </a:t>
            </a:r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go fishing with my grandpa.)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43D5C3-3E48-3AEC-9E73-ABE39632E5BA}"/>
              </a:ext>
            </a:extLst>
          </p:cNvPr>
          <p:cNvSpPr/>
          <p:nvPr/>
        </p:nvSpPr>
        <p:spPr>
          <a:xfrm>
            <a:off x="380999" y="3717658"/>
            <a:ext cx="11506201" cy="12704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• However, we need to mention a past time with </a:t>
            </a:r>
            <a:r>
              <a:rPr lang="en-VN" sz="3300" b="1" dirty="0"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(e.g. "</a:t>
            </a:r>
            <a:r>
              <a:rPr lang="en-VN" sz="3300" b="1" dirty="0">
                <a:latin typeface="Calibri" panose="020F0502020204030204" pitchFamily="34" charset="0"/>
                <a:cs typeface="Calibri" panose="020F0502020204030204" pitchFamily="34" charset="0"/>
              </a:rPr>
              <a:t>When I was young, ...</a:t>
            </a:r>
            <a:r>
              <a:rPr lang="en-VN" sz="3300" dirty="0">
                <a:latin typeface="Calibri" panose="020F0502020204030204" pitchFamily="34" charset="0"/>
                <a:cs typeface="Calibri" panose="020F0502020204030204" pitchFamily="34" charset="0"/>
              </a:rPr>
              <a:t>") </a:t>
            </a:r>
          </a:p>
        </p:txBody>
      </p:sp>
    </p:spTree>
    <p:extLst>
      <p:ext uri="{BB962C8B-B14F-4D97-AF65-F5344CB8AC3E}">
        <p14:creationId xmlns:p14="http://schemas.microsoft.com/office/powerpoint/2010/main" val="457518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342899" y="1026989"/>
            <a:ext cx="5581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70C0"/>
                </a:solidFill>
                <a:highlight>
                  <a:srgbClr val="00FF00"/>
                </a:highlight>
              </a:rPr>
              <a:t>Task a.</a:t>
            </a:r>
            <a:r>
              <a:rPr lang="en-US" sz="3600" b="1" dirty="0">
                <a:solidFill>
                  <a:srgbClr val="0070C0"/>
                </a:solidFill>
              </a:rPr>
              <a:t> Read about “</a:t>
            </a:r>
            <a:r>
              <a:rPr lang="en-US" sz="3600" b="1" i="1" dirty="0">
                <a:solidFill>
                  <a:srgbClr val="0070C0"/>
                </a:solidFill>
              </a:rPr>
              <a:t>used to”</a:t>
            </a:r>
            <a:r>
              <a:rPr lang="en-US" sz="3600" b="1" dirty="0">
                <a:solidFill>
                  <a:srgbClr val="0070C0"/>
                </a:solidFill>
              </a:rPr>
              <a:t>, then fill in the blank.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B43C98-E50B-A9D4-FDD8-775D2E5E9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2" y="512639"/>
            <a:ext cx="5029198" cy="587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15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741F66-BD90-5841-5699-8079FDF6F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2" y="512639"/>
            <a:ext cx="5029198" cy="5876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487443" y="836489"/>
            <a:ext cx="5437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70C0"/>
                </a:solidFill>
                <a:highlight>
                  <a:srgbClr val="00FF00"/>
                </a:highlight>
              </a:rPr>
              <a:t>Task b.</a:t>
            </a:r>
            <a:r>
              <a:rPr lang="en-US" sz="3600" b="1" dirty="0">
                <a:solidFill>
                  <a:srgbClr val="0070C0"/>
                </a:solidFill>
              </a:rPr>
              <a:t> Listen and check. Listen again and repeat.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CB32B-AC8E-5A5D-7E2E-1911D6493FDB}"/>
              </a:ext>
            </a:extLst>
          </p:cNvPr>
          <p:cNvSpPr txBox="1"/>
          <p:nvPr/>
        </p:nvSpPr>
        <p:spPr>
          <a:xfrm>
            <a:off x="8072174" y="5041799"/>
            <a:ext cx="2486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used to eat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A499FC-C24F-466D-3B4B-BC4E7AC1B8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913" y="1395348"/>
            <a:ext cx="778543" cy="620888"/>
          </a:xfrm>
          <a:prstGeom prst="rect">
            <a:avLst/>
          </a:prstGeom>
        </p:spPr>
      </p:pic>
      <p:pic>
        <p:nvPicPr>
          <p:cNvPr id="11" name="CD1 TRACK 22">
            <a:hlinkClick r:id="" action="ppaction://media"/>
            <a:extLst>
              <a:ext uri="{FF2B5EF4-FFF2-40B4-BE49-F238E27FC236}">
                <a16:creationId xmlns:a16="http://schemas.microsoft.com/office/drawing/2014/main" id="{396E477E-9A66-D5B3-ED65-A120552E10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7686" y="20162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25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312E0-0B4B-5B58-3B99-94D0EE96F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267B0-D72E-4EA8-D8CE-EFA925B83EFF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CA369-E9E0-D819-EF54-23D7D83215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C0389D-B94C-8435-EB11-251AD3C991E8}"/>
              </a:ext>
            </a:extLst>
          </p:cNvPr>
          <p:cNvSpPr txBox="1"/>
          <p:nvPr/>
        </p:nvSpPr>
        <p:spPr>
          <a:xfrm>
            <a:off x="4867134" y="4143638"/>
            <a:ext cx="326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Practice </a:t>
            </a:r>
          </a:p>
        </p:txBody>
      </p:sp>
    </p:spTree>
    <p:extLst>
      <p:ext uri="{BB962C8B-B14F-4D97-AF65-F5344CB8AC3E}">
        <p14:creationId xmlns:p14="http://schemas.microsoft.com/office/powerpoint/2010/main" val="95400770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311239" y="414068"/>
            <a:ext cx="11328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highlight>
                  <a:srgbClr val="00FF00"/>
                </a:highlight>
              </a:rPr>
              <a:t>Task c.</a:t>
            </a:r>
            <a:r>
              <a:rPr lang="en-US" sz="3400" b="1" dirty="0">
                <a:solidFill>
                  <a:srgbClr val="0070C0"/>
                </a:solidFill>
              </a:rPr>
              <a:t> Underline the mistakes and write the correct words on the lines.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70160E-C373-EB58-7BB4-F45A007A723E}"/>
              </a:ext>
            </a:extLst>
          </p:cNvPr>
          <p:cNvSpPr txBox="1"/>
          <p:nvPr/>
        </p:nvSpPr>
        <p:spPr>
          <a:xfrm>
            <a:off x="9600239" y="2078924"/>
            <a:ext cx="176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used to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47309B-7AB9-9970-6094-84F7E3537221}"/>
              </a:ext>
            </a:extLst>
          </p:cNvPr>
          <p:cNvCxnSpPr>
            <a:cxnSpLocks/>
          </p:cNvCxnSpPr>
          <p:nvPr/>
        </p:nvCxnSpPr>
        <p:spPr>
          <a:xfrm>
            <a:off x="2733215" y="2643821"/>
            <a:ext cx="118280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2549AE-5427-37ED-98F2-FFA8935E0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021618"/>
              </p:ext>
            </p:extLst>
          </p:nvPr>
        </p:nvGraphicFramePr>
        <p:xfrm>
          <a:off x="311239" y="2196150"/>
          <a:ext cx="11328312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0911">
                  <a:extLst>
                    <a:ext uri="{9D8B030D-6E8A-4147-A177-3AD203B41FA5}">
                      <a16:colId xmlns:a16="http://schemas.microsoft.com/office/drawing/2014/main" val="4057084110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9044284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My mother to used sweep the floor in the morning. 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154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Did your nephew used to sketch after school?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279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We used to traveled around on a tuk-tuk.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619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I used live in London with my brother.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353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Where did she use to went on the weekends?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656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We use to loved walking to my aunt's cottage.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310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079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311239" y="414068"/>
            <a:ext cx="11328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highlight>
                  <a:srgbClr val="00FF00"/>
                </a:highlight>
              </a:rPr>
              <a:t>Task c.</a:t>
            </a:r>
            <a:r>
              <a:rPr lang="en-US" sz="3400" b="1" dirty="0">
                <a:solidFill>
                  <a:srgbClr val="0070C0"/>
                </a:solidFill>
              </a:rPr>
              <a:t> Underline the mistakes and write the correct words on the lines.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ABB0119-5ED8-A3C6-2F6D-D53F765EB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172239"/>
              </p:ext>
            </p:extLst>
          </p:nvPr>
        </p:nvGraphicFramePr>
        <p:xfrm>
          <a:off x="311239" y="1733562"/>
          <a:ext cx="11544300" cy="2699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12239">
                  <a:extLst>
                    <a:ext uri="{9D8B030D-6E8A-4147-A177-3AD203B41FA5}">
                      <a16:colId xmlns:a16="http://schemas.microsoft.com/office/drawing/2014/main" val="1983293152"/>
                    </a:ext>
                  </a:extLst>
                </a:gridCol>
                <a:gridCol w="3232061">
                  <a:extLst>
                    <a:ext uri="{9D8B030D-6E8A-4147-A177-3AD203B41FA5}">
                      <a16:colId xmlns:a16="http://schemas.microsoft.com/office/drawing/2014/main" val="42668167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My mother to used sweep the floor in the morning. 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153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Did your nephew used to sketch after school?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989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VN" sz="32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We used to traveled around on a tuk-tuk.</a:t>
                      </a:r>
                      <a:endParaRPr lang="en-VN" sz="32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8131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570160E-C373-EB58-7BB4-F45A007A723E}"/>
              </a:ext>
            </a:extLst>
          </p:cNvPr>
          <p:cNvSpPr txBox="1"/>
          <p:nvPr/>
        </p:nvSpPr>
        <p:spPr>
          <a:xfrm>
            <a:off x="8847163" y="1755069"/>
            <a:ext cx="176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used to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47309B-7AB9-9970-6094-84F7E3537221}"/>
              </a:ext>
            </a:extLst>
          </p:cNvPr>
          <p:cNvCxnSpPr>
            <a:cxnSpLocks/>
          </p:cNvCxnSpPr>
          <p:nvPr/>
        </p:nvCxnSpPr>
        <p:spPr>
          <a:xfrm>
            <a:off x="2746416" y="2378806"/>
            <a:ext cx="12358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F5ECA9F-C9FE-89AF-BEF3-D5F819962C1B}"/>
              </a:ext>
            </a:extLst>
          </p:cNvPr>
          <p:cNvSpPr txBox="1"/>
          <p:nvPr/>
        </p:nvSpPr>
        <p:spPr>
          <a:xfrm>
            <a:off x="4989869" y="1087231"/>
            <a:ext cx="197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77852-5ABC-3B99-F6FF-559BDB8FD6FB}"/>
              </a:ext>
            </a:extLst>
          </p:cNvPr>
          <p:cNvSpPr txBox="1"/>
          <p:nvPr/>
        </p:nvSpPr>
        <p:spPr>
          <a:xfrm>
            <a:off x="9003080" y="3197380"/>
            <a:ext cx="176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8EFB6D-B405-1184-EC09-2DE24FB11A68}"/>
              </a:ext>
            </a:extLst>
          </p:cNvPr>
          <p:cNvCxnSpPr>
            <a:cxnSpLocks/>
          </p:cNvCxnSpPr>
          <p:nvPr/>
        </p:nvCxnSpPr>
        <p:spPr>
          <a:xfrm>
            <a:off x="3695101" y="3782155"/>
            <a:ext cx="7649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05823F9-58F0-CA01-9428-09729D0CCF9E}"/>
              </a:ext>
            </a:extLst>
          </p:cNvPr>
          <p:cNvSpPr txBox="1"/>
          <p:nvPr/>
        </p:nvSpPr>
        <p:spPr>
          <a:xfrm>
            <a:off x="9003079" y="3880897"/>
            <a:ext cx="176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travel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34770D-9E65-6DB9-5011-439E2F568AA7}"/>
              </a:ext>
            </a:extLst>
          </p:cNvPr>
          <p:cNvCxnSpPr>
            <a:cxnSpLocks/>
          </p:cNvCxnSpPr>
          <p:nvPr/>
        </p:nvCxnSpPr>
        <p:spPr>
          <a:xfrm>
            <a:off x="2746416" y="4432758"/>
            <a:ext cx="12731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75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ABB0119-5ED8-A3C6-2F6D-D53F765EB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109873"/>
              </p:ext>
            </p:extLst>
          </p:nvPr>
        </p:nvGraphicFramePr>
        <p:xfrm>
          <a:off x="311239" y="2122170"/>
          <a:ext cx="11042695" cy="1967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5801">
                  <a:extLst>
                    <a:ext uri="{9D8B030D-6E8A-4147-A177-3AD203B41FA5}">
                      <a16:colId xmlns:a16="http://schemas.microsoft.com/office/drawing/2014/main" val="1983293152"/>
                    </a:ext>
                  </a:extLst>
                </a:gridCol>
                <a:gridCol w="2736894">
                  <a:extLst>
                    <a:ext uri="{9D8B030D-6E8A-4147-A177-3AD203B41FA5}">
                      <a16:colId xmlns:a16="http://schemas.microsoft.com/office/drawing/2014/main" val="42668167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I used live in London with my brother.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889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VN" sz="3200" b="0" kern="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Where did she use to went on the weekends?</a:t>
                      </a:r>
                      <a:endParaRPr lang="en-VN" sz="3200" b="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371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We use to loved walking to my aunt's cottage.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5639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311239" y="414068"/>
            <a:ext cx="11328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highlight>
                  <a:srgbClr val="00FF00"/>
                </a:highlight>
              </a:rPr>
              <a:t>Task c.</a:t>
            </a:r>
            <a:r>
              <a:rPr lang="en-US" sz="3400" b="1" dirty="0">
                <a:solidFill>
                  <a:srgbClr val="0070C0"/>
                </a:solidFill>
              </a:rPr>
              <a:t> Underline the mistakes and write the correct words on the lines.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F1748-20E6-172A-DB37-934558177003}"/>
              </a:ext>
            </a:extLst>
          </p:cNvPr>
          <p:cNvSpPr txBox="1"/>
          <p:nvPr/>
        </p:nvSpPr>
        <p:spPr>
          <a:xfrm>
            <a:off x="4444349" y="998842"/>
            <a:ext cx="197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3C8082-E414-ED71-171B-F92E75BB17CA}"/>
              </a:ext>
            </a:extLst>
          </p:cNvPr>
          <p:cNvSpPr txBox="1"/>
          <p:nvPr/>
        </p:nvSpPr>
        <p:spPr>
          <a:xfrm>
            <a:off x="8870795" y="2178153"/>
            <a:ext cx="176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used to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BCC3DD-94D1-3CE6-A9BC-8E7F734EA904}"/>
              </a:ext>
            </a:extLst>
          </p:cNvPr>
          <p:cNvCxnSpPr>
            <a:cxnSpLocks/>
          </p:cNvCxnSpPr>
          <p:nvPr/>
        </p:nvCxnSpPr>
        <p:spPr>
          <a:xfrm>
            <a:off x="997721" y="2762928"/>
            <a:ext cx="7750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8E61E07-A5B2-7EB1-67AC-9758AF560D7A}"/>
              </a:ext>
            </a:extLst>
          </p:cNvPr>
          <p:cNvSpPr txBox="1"/>
          <p:nvPr/>
        </p:nvSpPr>
        <p:spPr>
          <a:xfrm>
            <a:off x="8908117" y="2844225"/>
            <a:ext cx="176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D458265-6D10-251C-7EDD-677BE07A902E}"/>
              </a:ext>
            </a:extLst>
          </p:cNvPr>
          <p:cNvCxnSpPr>
            <a:cxnSpLocks/>
          </p:cNvCxnSpPr>
          <p:nvPr/>
        </p:nvCxnSpPr>
        <p:spPr>
          <a:xfrm>
            <a:off x="4369705" y="3407374"/>
            <a:ext cx="8367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B186113-5FCE-EE49-C802-C422B1265B42}"/>
              </a:ext>
            </a:extLst>
          </p:cNvPr>
          <p:cNvSpPr txBox="1"/>
          <p:nvPr/>
        </p:nvSpPr>
        <p:spPr>
          <a:xfrm>
            <a:off x="8607601" y="3505784"/>
            <a:ext cx="2439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used to love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3E87FD-3766-E831-76A8-01F5B4B7E594}"/>
              </a:ext>
            </a:extLst>
          </p:cNvPr>
          <p:cNvCxnSpPr>
            <a:cxnSpLocks/>
          </p:cNvCxnSpPr>
          <p:nvPr/>
        </p:nvCxnSpPr>
        <p:spPr>
          <a:xfrm>
            <a:off x="1448700" y="4089846"/>
            <a:ext cx="19849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708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158651" y="401494"/>
            <a:ext cx="11728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highlight>
                  <a:srgbClr val="00FF00"/>
                </a:highlight>
              </a:rPr>
              <a:t>Task d.</a:t>
            </a:r>
            <a:r>
              <a:rPr lang="en-US" sz="3200" b="1" dirty="0">
                <a:solidFill>
                  <a:srgbClr val="0070C0"/>
                </a:solidFill>
              </a:rPr>
              <a:t> Write sentences using the information in the table with either </a:t>
            </a:r>
            <a:r>
              <a:rPr lang="en-US" sz="3200" b="1" i="1" dirty="0">
                <a:solidFill>
                  <a:srgbClr val="0070C0"/>
                </a:solidFill>
              </a:rPr>
              <a:t>used to </a:t>
            </a:r>
            <a:r>
              <a:rPr lang="en-US" sz="3200" b="1" dirty="0">
                <a:solidFill>
                  <a:srgbClr val="0070C0"/>
                </a:solidFill>
              </a:rPr>
              <a:t>(if there's no past time phrase) or </a:t>
            </a:r>
            <a:r>
              <a:rPr lang="en-US" sz="3200" b="1" i="1" dirty="0">
                <a:solidFill>
                  <a:srgbClr val="0070C0"/>
                </a:solidFill>
              </a:rPr>
              <a:t>would</a:t>
            </a:r>
            <a:r>
              <a:rPr lang="en-US" sz="3200" b="1" dirty="0">
                <a:solidFill>
                  <a:srgbClr val="0070C0"/>
                </a:solidFill>
              </a:rPr>
              <a:t> (if there's a past time phrase).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29636C-1C6E-4AE1-EEAF-A7A50D148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021" y="1473554"/>
            <a:ext cx="7772400" cy="49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23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010B26-3F53-28EC-F575-B14BA521D744}"/>
              </a:ext>
            </a:extLst>
          </p:cNvPr>
          <p:cNvSpPr txBox="1"/>
          <p:nvPr/>
        </p:nvSpPr>
        <p:spPr>
          <a:xfrm>
            <a:off x="1218133" y="1890285"/>
            <a:ext cx="9755734" cy="4528899"/>
          </a:xfrm>
          <a:prstGeom prst="roundRect">
            <a:avLst/>
          </a:prstGeom>
          <a:solidFill>
            <a:srgbClr val="FFC000">
              <a:alpha val="19216"/>
            </a:srgb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1. 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_________________________________________________</a:t>
            </a: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2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 _________________________________________________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_________________________________________________</a:t>
            </a:r>
            <a:endParaRPr lang="en-VN" sz="260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3. 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_________________________________________________</a:t>
            </a: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4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 _________________________________________________ 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_________________________________________________</a:t>
            </a: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5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 _________________________________________________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_________________________________________________</a:t>
            </a:r>
            <a:endParaRPr lang="en-VN" sz="260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158651" y="401494"/>
            <a:ext cx="11728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highlight>
                  <a:srgbClr val="00FF00"/>
                </a:highlight>
              </a:rPr>
              <a:t>Task d.</a:t>
            </a:r>
            <a:r>
              <a:rPr lang="en-US" sz="3200" b="1" dirty="0">
                <a:solidFill>
                  <a:srgbClr val="0070C0"/>
                </a:solidFill>
              </a:rPr>
              <a:t> Write sentences using the information in the table with either </a:t>
            </a:r>
            <a:r>
              <a:rPr lang="en-US" sz="3200" b="1" i="1" dirty="0">
                <a:solidFill>
                  <a:srgbClr val="0070C0"/>
                </a:solidFill>
              </a:rPr>
              <a:t>used to </a:t>
            </a:r>
            <a:r>
              <a:rPr lang="en-US" sz="3200" b="1" dirty="0">
                <a:solidFill>
                  <a:srgbClr val="0070C0"/>
                </a:solidFill>
              </a:rPr>
              <a:t>(if there's no past time phrase) or </a:t>
            </a:r>
            <a:r>
              <a:rPr lang="en-US" sz="3200" b="1" i="1" dirty="0">
                <a:solidFill>
                  <a:srgbClr val="0070C0"/>
                </a:solidFill>
              </a:rPr>
              <a:t>would</a:t>
            </a:r>
            <a:r>
              <a:rPr lang="en-US" sz="3200" b="1" dirty="0">
                <a:solidFill>
                  <a:srgbClr val="0070C0"/>
                </a:solidFill>
              </a:rPr>
              <a:t> (if there's a past time phrase).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E53C1-4A64-95D3-8609-B3BAC5711F92}"/>
              </a:ext>
            </a:extLst>
          </p:cNvPr>
          <p:cNvSpPr txBox="1"/>
          <p:nvPr/>
        </p:nvSpPr>
        <p:spPr>
          <a:xfrm>
            <a:off x="2148576" y="1965116"/>
            <a:ext cx="3874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used to live in Tokyo.</a:t>
            </a:r>
          </a:p>
        </p:txBody>
      </p:sp>
    </p:spTree>
    <p:extLst>
      <p:ext uri="{BB962C8B-B14F-4D97-AF65-F5344CB8AC3E}">
        <p14:creationId xmlns:p14="http://schemas.microsoft.com/office/powerpoint/2010/main" val="117113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793022" y="149755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796130" y="233584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99239" y="4761788"/>
            <a:ext cx="3256378" cy="64343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811682" y="561113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789906" y="31447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9239" y="597740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BF96C0F0-2456-D6F6-B9D3-60CA48E2197C}"/>
              </a:ext>
            </a:extLst>
          </p:cNvPr>
          <p:cNvSpPr/>
          <p:nvPr/>
        </p:nvSpPr>
        <p:spPr>
          <a:xfrm>
            <a:off x="4830869" y="3976689"/>
            <a:ext cx="3256378" cy="6434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010B26-3F53-28EC-F575-B14BA521D744}"/>
              </a:ext>
            </a:extLst>
          </p:cNvPr>
          <p:cNvSpPr txBox="1"/>
          <p:nvPr/>
        </p:nvSpPr>
        <p:spPr>
          <a:xfrm>
            <a:off x="938747" y="1945557"/>
            <a:ext cx="10314505" cy="4528899"/>
          </a:xfrm>
          <a:prstGeom prst="roundRect">
            <a:avLst/>
          </a:prstGeom>
          <a:solidFill>
            <a:srgbClr val="FFC000">
              <a:alpha val="19216"/>
            </a:srgb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1. 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______________________________________________________</a:t>
            </a: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2.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______________________________________________________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______________________________________________________</a:t>
            </a:r>
            <a:endParaRPr lang="en-VN" sz="260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3.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______________________________________________________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______________________________________________________</a:t>
            </a: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4.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______________________________________________________ 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______________________________________________________</a:t>
            </a: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5.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______________________________________________________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______________________________________________________</a:t>
            </a:r>
            <a:endParaRPr lang="en-VN" sz="260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158651" y="401494"/>
            <a:ext cx="11728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highlight>
                  <a:srgbClr val="00FF00"/>
                </a:highlight>
              </a:rPr>
              <a:t>Task d.</a:t>
            </a:r>
            <a:r>
              <a:rPr lang="en-US" sz="3200" b="1" dirty="0">
                <a:solidFill>
                  <a:srgbClr val="0070C0"/>
                </a:solidFill>
              </a:rPr>
              <a:t> Write sentences using the information in the table with either </a:t>
            </a:r>
            <a:r>
              <a:rPr lang="en-US" sz="3200" b="1" i="1" dirty="0">
                <a:solidFill>
                  <a:srgbClr val="0070C0"/>
                </a:solidFill>
              </a:rPr>
              <a:t>used to </a:t>
            </a:r>
            <a:r>
              <a:rPr lang="en-US" sz="3200" b="1" dirty="0">
                <a:solidFill>
                  <a:srgbClr val="0070C0"/>
                </a:solidFill>
              </a:rPr>
              <a:t>(if there's no past time phrase) or </a:t>
            </a:r>
            <a:r>
              <a:rPr lang="en-US" sz="3200" b="1" i="1" dirty="0">
                <a:solidFill>
                  <a:srgbClr val="0070C0"/>
                </a:solidFill>
              </a:rPr>
              <a:t>would</a:t>
            </a:r>
            <a:r>
              <a:rPr lang="en-US" sz="3200" b="1" dirty="0">
                <a:solidFill>
                  <a:srgbClr val="0070C0"/>
                </a:solidFill>
              </a:rPr>
              <a:t> (if there's a past time phrase).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E53C1-4A64-95D3-8609-B3BAC5711F92}"/>
              </a:ext>
            </a:extLst>
          </p:cNvPr>
          <p:cNvSpPr txBox="1"/>
          <p:nvPr/>
        </p:nvSpPr>
        <p:spPr>
          <a:xfrm>
            <a:off x="1551417" y="2076676"/>
            <a:ext cx="3874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used to live in Tokyo.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C7FE3-DCCC-53F8-59A6-037729F1505C}"/>
              </a:ext>
            </a:extLst>
          </p:cNvPr>
          <p:cNvSpPr txBox="1"/>
          <p:nvPr/>
        </p:nvSpPr>
        <p:spPr>
          <a:xfrm>
            <a:off x="4873557" y="1324823"/>
            <a:ext cx="197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highlight>
                  <a:srgbClr val="F3C1FF"/>
                </a:highlight>
              </a:rPr>
              <a:t>Answers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517F69-974C-EDD6-3344-6B07DD78DF8A}"/>
              </a:ext>
            </a:extLst>
          </p:cNvPr>
          <p:cNvSpPr txBox="1"/>
          <p:nvPr/>
        </p:nvSpPr>
        <p:spPr>
          <a:xfrm>
            <a:off x="1446436" y="2864639"/>
            <a:ext cx="8825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My sister used to work in a market stall.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A1AEEA-1489-E859-847E-66CF55AEEB2C}"/>
              </a:ext>
            </a:extLst>
          </p:cNvPr>
          <p:cNvSpPr txBox="1"/>
          <p:nvPr/>
        </p:nvSpPr>
        <p:spPr>
          <a:xfrm>
            <a:off x="1476487" y="3652602"/>
            <a:ext cx="9740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would do arts and crafts in the yard when I was little.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301E9F-49DF-D107-EA7A-18BB8BA29A61}"/>
              </a:ext>
            </a:extLst>
          </p:cNvPr>
          <p:cNvSpPr txBox="1"/>
          <p:nvPr/>
        </p:nvSpPr>
        <p:spPr>
          <a:xfrm>
            <a:off x="1476487" y="4460093"/>
            <a:ext cx="6437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used to have a dog called Twiglet.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354A2-2A1C-A697-4803-E0F7AA223E51}"/>
              </a:ext>
            </a:extLst>
          </p:cNvPr>
          <p:cNvSpPr txBox="1"/>
          <p:nvPr/>
        </p:nvSpPr>
        <p:spPr>
          <a:xfrm>
            <a:off x="1554394" y="5205509"/>
            <a:ext cx="9437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My brother would travel to the beach every summer back then.</a:t>
            </a:r>
          </a:p>
        </p:txBody>
      </p:sp>
    </p:spTree>
    <p:extLst>
      <p:ext uri="{BB962C8B-B14F-4D97-AF65-F5344CB8AC3E}">
        <p14:creationId xmlns:p14="http://schemas.microsoft.com/office/powerpoint/2010/main" val="2846165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4" grpId="0"/>
      <p:bldP spid="5" grpId="0"/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010B26-3F53-28EC-F575-B14BA521D744}"/>
              </a:ext>
            </a:extLst>
          </p:cNvPr>
          <p:cNvSpPr txBox="1"/>
          <p:nvPr/>
        </p:nvSpPr>
        <p:spPr>
          <a:xfrm>
            <a:off x="287691" y="1474649"/>
            <a:ext cx="6841530" cy="4528899"/>
          </a:xfrm>
          <a:prstGeom prst="roundRect">
            <a:avLst/>
          </a:prstGeom>
          <a:solidFill>
            <a:srgbClr val="FFC000">
              <a:alpha val="19216"/>
            </a:srgb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1. 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</a:t>
            </a: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2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 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</a:t>
            </a:r>
            <a:endParaRPr lang="en-VN" sz="260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3. 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</a:t>
            </a: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4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 ___________________________________ 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</a:t>
            </a: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5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 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</a:t>
            </a:r>
            <a:endParaRPr lang="en-VN" sz="260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158650" y="602072"/>
            <a:ext cx="1172854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>
                <a:solidFill>
                  <a:srgbClr val="0070C0"/>
                </a:solidFill>
              </a:rPr>
              <a:t>Share your ideas with a partner and record his or hers.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E53C1-4A64-95D3-8609-B3BAC5711F92}"/>
              </a:ext>
            </a:extLst>
          </p:cNvPr>
          <p:cNvSpPr txBox="1"/>
          <p:nvPr/>
        </p:nvSpPr>
        <p:spPr>
          <a:xfrm>
            <a:off x="861443" y="1585485"/>
            <a:ext cx="3874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used to live in Tokyo.</a:t>
            </a:r>
          </a:p>
        </p:txBody>
      </p:sp>
      <p:pic>
        <p:nvPicPr>
          <p:cNvPr id="6146" name="Picture 2" descr="Chùa Sensoji">
            <a:extLst>
              <a:ext uri="{FF2B5EF4-FFF2-40B4-BE49-F238E27FC236}">
                <a16:creationId xmlns:a16="http://schemas.microsoft.com/office/drawing/2014/main" id="{177D4982-5B48-AB8C-3F0D-7619ADADE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" t="-872" r="9808" b="-1"/>
          <a:stretch/>
        </p:blipFill>
        <p:spPr bwMode="auto">
          <a:xfrm>
            <a:off x="7318837" y="1585485"/>
            <a:ext cx="4585472" cy="37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065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010B26-3F53-28EC-F575-B14BA521D744}"/>
              </a:ext>
            </a:extLst>
          </p:cNvPr>
          <p:cNvSpPr txBox="1"/>
          <p:nvPr/>
        </p:nvSpPr>
        <p:spPr>
          <a:xfrm>
            <a:off x="287691" y="1474649"/>
            <a:ext cx="6841530" cy="4528899"/>
          </a:xfrm>
          <a:prstGeom prst="roundRect">
            <a:avLst/>
          </a:prstGeom>
          <a:solidFill>
            <a:srgbClr val="FFC000">
              <a:alpha val="19216"/>
            </a:srgb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1. 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</a:t>
            </a: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2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 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</a:t>
            </a:r>
            <a:endParaRPr lang="en-VN" sz="260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3. 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</a:t>
            </a: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4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 ___________________________________ 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</a:t>
            </a:r>
          </a:p>
          <a:p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5</a:t>
            </a:r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. ___________________________________</a:t>
            </a:r>
          </a:p>
          <a:p>
            <a:r>
              <a:rPr lang="en-US" sz="2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   ___________________________________</a:t>
            </a:r>
            <a:endParaRPr lang="en-VN" sz="2600" kern="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158650" y="602072"/>
            <a:ext cx="1172854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>
                <a:solidFill>
                  <a:srgbClr val="0070C0"/>
                </a:solidFill>
              </a:rPr>
              <a:t>Report what your partner has just shared with you to the class.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E53C1-4A64-95D3-8609-B3BAC5711F92}"/>
              </a:ext>
            </a:extLst>
          </p:cNvPr>
          <p:cNvSpPr txBox="1"/>
          <p:nvPr/>
        </p:nvSpPr>
        <p:spPr>
          <a:xfrm>
            <a:off x="861443" y="1585485"/>
            <a:ext cx="3874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used to live in Tokyo.</a:t>
            </a:r>
          </a:p>
        </p:txBody>
      </p:sp>
      <p:pic>
        <p:nvPicPr>
          <p:cNvPr id="6146" name="Picture 2" descr="Chùa Sensoji">
            <a:extLst>
              <a:ext uri="{FF2B5EF4-FFF2-40B4-BE49-F238E27FC236}">
                <a16:creationId xmlns:a16="http://schemas.microsoft.com/office/drawing/2014/main" id="{177D4982-5B48-AB8C-3F0D-7619ADADE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" t="-872" r="9808" b="-1"/>
          <a:stretch/>
        </p:blipFill>
        <p:spPr bwMode="auto">
          <a:xfrm>
            <a:off x="7318837" y="1585485"/>
            <a:ext cx="4585472" cy="37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017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312E0-0B4B-5B58-3B99-94D0EE96F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267B0-D72E-4EA8-D8CE-EFA925B83EFF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CA369-E9E0-D819-EF54-23D7D83215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C0389D-B94C-8435-EB11-251AD3C991E8}"/>
              </a:ext>
            </a:extLst>
          </p:cNvPr>
          <p:cNvSpPr txBox="1"/>
          <p:nvPr/>
        </p:nvSpPr>
        <p:spPr>
          <a:xfrm>
            <a:off x="4714734" y="3852739"/>
            <a:ext cx="3267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Extra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Practice </a:t>
            </a:r>
          </a:p>
        </p:txBody>
      </p:sp>
    </p:spTree>
    <p:extLst>
      <p:ext uri="{BB962C8B-B14F-4D97-AF65-F5344CB8AC3E}">
        <p14:creationId xmlns:p14="http://schemas.microsoft.com/office/powerpoint/2010/main" val="2637217933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92360-7803-5278-D240-97FBB736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FDFF66-0664-C690-87DE-BCC17F58806F}"/>
              </a:ext>
            </a:extLst>
          </p:cNvPr>
          <p:cNvSpPr txBox="1"/>
          <p:nvPr/>
        </p:nvSpPr>
        <p:spPr>
          <a:xfrm>
            <a:off x="7219075" y="493060"/>
            <a:ext cx="4823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Extra Practice – WB, P 11</a:t>
            </a:r>
            <a:endParaRPr lang="en-US" sz="3600" dirty="0">
              <a:highlight>
                <a:srgbClr val="F3C1FF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5CD88-C800-0EEC-FCDB-AF856C3DDF98}"/>
              </a:ext>
            </a:extLst>
          </p:cNvPr>
          <p:cNvSpPr txBox="1"/>
          <p:nvPr/>
        </p:nvSpPr>
        <p:spPr>
          <a:xfrm>
            <a:off x="373225" y="1260802"/>
            <a:ext cx="1119159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Calibri"/>
                <a:cs typeface="Calibri"/>
              </a:rPr>
              <a:t>Underline the mistakes and write the correct words on the lines.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54588B-C0F3-B9F3-22F7-E984B23E6F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4" y="455738"/>
            <a:ext cx="3399712" cy="790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CEA65F-C1EA-5688-35BE-B9794F6F1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630" y="2192918"/>
            <a:ext cx="4473248" cy="3982847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AEC8970-D81C-05A5-2208-13A8B0C496D8}"/>
              </a:ext>
            </a:extLst>
          </p:cNvPr>
          <p:cNvGraphicFramePr>
            <a:graphicFrameLocks noGrp="1"/>
          </p:cNvGraphicFramePr>
          <p:nvPr/>
        </p:nvGraphicFramePr>
        <p:xfrm>
          <a:off x="437942" y="2209915"/>
          <a:ext cx="6780328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4149">
                  <a:extLst>
                    <a:ext uri="{9D8B030D-6E8A-4147-A177-3AD203B41FA5}">
                      <a16:colId xmlns:a16="http://schemas.microsoft.com/office/drawing/2014/main" val="1983293152"/>
                    </a:ext>
                  </a:extLst>
                </a:gridCol>
                <a:gridCol w="2706179">
                  <a:extLst>
                    <a:ext uri="{9D8B030D-6E8A-4147-A177-3AD203B41FA5}">
                      <a16:colId xmlns:a16="http://schemas.microsoft.com/office/drawing/2014/main" val="42668167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People used to listening to the radio more.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153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didn't to used like drinking coffee.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989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 grandma use to walk to school.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81315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FB152F8-07CD-7ADD-67FE-1F3F1ECC2B77}"/>
              </a:ext>
            </a:extLst>
          </p:cNvPr>
          <p:cNvSpPr txBox="1"/>
          <p:nvPr/>
        </p:nvSpPr>
        <p:spPr>
          <a:xfrm>
            <a:off x="5068515" y="2138716"/>
            <a:ext cx="176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listen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1C31D1-0FAA-3EA1-CF1C-4EDA792371A0}"/>
              </a:ext>
            </a:extLst>
          </p:cNvPr>
          <p:cNvCxnSpPr>
            <a:cxnSpLocks/>
          </p:cNvCxnSpPr>
          <p:nvPr/>
        </p:nvCxnSpPr>
        <p:spPr>
          <a:xfrm>
            <a:off x="513391" y="3203654"/>
            <a:ext cx="13713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99CFCC0-C543-392B-EF2E-0A156BF7A002}"/>
              </a:ext>
            </a:extLst>
          </p:cNvPr>
          <p:cNvSpPr txBox="1"/>
          <p:nvPr/>
        </p:nvSpPr>
        <p:spPr>
          <a:xfrm>
            <a:off x="4859381" y="3549735"/>
            <a:ext cx="176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use to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76F101-02E2-7E92-511A-987538E67290}"/>
              </a:ext>
            </a:extLst>
          </p:cNvPr>
          <p:cNvCxnSpPr>
            <a:cxnSpLocks/>
          </p:cNvCxnSpPr>
          <p:nvPr/>
        </p:nvCxnSpPr>
        <p:spPr>
          <a:xfrm>
            <a:off x="2415975" y="4140944"/>
            <a:ext cx="12789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8738E95-BA05-4A7B-2D6C-38093C2B4E13}"/>
              </a:ext>
            </a:extLst>
          </p:cNvPr>
          <p:cNvSpPr txBox="1"/>
          <p:nvPr/>
        </p:nvSpPr>
        <p:spPr>
          <a:xfrm>
            <a:off x="4859380" y="4563599"/>
            <a:ext cx="176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used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AD3D36-1F79-DA78-38C8-04466884D6E3}"/>
              </a:ext>
            </a:extLst>
          </p:cNvPr>
          <p:cNvCxnSpPr>
            <a:cxnSpLocks/>
          </p:cNvCxnSpPr>
          <p:nvPr/>
        </p:nvCxnSpPr>
        <p:spPr>
          <a:xfrm>
            <a:off x="3362286" y="5092391"/>
            <a:ext cx="5338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1E4C38F-421A-B9F7-1BD8-87263D2B5CCC}"/>
              </a:ext>
            </a:extLst>
          </p:cNvPr>
          <p:cNvSpPr txBox="1"/>
          <p:nvPr/>
        </p:nvSpPr>
        <p:spPr>
          <a:xfrm>
            <a:off x="299122" y="1966988"/>
            <a:ext cx="6780328" cy="4086225"/>
          </a:xfrm>
          <a:prstGeom prst="roundRect">
            <a:avLst/>
          </a:prstGeom>
          <a:solidFill>
            <a:srgbClr val="FFC000">
              <a:alpha val="19216"/>
            </a:srgbClr>
          </a:solidFill>
          <a:effectLst/>
        </p:spPr>
        <p:txBody>
          <a:bodyPr wrap="square" rtlCol="0">
            <a:spAutoFit/>
          </a:bodyPr>
          <a:lstStyle/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74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92360-7803-5278-D240-97FBB736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FDFF66-0664-C690-87DE-BCC17F58806F}"/>
              </a:ext>
            </a:extLst>
          </p:cNvPr>
          <p:cNvSpPr txBox="1"/>
          <p:nvPr/>
        </p:nvSpPr>
        <p:spPr>
          <a:xfrm>
            <a:off x="7219075" y="493060"/>
            <a:ext cx="4823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Extra Practice – WB, P 11</a:t>
            </a:r>
            <a:endParaRPr lang="en-US" sz="3600" dirty="0">
              <a:highlight>
                <a:srgbClr val="F3C1FF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5CD88-C800-0EEC-FCDB-AF856C3DDF98}"/>
              </a:ext>
            </a:extLst>
          </p:cNvPr>
          <p:cNvSpPr txBox="1"/>
          <p:nvPr/>
        </p:nvSpPr>
        <p:spPr>
          <a:xfrm>
            <a:off x="373225" y="1260802"/>
            <a:ext cx="11191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Underline the mistakes and write the correct words on the lines.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54588B-C0F3-B9F3-22F7-E984B23E6F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4" y="455738"/>
            <a:ext cx="3399712" cy="790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CEA65F-C1EA-5688-35BE-B9794F6F1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630" y="2192918"/>
            <a:ext cx="4473248" cy="3982847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AEC8970-D81C-05A5-2208-13A8B0C496D8}"/>
              </a:ext>
            </a:extLst>
          </p:cNvPr>
          <p:cNvGraphicFramePr>
            <a:graphicFrameLocks noGrp="1"/>
          </p:cNvGraphicFramePr>
          <p:nvPr/>
        </p:nvGraphicFramePr>
        <p:xfrm>
          <a:off x="572783" y="2143317"/>
          <a:ext cx="6780328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4149">
                  <a:extLst>
                    <a:ext uri="{9D8B030D-6E8A-4147-A177-3AD203B41FA5}">
                      <a16:colId xmlns:a16="http://schemas.microsoft.com/office/drawing/2014/main" val="1983293152"/>
                    </a:ext>
                  </a:extLst>
                </a:gridCol>
                <a:gridCol w="2706179">
                  <a:extLst>
                    <a:ext uri="{9D8B030D-6E8A-4147-A177-3AD203B41FA5}">
                      <a16:colId xmlns:a16="http://schemas.microsoft.com/office/drawing/2014/main" val="42668167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 used to wear hats outside in public.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153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Where did you used to go on the weekends?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989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</a:t>
                      </a: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 grandpa don't use to have a TV.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3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__________</a:t>
                      </a:r>
                      <a:endParaRPr lang="en-VN" sz="32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81315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FB152F8-07CD-7ADD-67FE-1F3F1ECC2B77}"/>
              </a:ext>
            </a:extLst>
          </p:cNvPr>
          <p:cNvSpPr txBox="1"/>
          <p:nvPr/>
        </p:nvSpPr>
        <p:spPr>
          <a:xfrm>
            <a:off x="5087176" y="2059566"/>
            <a:ext cx="176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Men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1C31D1-0FAA-3EA1-CF1C-4EDA792371A0}"/>
              </a:ext>
            </a:extLst>
          </p:cNvPr>
          <p:cNvCxnSpPr>
            <a:cxnSpLocks/>
          </p:cNvCxnSpPr>
          <p:nvPr/>
        </p:nvCxnSpPr>
        <p:spPr>
          <a:xfrm>
            <a:off x="1179582" y="2607019"/>
            <a:ext cx="7360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99CFCC0-C543-392B-EF2E-0A156BF7A002}"/>
              </a:ext>
            </a:extLst>
          </p:cNvPr>
          <p:cNvSpPr txBox="1"/>
          <p:nvPr/>
        </p:nvSpPr>
        <p:spPr>
          <a:xfrm>
            <a:off x="5214156" y="3009557"/>
            <a:ext cx="176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use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76F101-02E2-7E92-511A-987538E67290}"/>
              </a:ext>
            </a:extLst>
          </p:cNvPr>
          <p:cNvCxnSpPr>
            <a:cxnSpLocks/>
          </p:cNvCxnSpPr>
          <p:nvPr/>
        </p:nvCxnSpPr>
        <p:spPr>
          <a:xfrm>
            <a:off x="3781161" y="3573822"/>
            <a:ext cx="7908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8738E95-BA05-4A7B-2D6C-38093C2B4E13}"/>
              </a:ext>
            </a:extLst>
          </p:cNvPr>
          <p:cNvSpPr txBox="1"/>
          <p:nvPr/>
        </p:nvSpPr>
        <p:spPr>
          <a:xfrm>
            <a:off x="5087176" y="4460572"/>
            <a:ext cx="176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didn’t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AD3D36-1F79-DA78-38C8-04466884D6E3}"/>
              </a:ext>
            </a:extLst>
          </p:cNvPr>
          <p:cNvCxnSpPr>
            <a:cxnSpLocks/>
          </p:cNvCxnSpPr>
          <p:nvPr/>
        </p:nvCxnSpPr>
        <p:spPr>
          <a:xfrm>
            <a:off x="3743839" y="5064008"/>
            <a:ext cx="8654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967BF37-6311-350B-47E1-6B3200175452}"/>
              </a:ext>
            </a:extLst>
          </p:cNvPr>
          <p:cNvSpPr txBox="1"/>
          <p:nvPr/>
        </p:nvSpPr>
        <p:spPr>
          <a:xfrm>
            <a:off x="299122" y="1859922"/>
            <a:ext cx="6780328" cy="4086225"/>
          </a:xfrm>
          <a:prstGeom prst="roundRect">
            <a:avLst/>
          </a:prstGeom>
          <a:solidFill>
            <a:srgbClr val="FFC000">
              <a:alpha val="19216"/>
            </a:srgbClr>
          </a:solidFill>
          <a:effectLst/>
        </p:spPr>
        <p:txBody>
          <a:bodyPr wrap="square" rtlCol="0">
            <a:spAutoFit/>
          </a:bodyPr>
          <a:lstStyle/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en-VN" sz="2600" kern="1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36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81CE4-DD66-889D-CF6B-8324A6C03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DB2CF0-64B4-7A6B-2FF9-3115C80E0BE1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ED21E5-40D8-B858-EE65-A9EF17CBB7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FB90A1-103B-EF89-354D-57C0B7C26073}"/>
              </a:ext>
            </a:extLst>
          </p:cNvPr>
          <p:cNvSpPr txBox="1"/>
          <p:nvPr/>
        </p:nvSpPr>
        <p:spPr>
          <a:xfrm>
            <a:off x="4867134" y="4143638"/>
            <a:ext cx="326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1902665339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A4A9D-5659-156D-879E-AFB71A35B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60A8BC-21EC-614D-AF24-22151170EC88}"/>
              </a:ext>
            </a:extLst>
          </p:cNvPr>
          <p:cNvSpPr txBox="1"/>
          <p:nvPr/>
        </p:nvSpPr>
        <p:spPr>
          <a:xfrm>
            <a:off x="655607" y="414068"/>
            <a:ext cx="11291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highlight>
                  <a:srgbClr val="00FF00"/>
                </a:highlight>
              </a:rPr>
              <a:t>Task e.</a:t>
            </a:r>
            <a:r>
              <a:rPr lang="en-US" sz="3200" b="1" dirty="0">
                <a:solidFill>
                  <a:srgbClr val="0070C0"/>
                </a:solidFill>
              </a:rPr>
              <a:t> In pairs: Ask and answer questions about things you </a:t>
            </a:r>
            <a:r>
              <a:rPr lang="en-US" sz="3200" b="1" dirty="0">
                <a:solidFill>
                  <a:srgbClr val="0070C0"/>
                </a:solidFill>
                <a:highlight>
                  <a:srgbClr val="FFFF00"/>
                </a:highlight>
              </a:rPr>
              <a:t>used to </a:t>
            </a:r>
            <a:r>
              <a:rPr lang="en-US" sz="3200" b="1" dirty="0">
                <a:solidFill>
                  <a:srgbClr val="0070C0"/>
                </a:solidFill>
              </a:rPr>
              <a:t>do after school, on the weekends, and during holidays when you were younger, then use </a:t>
            </a:r>
            <a:r>
              <a:rPr lang="en-US" sz="3200" b="1" dirty="0">
                <a:solidFill>
                  <a:srgbClr val="0070C0"/>
                </a:solidFill>
                <a:highlight>
                  <a:srgbClr val="FFFF00"/>
                </a:highlight>
              </a:rPr>
              <a:t>would</a:t>
            </a:r>
            <a:r>
              <a:rPr lang="en-US" sz="3200" b="1" dirty="0">
                <a:solidFill>
                  <a:srgbClr val="0070C0"/>
                </a:solidFill>
              </a:rPr>
              <a:t> to give additional information.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CDF977-6876-F7B2-5468-055963A8C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05" y="2597098"/>
            <a:ext cx="1333983" cy="2118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022A2A-B978-1038-070F-CDF1BCF009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" r="3861"/>
          <a:stretch/>
        </p:blipFill>
        <p:spPr>
          <a:xfrm>
            <a:off x="1754588" y="2026457"/>
            <a:ext cx="5836587" cy="16480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3436EF-2F3E-CDF3-6A5C-F025F891A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509" y="3930652"/>
            <a:ext cx="8633134" cy="15696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61E649-33D6-ED40-2DCA-3A4D7F99A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6489" y="4409243"/>
            <a:ext cx="1206192" cy="192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77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6DDE0-00A1-4204-E733-55474CE7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2" y="4065089"/>
            <a:ext cx="1377780" cy="2187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69480-0E02-14E2-FFE6-DE3C763F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815" y="4061919"/>
            <a:ext cx="1375556" cy="21911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F650837-8875-B6D0-684D-F2624A4ED838}"/>
              </a:ext>
            </a:extLst>
          </p:cNvPr>
          <p:cNvSpPr/>
          <p:nvPr/>
        </p:nvSpPr>
        <p:spPr>
          <a:xfrm>
            <a:off x="8381462" y="534838"/>
            <a:ext cx="3712772" cy="3485071"/>
          </a:xfrm>
          <a:prstGeom prst="wedgeRoundRectCallout">
            <a:avLst>
              <a:gd name="adj1" fmla="val 1017"/>
              <a:gd name="adj2" fmla="val 6250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242021"/>
                </a:solidFill>
              </a:rPr>
              <a:t>I often </a:t>
            </a:r>
            <a:r>
              <a:rPr lang="en-US" sz="3200" b="1" dirty="0">
                <a:solidFill>
                  <a:srgbClr val="242021"/>
                </a:solidFill>
                <a:highlight>
                  <a:srgbClr val="FFFF00"/>
                </a:highlight>
              </a:rPr>
              <a:t>used to walk </a:t>
            </a:r>
            <a:r>
              <a:rPr lang="en-US" sz="3200" dirty="0">
                <a:solidFill>
                  <a:srgbClr val="242021"/>
                </a:solidFill>
              </a:rPr>
              <a:t>around the park with my mom. I </a:t>
            </a:r>
            <a:r>
              <a:rPr lang="en-US" sz="3200" b="1" dirty="0">
                <a:solidFill>
                  <a:srgbClr val="242021"/>
                </a:solidFill>
                <a:highlight>
                  <a:srgbClr val="FFFF00"/>
                </a:highlight>
              </a:rPr>
              <a:t>would play </a:t>
            </a:r>
            <a:r>
              <a:rPr lang="en-US" sz="3200" dirty="0">
                <a:solidFill>
                  <a:srgbClr val="242021"/>
                </a:solidFill>
              </a:rPr>
              <a:t>on the playgrounds too.</a:t>
            </a:r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0B92D20-9B6E-7358-13F9-7A19BB385CD3}"/>
              </a:ext>
            </a:extLst>
          </p:cNvPr>
          <p:cNvSpPr/>
          <p:nvPr/>
        </p:nvSpPr>
        <p:spPr>
          <a:xfrm>
            <a:off x="305913" y="786129"/>
            <a:ext cx="3504628" cy="2006782"/>
          </a:xfrm>
          <a:prstGeom prst="wedgeRoundRectCallout">
            <a:avLst>
              <a:gd name="adj1" fmla="val -27607"/>
              <a:gd name="adj2" fmla="val 11877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0" i="0" dirty="0">
                <a:solidFill>
                  <a:srgbClr val="242021"/>
                </a:solidFill>
                <a:effectLst/>
              </a:rPr>
              <a:t>1. What did you use to do after school when you were younger?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22C58D-3CCB-2D2C-542E-97D27CBFDE38}"/>
              </a:ext>
            </a:extLst>
          </p:cNvPr>
          <p:cNvSpPr txBox="1"/>
          <p:nvPr/>
        </p:nvSpPr>
        <p:spPr>
          <a:xfrm>
            <a:off x="3925166" y="568315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  <p:pic>
        <p:nvPicPr>
          <p:cNvPr id="2050" name="Picture 2" descr="Full shot grandma and kid running">
            <a:extLst>
              <a:ext uri="{FF2B5EF4-FFF2-40B4-BE49-F238E27FC236}">
                <a16:creationId xmlns:a16="http://schemas.microsoft.com/office/drawing/2014/main" id="{DB4D9140-0866-CE0E-2739-37561D72C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37" y="1396455"/>
            <a:ext cx="3886378" cy="485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97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6DDE0-00A1-4204-E733-55474CE7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2" y="4065089"/>
            <a:ext cx="1377780" cy="2187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69480-0E02-14E2-FFE6-DE3C763F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734" y="4132058"/>
            <a:ext cx="1375556" cy="21911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F650837-8875-B6D0-684D-F2624A4ED838}"/>
              </a:ext>
            </a:extLst>
          </p:cNvPr>
          <p:cNvSpPr/>
          <p:nvPr/>
        </p:nvSpPr>
        <p:spPr>
          <a:xfrm>
            <a:off x="8862346" y="534838"/>
            <a:ext cx="3231888" cy="3485071"/>
          </a:xfrm>
          <a:prstGeom prst="wedgeRoundRectCallout">
            <a:avLst>
              <a:gd name="adj1" fmla="val 1017"/>
              <a:gd name="adj2" fmla="val 6250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242021"/>
                </a:solidFill>
              </a:rPr>
              <a:t>I </a:t>
            </a:r>
            <a:r>
              <a:rPr lang="en-US" sz="3200" b="1" dirty="0">
                <a:solidFill>
                  <a:srgbClr val="242021"/>
                </a:solidFill>
                <a:highlight>
                  <a:srgbClr val="FFFF00"/>
                </a:highlight>
              </a:rPr>
              <a:t>used to stay </a:t>
            </a:r>
            <a:r>
              <a:rPr lang="en-US" sz="3200" dirty="0">
                <a:solidFill>
                  <a:srgbClr val="242021"/>
                </a:solidFill>
              </a:rPr>
              <a:t>at my grandma's. She </a:t>
            </a:r>
            <a:r>
              <a:rPr lang="en-US" sz="3200" b="1" dirty="0">
                <a:solidFill>
                  <a:srgbClr val="242021"/>
                </a:solidFill>
                <a:highlight>
                  <a:srgbClr val="FFFF00"/>
                </a:highlight>
              </a:rPr>
              <a:t>would sometimes buy </a:t>
            </a:r>
            <a:r>
              <a:rPr lang="en-US" sz="3200" dirty="0">
                <a:solidFill>
                  <a:srgbClr val="242021"/>
                </a:solidFill>
              </a:rPr>
              <a:t>me ice cream.</a:t>
            </a:r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0B92D20-9B6E-7358-13F9-7A19BB385CD3}"/>
              </a:ext>
            </a:extLst>
          </p:cNvPr>
          <p:cNvSpPr/>
          <p:nvPr/>
        </p:nvSpPr>
        <p:spPr>
          <a:xfrm>
            <a:off x="373382" y="786129"/>
            <a:ext cx="3231888" cy="2642871"/>
          </a:xfrm>
          <a:prstGeom prst="wedgeRoundRectCallout">
            <a:avLst>
              <a:gd name="adj1" fmla="val -24075"/>
              <a:gd name="adj2" fmla="val 7664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0" i="0" dirty="0">
                <a:solidFill>
                  <a:srgbClr val="242021"/>
                </a:solidFill>
                <a:effectLst/>
              </a:rPr>
              <a:t>2. What did you use to do on the weekends when you were younger?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22C58D-3CCB-2D2C-542E-97D27CBFDE38}"/>
              </a:ext>
            </a:extLst>
          </p:cNvPr>
          <p:cNvSpPr txBox="1"/>
          <p:nvPr/>
        </p:nvSpPr>
        <p:spPr>
          <a:xfrm>
            <a:off x="3831861" y="568315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258B5C-8219-FC0E-ACD7-CF1C93BBB6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515" y="1315698"/>
            <a:ext cx="4746171" cy="355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0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0878" y="525984"/>
            <a:ext cx="5640929" cy="5806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0085" y="467604"/>
            <a:ext cx="5853151" cy="6031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the end of this lesson, students will be able to… </a:t>
            </a:r>
          </a:p>
          <a:p>
            <a:pPr algn="just">
              <a:lnSpc>
                <a:spcPct val="120000"/>
              </a:lnSpc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learn, practice, and use “used to”. </a:t>
            </a:r>
          </a:p>
          <a:p>
            <a:pPr algn="just">
              <a:lnSpc>
                <a:spcPct val="120000"/>
              </a:lnSpc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Talk about things they used to do after school, on the weekends, and during holidays when they were younger.</a:t>
            </a: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6DDE0-00A1-4204-E733-55474CE7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2" y="4065089"/>
            <a:ext cx="1377780" cy="2187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69480-0E02-14E2-FFE6-DE3C763F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815" y="4061919"/>
            <a:ext cx="1375556" cy="2191104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F650837-8875-B6D0-684D-F2624A4ED838}"/>
              </a:ext>
            </a:extLst>
          </p:cNvPr>
          <p:cNvSpPr/>
          <p:nvPr/>
        </p:nvSpPr>
        <p:spPr>
          <a:xfrm>
            <a:off x="9423918" y="534838"/>
            <a:ext cx="2670316" cy="3485071"/>
          </a:xfrm>
          <a:prstGeom prst="wedgeRoundRectCallout">
            <a:avLst>
              <a:gd name="adj1" fmla="val -38118"/>
              <a:gd name="adj2" fmla="val 689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I </a:t>
            </a:r>
            <a:r>
              <a:rPr lang="en-US" sz="3200" b="1" dirty="0">
                <a:solidFill>
                  <a:srgbClr val="242021"/>
                </a:solidFill>
                <a:highlight>
                  <a:srgbClr val="FFFF00"/>
                </a:highlight>
              </a:rPr>
              <a:t>used to go </a:t>
            </a:r>
            <a:r>
              <a:rPr lang="en-US" sz="3200" dirty="0">
                <a:solidFill>
                  <a:srgbClr val="242021"/>
                </a:solidFill>
              </a:rPr>
              <a:t>on trips with my cousins. We </a:t>
            </a:r>
            <a:r>
              <a:rPr lang="en-US" sz="3200" b="1" dirty="0">
                <a:solidFill>
                  <a:srgbClr val="242021"/>
                </a:solidFill>
                <a:highlight>
                  <a:srgbClr val="FFFF00"/>
                </a:highlight>
              </a:rPr>
              <a:t>would sing </a:t>
            </a:r>
            <a:r>
              <a:rPr lang="en-US" sz="3200" dirty="0">
                <a:solidFill>
                  <a:srgbClr val="242021"/>
                </a:solidFill>
              </a:rPr>
              <a:t>and play games.</a:t>
            </a:r>
            <a:endParaRPr lang="en-US" sz="3200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0B92D20-9B6E-7358-13F9-7A19BB385CD3}"/>
              </a:ext>
            </a:extLst>
          </p:cNvPr>
          <p:cNvSpPr/>
          <p:nvPr/>
        </p:nvSpPr>
        <p:spPr>
          <a:xfrm>
            <a:off x="522515" y="786129"/>
            <a:ext cx="2981022" cy="2460924"/>
          </a:xfrm>
          <a:prstGeom prst="wedgeRoundRectCallout">
            <a:avLst>
              <a:gd name="adj1" fmla="val -32088"/>
              <a:gd name="adj2" fmla="val 8428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0" i="0" dirty="0">
                <a:solidFill>
                  <a:srgbClr val="242021"/>
                </a:solidFill>
                <a:effectLst/>
              </a:rPr>
              <a:t>3. What did you use to do during holidays when you were younger?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22C58D-3CCB-2D2C-542E-97D27CBFDE38}"/>
              </a:ext>
            </a:extLst>
          </p:cNvPr>
          <p:cNvSpPr txBox="1"/>
          <p:nvPr/>
        </p:nvSpPr>
        <p:spPr>
          <a:xfrm>
            <a:off x="4388550" y="585326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highlight>
                  <a:srgbClr val="00FF00"/>
                </a:highlight>
              </a:rPr>
              <a:t>Suggested answer</a:t>
            </a:r>
          </a:p>
        </p:txBody>
      </p:sp>
      <p:pic>
        <p:nvPicPr>
          <p:cNvPr id="3074" name="Picture 2" descr="Portrait of smiling siblings on boat">
            <a:extLst>
              <a:ext uri="{FF2B5EF4-FFF2-40B4-BE49-F238E27FC236}">
                <a16:creationId xmlns:a16="http://schemas.microsoft.com/office/drawing/2014/main" id="{3BA03F15-1759-4FEA-F390-46A9A2972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99" y="1256656"/>
            <a:ext cx="4946266" cy="330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27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342924150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374" y="566678"/>
            <a:ext cx="11842475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Ask and answer the question below with your partner, using </a:t>
            </a:r>
            <a:r>
              <a:rPr lang="en-US" sz="3600" i="1" dirty="0">
                <a:solidFill>
                  <a:srgbClr val="C00000"/>
                </a:solidFill>
              </a:rPr>
              <a:t>“used to”</a:t>
            </a:r>
            <a:endParaRPr lang="en-US" sz="3600" i="1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8F845E-510C-8AEA-11AD-4B8F4B3A2770}"/>
              </a:ext>
            </a:extLst>
          </p:cNvPr>
          <p:cNvSpPr/>
          <p:nvPr/>
        </p:nvSpPr>
        <p:spPr>
          <a:xfrm>
            <a:off x="1026367" y="2059394"/>
            <a:ext cx="1073020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did you use to eat on your birthday when you were younger?</a:t>
            </a:r>
          </a:p>
        </p:txBody>
      </p:sp>
      <p:pic>
        <p:nvPicPr>
          <p:cNvPr id="1026" name="Picture 2" descr="Learntalk blogposts 09 08 17 conversation">
            <a:extLst>
              <a:ext uri="{FF2B5EF4-FFF2-40B4-BE49-F238E27FC236}">
                <a16:creationId xmlns:a16="http://schemas.microsoft.com/office/drawing/2014/main" id="{444C884B-8D80-443B-AEFE-E8F5DF9E5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3721389"/>
            <a:ext cx="4267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441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4ED29-D948-9582-A387-136695041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6DAEA5-D3F5-B329-77E2-FA5C57A0034E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C3BB7-0087-9512-566F-827E6C21A339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ECF64-44AA-C7AA-10C2-14BB427022BF}"/>
              </a:ext>
            </a:extLst>
          </p:cNvPr>
          <p:cNvSpPr txBox="1"/>
          <p:nvPr/>
        </p:nvSpPr>
        <p:spPr>
          <a:xfrm>
            <a:off x="1027997" y="5061249"/>
            <a:ext cx="10641205" cy="13775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I was younger, I </a:t>
            </a:r>
            <a:r>
              <a:rPr lang="en-US" sz="3600" b="1" dirty="0">
                <a:solidFill>
                  <a:srgbClr val="0D0D0D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used to eat </a:t>
            </a:r>
            <a:r>
              <a:rPr lang="en-US" sz="3600" dirty="0">
                <a:solidFill>
                  <a:srgbClr val="0D0D0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chocolate cupcakes on my birthday.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B7F67A-CE12-A5DB-9EE7-63AE8761D202}"/>
              </a:ext>
            </a:extLst>
          </p:cNvPr>
          <p:cNvSpPr txBox="1"/>
          <p:nvPr/>
        </p:nvSpPr>
        <p:spPr>
          <a:xfrm>
            <a:off x="4182156" y="507609"/>
            <a:ext cx="3358764" cy="584775"/>
          </a:xfrm>
          <a:prstGeom prst="rect">
            <a:avLst/>
          </a:prstGeom>
          <a:solidFill>
            <a:srgbClr val="FF4493">
              <a:alpha val="19216"/>
            </a:srgb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Suggested answer</a:t>
            </a:r>
          </a:p>
        </p:txBody>
      </p:sp>
      <p:pic>
        <p:nvPicPr>
          <p:cNvPr id="1026" name="Picture 2" descr="Young beautiful sisters with cupcakes">
            <a:extLst>
              <a:ext uri="{FF2B5EF4-FFF2-40B4-BE49-F238E27FC236}">
                <a16:creationId xmlns:a16="http://schemas.microsoft.com/office/drawing/2014/main" id="{973AB7FB-0951-4687-5A52-4C0B002F5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898" y="1226134"/>
            <a:ext cx="5528488" cy="368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214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10"/>
            <a:ext cx="8787102" cy="5991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59" y="35314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564" y="1203051"/>
            <a:ext cx="11441137" cy="41613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70C0"/>
                </a:solidFill>
              </a:rPr>
              <a:t>Grammar: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70C0"/>
                </a:solidFill>
              </a:rPr>
              <a:t>learn, practice, and use “used to”. 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70C0"/>
                </a:solidFill>
              </a:rPr>
              <a:t>Speaking: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Talk about things they used to do after school, on the weekends, and during holidays when they were younger.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33303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</a:rPr>
              <a:t>Review </a:t>
            </a:r>
            <a:r>
              <a:rPr lang="en-US" sz="3600" b="1" dirty="0">
                <a:solidFill>
                  <a:srgbClr val="0070C0"/>
                </a:solidFill>
              </a:rPr>
              <a:t>“used to” for past situations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</a:rPr>
              <a:t>Prepare for the next lesson (Pronunciation &amp; Speaking - pages 20 &amp; 21 - SB).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" y="501042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48C511-5E68-5BC3-5A88-5E7F5A94D57D}"/>
              </a:ext>
            </a:extLst>
          </p:cNvPr>
          <p:cNvSpPr txBox="1"/>
          <p:nvPr/>
        </p:nvSpPr>
        <p:spPr>
          <a:xfrm>
            <a:off x="6156474" y="612844"/>
            <a:ext cx="58492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highlight>
                  <a:srgbClr val="FFFF00"/>
                </a:highlight>
              </a:rPr>
              <a:t>COMPETITION TIME: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600" dirty="0"/>
              <a:t>Create groups/teams of 5 students.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600" dirty="0"/>
              <a:t>You will be given some sentences but in the wrong order. You have to unscramble the sentences.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600" dirty="0"/>
              <a:t>The team(s) with the most correct answers win (s).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600" dirty="0"/>
              <a:t>Time limit: 5 minutes</a:t>
            </a:r>
          </a:p>
        </p:txBody>
      </p:sp>
      <p:pic>
        <p:nvPicPr>
          <p:cNvPr id="2" name="Picture 2" descr="WOW word on wooden cubes on a pink background">
            <a:extLst>
              <a:ext uri="{FF2B5EF4-FFF2-40B4-BE49-F238E27FC236}">
                <a16:creationId xmlns:a16="http://schemas.microsoft.com/office/drawing/2014/main" id="{8CDD56A7-E70E-BCF3-F22F-21B2967E1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3" y="1559378"/>
            <a:ext cx="5654024" cy="373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274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B45C-3E3E-7B20-5C55-3D8808EB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9F1CA8-F80F-F569-5A58-2498940DA805}"/>
              </a:ext>
            </a:extLst>
          </p:cNvPr>
          <p:cNvSpPr txBox="1"/>
          <p:nvPr/>
        </p:nvSpPr>
        <p:spPr>
          <a:xfrm>
            <a:off x="6276514" y="932771"/>
            <a:ext cx="5849266" cy="249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  <a:highlight>
                  <a:srgbClr val="FFFF00"/>
                </a:highlight>
              </a:rPr>
              <a:t>Example: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</a:rPr>
              <a:t>I used to /a child,/ I was/ like /chocolate./ When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B45AB3-350C-68D4-D178-3A3A255DC188}"/>
              </a:ext>
            </a:extLst>
          </p:cNvPr>
          <p:cNvSpPr txBox="1"/>
          <p:nvPr/>
        </p:nvSpPr>
        <p:spPr>
          <a:xfrm>
            <a:off x="6276514" y="3429000"/>
            <a:ext cx="5849266" cy="249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D0D0D"/>
                </a:solidFill>
                <a:highlight>
                  <a:srgbClr val="F3C1FF"/>
                </a:highlight>
              </a:rPr>
              <a:t>Answer: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D0D0D"/>
                </a:solidFill>
              </a:rPr>
              <a:t>When I was a child, I used to like chocolate.</a:t>
            </a:r>
            <a:endParaRPr lang="en-US" sz="3600" dirty="0">
              <a:solidFill>
                <a:srgbClr val="0D0D0D"/>
              </a:solidFill>
            </a:endParaRPr>
          </a:p>
        </p:txBody>
      </p:sp>
      <p:pic>
        <p:nvPicPr>
          <p:cNvPr id="1026" name="Picture 2" descr="WOW word on wooden cubes on a pink background">
            <a:extLst>
              <a:ext uri="{FF2B5EF4-FFF2-40B4-BE49-F238E27FC236}">
                <a16:creationId xmlns:a16="http://schemas.microsoft.com/office/drawing/2014/main" id="{75B77C31-E94A-CF8A-0013-1C60D611D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3" y="1559378"/>
            <a:ext cx="5654024" cy="373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0113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63FF28-6567-4C20-7F05-435411A3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ED7A2B-7DB2-77FD-2509-D3DF43A8DFB7}"/>
              </a:ext>
            </a:extLst>
          </p:cNvPr>
          <p:cNvSpPr txBox="1"/>
          <p:nvPr/>
        </p:nvSpPr>
        <p:spPr>
          <a:xfrm>
            <a:off x="270293" y="1095114"/>
            <a:ext cx="11792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3200" dirty="0">
                <a:solidFill>
                  <a:srgbClr val="0D0D0D"/>
                </a:solidFill>
              </a:rPr>
              <a:t>very long. /short hair now, / Liz has got /but it used to be </a:t>
            </a:r>
          </a:p>
          <a:p>
            <a:pPr>
              <a:buFont typeface="+mj-lt"/>
              <a:buAutoNum type="arabicPeriod"/>
            </a:pPr>
            <a:endParaRPr lang="en-US" sz="3200" dirty="0">
              <a:solidFill>
                <a:srgbClr val="0D0D0D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3200" dirty="0">
                <a:solidFill>
                  <a:srgbClr val="0D0D0D"/>
                </a:solidFill>
              </a:rPr>
              <a:t>she was a child./Helen / a piano / used to have /when /</a:t>
            </a:r>
          </a:p>
          <a:p>
            <a:pPr>
              <a:buFont typeface="+mj-lt"/>
              <a:buAutoNum type="arabicPeriod"/>
            </a:pPr>
            <a:endParaRPr lang="en-US" sz="3200" dirty="0">
              <a:solidFill>
                <a:srgbClr val="0D0D0D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3200" dirty="0">
                <a:solidFill>
                  <a:srgbClr val="0D0D0D"/>
                </a:solidFill>
              </a:rPr>
              <a:t>When /I didn't use to/I was younger, /like tomatoes.</a:t>
            </a:r>
          </a:p>
          <a:p>
            <a:pPr>
              <a:buFont typeface="+mj-lt"/>
              <a:buAutoNum type="arabicPeriod"/>
            </a:pPr>
            <a:endParaRPr lang="en-US" sz="3200" dirty="0">
              <a:solidFill>
                <a:srgbClr val="0D0D0D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3200" dirty="0">
                <a:solidFill>
                  <a:srgbClr val="0D0D0D"/>
                </a:solidFill>
              </a:rPr>
              <a:t>I used to eat/ I was a kid./broccoli /when </a:t>
            </a:r>
          </a:p>
          <a:p>
            <a:pPr>
              <a:buFont typeface="+mj-lt"/>
              <a:buAutoNum type="arabicPeriod"/>
            </a:pPr>
            <a:endParaRPr lang="en-US" sz="3200" dirty="0">
              <a:solidFill>
                <a:srgbClr val="0D0D0D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3200" dirty="0">
                <a:solidFill>
                  <a:srgbClr val="0D0D0D"/>
                </a:solidFill>
              </a:rPr>
              <a:t> I don't read / read a lot of books, /but /much these days./ I used to</a:t>
            </a:r>
          </a:p>
          <a:p>
            <a:pPr>
              <a:buFont typeface="+mj-lt"/>
              <a:buAutoNum type="arabicPeriod"/>
            </a:pPr>
            <a:endParaRPr lang="en-US" sz="3200" dirty="0">
              <a:solidFill>
                <a:srgbClr val="0D0D0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575AE7-23BD-ED89-C9A1-79C76BE9A088}"/>
              </a:ext>
            </a:extLst>
          </p:cNvPr>
          <p:cNvSpPr txBox="1"/>
          <p:nvPr/>
        </p:nvSpPr>
        <p:spPr>
          <a:xfrm>
            <a:off x="3420983" y="435695"/>
            <a:ext cx="4821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Unscramble the sentences.</a:t>
            </a:r>
          </a:p>
        </p:txBody>
      </p:sp>
    </p:spTree>
    <p:extLst>
      <p:ext uri="{BB962C8B-B14F-4D97-AF65-F5344CB8AC3E}">
        <p14:creationId xmlns:p14="http://schemas.microsoft.com/office/powerpoint/2010/main" val="36955568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E19292-2A0B-74B8-6B5E-EEAB484DFA4B}"/>
              </a:ext>
            </a:extLst>
          </p:cNvPr>
          <p:cNvSpPr txBox="1"/>
          <p:nvPr/>
        </p:nvSpPr>
        <p:spPr>
          <a:xfrm>
            <a:off x="503852" y="671691"/>
            <a:ext cx="1168814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chemeClr val="accent5">
                    <a:lumMod val="50000"/>
                  </a:schemeClr>
                </a:solidFill>
                <a:effectLst/>
                <a:highlight>
                  <a:srgbClr val="F3C1FF"/>
                </a:highlight>
              </a:rPr>
              <a:t>ANSWERS:</a:t>
            </a:r>
          </a:p>
          <a:p>
            <a:r>
              <a:rPr lang="en-US" sz="3200" dirty="0">
                <a:solidFill>
                  <a:srgbClr val="0D0D0D"/>
                </a:solidFill>
                <a:highlight>
                  <a:srgbClr val="F3C1FF"/>
                </a:highlight>
              </a:rPr>
              <a:t>1. very long. /short hair now, / Liz has got /but it used to be 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-&gt; Liz has got short hair now, but it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used to be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very long.</a:t>
            </a:r>
          </a:p>
          <a:p>
            <a:r>
              <a:rPr lang="en-US" sz="3200" dirty="0">
                <a:solidFill>
                  <a:srgbClr val="0D0D0D"/>
                </a:solidFill>
              </a:rPr>
              <a:t>2. she was a child./Helen / a piano / used to have /when /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-&gt; Helen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used to have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a piano when she was a child.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en-US" sz="3200" dirty="0">
                <a:solidFill>
                  <a:srgbClr val="0D0D0D"/>
                </a:solidFill>
              </a:rPr>
              <a:t>When /I didn't use to/I was younger, /like tomatoes.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-&gt; When I was younger, I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didn't use to like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tomatoes.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en-US" sz="3200" dirty="0">
                <a:solidFill>
                  <a:srgbClr val="0D0D0D"/>
                </a:solidFill>
              </a:rPr>
              <a:t>I used to eat/ I was a kid./broccoli /when 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-&gt; I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used to eat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broccoli when I was a kid.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5. </a:t>
            </a:r>
            <a:r>
              <a:rPr lang="en-US" sz="3200" dirty="0">
                <a:solidFill>
                  <a:srgbClr val="0D0D0D"/>
                </a:solidFill>
              </a:rPr>
              <a:t>I don't read / read a lot of books, /but /much these days./ I used to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-&gt; I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used to read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a lot of books, but I don't read much these days. </a:t>
            </a:r>
          </a:p>
        </p:txBody>
      </p:sp>
    </p:spTree>
    <p:extLst>
      <p:ext uri="{BB962C8B-B14F-4D97-AF65-F5344CB8AC3E}">
        <p14:creationId xmlns:p14="http://schemas.microsoft.com/office/powerpoint/2010/main" val="24069607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1910</Words>
  <Application>Microsoft Office PowerPoint</Application>
  <PresentationFormat>Widescreen</PresentationFormat>
  <Paragraphs>283</Paragraphs>
  <Slides>47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DengXian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679</cp:revision>
  <dcterms:created xsi:type="dcterms:W3CDTF">2023-02-01T04:45:54Z</dcterms:created>
  <dcterms:modified xsi:type="dcterms:W3CDTF">2025-10-15T01:59:05Z</dcterms:modified>
</cp:coreProperties>
</file>