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893" r:id="rId3"/>
    <p:sldId id="259" r:id="rId4"/>
    <p:sldId id="267" r:id="rId5"/>
    <p:sldId id="269" r:id="rId6"/>
    <p:sldId id="563" r:id="rId7"/>
    <p:sldId id="870" r:id="rId8"/>
    <p:sldId id="950" r:id="rId9"/>
    <p:sldId id="952" r:id="rId10"/>
    <p:sldId id="953" r:id="rId11"/>
    <p:sldId id="987" r:id="rId12"/>
    <p:sldId id="1020" r:id="rId13"/>
    <p:sldId id="1021" r:id="rId14"/>
    <p:sldId id="1022" r:id="rId15"/>
    <p:sldId id="1023" r:id="rId16"/>
    <p:sldId id="918" r:id="rId17"/>
    <p:sldId id="852" r:id="rId18"/>
    <p:sldId id="957" r:id="rId19"/>
    <p:sldId id="958" r:id="rId20"/>
    <p:sldId id="959" r:id="rId21"/>
    <p:sldId id="954" r:id="rId22"/>
    <p:sldId id="955" r:id="rId23"/>
    <p:sldId id="927" r:id="rId24"/>
    <p:sldId id="948" r:id="rId25"/>
    <p:sldId id="960" r:id="rId26"/>
    <p:sldId id="961" r:id="rId27"/>
    <p:sldId id="963" r:id="rId28"/>
    <p:sldId id="949" r:id="rId29"/>
    <p:sldId id="964" r:id="rId30"/>
    <p:sldId id="564" r:id="rId31"/>
    <p:sldId id="966" r:id="rId32"/>
    <p:sldId id="967" r:id="rId33"/>
    <p:sldId id="985" r:id="rId34"/>
    <p:sldId id="986" r:id="rId35"/>
    <p:sldId id="934" r:id="rId36"/>
    <p:sldId id="981" r:id="rId37"/>
    <p:sldId id="982" r:id="rId38"/>
    <p:sldId id="984" r:id="rId39"/>
    <p:sldId id="945" r:id="rId40"/>
    <p:sldId id="933" r:id="rId41"/>
    <p:sldId id="962" r:id="rId42"/>
    <p:sldId id="969" r:id="rId43"/>
    <p:sldId id="970" r:id="rId44"/>
    <p:sldId id="971" r:id="rId45"/>
    <p:sldId id="975" r:id="rId46"/>
    <p:sldId id="976" r:id="rId47"/>
    <p:sldId id="977" r:id="rId48"/>
    <p:sldId id="294" r:id="rId49"/>
    <p:sldId id="295" r:id="rId50"/>
    <p:sldId id="978" r:id="rId51"/>
    <p:sldId id="296" r:id="rId52"/>
    <p:sldId id="298" r:id="rId53"/>
    <p:sldId id="299" r:id="rId54"/>
    <p:sldId id="30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300"/>
    <a:srgbClr val="F0CD9B"/>
    <a:srgbClr val="0432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5499DA7-3380-4AAA-931F-7A5E6E3501FB}"/>
    <pc:docChg chg="addSld modSld">
      <pc:chgData name="Phan Van Rieu (Hugo)" userId="032e726b-b6b7-45df-b0ca-e82fb010a48a" providerId="ADAL" clId="{35499DA7-3380-4AAA-931F-7A5E6E3501FB}" dt="2024-04-27T14:32:58.640" v="319" actId="20577"/>
      <pc:docMkLst>
        <pc:docMk/>
      </pc:docMkLst>
      <pc:sldChg chg="modSp">
        <pc:chgData name="Phan Van Rieu (Hugo)" userId="032e726b-b6b7-45df-b0ca-e82fb010a48a" providerId="ADAL" clId="{35499DA7-3380-4AAA-931F-7A5E6E3501FB}" dt="2024-04-27T14:25:36.210" v="0" actId="207"/>
        <pc:sldMkLst>
          <pc:docMk/>
          <pc:sldMk cId="2359355043" sldId="563"/>
        </pc:sldMkLst>
        <pc:spChg chg="mod">
          <ac:chgData name="Phan Van Rieu (Hugo)" userId="032e726b-b6b7-45df-b0ca-e82fb010a48a" providerId="ADAL" clId="{35499DA7-3380-4AAA-931F-7A5E6E3501FB}" dt="2024-04-27T14:25:36.210" v="0" actId="207"/>
          <ac:spMkLst>
            <pc:docMk/>
            <pc:sldMk cId="2359355043" sldId="563"/>
            <ac:spMk id="4" creationId="{A61C1C53-AC62-510B-991D-B6B52489D523}"/>
          </ac:spMkLst>
        </pc:spChg>
      </pc:sldChg>
      <pc:sldChg chg="addSp modSp new mod modAnim">
        <pc:chgData name="Phan Van Rieu (Hugo)" userId="032e726b-b6b7-45df-b0ca-e82fb010a48a" providerId="ADAL" clId="{35499DA7-3380-4AAA-931F-7A5E6E3501FB}" dt="2024-04-27T14:31:58.027" v="138" actId="1076"/>
        <pc:sldMkLst>
          <pc:docMk/>
          <pc:sldMk cId="4267898867" sldId="985"/>
        </pc:sldMkLst>
        <pc:spChg chg="add mod">
          <ac:chgData name="Phan Van Rieu (Hugo)" userId="032e726b-b6b7-45df-b0ca-e82fb010a48a" providerId="ADAL" clId="{35499DA7-3380-4AAA-931F-7A5E6E3501FB}" dt="2024-04-27T14:31:47.282" v="136" actId="114"/>
          <ac:spMkLst>
            <pc:docMk/>
            <pc:sldMk cId="4267898867" sldId="985"/>
            <ac:spMk id="2" creationId="{EDF4AFF5-FE53-4F55-8C54-A68BF75FF4DD}"/>
          </ac:spMkLst>
        </pc:spChg>
        <pc:spChg chg="add mod">
          <ac:chgData name="Phan Van Rieu (Hugo)" userId="032e726b-b6b7-45df-b0ca-e82fb010a48a" providerId="ADAL" clId="{35499DA7-3380-4AAA-931F-7A5E6E3501FB}" dt="2024-04-27T14:31:58.027" v="138" actId="1076"/>
          <ac:spMkLst>
            <pc:docMk/>
            <pc:sldMk cId="4267898867" sldId="985"/>
            <ac:spMk id="3" creationId="{34CBAD4B-B732-4460-8F41-4E8BA631EC86}"/>
          </ac:spMkLst>
        </pc:spChg>
      </pc:sldChg>
      <pc:sldChg chg="modSp add mod">
        <pc:chgData name="Phan Van Rieu (Hugo)" userId="032e726b-b6b7-45df-b0ca-e82fb010a48a" providerId="ADAL" clId="{35499DA7-3380-4AAA-931F-7A5E6E3501FB}" dt="2024-04-27T14:32:58.640" v="319" actId="20577"/>
        <pc:sldMkLst>
          <pc:docMk/>
          <pc:sldMk cId="161006929" sldId="986"/>
        </pc:sldMkLst>
        <pc:spChg chg="mod">
          <ac:chgData name="Phan Van Rieu (Hugo)" userId="032e726b-b6b7-45df-b0ca-e82fb010a48a" providerId="ADAL" clId="{35499DA7-3380-4AAA-931F-7A5E6E3501FB}" dt="2024-04-27T14:32:58.640" v="319" actId="20577"/>
          <ac:spMkLst>
            <pc:docMk/>
            <pc:sldMk cId="161006929" sldId="986"/>
            <ac:spMk id="2" creationId="{EDF4AFF5-FE53-4F55-8C54-A68BF75FF4DD}"/>
          </ac:spMkLst>
        </pc:spChg>
        <pc:spChg chg="mod">
          <ac:chgData name="Phan Van Rieu (Hugo)" userId="032e726b-b6b7-45df-b0ca-e82fb010a48a" providerId="ADAL" clId="{35499DA7-3380-4AAA-931F-7A5E6E3501FB}" dt="2024-04-27T14:32:49.892" v="305" actId="1076"/>
          <ac:spMkLst>
            <pc:docMk/>
            <pc:sldMk cId="161006929" sldId="986"/>
            <ac:spMk id="3" creationId="{34CBAD4B-B732-4460-8F41-4E8BA631EC86}"/>
          </ac:spMkLst>
        </pc:spChg>
      </pc:sldChg>
    </pc:docChg>
  </pc:docChgLst>
  <pc:docChgLst>
    <pc:chgData name="Guest User" userId="S::urn:spo:anon#c246263e6a8752de3f7d035729f9341ce24fd9b7d39616d436bcf5dbe90ac345::" providerId="AD" clId="Web-{298B0633-47FE-4EB9-B732-E3A8C38BBC71}"/>
    <pc:docChg chg="modSld">
      <pc:chgData name="Guest User" userId="S::urn:spo:anon#c246263e6a8752de3f7d035729f9341ce24fd9b7d39616d436bcf5dbe90ac345::" providerId="AD" clId="Web-{298B0633-47FE-4EB9-B732-E3A8C38BBC71}" dt="2024-04-26T05:06:03.450" v="9"/>
      <pc:docMkLst>
        <pc:docMk/>
      </pc:docMkLst>
      <pc:sldChg chg="addSp delSp modSp">
        <pc:chgData name="Guest User" userId="S::urn:spo:anon#c246263e6a8752de3f7d035729f9341ce24fd9b7d39616d436bcf5dbe90ac345::" providerId="AD" clId="Web-{298B0633-47FE-4EB9-B732-E3A8C38BBC71}" dt="2024-04-26T05:06:03.450" v="9"/>
        <pc:sldMkLst>
          <pc:docMk/>
          <pc:sldMk cId="2359355043" sldId="563"/>
        </pc:sldMkLst>
        <pc:spChg chg="add del mod">
          <ac:chgData name="Guest User" userId="S::urn:spo:anon#c246263e6a8752de3f7d035729f9341ce24fd9b7d39616d436bcf5dbe90ac345::" providerId="AD" clId="Web-{298B0633-47FE-4EB9-B732-E3A8C38BBC71}" dt="2024-04-26T05:04:36.996" v="2"/>
          <ac:spMkLst>
            <pc:docMk/>
            <pc:sldMk cId="2359355043" sldId="563"/>
            <ac:spMk id="2" creationId="{DE1F8EA6-0222-6DB9-7337-0748339849CE}"/>
          </ac:spMkLst>
        </pc:spChg>
        <pc:spChg chg="add del mod">
          <ac:chgData name="Guest User" userId="S::urn:spo:anon#c246263e6a8752de3f7d035729f9341ce24fd9b7d39616d436bcf5dbe90ac345::" providerId="AD" clId="Web-{298B0633-47FE-4EB9-B732-E3A8C38BBC71}" dt="2024-04-26T05:06:03.450" v="9"/>
          <ac:spMkLst>
            <pc:docMk/>
            <pc:sldMk cId="2359355043" sldId="563"/>
            <ac:spMk id="5" creationId="{A987B948-2F7D-2C85-10CC-7BAC4F335E6D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07.403" v="3" actId="20577"/>
        <pc:sldMkLst>
          <pc:docMk/>
          <pc:sldMk cId="2681709388" sldId="870"/>
        </pc:sldMkLst>
        <pc:spChg chg="mod">
          <ac:chgData name="Guest User" userId="S::urn:spo:anon#c246263e6a8752de3f7d035729f9341ce24fd9b7d39616d436bcf5dbe90ac345::" providerId="AD" clId="Web-{298B0633-47FE-4EB9-B732-E3A8C38BBC71}" dt="2024-04-26T05:05:07.403" v="3" actId="20577"/>
          <ac:spMkLst>
            <pc:docMk/>
            <pc:sldMk cId="2681709388" sldId="870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14.450" v="4" actId="20577"/>
        <pc:sldMkLst>
          <pc:docMk/>
          <pc:sldMk cId="2041809048" sldId="950"/>
        </pc:sldMkLst>
        <pc:spChg chg="mod">
          <ac:chgData name="Guest User" userId="S::urn:spo:anon#c246263e6a8752de3f7d035729f9341ce24fd9b7d39616d436bcf5dbe90ac345::" providerId="AD" clId="Web-{298B0633-47FE-4EB9-B732-E3A8C38BBC71}" dt="2024-04-26T05:05:14.450" v="4" actId="20577"/>
          <ac:spMkLst>
            <pc:docMk/>
            <pc:sldMk cId="2041809048" sldId="950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24.606" v="5" actId="20577"/>
        <pc:sldMkLst>
          <pc:docMk/>
          <pc:sldMk cId="700630002" sldId="952"/>
        </pc:sldMkLst>
        <pc:spChg chg="mod">
          <ac:chgData name="Guest User" userId="S::urn:spo:anon#c246263e6a8752de3f7d035729f9341ce24fd9b7d39616d436bcf5dbe90ac345::" providerId="AD" clId="Web-{298B0633-47FE-4EB9-B732-E3A8C38BBC71}" dt="2024-04-26T05:05:24.606" v="5" actId="20577"/>
          <ac:spMkLst>
            <pc:docMk/>
            <pc:sldMk cId="700630002" sldId="952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34.840" v="6" actId="20577"/>
        <pc:sldMkLst>
          <pc:docMk/>
          <pc:sldMk cId="2998045416" sldId="953"/>
        </pc:sldMkLst>
        <pc:spChg chg="mod">
          <ac:chgData name="Guest User" userId="S::urn:spo:anon#c246263e6a8752de3f7d035729f9341ce24fd9b7d39616d436bcf5dbe90ac345::" providerId="AD" clId="Web-{298B0633-47FE-4EB9-B732-E3A8C38BBC71}" dt="2024-04-26T05:05:34.840" v="6" actId="20577"/>
          <ac:spMkLst>
            <pc:docMk/>
            <pc:sldMk cId="2998045416" sldId="953"/>
            <ac:spMk id="7" creationId="{884B6896-765C-1337-BCF7-DC1DE462D34A}"/>
          </ac:spMkLst>
        </pc:spChg>
      </pc:sldChg>
    </pc:docChg>
  </pc:docChgLst>
  <pc:docChgLst>
    <pc:chgData name="Guest User" userId="S::urn:spo:anon#c246263e6a8752de3f7d035729f9341ce24fd9b7d39616d436bcf5dbe90ac345::" providerId="AD" clId="Web-{C7CB507B-E292-3BBE-1ACB-0399304F11E7}"/>
    <pc:docChg chg="modSld">
      <pc:chgData name="Guest User" userId="S::urn:spo:anon#c246263e6a8752de3f7d035729f9341ce24fd9b7d39616d436bcf5dbe90ac345::" providerId="AD" clId="Web-{C7CB507B-E292-3BBE-1ACB-0399304F11E7}" dt="2024-04-26T10:04:57.994" v="31" actId="20577"/>
      <pc:docMkLst>
        <pc:docMk/>
      </pc:docMkLst>
      <pc:sldChg chg="modSp">
        <pc:chgData name="Guest User" userId="S::urn:spo:anon#c246263e6a8752de3f7d035729f9341ce24fd9b7d39616d436bcf5dbe90ac345::" providerId="AD" clId="Web-{C7CB507B-E292-3BBE-1ACB-0399304F11E7}" dt="2024-04-26T10:02:52.211" v="9" actId="14100"/>
        <pc:sldMkLst>
          <pc:docMk/>
          <pc:sldMk cId="3407293652" sldId="267"/>
        </pc:sldMkLst>
        <pc:spChg chg="mod">
          <ac:chgData name="Guest User" userId="S::urn:spo:anon#c246263e6a8752de3f7d035729f9341ce24fd9b7d39616d436bcf5dbe90ac345::" providerId="AD" clId="Web-{C7CB507B-E292-3BBE-1ACB-0399304F11E7}" dt="2024-04-26T10:02:52.211" v="9" actId="14100"/>
          <ac:spMkLst>
            <pc:docMk/>
            <pc:sldMk cId="3407293652" sldId="267"/>
            <ac:spMk id="3" creationId="{00000000-0000-0000-0000-000000000000}"/>
          </ac:spMkLst>
        </pc:spChg>
      </pc:sldChg>
      <pc:sldChg chg="modSp">
        <pc:chgData name="Guest User" userId="S::urn:spo:anon#c246263e6a8752de3f7d035729f9341ce24fd9b7d39616d436bcf5dbe90ac345::" providerId="AD" clId="Web-{C7CB507B-E292-3BBE-1ACB-0399304F11E7}" dt="2024-04-26T10:04:57.994" v="31" actId="20577"/>
        <pc:sldMkLst>
          <pc:docMk/>
          <pc:sldMk cId="2781470669" sldId="298"/>
        </pc:sldMkLst>
        <pc:spChg chg="mod">
          <ac:chgData name="Guest User" userId="S::urn:spo:anon#c246263e6a8752de3f7d035729f9341ce24fd9b7d39616d436bcf5dbe90ac345::" providerId="AD" clId="Web-{C7CB507B-E292-3BBE-1ACB-0399304F11E7}" dt="2024-04-26T10:04:57.994" v="31" actId="20577"/>
          <ac:spMkLst>
            <pc:docMk/>
            <pc:sldMk cId="2781470669" sldId="298"/>
            <ac:spMk id="5" creationId="{00000000-0000-0000-0000-000000000000}"/>
          </ac:spMkLst>
        </pc:spChg>
      </pc:sldChg>
    </pc:docChg>
  </pc:docChgLst>
  <pc:docChgLst>
    <pc:chgData name="Guest User" userId="S::urn:spo:anon#c246263e6a8752de3f7d035729f9341ce24fd9b7d39616d436bcf5dbe90ac345::" providerId="AD" clId="Web-{56439CC6-1E9A-D222-E8D0-1E96B265B589}"/>
    <pc:docChg chg="modSld">
      <pc:chgData name="Guest User" userId="S::urn:spo:anon#c246263e6a8752de3f7d035729f9341ce24fd9b7d39616d436bcf5dbe90ac345::" providerId="AD" clId="Web-{56439CC6-1E9A-D222-E8D0-1E96B265B589}" dt="2024-04-26T05:11:14.323" v="3" actId="20577"/>
      <pc:docMkLst>
        <pc:docMk/>
      </pc:docMkLst>
      <pc:sldChg chg="modSp">
        <pc:chgData name="Guest User" userId="S::urn:spo:anon#c246263e6a8752de3f7d035729f9341ce24fd9b7d39616d436bcf5dbe90ac345::" providerId="AD" clId="Web-{56439CC6-1E9A-D222-E8D0-1E96B265B589}" dt="2024-04-26T05:10:28.760" v="0" actId="20577"/>
        <pc:sldMkLst>
          <pc:docMk/>
          <pc:sldMk cId="2681709388" sldId="870"/>
        </pc:sldMkLst>
        <pc:spChg chg="mod">
          <ac:chgData name="Guest User" userId="S::urn:spo:anon#c246263e6a8752de3f7d035729f9341ce24fd9b7d39616d436bcf5dbe90ac345::" providerId="AD" clId="Web-{56439CC6-1E9A-D222-E8D0-1E96B265B589}" dt="2024-04-26T05:10:28.760" v="0" actId="20577"/>
          <ac:spMkLst>
            <pc:docMk/>
            <pc:sldMk cId="2681709388" sldId="870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0:49.151" v="1" actId="20577"/>
        <pc:sldMkLst>
          <pc:docMk/>
          <pc:sldMk cId="2041809048" sldId="950"/>
        </pc:sldMkLst>
        <pc:spChg chg="mod">
          <ac:chgData name="Guest User" userId="S::urn:spo:anon#c246263e6a8752de3f7d035729f9341ce24fd9b7d39616d436bcf5dbe90ac345::" providerId="AD" clId="Web-{56439CC6-1E9A-D222-E8D0-1E96B265B589}" dt="2024-04-26T05:10:49.151" v="1" actId="20577"/>
          <ac:spMkLst>
            <pc:docMk/>
            <pc:sldMk cId="2041809048" sldId="950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1:03.026" v="2" actId="20577"/>
        <pc:sldMkLst>
          <pc:docMk/>
          <pc:sldMk cId="700630002" sldId="952"/>
        </pc:sldMkLst>
        <pc:spChg chg="mod">
          <ac:chgData name="Guest User" userId="S::urn:spo:anon#c246263e6a8752de3f7d035729f9341ce24fd9b7d39616d436bcf5dbe90ac345::" providerId="AD" clId="Web-{56439CC6-1E9A-D222-E8D0-1E96B265B589}" dt="2024-04-26T05:11:03.026" v="2" actId="20577"/>
          <ac:spMkLst>
            <pc:docMk/>
            <pc:sldMk cId="700630002" sldId="952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1:14.323" v="3" actId="20577"/>
        <pc:sldMkLst>
          <pc:docMk/>
          <pc:sldMk cId="2998045416" sldId="953"/>
        </pc:sldMkLst>
        <pc:spChg chg="mod">
          <ac:chgData name="Guest User" userId="S::urn:spo:anon#c246263e6a8752de3f7d035729f9341ce24fd9b7d39616d436bcf5dbe90ac345::" providerId="AD" clId="Web-{56439CC6-1E9A-D222-E8D0-1E96B265B589}" dt="2024-04-26T05:11:14.323" v="3" actId="20577"/>
          <ac:spMkLst>
            <pc:docMk/>
            <pc:sldMk cId="2998045416" sldId="953"/>
            <ac:spMk id="6" creationId="{D869E888-E822-6E60-F9BF-3668903202A4}"/>
          </ac:spMkLst>
        </pc:spChg>
      </pc:sldChg>
    </pc:docChg>
  </pc:docChgLst>
  <pc:docChgLst>
    <pc:chgData name="Phan Van Rieu (Hugo)" userId="032e726b-b6b7-45df-b0ca-e82fb010a48a" providerId="ADAL" clId="{9904FF21-01DE-45F1-9008-DCCAEC3E57BA}"/>
    <pc:docChg chg="modSld">
      <pc:chgData name="Phan Van Rieu (Hugo)" userId="032e726b-b6b7-45df-b0ca-e82fb010a48a" providerId="ADAL" clId="{9904FF21-01DE-45F1-9008-DCCAEC3E57BA}" dt="2024-05-27T02:21:31.995" v="1" actId="20577"/>
      <pc:docMkLst>
        <pc:docMk/>
      </pc:docMkLst>
      <pc:sldChg chg="modSp mod">
        <pc:chgData name="Phan Van Rieu (Hugo)" userId="032e726b-b6b7-45df-b0ca-e82fb010a48a" providerId="ADAL" clId="{9904FF21-01DE-45F1-9008-DCCAEC3E57BA}" dt="2024-05-27T02:21:31.995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9904FF21-01DE-45F1-9008-DCCAEC3E57BA}" dt="2024-05-27T02:21:31.995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  <pc:docChgLst>
    <pc:chgData name="Guest User" userId="S::urn:spo:anon#c246263e6a8752de3f7d035729f9341ce24fd9b7d39616d436bcf5dbe90ac345::" providerId="AD" clId="Web-{A28C136C-2CF0-5D8F-207D-1EF88C351A71}"/>
    <pc:docChg chg="addSld">
      <pc:chgData name="Guest User" userId="S::urn:spo:anon#c246263e6a8752de3f7d035729f9341ce24fd9b7d39616d436bcf5dbe90ac345::" providerId="AD" clId="Web-{A28C136C-2CF0-5D8F-207D-1EF88C351A71}" dt="2024-04-27T16:21:50.107" v="4"/>
      <pc:docMkLst>
        <pc:docMk/>
      </pc:docMkLst>
      <pc:sldChg chg="add">
        <pc:chgData name="Guest User" userId="S::urn:spo:anon#c246263e6a8752de3f7d035729f9341ce24fd9b7d39616d436bcf5dbe90ac345::" providerId="AD" clId="Web-{A28C136C-2CF0-5D8F-207D-1EF88C351A71}" dt="2024-04-27T16:21:50.076" v="0"/>
        <pc:sldMkLst>
          <pc:docMk/>
          <pc:sldMk cId="3598123255" sldId="987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091" v="1"/>
        <pc:sldMkLst>
          <pc:docMk/>
          <pc:sldMk cId="2210164243" sldId="1020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091" v="2"/>
        <pc:sldMkLst>
          <pc:docMk/>
          <pc:sldMk cId="3005427443" sldId="1021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107" v="3"/>
        <pc:sldMkLst>
          <pc:docMk/>
          <pc:sldMk cId="3618674915" sldId="1022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107" v="4"/>
        <pc:sldMkLst>
          <pc:docMk/>
          <pc:sldMk cId="1980741756" sldId="1023"/>
        </pc:sldMkLst>
      </pc:sldChg>
    </pc:docChg>
  </pc:docChgLst>
  <pc:docChgLst>
    <pc:chgData name="Guest User" userId="S::urn:spo:anon#c246263e6a8752de3f7d035729f9341ce24fd9b7d39616d436bcf5dbe90ac345::" providerId="AD" clId="Web-{A03D58E9-6F77-C4B0-38CD-29B78E84371E}"/>
    <pc:docChg chg="modSld">
      <pc:chgData name="Guest User" userId="S::urn:spo:anon#c246263e6a8752de3f7d035729f9341ce24fd9b7d39616d436bcf5dbe90ac345::" providerId="AD" clId="Web-{A03D58E9-6F77-C4B0-38CD-29B78E84371E}" dt="2024-04-27T13:23:06.720" v="0" actId="20577"/>
      <pc:docMkLst>
        <pc:docMk/>
      </pc:docMkLst>
      <pc:sldChg chg="modSp">
        <pc:chgData name="Guest User" userId="S::urn:spo:anon#c246263e6a8752de3f7d035729f9341ce24fd9b7d39616d436bcf5dbe90ac345::" providerId="AD" clId="Web-{A03D58E9-6F77-C4B0-38CD-29B78E84371E}" dt="2024-04-27T13:23:06.720" v="0" actId="20577"/>
        <pc:sldMkLst>
          <pc:docMk/>
          <pc:sldMk cId="3536601187" sldId="970"/>
        </pc:sldMkLst>
        <pc:spChg chg="mod">
          <ac:chgData name="Guest User" userId="S::urn:spo:anon#c246263e6a8752de3f7d035729f9341ce24fd9b7d39616d436bcf5dbe90ac345::" providerId="AD" clId="Web-{A03D58E9-6F77-C4B0-38CD-29B78E84371E}" dt="2024-04-27T13:23:06.720" v="0" actId="20577"/>
          <ac:spMkLst>
            <pc:docMk/>
            <pc:sldMk cId="3536601187" sldId="970"/>
            <ac:spMk id="5" creationId="{1B2ECF64-44AA-C7AA-10C2-14BB427022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rgbClr val="002060"/>
                </a:solidFill>
              </a:rPr>
              <a:t>Lesson 1.2: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>
                <a:solidFill>
                  <a:srgbClr val="002060"/>
                </a:solidFill>
                <a:effectLst/>
              </a:rPr>
              <a:t>-Learn Smart World </a:t>
            </a:r>
            <a:endParaRPr lang="en-US" sz="160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913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past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 15 &amp; 16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When I was a child,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always eat</a:t>
            </a:r>
            <a:r>
              <a:rPr lang="en-US" sz="3200">
                <a:solidFill>
                  <a:srgbClr val="FF0000"/>
                </a:solidFill>
              </a:rPr>
              <a:t> ice cream.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722858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4.What foods or snacks would you always eat when you were a child?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8194" name="Picture 2" descr="Lovely little girl sitting on the bench having ice-cream cone  in the park joyfully.">
            <a:extLst>
              <a:ext uri="{FF2B5EF4-FFF2-40B4-BE49-F238E27FC236}">
                <a16:creationId xmlns:a16="http://schemas.microsoft.com/office/drawing/2014/main" id="{D88C2805-A59F-129B-EAAA-709B1B923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6014"/>
          <a:stretch/>
        </p:blipFill>
        <p:spPr bwMode="auto">
          <a:xfrm>
            <a:off x="3949121" y="1133277"/>
            <a:ext cx="4572000" cy="30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35981232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E19292-2A0B-74B8-6B5E-EEAB484DFA4B}"/>
              </a:ext>
            </a:extLst>
          </p:cNvPr>
          <p:cNvSpPr txBox="1"/>
          <p:nvPr/>
        </p:nvSpPr>
        <p:spPr>
          <a:xfrm>
            <a:off x="1279923" y="1883349"/>
            <a:ext cx="3823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 </a:t>
            </a:r>
            <a:r>
              <a:rPr lang="en-US" sz="3200" dirty="0"/>
              <a:t>When he was a child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F2138-1361-F4C6-ABE6-ADB6168B6FC6}"/>
              </a:ext>
            </a:extLst>
          </p:cNvPr>
          <p:cNvSpPr txBox="1"/>
          <p:nvPr/>
        </p:nvSpPr>
        <p:spPr>
          <a:xfrm>
            <a:off x="2041070" y="393570"/>
            <a:ext cx="105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</a:rPr>
              <a:t>Look at the pictures and answer the questions: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BE639-782B-C2DE-1C57-F13AB32023BE}"/>
              </a:ext>
            </a:extLst>
          </p:cNvPr>
          <p:cNvSpPr txBox="1"/>
          <p:nvPr/>
        </p:nvSpPr>
        <p:spPr>
          <a:xfrm>
            <a:off x="8188623" y="1912715"/>
            <a:ext cx="221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These days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BA29A-B246-D3B8-F75A-04B748C8BEF5}"/>
              </a:ext>
            </a:extLst>
          </p:cNvPr>
          <p:cNvSpPr txBox="1"/>
          <p:nvPr/>
        </p:nvSpPr>
        <p:spPr>
          <a:xfrm>
            <a:off x="1574875" y="870076"/>
            <a:ext cx="10592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1.What would David regularly play when he was a child?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2. What does David play these days?</a:t>
            </a:r>
          </a:p>
        </p:txBody>
      </p:sp>
      <p:pic>
        <p:nvPicPr>
          <p:cNvPr id="1026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44C88A59-0FED-12B5-EEA6-26DB5FBD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2468124"/>
            <a:ext cx="3823765" cy="38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B80AB65-0176-39F2-880B-5367DDFE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48" y="2510553"/>
            <a:ext cx="5581474" cy="38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64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F2138-1361-F4C6-ABE6-ADB6168B6FC6}"/>
              </a:ext>
            </a:extLst>
          </p:cNvPr>
          <p:cNvSpPr txBox="1"/>
          <p:nvPr/>
        </p:nvSpPr>
        <p:spPr>
          <a:xfrm>
            <a:off x="4525292" y="365907"/>
            <a:ext cx="357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Suggested 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90749-7ABC-349E-D2A3-EE98373B98FC}"/>
              </a:ext>
            </a:extLst>
          </p:cNvPr>
          <p:cNvSpPr txBox="1"/>
          <p:nvPr/>
        </p:nvSpPr>
        <p:spPr>
          <a:xfrm>
            <a:off x="305838" y="5266188"/>
            <a:ext cx="598001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F2946-34BC-D447-5B3D-8BE032647970}"/>
              </a:ext>
            </a:extLst>
          </p:cNvPr>
          <p:cNvSpPr txBox="1"/>
          <p:nvPr/>
        </p:nvSpPr>
        <p:spPr>
          <a:xfrm>
            <a:off x="6564424" y="5244760"/>
            <a:ext cx="530289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plays computer games these days.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0804E-B714-2657-563D-74AE416EF3FA}"/>
              </a:ext>
            </a:extLst>
          </p:cNvPr>
          <p:cNvSpPr txBox="1"/>
          <p:nvPr/>
        </p:nvSpPr>
        <p:spPr>
          <a:xfrm>
            <a:off x="701527" y="714915"/>
            <a:ext cx="3823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 </a:t>
            </a:r>
            <a:r>
              <a:rPr lang="en-US" sz="3200" dirty="0"/>
              <a:t>When he was a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746D9-F36F-7A21-0DE9-3CB3A5C2ED6F}"/>
              </a:ext>
            </a:extLst>
          </p:cNvPr>
          <p:cNvSpPr txBox="1"/>
          <p:nvPr/>
        </p:nvSpPr>
        <p:spPr>
          <a:xfrm>
            <a:off x="8349057" y="658294"/>
            <a:ext cx="221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These days</a:t>
            </a:r>
            <a:endParaRPr lang="en-US" sz="3200" dirty="0"/>
          </a:p>
        </p:txBody>
      </p:sp>
      <p:pic>
        <p:nvPicPr>
          <p:cNvPr id="9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B4A7AB73-32BD-29ED-147F-38BA0EC1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9" y="1329181"/>
            <a:ext cx="3823765" cy="38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BC15AEC-5F8F-B543-7B72-0A714E8F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02" y="1299690"/>
            <a:ext cx="5572542" cy="3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2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84941F-1287-1D93-2657-A0FBA88946B8}"/>
              </a:ext>
            </a:extLst>
          </p:cNvPr>
          <p:cNvSpPr txBox="1"/>
          <p:nvPr/>
        </p:nvSpPr>
        <p:spPr>
          <a:xfrm>
            <a:off x="324678" y="3511197"/>
            <a:ext cx="1108696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= He regularly played soccer before, but he doesn’t play soccer these days.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13BDD1-3CAF-899B-48C8-9190A0A80A37}"/>
              </a:ext>
            </a:extLst>
          </p:cNvPr>
          <p:cNvGraphicFramePr>
            <a:graphicFrameLocks noGrp="1"/>
          </p:cNvGraphicFramePr>
          <p:nvPr/>
        </p:nvGraphicFramePr>
        <p:xfrm>
          <a:off x="477078" y="5278551"/>
          <a:ext cx="11086966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3483">
                  <a:extLst>
                    <a:ext uri="{9D8B030D-6E8A-4147-A177-3AD203B41FA5}">
                      <a16:colId xmlns:a16="http://schemas.microsoft.com/office/drawing/2014/main" val="538775089"/>
                    </a:ext>
                  </a:extLst>
                </a:gridCol>
                <a:gridCol w="5543483">
                  <a:extLst>
                    <a:ext uri="{9D8B030D-6E8A-4147-A177-3AD203B41FA5}">
                      <a16:colId xmlns:a16="http://schemas.microsoft.com/office/drawing/2014/main" val="36064307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would regularly play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plays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321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Now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244395"/>
                  </a:ext>
                </a:extLst>
              </a:tr>
            </a:tbl>
          </a:graphicData>
        </a:graphic>
      </p:graphicFrame>
      <p:pic>
        <p:nvPicPr>
          <p:cNvPr id="8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81D51A6C-D9AB-B4CF-113D-678B0CF3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29" y="508259"/>
            <a:ext cx="2830214" cy="283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F545473-D844-F750-267E-B3668B19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36" y="545087"/>
            <a:ext cx="4099185" cy="27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7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84941F-1287-1D93-2657-A0FBA88946B8}"/>
              </a:ext>
            </a:extLst>
          </p:cNvPr>
          <p:cNvSpPr txBox="1"/>
          <p:nvPr/>
        </p:nvSpPr>
        <p:spPr>
          <a:xfrm>
            <a:off x="86577" y="4144294"/>
            <a:ext cx="1210542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FORM: Subject + </a:t>
            </a:r>
            <a:r>
              <a:rPr lang="en-US" sz="3200" b="1" i="1" dirty="0"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adverb of frequency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 ____________+ object</a:t>
            </a:r>
            <a:endParaRPr lang="en-US" sz="3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B7DD3-091C-4A6C-D8B0-51C2817547E8}"/>
              </a:ext>
            </a:extLst>
          </p:cNvPr>
          <p:cNvSpPr txBox="1"/>
          <p:nvPr/>
        </p:nvSpPr>
        <p:spPr>
          <a:xfrm>
            <a:off x="4243022" y="477330"/>
            <a:ext cx="3705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</a:rPr>
              <a:t>Work in groups and fill in the blanks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F722C-76C2-9AD3-9C38-5BD85556D6FD}"/>
              </a:ext>
            </a:extLst>
          </p:cNvPr>
          <p:cNvSpPr txBox="1"/>
          <p:nvPr/>
        </p:nvSpPr>
        <p:spPr>
          <a:xfrm>
            <a:off x="247317" y="4788688"/>
            <a:ext cx="1178394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USE: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use </a:t>
            </a:r>
            <a:r>
              <a:rPr lang="en-US" sz="3200" b="1" i="1" dirty="0">
                <a:solidFill>
                  <a:srgbClr val="242021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talk about _______ past actions that don't happen anymore. We need to give a specific time or occasion before or after the repeated action.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4311FB-E976-2535-ADEC-46A265303FDF}"/>
              </a:ext>
            </a:extLst>
          </p:cNvPr>
          <p:cNvSpPr txBox="1"/>
          <p:nvPr/>
        </p:nvSpPr>
        <p:spPr>
          <a:xfrm>
            <a:off x="8077918" y="4110567"/>
            <a:ext cx="317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bare infinitive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B10E2-D080-7513-3C23-D5C464AEA643}"/>
              </a:ext>
            </a:extLst>
          </p:cNvPr>
          <p:cNvSpPr txBox="1"/>
          <p:nvPr/>
        </p:nvSpPr>
        <p:spPr>
          <a:xfrm>
            <a:off x="6377362" y="4761643"/>
            <a:ext cx="20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repeated</a:t>
            </a:r>
          </a:p>
        </p:txBody>
      </p:sp>
      <p:pic>
        <p:nvPicPr>
          <p:cNvPr id="14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6ECB1CF1-AD00-04BC-CAC1-811FB184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" y="473520"/>
            <a:ext cx="2555656" cy="25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3B2EDC5-E7BD-8FB1-547D-1021CF86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27" y="572911"/>
            <a:ext cx="3481892" cy="23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E4C171-345F-EFD1-BF90-D986A627A1CD}"/>
              </a:ext>
            </a:extLst>
          </p:cNvPr>
          <p:cNvSpPr txBox="1"/>
          <p:nvPr/>
        </p:nvSpPr>
        <p:spPr>
          <a:xfrm>
            <a:off x="305838" y="3039271"/>
            <a:ext cx="598001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DEC0D1-7786-938F-E398-53C2D7632F1B}"/>
              </a:ext>
            </a:extLst>
          </p:cNvPr>
          <p:cNvSpPr txBox="1"/>
          <p:nvPr/>
        </p:nvSpPr>
        <p:spPr>
          <a:xfrm>
            <a:off x="6692327" y="3025424"/>
            <a:ext cx="530289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plays computer games these days.</a:t>
            </a:r>
          </a:p>
        </p:txBody>
      </p:sp>
    </p:spTree>
    <p:extLst>
      <p:ext uri="{BB962C8B-B14F-4D97-AF65-F5344CB8AC3E}">
        <p14:creationId xmlns:p14="http://schemas.microsoft.com/office/powerpoint/2010/main" val="198074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602992" y="4666144"/>
            <a:ext cx="11100315" cy="837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FF0000"/>
                </a:solidFill>
                <a:effectLst/>
              </a:rPr>
              <a:t>When I was a kid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, I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 walk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home with my mom.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520477"/>
            <a:ext cx="118016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FF0000"/>
                </a:solidFill>
              </a:rPr>
              <a:t>Past time phrase</a:t>
            </a:r>
            <a:r>
              <a:rPr lang="en-US" sz="3600">
                <a:solidFill>
                  <a:srgbClr val="242021"/>
                </a:solidFill>
              </a:rPr>
              <a:t>, 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 + bare infinitive </a:t>
            </a:r>
            <a:r>
              <a:rPr lang="en-US" sz="3600">
                <a:solidFill>
                  <a:srgbClr val="242021"/>
                </a:solidFill>
              </a:rPr>
              <a:t>+ object</a:t>
            </a:r>
            <a:endParaRPr lang="en-US" sz="3600" b="0" i="0">
              <a:solidFill>
                <a:srgbClr val="24202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would to talk about </a:t>
            </a:r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repeated past actions that don't happen anymore.</a:t>
            </a:r>
            <a:r>
              <a:rPr lang="en-US" sz="3600">
                <a:solidFill>
                  <a:srgbClr val="242021"/>
                </a:solidFill>
              </a:rPr>
              <a:t> We need to give a specific time or occasion before or after the repeated action.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1029819" y="4763380"/>
            <a:ext cx="9655434" cy="837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Men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 make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the big decisions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in those days</a:t>
            </a:r>
            <a:r>
              <a:rPr lang="en-US" sz="3600" b="0" i="0">
                <a:solidFill>
                  <a:srgbClr val="242021"/>
                </a:solidFill>
                <a:effectLst/>
              </a:rPr>
              <a:t>.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5" y="1374508"/>
            <a:ext cx="118016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 + bare infinitive </a:t>
            </a:r>
            <a:r>
              <a:rPr lang="en-US" sz="3600">
                <a:solidFill>
                  <a:srgbClr val="242021"/>
                </a:solidFill>
              </a:rPr>
              <a:t>+ object + </a:t>
            </a:r>
            <a:r>
              <a:rPr lang="en-US" sz="3600">
                <a:solidFill>
                  <a:srgbClr val="FF0000"/>
                </a:solidFill>
              </a:rPr>
              <a:t>past time phrase</a:t>
            </a:r>
            <a:endParaRPr lang="en-US" sz="3600" b="0" i="0">
              <a:solidFill>
                <a:srgbClr val="FF0000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would to talk about </a:t>
            </a:r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repeated past actions that don't happen anymore.</a:t>
            </a:r>
            <a:r>
              <a:rPr lang="en-US" sz="3600">
                <a:solidFill>
                  <a:srgbClr val="242021"/>
                </a:solidFill>
              </a:rPr>
              <a:t> We need to give a specific time or occasion before or after the repeated action.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6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416444" y="4268244"/>
            <a:ext cx="11359111" cy="16684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1.Back then, we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often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help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cook and clean.</a:t>
            </a:r>
          </a:p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2.Children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usually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play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outside in the past.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401347" y="1516925"/>
            <a:ext cx="1148850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+ </a:t>
            </a:r>
            <a:r>
              <a:rPr lang="en-US" sz="3600">
                <a:solidFill>
                  <a:srgbClr val="FF0000"/>
                </a:solidFill>
              </a:rPr>
              <a:t>adverb of frequency </a:t>
            </a:r>
            <a:r>
              <a:rPr lang="en-US" sz="3600">
                <a:solidFill>
                  <a:srgbClr val="242021"/>
                </a:solidFill>
              </a:rPr>
              <a:t>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bare infinitive</a:t>
            </a:r>
            <a:r>
              <a:rPr lang="en-US" sz="3600">
                <a:solidFill>
                  <a:srgbClr val="242021"/>
                </a:solidFill>
              </a:rPr>
              <a:t> + object</a:t>
            </a:r>
            <a:endParaRPr lang="en-US" sz="3600" b="0" i="0">
              <a:solidFill>
                <a:srgbClr val="FF0000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</a:t>
            </a:r>
            <a:r>
              <a:rPr lang="en-US" sz="3600">
                <a:solidFill>
                  <a:srgbClr val="FF0000"/>
                </a:solidFill>
              </a:rPr>
              <a:t>adverbs of frequency </a:t>
            </a:r>
            <a:r>
              <a:rPr lang="en-US" sz="3600">
                <a:solidFill>
                  <a:srgbClr val="242021"/>
                </a:solidFill>
              </a:rPr>
              <a:t>(usually, often, sometimes, never) after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D5B54-6F7A-46A9-A78B-E1676AA815DD}"/>
              </a:ext>
            </a:extLst>
          </p:cNvPr>
          <p:cNvSpPr txBox="1"/>
          <p:nvPr/>
        </p:nvSpPr>
        <p:spPr>
          <a:xfrm>
            <a:off x="384313" y="450573"/>
            <a:ext cx="1136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Wednesday, October, 8</a:t>
            </a:r>
            <a:r>
              <a:rPr lang="en-US" sz="3200" b="1" baseline="30000" dirty="0">
                <a:solidFill>
                  <a:srgbClr val="0070C0"/>
                </a:solidFill>
              </a:rPr>
              <a:t>th</a:t>
            </a:r>
            <a:r>
              <a:rPr lang="en-US" sz="3200" b="1" dirty="0">
                <a:solidFill>
                  <a:srgbClr val="0070C0"/>
                </a:solidFill>
              </a:rPr>
              <a:t> 2025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Period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DCE-DB13-4BEF-A3B2-F2B3C77D3A3A}"/>
              </a:ext>
            </a:extLst>
          </p:cNvPr>
          <p:cNvSpPr txBox="1"/>
          <p:nvPr/>
        </p:nvSpPr>
        <p:spPr>
          <a:xfrm>
            <a:off x="2568494" y="1785729"/>
            <a:ext cx="7542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</a:rPr>
              <a:t>Unit 2: Life in the past</a:t>
            </a:r>
            <a:endParaRPr lang="en-US" sz="2800" b="1" dirty="0">
              <a:solidFill>
                <a:srgbClr val="0070C0"/>
              </a:solidFill>
            </a:endParaRPr>
          </a:p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Lesson 1.2: Grammar</a:t>
            </a:r>
            <a:endParaRPr lang="en-US" sz="4000" dirty="0">
              <a:solidFill>
                <a:prstClr val="black"/>
              </a:solidFill>
            </a:endParaRPr>
          </a:p>
          <a:p>
            <a:pPr lvl="0" algn="ctr"/>
            <a:r>
              <a:rPr lang="en-US" sz="4000" dirty="0">
                <a:solidFill>
                  <a:srgbClr val="FF0000"/>
                </a:solidFill>
              </a:rPr>
              <a:t>Pages 15 &amp; 16</a:t>
            </a:r>
          </a:p>
        </p:txBody>
      </p:sp>
    </p:spTree>
    <p:extLst>
      <p:ext uri="{BB962C8B-B14F-4D97-AF65-F5344CB8AC3E}">
        <p14:creationId xmlns:p14="http://schemas.microsoft.com/office/powerpoint/2010/main" val="214332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287048" y="3788263"/>
            <a:ext cx="11801627" cy="2365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1.He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was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 farmer.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(This was a past state.)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2.When I was a kid, I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went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to bed at 7:30 p.m.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(I always did this.)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3.In 1970, my father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won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an art competition.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(He won only once.)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824508"/>
            <a:ext cx="1180162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don't use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to talk about facts, states, or things people did most of the time, at a particular time, or only once. In these cases, we use the </a:t>
            </a:r>
            <a:r>
              <a:rPr lang="en-US" sz="3600" b="1">
                <a:solidFill>
                  <a:srgbClr val="242021"/>
                </a:solidFill>
              </a:rPr>
              <a:t>Past Simple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3E46B-D437-AC5F-B503-4EEADA001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5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2D74C-58D9-9855-CB9E-86F9DB2E0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7" y="1158970"/>
            <a:ext cx="5086242" cy="517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9756" y="512639"/>
            <a:ext cx="1107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600" b="1">
                <a:solidFill>
                  <a:srgbClr val="0070C0"/>
                </a:solidFill>
              </a:rPr>
              <a:t> Read about would, then fill in the blank.</a:t>
            </a:r>
          </a:p>
        </p:txBody>
      </p:sp>
    </p:spTree>
    <p:extLst>
      <p:ext uri="{BB962C8B-B14F-4D97-AF65-F5344CB8AC3E}">
        <p14:creationId xmlns:p14="http://schemas.microsoft.com/office/powerpoint/2010/main" val="4131715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2D74C-58D9-9855-CB9E-86F9DB2E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" y="1158970"/>
            <a:ext cx="5086242" cy="517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9756" y="512639"/>
            <a:ext cx="1107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>
                <a:solidFill>
                  <a:srgbClr val="0070C0"/>
                </a:solidFill>
              </a:rPr>
              <a:t> Listen and check. Listen again and repeat.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3464903" y="5247618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would eat 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4343E-5CA8-A0F5-F1CB-C60210F03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9" y="471399"/>
            <a:ext cx="919922" cy="68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8DADD-0246-471F-DBB9-228B6C6D5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2796"/>
          <a:stretch/>
        </p:blipFill>
        <p:spPr>
          <a:xfrm>
            <a:off x="5437518" y="2524539"/>
            <a:ext cx="6608708" cy="2267694"/>
          </a:xfrm>
          <a:prstGeom prst="rect">
            <a:avLst/>
          </a:prstGeom>
        </p:spPr>
      </p:pic>
      <p:pic>
        <p:nvPicPr>
          <p:cNvPr id="9" name="CD1 TRACK 16">
            <a:hlinkClick r:id="" action="ppaction://media"/>
            <a:extLst>
              <a:ext uri="{FF2B5EF4-FFF2-40B4-BE49-F238E27FC236}">
                <a16:creationId xmlns:a16="http://schemas.microsoft.com/office/drawing/2014/main" id="{6A5D303A-93B3-0FA3-922E-4B953C3F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48" y="471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95400770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8" y="1348943"/>
            <a:ext cx="11569523" cy="465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1.family meals./In the past,/for/people/be home/would usually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____________________________________________________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people/five to ten/have/Back then,/would/ usually/ children.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in extended families./Fifty years ago,/people/live/would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the husband/be/A hundred years ago,/the breadwinner./would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Back then,/after getting married./women/would become/ housewives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the whole family./cook for/the mother/In the past,/would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274662" y="1797937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   In the past, people would usually be home for family meals.</a:t>
            </a:r>
          </a:p>
        </p:txBody>
      </p:sp>
    </p:spTree>
    <p:extLst>
      <p:ext uri="{BB962C8B-B14F-4D97-AF65-F5344CB8AC3E}">
        <p14:creationId xmlns:p14="http://schemas.microsoft.com/office/powerpoint/2010/main" val="213937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932724"/>
            <a:ext cx="11569523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2. people/five to ten/have/Back then,/would/ usually/ children.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3. in extended families./Fifty years ago,/people/live/would often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4. the husband/be/A hundred years ago,/the breadwinner./would often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731860" y="1755176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Back then, people would usually have five to ten children.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E8DE4-418D-0048-D8D3-D67F3B0B04F6}"/>
              </a:ext>
            </a:extLst>
          </p:cNvPr>
          <p:cNvSpPr txBox="1"/>
          <p:nvPr/>
        </p:nvSpPr>
        <p:spPr>
          <a:xfrm>
            <a:off x="699524" y="3198979"/>
            <a:ext cx="1188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Fifty years ago, people would often live in extended families.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B0F86-8439-F780-9152-D91D4E77F74E}"/>
              </a:ext>
            </a:extLst>
          </p:cNvPr>
          <p:cNvSpPr txBox="1"/>
          <p:nvPr/>
        </p:nvSpPr>
        <p:spPr>
          <a:xfrm>
            <a:off x="311235" y="5403418"/>
            <a:ext cx="1229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 hundred years ago, the husband would often be the breadwinner.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41DC4-57DB-E96D-FB30-588B1535AA20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7661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891958"/>
            <a:ext cx="11569523" cy="297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5. Back then,/after getting married./women/would become/ housewives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698861" y="2295389"/>
            <a:ext cx="10794271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Back then, women would become housewives after getting married.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317BF-0C90-710C-A520-939798563C19}"/>
              </a:ext>
            </a:extLst>
          </p:cNvPr>
          <p:cNvSpPr txBox="1"/>
          <p:nvPr/>
        </p:nvSpPr>
        <p:spPr>
          <a:xfrm>
            <a:off x="359004" y="4008203"/>
            <a:ext cx="11569523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6. the whole family./cook for/the mother/In the past,/would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endParaRPr lang="en-US" sz="3200" b="0" i="0">
              <a:solidFill>
                <a:srgbClr val="24202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1C0DA-BD56-703B-40F6-B7C818406E2C}"/>
              </a:ext>
            </a:extLst>
          </p:cNvPr>
          <p:cNvSpPr txBox="1"/>
          <p:nvPr/>
        </p:nvSpPr>
        <p:spPr>
          <a:xfrm>
            <a:off x="439040" y="4831794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In the past, the mother would cook for the whole family.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33340-70F3-B1F7-FEF1-0C425BF91F08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66701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A03CD8-8C33-F131-F06B-525BE881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20" y="1491286"/>
            <a:ext cx="9136359" cy="35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1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03035-537A-72F2-186C-D53F927B5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7" y="1670050"/>
            <a:ext cx="8052306" cy="41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B88B1-2E3F-5A98-7E2F-B5DD59024720}"/>
              </a:ext>
            </a:extLst>
          </p:cNvPr>
          <p:cNvSpPr txBox="1"/>
          <p:nvPr/>
        </p:nvSpPr>
        <p:spPr>
          <a:xfrm>
            <a:off x="655606" y="1491286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47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49755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Warm-up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4796130" y="2335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Presentation</a:t>
            </a:r>
            <a:endParaRPr lang="en-US" b="1"/>
          </a:p>
        </p:txBody>
      </p:sp>
      <p:sp>
        <p:nvSpPr>
          <p:cNvPr id="13" name="Rounded Rectangle 12"/>
          <p:cNvSpPr/>
          <p:nvPr/>
        </p:nvSpPr>
        <p:spPr>
          <a:xfrm>
            <a:off x="4799239" y="4761788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Consolidation</a:t>
            </a:r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4811682" y="56111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Wrap-up</a:t>
            </a:r>
            <a:endParaRPr lang="en-US" b="1"/>
          </a:p>
        </p:txBody>
      </p:sp>
      <p:sp>
        <p:nvSpPr>
          <p:cNvPr id="15" name="Rounded Rectangle 14"/>
          <p:cNvSpPr/>
          <p:nvPr/>
        </p:nvSpPr>
        <p:spPr>
          <a:xfrm>
            <a:off x="4789906" y="314474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Practice</a:t>
            </a:r>
            <a:endParaRPr lang="en-US" b="1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Lesson Outline</a:t>
            </a:r>
            <a:endParaRPr lang="en-US" b="1"/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F96C0F0-2456-D6F6-B9D3-60CA48E2197C}"/>
              </a:ext>
            </a:extLst>
          </p:cNvPr>
          <p:cNvSpPr/>
          <p:nvPr/>
        </p:nvSpPr>
        <p:spPr>
          <a:xfrm>
            <a:off x="4830869" y="3976689"/>
            <a:ext cx="3256378" cy="64343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Production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F8A60CF-9A4C-3848-2228-274FDBB24900}"/>
              </a:ext>
            </a:extLst>
          </p:cNvPr>
          <p:cNvSpPr/>
          <p:nvPr/>
        </p:nvSpPr>
        <p:spPr>
          <a:xfrm>
            <a:off x="583609" y="2183542"/>
            <a:ext cx="10088335" cy="756225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People often don't live in nuclear families.(This is a fact.)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539559" y="3060082"/>
            <a:ext cx="9591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In the past,</a:t>
            </a:r>
            <a:r>
              <a:rPr lang="en-US" sz="3200">
                <a:solidFill>
                  <a:srgbClr val="FF0000"/>
                </a:solidFill>
              </a:rPr>
              <a:t> people often didn't live in nuclear families.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501577" y="5468599"/>
            <a:ext cx="11913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In the past, </a:t>
            </a:r>
            <a:r>
              <a:rPr lang="en-US" sz="3200">
                <a:solidFill>
                  <a:srgbClr val="FF0000"/>
                </a:solidFill>
              </a:rPr>
              <a:t>women would live with their families their whole lives.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F2AD2-EEF0-EEF3-9CE8-154EB0233C7A}"/>
              </a:ext>
            </a:extLst>
          </p:cNvPr>
          <p:cNvSpPr txBox="1"/>
          <p:nvPr/>
        </p:nvSpPr>
        <p:spPr>
          <a:xfrm>
            <a:off x="4642250" y="1434436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0127C3A-592D-0C22-D86B-A84E25395318}"/>
              </a:ext>
            </a:extLst>
          </p:cNvPr>
          <p:cNvSpPr/>
          <p:nvPr/>
        </p:nvSpPr>
        <p:spPr>
          <a:xfrm>
            <a:off x="554215" y="4017567"/>
            <a:ext cx="10088335" cy="1372579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Women live with their families their whole lives.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(Many women did this.)</a:t>
            </a:r>
          </a:p>
        </p:txBody>
      </p:sp>
    </p:spTree>
    <p:extLst>
      <p:ext uri="{BB962C8B-B14F-4D97-AF65-F5344CB8AC3E}">
        <p14:creationId xmlns:p14="http://schemas.microsoft.com/office/powerpoint/2010/main" val="41601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8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440646" y="3021590"/>
            <a:ext cx="1164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Parents would make their children do a lot of chores </a:t>
            </a:r>
            <a:r>
              <a:rPr lang="en-US" sz="3200"/>
              <a:t>back then.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442933" y="5173498"/>
            <a:ext cx="11209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People would only meet their husband or wife a few times before getting married </a:t>
            </a:r>
            <a:r>
              <a:rPr lang="en-US" sz="3200"/>
              <a:t>in the past.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3FD81-8EFC-1241-CF3B-FCAF21200F48}"/>
              </a:ext>
            </a:extLst>
          </p:cNvPr>
          <p:cNvSpPr/>
          <p:nvPr/>
        </p:nvSpPr>
        <p:spPr>
          <a:xfrm>
            <a:off x="440646" y="1717806"/>
            <a:ext cx="10930739" cy="1197411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Parents make their children do a lot of chores.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(Many parents did this.)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4F5C634-461F-8B24-DD86-D58A301D392F}"/>
              </a:ext>
            </a:extLst>
          </p:cNvPr>
          <p:cNvSpPr/>
          <p:nvPr/>
        </p:nvSpPr>
        <p:spPr>
          <a:xfrm>
            <a:off x="440645" y="3976086"/>
            <a:ext cx="10930740" cy="1197412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Children often skip school if they have to do chores at home. (Many children did this.)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44AA1-2ED9-44E6-A414-1702B250EF6F}"/>
              </a:ext>
            </a:extLst>
          </p:cNvPr>
          <p:cNvSpPr txBox="1"/>
          <p:nvPr/>
        </p:nvSpPr>
        <p:spPr>
          <a:xfrm>
            <a:off x="10116460" y="86840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9904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302254" y="2625081"/>
            <a:ext cx="11265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/>
              <a:t>Back then, </a:t>
            </a:r>
            <a:r>
              <a:rPr lang="en-US" sz="3200">
                <a:solidFill>
                  <a:srgbClr val="FF0000"/>
                </a:solidFill>
              </a:rPr>
              <a:t>my wife had a small bakery and was busy, so I became a house husband.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310228" y="5192234"/>
            <a:ext cx="1169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Back then, </a:t>
            </a:r>
            <a:r>
              <a:rPr lang="en-US" sz="3200">
                <a:solidFill>
                  <a:srgbClr val="FF0000"/>
                </a:solidFill>
              </a:rPr>
              <a:t>children would often skip school if they had to do chores at home.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8D13288-F31E-29F2-4882-5260E1213D28}"/>
              </a:ext>
            </a:extLst>
          </p:cNvPr>
          <p:cNvSpPr/>
          <p:nvPr/>
        </p:nvSpPr>
        <p:spPr>
          <a:xfrm>
            <a:off x="299967" y="1576714"/>
            <a:ext cx="11291227" cy="1077218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My wife has a small bakery and is busy, so I become a house husband. (This is a fact.)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F4D8F9-DA7A-454F-61F5-49A3FEEA7137}"/>
              </a:ext>
            </a:extLst>
          </p:cNvPr>
          <p:cNvSpPr/>
          <p:nvPr/>
        </p:nvSpPr>
        <p:spPr>
          <a:xfrm>
            <a:off x="289387" y="3768533"/>
            <a:ext cx="11291227" cy="1445756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People only meet their husband or wife a few times before getting married. (Many people did this.)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474D9-58AF-AFCC-BDF6-70758182873F}"/>
              </a:ext>
            </a:extLst>
          </p:cNvPr>
          <p:cNvSpPr txBox="1"/>
          <p:nvPr/>
        </p:nvSpPr>
        <p:spPr>
          <a:xfrm>
            <a:off x="10104942" y="918973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110707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4AFF5-FE53-4F55-8C54-A68BF75FF4DD}"/>
              </a:ext>
            </a:extLst>
          </p:cNvPr>
          <p:cNvSpPr txBox="1"/>
          <p:nvPr/>
        </p:nvSpPr>
        <p:spPr>
          <a:xfrm>
            <a:off x="277091" y="798022"/>
            <a:ext cx="1159348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Share your ideas about life in the past with a partner.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AD4B-B732-4460-8F41-4E8BA631EC86}"/>
              </a:ext>
            </a:extLst>
          </p:cNvPr>
          <p:cNvSpPr txBox="1"/>
          <p:nvPr/>
        </p:nvSpPr>
        <p:spPr>
          <a:xfrm>
            <a:off x="579347" y="1785003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4AFF5-FE53-4F55-8C54-A68BF75FF4DD}"/>
              </a:ext>
            </a:extLst>
          </p:cNvPr>
          <p:cNvSpPr txBox="1"/>
          <p:nvPr/>
        </p:nvSpPr>
        <p:spPr>
          <a:xfrm>
            <a:off x="277091" y="798022"/>
            <a:ext cx="1159348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Report what your partner has just shared with you about life in the past to </a:t>
            </a:r>
            <a:r>
              <a:rPr lang="en-US" sz="3600" i="1">
                <a:solidFill>
                  <a:srgbClr val="0070C0"/>
                </a:solidFill>
              </a:rPr>
              <a:t>your class.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AD4B-B732-4460-8F41-4E8BA631EC86}"/>
              </a:ext>
            </a:extLst>
          </p:cNvPr>
          <p:cNvSpPr txBox="1"/>
          <p:nvPr/>
        </p:nvSpPr>
        <p:spPr>
          <a:xfrm>
            <a:off x="450386" y="2211723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3852739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263721793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00C7C1-B831-0F10-4A23-82A97DA3A56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5BED0-FBF6-C92D-FFA4-569C0A4067E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7F62-1F29-4396-A13A-6136FA443E7C}"/>
              </a:ext>
            </a:extLst>
          </p:cNvPr>
          <p:cNvSpPr txBox="1"/>
          <p:nvPr/>
        </p:nvSpPr>
        <p:spPr>
          <a:xfrm>
            <a:off x="627184" y="1799666"/>
            <a:ext cx="10937631" cy="4161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1. people/extended families./In the past, /lived in In the past, people lived in extended families.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2. the breadwinner./ the husband/Back then,/ would usually be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3. Many years ago, / so easily./ people didn't/get divorced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99CE7-1B9A-6DBF-A95A-FCD1BC63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D88-C800-0EEC-FCDB-AF856C3DDF98}"/>
              </a:ext>
            </a:extLst>
          </p:cNvPr>
          <p:cNvSpPr txBox="1"/>
          <p:nvPr/>
        </p:nvSpPr>
        <p:spPr>
          <a:xfrm>
            <a:off x="3730654" y="1260802"/>
            <a:ext cx="645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</a:rPr>
              <a:t>Unscramble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948074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00C7C1-B831-0F10-4A23-82A97DA3A56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5BED0-FBF6-C92D-FFA4-569C0A4067E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7F62-1F29-4396-A13A-6136FA443E7C}"/>
              </a:ext>
            </a:extLst>
          </p:cNvPr>
          <p:cNvSpPr txBox="1"/>
          <p:nvPr/>
        </p:nvSpPr>
        <p:spPr>
          <a:xfrm>
            <a:off x="697523" y="2121645"/>
            <a:ext cx="10796954" cy="3330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4. housewives and/the children. /look after /often be/In the past /women would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5. same house. /live together/Back then,/ generations would often/many different/in 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99CE7-1B9A-6DBF-A95A-FCD1BC63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8E880-2667-C279-2F91-B61EFB1935B6}"/>
              </a:ext>
            </a:extLst>
          </p:cNvPr>
          <p:cNvSpPr txBox="1"/>
          <p:nvPr/>
        </p:nvSpPr>
        <p:spPr>
          <a:xfrm>
            <a:off x="3730654" y="1260802"/>
            <a:ext cx="645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</a:rPr>
              <a:t>Unscramble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2170597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7068F-1860-AA69-5BEB-3B2D1AD0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74A3-0051-5608-67AE-E3CBC68D9E6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49E4-E9A8-2B91-F524-D677D6542ED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577C-C3FD-7F54-766C-BF244E6DA1CC}"/>
              </a:ext>
            </a:extLst>
          </p:cNvPr>
          <p:cNvSpPr txBox="1"/>
          <p:nvPr/>
        </p:nvSpPr>
        <p:spPr>
          <a:xfrm>
            <a:off x="902677" y="1804890"/>
            <a:ext cx="10386646" cy="4161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1. In the past, people </a:t>
            </a:r>
            <a:r>
              <a:rPr lang="en-US" sz="3600" b="1" u="sng">
                <a:solidFill>
                  <a:srgbClr val="FF0000"/>
                </a:solidFill>
              </a:rPr>
              <a:t>lived in </a:t>
            </a:r>
            <a:r>
              <a:rPr lang="en-US" sz="3600">
                <a:solidFill>
                  <a:srgbClr val="FF0000"/>
                </a:solidFill>
              </a:rPr>
              <a:t>extended families.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2. Back then, the husband </a:t>
            </a:r>
            <a:r>
              <a:rPr lang="en-US" sz="3600" b="1" u="sng">
                <a:solidFill>
                  <a:srgbClr val="FF0000"/>
                </a:solidFill>
              </a:rPr>
              <a:t>would usually be </a:t>
            </a:r>
            <a:r>
              <a:rPr lang="en-US" sz="3600">
                <a:solidFill>
                  <a:srgbClr val="FF0000"/>
                </a:solidFill>
              </a:rPr>
              <a:t>the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breadwinner.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3. Many years ago, people </a:t>
            </a:r>
            <a:r>
              <a:rPr lang="en-US" sz="3600" b="1" u="sng">
                <a:solidFill>
                  <a:srgbClr val="FF0000"/>
                </a:solidFill>
              </a:rPr>
              <a:t>didn't get divorced</a:t>
            </a:r>
            <a:r>
              <a:rPr lang="en-US" sz="3600">
                <a:solidFill>
                  <a:srgbClr val="FF0000"/>
                </a:solidFill>
              </a:rPr>
              <a:t> so easily.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84D05-A378-75B7-0667-4CC438CCEC79}"/>
              </a:ext>
            </a:extLst>
          </p:cNvPr>
          <p:cNvSpPr txBox="1"/>
          <p:nvPr/>
        </p:nvSpPr>
        <p:spPr>
          <a:xfrm>
            <a:off x="4075033" y="1147068"/>
            <a:ext cx="251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ANSWERS:</a:t>
            </a:r>
            <a:endParaRPr lang="en-US" sz="360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689F8-9704-6AC3-C54A-1D9DB3EB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" y="540286"/>
            <a:ext cx="3511845" cy="670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8D61BF-9662-0396-BFF0-3B33AC57683A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2336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7068F-1860-AA69-5BEB-3B2D1AD0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74A3-0051-5608-67AE-E3CBC68D9E6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49E4-E9A8-2B91-F524-D677D6542ED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577C-C3FD-7F54-766C-BF244E6DA1CC}"/>
              </a:ext>
            </a:extLst>
          </p:cNvPr>
          <p:cNvSpPr txBox="1"/>
          <p:nvPr/>
        </p:nvSpPr>
        <p:spPr>
          <a:xfrm>
            <a:off x="633046" y="1875229"/>
            <a:ext cx="10925908" cy="3330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4. In the past, women </a:t>
            </a:r>
            <a:r>
              <a:rPr lang="en-US" sz="3600" b="1" u="sng">
                <a:solidFill>
                  <a:srgbClr val="FF0000"/>
                </a:solidFill>
              </a:rPr>
              <a:t>would often be </a:t>
            </a:r>
            <a:r>
              <a:rPr lang="en-US" sz="3600">
                <a:solidFill>
                  <a:srgbClr val="FF0000"/>
                </a:solidFill>
              </a:rPr>
              <a:t>housewives and look after the children.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5. Back then, many different generations </a:t>
            </a:r>
            <a:r>
              <a:rPr lang="en-US" sz="3600" b="1" u="sng">
                <a:solidFill>
                  <a:srgbClr val="FF0000"/>
                </a:solidFill>
              </a:rPr>
              <a:t>would often live </a:t>
            </a:r>
            <a:r>
              <a:rPr lang="en-US" sz="3600">
                <a:solidFill>
                  <a:srgbClr val="FF0000"/>
                </a:solidFill>
              </a:rPr>
              <a:t>together in the same house.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84D05-A378-75B7-0667-4CC438CCEC79}"/>
              </a:ext>
            </a:extLst>
          </p:cNvPr>
          <p:cNvSpPr txBox="1"/>
          <p:nvPr/>
        </p:nvSpPr>
        <p:spPr>
          <a:xfrm>
            <a:off x="4714734" y="1152698"/>
            <a:ext cx="251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ANSWERS:</a:t>
            </a:r>
            <a:endParaRPr lang="en-US" sz="360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689F8-9704-6AC3-C54A-1D9DB3EB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31916-6C87-1C2F-689D-C9AC147AB2DB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570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26586"/>
            <a:ext cx="5900814" cy="53653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/>
          </a:p>
          <a:p>
            <a:pPr algn="just"/>
            <a:endParaRPr lang="en-US" sz="5400">
              <a:solidFill>
                <a:srgbClr val="FF0000"/>
              </a:solidFill>
              <a:ea typeface="Times New Roman" panose="02020603050405020304" pitchFamily="18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L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earn how to 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use “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would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” for repeated past actions</a:t>
            </a:r>
            <a:endParaRPr lang="en-US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Talk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+mn-lt"/>
                <a:cs typeface="+mn-lt"/>
              </a:rPr>
              <a:t> about things that happened regularly when they were kids.</a:t>
            </a:r>
            <a:endParaRPr lang="en-US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en-US" sz="360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1CE4-DD66-889D-CF6B-8324A6C0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B2CF0-64B4-7A6B-2FF9-3115C80E0BE1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D21E5-40D8-B858-EE65-A9EF17CBB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B90A1-103B-EF89-354D-57C0B7C26073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902665339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e.</a:t>
            </a:r>
            <a:r>
              <a:rPr lang="en-US" sz="3600" b="1">
                <a:solidFill>
                  <a:srgbClr val="0070C0"/>
                </a:solidFill>
              </a:rPr>
              <a:t> In pairs: Use the topics below to talk about things that happened regularly when you were a kid.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8D6049-3ED5-136C-1191-F9D40172A8BA}"/>
              </a:ext>
            </a:extLst>
          </p:cNvPr>
          <p:cNvSpPr/>
          <p:nvPr/>
        </p:nvSpPr>
        <p:spPr>
          <a:xfrm>
            <a:off x="427194" y="1614397"/>
            <a:ext cx="11291227" cy="1814603"/>
          </a:xfrm>
          <a:prstGeom prst="roundRect">
            <a:avLst/>
          </a:prstGeom>
          <a:noFill/>
          <a:ln w="60325">
            <a:solidFill>
              <a:srgbClr val="FF9300">
                <a:alpha val="9607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</a:p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going to school	• after school		• on holidays </a:t>
            </a:r>
          </a:p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at school			• on the weekends	• in the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A1404-982A-2CC6-99C9-B2955098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354" y="4212002"/>
            <a:ext cx="1295260" cy="2063201"/>
          </a:xfrm>
          <a:prstGeom prst="rect">
            <a:avLst/>
          </a:prstGeom>
        </p:spPr>
      </p:pic>
      <p:sp>
        <p:nvSpPr>
          <p:cNvPr id="7" name="Speech Bubble: Rectangle with Corners Rounded 13">
            <a:extLst>
              <a:ext uri="{FF2B5EF4-FFF2-40B4-BE49-F238E27FC236}">
                <a16:creationId xmlns:a16="http://schemas.microsoft.com/office/drawing/2014/main" id="{3E2C29ED-28A6-51CB-57EC-D9AADF338BDE}"/>
              </a:ext>
            </a:extLst>
          </p:cNvPr>
          <p:cNvSpPr/>
          <p:nvPr/>
        </p:nvSpPr>
        <p:spPr>
          <a:xfrm>
            <a:off x="4149971" y="3633023"/>
            <a:ext cx="4685256" cy="1992611"/>
          </a:xfrm>
          <a:prstGeom prst="wedgeRoundRectCallout">
            <a:avLst>
              <a:gd name="adj1" fmla="val 86696"/>
              <a:gd name="adj2" fmla="val 30982"/>
              <a:gd name="adj3" fmla="val 16667"/>
            </a:avLst>
          </a:prstGeom>
          <a:noFill/>
          <a:ln w="5397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My mom would walk me to school every morning when I was a kid.</a:t>
            </a:r>
          </a:p>
        </p:txBody>
      </p:sp>
    </p:spTree>
    <p:extLst>
      <p:ext uri="{BB962C8B-B14F-4D97-AF65-F5344CB8AC3E}">
        <p14:creationId xmlns:p14="http://schemas.microsoft.com/office/powerpoint/2010/main" val="3873277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28246" y="4987958"/>
            <a:ext cx="1144172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D0D0D"/>
                </a:solidFill>
              </a:rPr>
              <a:t>1. My mom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</a:rPr>
              <a:t>would walk </a:t>
            </a:r>
            <a:r>
              <a:rPr lang="en-US" sz="3600">
                <a:solidFill>
                  <a:srgbClr val="0D0D0D"/>
                </a:solidFill>
              </a:rPr>
              <a:t>me to school every morning when I was a kid.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237790" y="51705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1266" name="Picture 2" descr="mom-daughter-walking-school">
            <a:extLst>
              <a:ext uri="{FF2B5EF4-FFF2-40B4-BE49-F238E27FC236}">
                <a16:creationId xmlns:a16="http://schemas.microsoft.com/office/drawing/2014/main" id="{C9A57FEA-0265-C255-9FAF-00546309E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r="6128" b="19870"/>
          <a:stretch/>
        </p:blipFill>
        <p:spPr bwMode="auto">
          <a:xfrm>
            <a:off x="1837136" y="1228391"/>
            <a:ext cx="7876907" cy="35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5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5617330"/>
            <a:ext cx="1144172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>
                <a:solidFill>
                  <a:srgbClr val="0D0D0D"/>
                </a:solidFill>
                <a:latin typeface="Calibri"/>
                <a:cs typeface="Calibri"/>
              </a:rPr>
              <a:t>2. Back then,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/>
                <a:cs typeface="Calibri"/>
              </a:rPr>
              <a:t>would play </a:t>
            </a:r>
            <a:r>
              <a:rPr lang="en-US" sz="3600">
                <a:solidFill>
                  <a:srgbClr val="0D0D0D"/>
                </a:solidFill>
                <a:latin typeface="Calibri"/>
                <a:cs typeface="Calibri"/>
              </a:rPr>
              <a:t>with my friends after school.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395469" y="466073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2290" name="Picture 2" descr="4 Reasons why your Children should Play with Others">
            <a:extLst>
              <a:ext uri="{FF2B5EF4-FFF2-40B4-BE49-F238E27FC236}">
                <a16:creationId xmlns:a16="http://schemas.microsoft.com/office/drawing/2014/main" id="{C3BCE34E-2FD8-0425-6D0A-AE133DAE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94" y="1067963"/>
            <a:ext cx="6300812" cy="42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0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466803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In the past, my family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sometimes go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60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Vũng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endParaRPr lang="en-US" sz="360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holidays.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3314" name="Picture 2" descr="Top 10 family beaches in the UK">
            <a:extLst>
              <a:ext uri="{FF2B5EF4-FFF2-40B4-BE49-F238E27FC236}">
                <a16:creationId xmlns:a16="http://schemas.microsoft.com/office/drawing/2014/main" id="{2F27CAC8-F6A4-E6E8-F326-C216A9C6E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8" r="2450"/>
          <a:stretch/>
        </p:blipFill>
        <p:spPr bwMode="auto">
          <a:xfrm>
            <a:off x="2912696" y="1204353"/>
            <a:ext cx="5715489" cy="31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8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77817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When I was little, my classmates and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often play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rope during break time at school.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80624-F761-487B-3FF0-E54627C0DD53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7410" name="Picture 2" descr="Children jumping rope in forest">
            <a:extLst>
              <a:ext uri="{FF2B5EF4-FFF2-40B4-BE49-F238E27FC236}">
                <a16:creationId xmlns:a16="http://schemas.microsoft.com/office/drawing/2014/main" id="{BC755E98-E6E0-0B2C-21EB-29B634A4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4" y="1100932"/>
            <a:ext cx="5365327" cy="357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733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81921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stay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my grandmother's house on the weekends when I was younger.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D361F-3E62-0FBD-6F18-4F4249DA498E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8438" name="Picture 6" descr="Article image">
            <a:extLst>
              <a:ext uri="{FF2B5EF4-FFF2-40B4-BE49-F238E27FC236}">
                <a16:creationId xmlns:a16="http://schemas.microsoft.com/office/drawing/2014/main" id="{E9741ADF-6EBB-DA76-859B-1C0D9403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76" y="1136864"/>
            <a:ext cx="5284323" cy="35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0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91072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My parents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sometimes take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to the country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summer back then.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D5B5348-46D3-BBB9-939D-1076461C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57" y="1121918"/>
            <a:ext cx="6345162" cy="35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93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74" y="566678"/>
            <a:ext cx="118424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Ask and answer the question below with your partner, using </a:t>
            </a:r>
            <a:r>
              <a:rPr lang="en-US" sz="3600" i="1">
                <a:solidFill>
                  <a:srgbClr val="C00000"/>
                </a:solidFill>
              </a:rPr>
              <a:t>“would” </a:t>
            </a:r>
            <a:r>
              <a:rPr lang="en-US" sz="3600" i="1">
                <a:solidFill>
                  <a:srgbClr val="0070C0"/>
                </a:solidFill>
              </a:rPr>
              <a:t>for repeated past actions </a:t>
            </a:r>
            <a:endParaRPr lang="en-US" sz="3600" i="1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231554" y="2059394"/>
            <a:ext cx="1176211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b="1" i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places would you often visit with your family during holidays when you were younger?</a:t>
            </a:r>
            <a:endParaRPr lang="en-US" sz="3200" b="0" i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721389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501042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187569" y="4692913"/>
            <a:ext cx="11816862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family and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often visit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grandparents' house in the countryside during holidays when I was younger.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21508" name="Picture 4" descr="TV shows like Sarah Beeny’s New Life In The Country may help popularise the idea of embarking on the rural life">
            <a:extLst>
              <a:ext uri="{FF2B5EF4-FFF2-40B4-BE49-F238E27FC236}">
                <a16:creationId xmlns:a16="http://schemas.microsoft.com/office/drawing/2014/main" id="{1B5CA56B-55FD-5AA7-28AF-0B64127A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44" y="1227726"/>
            <a:ext cx="5487987" cy="34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3323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ea typeface="+mn-lt"/>
                <a:cs typeface="+mn-lt"/>
              </a:rPr>
              <a:t>Grammar:</a:t>
            </a:r>
            <a:endParaRPr lang="en-US" sz="3200">
              <a:solidFill>
                <a:srgbClr val="0070C0"/>
              </a:solidFill>
              <a:ea typeface="+mn-lt"/>
              <a:cs typeface="+mn-lt"/>
            </a:endParaRPr>
          </a:p>
          <a:p>
            <a:pPr marL="457200" indent="-457200">
              <a:buFont typeface="Calibri"/>
              <a:buChar char="-"/>
            </a:pPr>
            <a:r>
              <a:rPr lang="en-US" sz="3200">
                <a:solidFill>
                  <a:srgbClr val="203864"/>
                </a:solidFill>
                <a:latin typeface="Calibri"/>
                <a:ea typeface="+mn-lt"/>
                <a:cs typeface="Calibri"/>
              </a:rPr>
              <a:t>Practice</a:t>
            </a:r>
            <a:r>
              <a:rPr lang="en-US" sz="3200">
                <a:solidFill>
                  <a:srgbClr val="203864"/>
                </a:solidFill>
                <a:ea typeface="+mn-lt"/>
                <a:cs typeface="+mn-lt"/>
              </a:rPr>
              <a:t> and use “would” for repeated past actions.</a:t>
            </a:r>
          </a:p>
          <a:p>
            <a:endParaRPr lang="en-US" sz="3200">
              <a:solidFill>
                <a:srgbClr val="203864"/>
              </a:solidFill>
              <a:ea typeface="+mn-lt"/>
              <a:cs typeface="+mn-lt"/>
            </a:endParaRPr>
          </a:p>
          <a:p>
            <a:r>
              <a:rPr lang="en-US" sz="3200" b="1" i="1">
                <a:solidFill>
                  <a:srgbClr val="0070C0"/>
                </a:solidFill>
                <a:ea typeface="+mn-lt"/>
                <a:cs typeface="+mn-lt"/>
              </a:rPr>
              <a:t>Speaking:</a:t>
            </a:r>
            <a:endParaRPr lang="en-US"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3200">
                <a:solidFill>
                  <a:srgbClr val="203864"/>
                </a:solidFill>
                <a:latin typeface="Calibri"/>
                <a:cs typeface="Calibri"/>
              </a:rPr>
              <a:t>Talk</a:t>
            </a:r>
            <a:r>
              <a:rPr lang="en-US" sz="3200">
                <a:solidFill>
                  <a:srgbClr val="203864"/>
                </a:solidFill>
                <a:ea typeface="+mn-lt"/>
                <a:cs typeface="+mn-lt"/>
              </a:rPr>
              <a:t> about things that happened regularly when they were kids.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Review “</a:t>
            </a:r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would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” for repeated past actions 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Make sentences using “</a:t>
            </a:r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would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”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Prepare for the next lesson (Pronunciation &amp; Speaking - pages 16 &amp; 17 - SB).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Stay positive and have a nice day!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4137F-8282-E390-5421-8ABB1458DCC7}"/>
              </a:ext>
            </a:extLst>
          </p:cNvPr>
          <p:cNvSpPr txBox="1"/>
          <p:nvPr/>
        </p:nvSpPr>
        <p:spPr>
          <a:xfrm>
            <a:off x="1274944" y="438806"/>
            <a:ext cx="9642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Work in pairs and answer these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C1C53-AC62-510B-991D-B6B52489D523}"/>
              </a:ext>
            </a:extLst>
          </p:cNvPr>
          <p:cNvSpPr txBox="1"/>
          <p:nvPr/>
        </p:nvSpPr>
        <p:spPr>
          <a:xfrm>
            <a:off x="205193" y="1002131"/>
            <a:ext cx="658749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activities would you regularly do with your friends when you were younger?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special routines would you have before going to bed as a child?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sports or games would you play with friends in your neighborhood?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foods or snacks would you always eat when you were a child?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0F274A-35EA-3CC9-D21F-9010E382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95" y="1317129"/>
            <a:ext cx="5012412" cy="37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3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1.When I was younger,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regularly play jump rope</a:t>
            </a:r>
            <a:r>
              <a:rPr lang="en-US" sz="3200">
                <a:solidFill>
                  <a:srgbClr val="FF0000"/>
                </a:solidFill>
              </a:rPr>
              <a:t> with my friends. 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44461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1.What activities would you regularly do with your friends when you were younger?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28" name="Picture 4" descr="jump-rope-games-for-kids">
            <a:extLst>
              <a:ext uri="{FF2B5EF4-FFF2-40B4-BE49-F238E27FC236}">
                <a16:creationId xmlns:a16="http://schemas.microsoft.com/office/drawing/2014/main" id="{0E6B8C50-F6E8-0AD8-3CD4-40CBBFB6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4" r="84"/>
          <a:stretch/>
        </p:blipFill>
        <p:spPr bwMode="auto">
          <a:xfrm>
            <a:off x="2852770" y="1135547"/>
            <a:ext cx="5736315" cy="32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Before going to bed,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brush </a:t>
            </a:r>
            <a:r>
              <a:rPr lang="en-US" sz="3200">
                <a:solidFill>
                  <a:srgbClr val="FF0000"/>
                </a:solidFill>
              </a:rPr>
              <a:t>my teeth and put on my pajamas.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44461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2. What special routines would you have before going to bed as a child?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074" name="Picture 2" descr="Two young girls in pink pajamas brushing their teeth in front of the bathroom sink with their mom">
            <a:extLst>
              <a:ext uri="{FF2B5EF4-FFF2-40B4-BE49-F238E27FC236}">
                <a16:creationId xmlns:a16="http://schemas.microsoft.com/office/drawing/2014/main" id="{C6EF6387-042F-9775-9191-035C15B7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28" y="1249160"/>
            <a:ext cx="4743626" cy="31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In my neighborhood, we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often play</a:t>
            </a:r>
            <a:r>
              <a:rPr lang="en-US" sz="3200">
                <a:solidFill>
                  <a:srgbClr val="FF0000"/>
                </a:solidFill>
              </a:rPr>
              <a:t> soccer.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722858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3.What sports or games would you play with friends in your neighborhood?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Picture 2" descr="The Phoenix area has several youth soccer clubs.">
            <a:extLst>
              <a:ext uri="{FF2B5EF4-FFF2-40B4-BE49-F238E27FC236}">
                <a16:creationId xmlns:a16="http://schemas.microsoft.com/office/drawing/2014/main" id="{48595D6A-9002-83B1-FC4E-05F8AE2F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71" y="1182461"/>
            <a:ext cx="5683426" cy="32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2134</Words>
  <Application>Microsoft Office PowerPoint</Application>
  <PresentationFormat>Widescreen</PresentationFormat>
  <Paragraphs>242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DengXian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</cp:revision>
  <dcterms:created xsi:type="dcterms:W3CDTF">2023-02-01T04:45:54Z</dcterms:created>
  <dcterms:modified xsi:type="dcterms:W3CDTF">2025-10-06T13:56:57Z</dcterms:modified>
</cp:coreProperties>
</file>