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1017" r:id="rId2"/>
    <p:sldId id="1000" r:id="rId3"/>
    <p:sldId id="256" r:id="rId4"/>
    <p:sldId id="893" r:id="rId5"/>
    <p:sldId id="1034" r:id="rId6"/>
    <p:sldId id="267" r:id="rId7"/>
    <p:sldId id="269" r:id="rId8"/>
    <p:sldId id="1048" r:id="rId9"/>
    <p:sldId id="946" r:id="rId10"/>
    <p:sldId id="1047" r:id="rId11"/>
    <p:sldId id="962" r:id="rId12"/>
    <p:sldId id="1049" r:id="rId13"/>
    <p:sldId id="1035" r:id="rId14"/>
    <p:sldId id="1013" r:id="rId15"/>
    <p:sldId id="1036" r:id="rId16"/>
    <p:sldId id="1050" r:id="rId17"/>
    <p:sldId id="1052" r:id="rId18"/>
    <p:sldId id="1051" r:id="rId19"/>
    <p:sldId id="1015" r:id="rId20"/>
    <p:sldId id="963" r:id="rId21"/>
    <p:sldId id="1037" r:id="rId22"/>
    <p:sldId id="991" r:id="rId23"/>
    <p:sldId id="1054" r:id="rId24"/>
    <p:sldId id="1055" r:id="rId25"/>
    <p:sldId id="1056" r:id="rId26"/>
    <p:sldId id="1057" r:id="rId27"/>
    <p:sldId id="1058" r:id="rId28"/>
    <p:sldId id="1059" r:id="rId29"/>
    <p:sldId id="1053" r:id="rId30"/>
    <p:sldId id="969" r:id="rId31"/>
    <p:sldId id="964" r:id="rId32"/>
    <p:sldId id="1046" r:id="rId33"/>
    <p:sldId id="965" r:id="rId34"/>
    <p:sldId id="1027" r:id="rId35"/>
    <p:sldId id="294" r:id="rId36"/>
    <p:sldId id="295" r:id="rId37"/>
    <p:sldId id="978" r:id="rId38"/>
    <p:sldId id="296" r:id="rId39"/>
    <p:sldId id="298" r:id="rId40"/>
    <p:sldId id="299" r:id="rId41"/>
    <p:sldId id="30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3C1FF"/>
    <a:srgbClr val="CCECFF"/>
    <a:srgbClr val="99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AEEE428-2B76-4740-A680-900B521079B0}"/>
    <pc:docChg chg="delSld">
      <pc:chgData name="Phan Van Rieu (Hugo)" userId="032e726b-b6b7-45df-b0ca-e82fb010a48a" providerId="ADAL" clId="{8AEEE428-2B76-4740-A680-900B521079B0}" dt="2024-05-02T05:46:49.034" v="0" actId="47"/>
      <pc:docMkLst>
        <pc:docMk/>
      </pc:docMkLst>
      <pc:sldChg chg="del">
        <pc:chgData name="Phan Van Rieu (Hugo)" userId="032e726b-b6b7-45df-b0ca-e82fb010a48a" providerId="ADAL" clId="{8AEEE428-2B76-4740-A680-900B521079B0}" dt="2024-05-02T05:46:49.034" v="0" actId="47"/>
        <pc:sldMkLst>
          <pc:docMk/>
          <pc:sldMk cId="3734285656" sldId="1014"/>
        </pc:sldMkLst>
      </pc:sldChg>
    </pc:docChg>
  </pc:docChgLst>
  <pc:docChgLst>
    <pc:chgData name="Phan Van Rieu (Hugo)" userId="032e726b-b6b7-45df-b0ca-e82fb010a48a" providerId="ADAL" clId="{5DFDEC64-B230-4628-8AC4-0F74B859257E}"/>
    <pc:docChg chg="modSld">
      <pc:chgData name="Phan Van Rieu (Hugo)" userId="032e726b-b6b7-45df-b0ca-e82fb010a48a" providerId="ADAL" clId="{5DFDEC64-B230-4628-8AC4-0F74B859257E}" dt="2024-05-27T02:22:15.659" v="1" actId="20577"/>
      <pc:docMkLst>
        <pc:docMk/>
      </pc:docMkLst>
      <pc:sldChg chg="modSp mod">
        <pc:chgData name="Phan Van Rieu (Hugo)" userId="032e726b-b6b7-45df-b0ca-e82fb010a48a" providerId="ADAL" clId="{5DFDEC64-B230-4628-8AC4-0F74B859257E}" dt="2024-05-27T02:22:15.659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5DFDEC64-B230-4628-8AC4-0F74B859257E}" dt="2024-05-27T02:22:15.659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83F0EA0D-5424-44AE-910A-EAD7AA85BCB0}"/>
    <pc:docChg chg="custSel modSld">
      <pc:chgData name="Phan Van Rieu (Hugo)" userId="032e726b-b6b7-45df-b0ca-e82fb010a48a" providerId="ADAL" clId="{83F0EA0D-5424-44AE-910A-EAD7AA85BCB0}" dt="2024-04-20T09:22:48.778" v="26" actId="20577"/>
      <pc:docMkLst>
        <pc:docMk/>
      </pc:docMkLst>
      <pc:sldChg chg="modSp mod">
        <pc:chgData name="Phan Van Rieu (Hugo)" userId="032e726b-b6b7-45df-b0ca-e82fb010a48a" providerId="ADAL" clId="{83F0EA0D-5424-44AE-910A-EAD7AA85BCB0}" dt="2024-04-20T09:18:59.225" v="4" actId="1076"/>
        <pc:sldMkLst>
          <pc:docMk/>
          <pc:sldMk cId="1772680085" sldId="256"/>
        </pc:sldMkLst>
        <pc:spChg chg="mod">
          <ac:chgData name="Phan Van Rieu (Hugo)" userId="032e726b-b6b7-45df-b0ca-e82fb010a48a" providerId="ADAL" clId="{83F0EA0D-5424-44AE-910A-EAD7AA85BCB0}" dt="2024-04-20T09:18:59.225" v="4" actId="1076"/>
          <ac:spMkLst>
            <pc:docMk/>
            <pc:sldMk cId="1772680085" sldId="256"/>
            <ac:spMk id="3" creationId="{00000000-0000-0000-0000-000000000000}"/>
          </ac:spMkLst>
        </pc:spChg>
      </pc:sldChg>
      <pc:sldChg chg="addSp delSp modSp mod">
        <pc:chgData name="Phan Van Rieu (Hugo)" userId="032e726b-b6b7-45df-b0ca-e82fb010a48a" providerId="ADAL" clId="{83F0EA0D-5424-44AE-910A-EAD7AA85BCB0}" dt="2024-04-20T09:21:01.599" v="9" actId="1076"/>
        <pc:sldMkLst>
          <pc:docMk/>
          <pc:sldMk cId="2879323190" sldId="949"/>
        </pc:sldMkLst>
        <pc:picChg chg="del">
          <ac:chgData name="Phan Van Rieu (Hugo)" userId="032e726b-b6b7-45df-b0ca-e82fb010a48a" providerId="ADAL" clId="{83F0EA0D-5424-44AE-910A-EAD7AA85BCB0}" dt="2024-04-20T09:20:55.249" v="5" actId="478"/>
          <ac:picMkLst>
            <pc:docMk/>
            <pc:sldMk cId="2879323190" sldId="949"/>
            <ac:picMk id="2" creationId="{063FB96C-5292-586B-919F-D7EA963E97F9}"/>
          </ac:picMkLst>
        </pc:picChg>
        <pc:picChg chg="add mod">
          <ac:chgData name="Phan Van Rieu (Hugo)" userId="032e726b-b6b7-45df-b0ca-e82fb010a48a" providerId="ADAL" clId="{83F0EA0D-5424-44AE-910A-EAD7AA85BCB0}" dt="2024-04-20T09:21:01.599" v="9" actId="1076"/>
          <ac:picMkLst>
            <pc:docMk/>
            <pc:sldMk cId="2879323190" sldId="949"/>
            <ac:picMk id="6" creationId="{193F398D-E3D5-4611-972E-01C2C25E427F}"/>
          </ac:picMkLst>
        </pc:picChg>
      </pc:sldChg>
      <pc:sldChg chg="modSp mod">
        <pc:chgData name="Phan Van Rieu (Hugo)" userId="032e726b-b6b7-45df-b0ca-e82fb010a48a" providerId="ADAL" clId="{83F0EA0D-5424-44AE-910A-EAD7AA85BCB0}" dt="2024-04-20T09:22:48.778" v="26" actId="20577"/>
        <pc:sldMkLst>
          <pc:docMk/>
          <pc:sldMk cId="4103539152" sldId="970"/>
        </pc:sldMkLst>
        <pc:spChg chg="mod">
          <ac:chgData name="Phan Van Rieu (Hugo)" userId="032e726b-b6b7-45df-b0ca-e82fb010a48a" providerId="ADAL" clId="{83F0EA0D-5424-44AE-910A-EAD7AA85BCB0}" dt="2024-04-20T09:22:48.778" v="26" actId="20577"/>
          <ac:spMkLst>
            <pc:docMk/>
            <pc:sldMk cId="4103539152" sldId="970"/>
            <ac:spMk id="2" creationId="{3BC52509-716F-5C3E-5711-D8D8BCA3754B}"/>
          </ac:spMkLst>
        </pc:spChg>
      </pc:sldChg>
      <pc:sldChg chg="addSp delSp modSp mod">
        <pc:chgData name="Phan Van Rieu (Hugo)" userId="032e726b-b6b7-45df-b0ca-e82fb010a48a" providerId="ADAL" clId="{83F0EA0D-5424-44AE-910A-EAD7AA85BCB0}" dt="2024-04-20T09:21:38.688" v="25" actId="1076"/>
        <pc:sldMkLst>
          <pc:docMk/>
          <pc:sldMk cId="2908178869" sldId="987"/>
        </pc:sldMkLst>
        <pc:picChg chg="add mod">
          <ac:chgData name="Phan Van Rieu (Hugo)" userId="032e726b-b6b7-45df-b0ca-e82fb010a48a" providerId="ADAL" clId="{83F0EA0D-5424-44AE-910A-EAD7AA85BCB0}" dt="2024-04-20T09:21:38.688" v="25" actId="1076"/>
          <ac:picMkLst>
            <pc:docMk/>
            <pc:sldMk cId="2908178869" sldId="987"/>
            <ac:picMk id="5" creationId="{9D02A7B1-2D43-4E35-A5B4-A43A6EB58EAA}"/>
          </ac:picMkLst>
        </pc:picChg>
        <pc:picChg chg="del">
          <ac:chgData name="Phan Van Rieu (Hugo)" userId="032e726b-b6b7-45df-b0ca-e82fb010a48a" providerId="ADAL" clId="{83F0EA0D-5424-44AE-910A-EAD7AA85BCB0}" dt="2024-04-20T09:21:31.214" v="20" actId="478"/>
          <ac:picMkLst>
            <pc:docMk/>
            <pc:sldMk cId="2908178869" sldId="987"/>
            <ac:picMk id="7" creationId="{20C0771B-D4EE-C6BA-3E44-81E774632CF0}"/>
          </ac:picMkLst>
        </pc:picChg>
      </pc:sldChg>
      <pc:sldChg chg="addSp delSp modSp mod">
        <pc:chgData name="Phan Van Rieu (Hugo)" userId="032e726b-b6b7-45df-b0ca-e82fb010a48a" providerId="ADAL" clId="{83F0EA0D-5424-44AE-910A-EAD7AA85BCB0}" dt="2024-04-20T09:21:17.512" v="14" actId="1076"/>
        <pc:sldMkLst>
          <pc:docMk/>
          <pc:sldMk cId="4285049654" sldId="1011"/>
        </pc:sldMkLst>
        <pc:picChg chg="add mod">
          <ac:chgData name="Phan Van Rieu (Hugo)" userId="032e726b-b6b7-45df-b0ca-e82fb010a48a" providerId="ADAL" clId="{83F0EA0D-5424-44AE-910A-EAD7AA85BCB0}" dt="2024-04-20T09:21:17.512" v="14" actId="1076"/>
          <ac:picMkLst>
            <pc:docMk/>
            <pc:sldMk cId="4285049654" sldId="1011"/>
            <ac:picMk id="4" creationId="{1CC598C9-C056-4EAE-874E-767E63585615}"/>
          </ac:picMkLst>
        </pc:picChg>
        <pc:picChg chg="del">
          <ac:chgData name="Phan Van Rieu (Hugo)" userId="032e726b-b6b7-45df-b0ca-e82fb010a48a" providerId="ADAL" clId="{83F0EA0D-5424-44AE-910A-EAD7AA85BCB0}" dt="2024-04-20T09:21:10.153" v="10" actId="478"/>
          <ac:picMkLst>
            <pc:docMk/>
            <pc:sldMk cId="4285049654" sldId="1011"/>
            <ac:picMk id="11" creationId="{8540174D-B750-8E4D-D6EF-70D65F5B6E57}"/>
          </ac:picMkLst>
        </pc:picChg>
      </pc:sldChg>
      <pc:sldChg chg="addSp delSp modSp mod">
        <pc:chgData name="Phan Van Rieu (Hugo)" userId="032e726b-b6b7-45df-b0ca-e82fb010a48a" providerId="ADAL" clId="{83F0EA0D-5424-44AE-910A-EAD7AA85BCB0}" dt="2024-04-20T09:21:27.243" v="19" actId="1076"/>
        <pc:sldMkLst>
          <pc:docMk/>
          <pc:sldMk cId="2712380684" sldId="1033"/>
        </pc:sldMkLst>
        <pc:picChg chg="add mod">
          <ac:chgData name="Phan Van Rieu (Hugo)" userId="032e726b-b6b7-45df-b0ca-e82fb010a48a" providerId="ADAL" clId="{83F0EA0D-5424-44AE-910A-EAD7AA85BCB0}" dt="2024-04-20T09:21:27.243" v="19" actId="1076"/>
          <ac:picMkLst>
            <pc:docMk/>
            <pc:sldMk cId="2712380684" sldId="1033"/>
            <ac:picMk id="6" creationId="{C2335AA4-3CBC-409C-899F-B19D7DDDC3F7}"/>
          </ac:picMkLst>
        </pc:picChg>
        <pc:picChg chg="del">
          <ac:chgData name="Phan Van Rieu (Hugo)" userId="032e726b-b6b7-45df-b0ca-e82fb010a48a" providerId="ADAL" clId="{83F0EA0D-5424-44AE-910A-EAD7AA85BCB0}" dt="2024-04-20T09:21:19.795" v="15" actId="478"/>
          <ac:picMkLst>
            <pc:docMk/>
            <pc:sldMk cId="2712380684" sldId="1033"/>
            <ac:picMk id="11" creationId="{8540174D-B750-8E4D-D6EF-70D65F5B6E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212667" y="71082"/>
            <a:ext cx="38145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2442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2: Life in the past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2360-7803-5278-D240-97FBB736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FDFF66-0664-C690-87DE-BCC17F58806F}"/>
              </a:ext>
            </a:extLst>
          </p:cNvPr>
          <p:cNvSpPr txBox="1"/>
          <p:nvPr/>
        </p:nvSpPr>
        <p:spPr>
          <a:xfrm>
            <a:off x="7219075" y="493060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11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5CD88-C800-0EEC-FCDB-AF856C3DDF98}"/>
              </a:ext>
            </a:extLst>
          </p:cNvPr>
          <p:cNvSpPr txBox="1"/>
          <p:nvPr/>
        </p:nvSpPr>
        <p:spPr>
          <a:xfrm>
            <a:off x="373225" y="1260802"/>
            <a:ext cx="111915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Calibri"/>
                <a:cs typeface="Calibri"/>
              </a:rPr>
              <a:t>Underline the mistakes and write the correct words on the lines.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4588B-C0F3-B9F3-22F7-E984B23E6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4" y="455738"/>
            <a:ext cx="3399712" cy="790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EA65F-C1EA-5688-35BE-B9794F6F1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0" y="2192918"/>
            <a:ext cx="4473248" cy="398284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EC8970-D81C-05A5-2208-13A8B0C496D8}"/>
              </a:ext>
            </a:extLst>
          </p:cNvPr>
          <p:cNvGraphicFramePr>
            <a:graphicFrameLocks noGrp="1"/>
          </p:cNvGraphicFramePr>
          <p:nvPr/>
        </p:nvGraphicFramePr>
        <p:xfrm>
          <a:off x="437942" y="2209915"/>
          <a:ext cx="6780328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4149">
                  <a:extLst>
                    <a:ext uri="{9D8B030D-6E8A-4147-A177-3AD203B41FA5}">
                      <a16:colId xmlns:a16="http://schemas.microsoft.com/office/drawing/2014/main" val="1983293152"/>
                    </a:ext>
                  </a:extLst>
                </a:gridCol>
                <a:gridCol w="2706179">
                  <a:extLst>
                    <a:ext uri="{9D8B030D-6E8A-4147-A177-3AD203B41FA5}">
                      <a16:colId xmlns:a16="http://schemas.microsoft.com/office/drawing/2014/main" val="4266816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used to listening to the radio more.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153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didn't to used like drinking coffee.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989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 grandma use to walk to school.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81315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FB152F8-07CD-7ADD-67FE-1F3F1ECC2B77}"/>
              </a:ext>
            </a:extLst>
          </p:cNvPr>
          <p:cNvSpPr txBox="1"/>
          <p:nvPr/>
        </p:nvSpPr>
        <p:spPr>
          <a:xfrm>
            <a:off x="5068515" y="2138716"/>
            <a:ext cx="176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listen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1C31D1-0FAA-3EA1-CF1C-4EDA792371A0}"/>
              </a:ext>
            </a:extLst>
          </p:cNvPr>
          <p:cNvCxnSpPr>
            <a:cxnSpLocks/>
          </p:cNvCxnSpPr>
          <p:nvPr/>
        </p:nvCxnSpPr>
        <p:spPr>
          <a:xfrm>
            <a:off x="513391" y="3203654"/>
            <a:ext cx="13713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9CFCC0-C543-392B-EF2E-0A156BF7A002}"/>
              </a:ext>
            </a:extLst>
          </p:cNvPr>
          <p:cNvSpPr txBox="1"/>
          <p:nvPr/>
        </p:nvSpPr>
        <p:spPr>
          <a:xfrm>
            <a:off x="4859381" y="3549735"/>
            <a:ext cx="176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use to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76F101-02E2-7E92-511A-987538E67290}"/>
              </a:ext>
            </a:extLst>
          </p:cNvPr>
          <p:cNvCxnSpPr>
            <a:cxnSpLocks/>
          </p:cNvCxnSpPr>
          <p:nvPr/>
        </p:nvCxnSpPr>
        <p:spPr>
          <a:xfrm>
            <a:off x="2415975" y="4140944"/>
            <a:ext cx="12789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738E95-BA05-4A7B-2D6C-38093C2B4E13}"/>
              </a:ext>
            </a:extLst>
          </p:cNvPr>
          <p:cNvSpPr txBox="1"/>
          <p:nvPr/>
        </p:nvSpPr>
        <p:spPr>
          <a:xfrm>
            <a:off x="4859380" y="4563599"/>
            <a:ext cx="176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used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AD3D36-1F79-DA78-38C8-04466884D6E3}"/>
              </a:ext>
            </a:extLst>
          </p:cNvPr>
          <p:cNvCxnSpPr>
            <a:cxnSpLocks/>
          </p:cNvCxnSpPr>
          <p:nvPr/>
        </p:nvCxnSpPr>
        <p:spPr>
          <a:xfrm>
            <a:off x="3362286" y="5092391"/>
            <a:ext cx="5338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1E4C38F-421A-B9F7-1BD8-87263D2B5CCC}"/>
              </a:ext>
            </a:extLst>
          </p:cNvPr>
          <p:cNvSpPr txBox="1"/>
          <p:nvPr/>
        </p:nvSpPr>
        <p:spPr>
          <a:xfrm>
            <a:off x="299122" y="1966988"/>
            <a:ext cx="6780328" cy="4086225"/>
          </a:xfrm>
          <a:prstGeom prst="roundRect">
            <a:avLst/>
          </a:prstGeom>
          <a:solidFill>
            <a:srgbClr val="FFC000">
              <a:alpha val="19216"/>
            </a:srgbClr>
          </a:solidFill>
          <a:effectLst/>
        </p:spPr>
        <p:txBody>
          <a:bodyPr wrap="square" rtlCol="0">
            <a:spAutoFit/>
          </a:bodyPr>
          <a:lstStyle/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4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800989-20B0-D471-9DF5-8D9A44AC6CF1}"/>
              </a:ext>
            </a:extLst>
          </p:cNvPr>
          <p:cNvSpPr txBox="1"/>
          <p:nvPr/>
        </p:nvSpPr>
        <p:spPr>
          <a:xfrm>
            <a:off x="497121" y="443733"/>
            <a:ext cx="10094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b: 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Listen. Notice how the underlined words fall in intonation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8F2F52-00DD-2031-5FB5-ECBF01C89CAE}"/>
              </a:ext>
            </a:extLst>
          </p:cNvPr>
          <p:cNvSpPr txBox="1"/>
          <p:nvPr/>
        </p:nvSpPr>
        <p:spPr>
          <a:xfrm>
            <a:off x="1600201" y="2397948"/>
            <a:ext cx="6800849" cy="206210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Lucky </a:t>
            </a:r>
            <a:r>
              <a:rPr lang="en-US" sz="3200" b="1" u="sng" dirty="0">
                <a:solidFill>
                  <a:srgbClr val="0432FF"/>
                </a:solidFill>
              </a:rPr>
              <a:t>you</a:t>
            </a:r>
            <a:r>
              <a:rPr lang="en-US" sz="3200" dirty="0">
                <a:solidFill>
                  <a:srgbClr val="0432FF"/>
                </a:solidFill>
              </a:rPr>
              <a:t>!</a:t>
            </a:r>
          </a:p>
          <a:p>
            <a:endParaRPr lang="en-US" sz="3200" dirty="0">
              <a:solidFill>
                <a:srgbClr val="0432FF"/>
              </a:solidFill>
            </a:endParaRPr>
          </a:p>
          <a:p>
            <a:r>
              <a:rPr lang="en-US" sz="3200" dirty="0">
                <a:solidFill>
                  <a:srgbClr val="0432FF"/>
                </a:solidFill>
              </a:rPr>
              <a:t>I'd love to hear about </a:t>
            </a:r>
            <a:r>
              <a:rPr lang="en-US" sz="3200" b="1" u="sng" dirty="0">
                <a:solidFill>
                  <a:srgbClr val="0432FF"/>
                </a:solidFill>
              </a:rPr>
              <a:t>it</a:t>
            </a:r>
            <a:r>
              <a:rPr lang="en-US" sz="3200" dirty="0">
                <a:solidFill>
                  <a:srgbClr val="0432FF"/>
                </a:solidFill>
              </a:rPr>
              <a:t>!</a:t>
            </a:r>
          </a:p>
          <a:p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A299B-76E3-C1A9-D657-652F49B45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50" y="1520951"/>
            <a:ext cx="884047" cy="629347"/>
          </a:xfrm>
          <a:prstGeom prst="rect">
            <a:avLst/>
          </a:prstGeom>
        </p:spPr>
      </p:pic>
      <p:pic>
        <p:nvPicPr>
          <p:cNvPr id="2" name="CD1 TRACK 23">
            <a:hlinkClick r:id="" action="ppaction://media"/>
            <a:extLst>
              <a:ext uri="{FF2B5EF4-FFF2-40B4-BE49-F238E27FC236}">
                <a16:creationId xmlns:a16="http://schemas.microsoft.com/office/drawing/2014/main" id="{1CCFD5C3-1E58-6C14-B294-59966E0EB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9975" y="14613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17507" y="528368"/>
            <a:ext cx="11192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c</a:t>
            </a:r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.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Listen and cross out the sentence that doesn't follow the note in Task 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8E34-C5F4-D233-9FDC-DFFC350F0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95" y="1538868"/>
            <a:ext cx="888897" cy="709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EE354A-EBAF-D989-0726-A116F47B8591}"/>
              </a:ext>
            </a:extLst>
          </p:cNvPr>
          <p:cNvSpPr txBox="1"/>
          <p:nvPr/>
        </p:nvSpPr>
        <p:spPr>
          <a:xfrm>
            <a:off x="1600201" y="2397948"/>
            <a:ext cx="6534149" cy="206210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M: That's really great! </a:t>
            </a:r>
          </a:p>
          <a:p>
            <a:endParaRPr lang="en-US" sz="3200" dirty="0">
              <a:solidFill>
                <a:srgbClr val="0432FF"/>
              </a:solidFill>
            </a:endParaRPr>
          </a:p>
          <a:p>
            <a:r>
              <a:rPr lang="en-US" sz="3200" dirty="0">
                <a:solidFill>
                  <a:srgbClr val="0432FF"/>
                </a:solidFill>
              </a:rPr>
              <a:t>M: I just can't believe it!</a:t>
            </a:r>
          </a:p>
          <a:p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2" name="CD1 TRACK 24">
            <a:hlinkClick r:id="" action="ppaction://media"/>
            <a:extLst>
              <a:ext uri="{FF2B5EF4-FFF2-40B4-BE49-F238E27FC236}">
                <a16:creationId xmlns:a16="http://schemas.microsoft.com/office/drawing/2014/main" id="{CD937023-6F56-691D-D27B-E9E5F1352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4475" y="15851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17507" y="528368"/>
            <a:ext cx="11192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c</a:t>
            </a:r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.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Listen and cross out the sentence that doesn't follow the note in Task 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8E34-C5F4-D233-9FDC-DFFC350F0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76" y="1532482"/>
            <a:ext cx="836651" cy="667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EE354A-EBAF-D989-0726-A116F47B8591}"/>
              </a:ext>
            </a:extLst>
          </p:cNvPr>
          <p:cNvSpPr txBox="1"/>
          <p:nvPr/>
        </p:nvSpPr>
        <p:spPr>
          <a:xfrm>
            <a:off x="2988527" y="3263415"/>
            <a:ext cx="6743699" cy="206210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strike="sngStrike" dirty="0">
                <a:solidFill>
                  <a:srgbClr val="0432FF"/>
                </a:solidFill>
              </a:rPr>
              <a:t>M: That's really great! </a:t>
            </a:r>
          </a:p>
          <a:p>
            <a:endParaRPr lang="en-US" sz="3200" dirty="0">
              <a:solidFill>
                <a:srgbClr val="0432FF"/>
              </a:solidFill>
            </a:endParaRPr>
          </a:p>
          <a:p>
            <a:r>
              <a:rPr lang="en-US" sz="3200" dirty="0">
                <a:solidFill>
                  <a:srgbClr val="0432FF"/>
                </a:solidFill>
              </a:rPr>
              <a:t>M: I just can't believe it!</a:t>
            </a:r>
          </a:p>
          <a:p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8FF34E-89DF-5A2A-B073-AE15A834F4E6}"/>
              </a:ext>
            </a:extLst>
          </p:cNvPr>
          <p:cNvSpPr txBox="1"/>
          <p:nvPr/>
        </p:nvSpPr>
        <p:spPr>
          <a:xfrm>
            <a:off x="4662395" y="2276919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pic>
        <p:nvPicPr>
          <p:cNvPr id="4" name="CD1 TRACK 24">
            <a:hlinkClick r:id="" action="ppaction://media"/>
            <a:extLst>
              <a:ext uri="{FF2B5EF4-FFF2-40B4-BE49-F238E27FC236}">
                <a16:creationId xmlns:a16="http://schemas.microsoft.com/office/drawing/2014/main" id="{43853345-62B9-36A0-85D0-6157F1F1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061" y="1520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d.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Read the sentences with the intonation noted in Task a. to a partner.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78BEB-0CF5-6260-8777-B2079A9C0BF6}"/>
              </a:ext>
            </a:extLst>
          </p:cNvPr>
          <p:cNvSpPr txBox="1"/>
          <p:nvPr/>
        </p:nvSpPr>
        <p:spPr>
          <a:xfrm>
            <a:off x="1600201" y="2397948"/>
            <a:ext cx="630554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I just can't believe it!</a:t>
            </a:r>
          </a:p>
        </p:txBody>
      </p:sp>
    </p:spTree>
    <p:extLst>
      <p:ext uri="{BB962C8B-B14F-4D97-AF65-F5344CB8AC3E}">
        <p14:creationId xmlns:p14="http://schemas.microsoft.com/office/powerpoint/2010/main" val="36321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714734" y="4033947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850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3711" y="414068"/>
            <a:ext cx="60641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a.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In pairs: Practice the conversations using the pictures and texts. Swap roles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09C2C-921F-9AE6-9684-DE2D485A6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0" y="1983728"/>
            <a:ext cx="6377142" cy="4130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9268A9-ACAF-6913-4B87-288AD109C8BE}"/>
              </a:ext>
            </a:extLst>
          </p:cNvPr>
          <p:cNvSpPr txBox="1"/>
          <p:nvPr/>
        </p:nvSpPr>
        <p:spPr>
          <a:xfrm>
            <a:off x="6797399" y="743360"/>
            <a:ext cx="5050890" cy="53712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What's this photo?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That's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3200" dirty="0">
                <a:solidFill>
                  <a:srgbClr val="00B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cottage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used to go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summer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Lucky you. What did you use to do there?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make delicious food.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would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make pizza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the children would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play board games.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3711" y="414068"/>
            <a:ext cx="60641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a.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In pairs: Practice the conversations using the pictures and texts. Swap roles and repeat.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268A9-ACAF-6913-4B87-288AD109C8BE}"/>
              </a:ext>
            </a:extLst>
          </p:cNvPr>
          <p:cNvSpPr txBox="1"/>
          <p:nvPr/>
        </p:nvSpPr>
        <p:spPr>
          <a:xfrm>
            <a:off x="6797399" y="743360"/>
            <a:ext cx="5050890" cy="56076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What's this photo?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That's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market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used to go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near my old house.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Oh, I'd love to hear more about it. What did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people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sell there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They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sell clothes and jewelry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I would go with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 niece and nephew.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have so much fun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1B978-028D-E516-3474-020D1701FF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171"/>
            <a:ext cx="5833728" cy="377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6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3711" y="414068"/>
            <a:ext cx="645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b:</a:t>
            </a:r>
            <a:r>
              <a:rPr lang="en-US" sz="3200" b="1" dirty="0">
                <a:solidFill>
                  <a:srgbClr val="0070C0"/>
                </a:solidFill>
              </a:rPr>
              <a:t> Practice again with your own ideas for the information in blue.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268A9-ACAF-6913-4B87-288AD109C8BE}"/>
              </a:ext>
            </a:extLst>
          </p:cNvPr>
          <p:cNvSpPr txBox="1"/>
          <p:nvPr/>
        </p:nvSpPr>
        <p:spPr>
          <a:xfrm>
            <a:off x="6797399" y="1491286"/>
            <a:ext cx="5050890" cy="47682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What's this photo?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That's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park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used to go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</a:t>
            </a:r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spring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Lucky you. What did you use to do there?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We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have picnics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I would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prepare sandwiches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the kids would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fly kites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49449-0EF1-7E7B-C40F-0EE65DB73BED}"/>
              </a:ext>
            </a:extLst>
          </p:cNvPr>
          <p:cNvSpPr txBox="1"/>
          <p:nvPr/>
        </p:nvSpPr>
        <p:spPr>
          <a:xfrm>
            <a:off x="8092799" y="450973"/>
            <a:ext cx="39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9DA9A-16BC-F52F-3BB4-6BF03AFE0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73" r="1"/>
          <a:stretch/>
        </p:blipFill>
        <p:spPr>
          <a:xfrm>
            <a:off x="172703" y="1527541"/>
            <a:ext cx="6453688" cy="47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3711" y="414068"/>
            <a:ext cx="4971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b.</a:t>
            </a:r>
            <a:r>
              <a:rPr lang="en-US" sz="3200" b="1" dirty="0">
                <a:solidFill>
                  <a:srgbClr val="0070C0"/>
                </a:solidFill>
              </a:rPr>
              <a:t> Practice again with your own ideas for the information in blue.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268A9-ACAF-6913-4B87-288AD109C8BE}"/>
              </a:ext>
            </a:extLst>
          </p:cNvPr>
          <p:cNvSpPr txBox="1"/>
          <p:nvPr/>
        </p:nvSpPr>
        <p:spPr>
          <a:xfrm>
            <a:off x="6241240" y="414068"/>
            <a:ext cx="5778499" cy="56076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What's this photo?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That's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spring fair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used to go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near my grandparents' house.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Oh, I'd love to hear more about it. What did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customers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buy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there?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They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buy fresh fruits and vegetables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I would go with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 grandmother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We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pick out our favorite apples.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49449-0EF1-7E7B-C40F-0EE65DB73BED}"/>
              </a:ext>
            </a:extLst>
          </p:cNvPr>
          <p:cNvSpPr txBox="1"/>
          <p:nvPr/>
        </p:nvSpPr>
        <p:spPr>
          <a:xfrm>
            <a:off x="866081" y="1834186"/>
            <a:ext cx="39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Aurora children receive free vouchers through the Fresh First Program to purchase fruits and vegetables at the Aurora Farmers Market.">
            <a:extLst>
              <a:ext uri="{FF2B5EF4-FFF2-40B4-BE49-F238E27FC236}">
                <a16:creationId xmlns:a16="http://schemas.microsoft.com/office/drawing/2014/main" id="{F2C37F03-A270-0542-FD99-5E68ACB1F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1" r="2867" b="15143"/>
          <a:stretch/>
        </p:blipFill>
        <p:spPr bwMode="auto">
          <a:xfrm>
            <a:off x="343711" y="2418961"/>
            <a:ext cx="5778499" cy="332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714734" y="4033947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94976007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2360-7803-5278-D240-97FBB736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FDFF66-0664-C690-87DE-BCC17F58806F}"/>
              </a:ext>
            </a:extLst>
          </p:cNvPr>
          <p:cNvSpPr txBox="1"/>
          <p:nvPr/>
        </p:nvSpPr>
        <p:spPr>
          <a:xfrm>
            <a:off x="7219075" y="493060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 11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5CD88-C800-0EEC-FCDB-AF856C3DDF98}"/>
              </a:ext>
            </a:extLst>
          </p:cNvPr>
          <p:cNvSpPr txBox="1"/>
          <p:nvPr/>
        </p:nvSpPr>
        <p:spPr>
          <a:xfrm>
            <a:off x="373225" y="1260802"/>
            <a:ext cx="11191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Underline the mistakes and write the correct words on the lines.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4588B-C0F3-B9F3-22F7-E984B23E6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4" y="455738"/>
            <a:ext cx="3399712" cy="790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EA65F-C1EA-5688-35BE-B9794F6F1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0" y="2192918"/>
            <a:ext cx="4473248" cy="398284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EC8970-D81C-05A5-2208-13A8B0C496D8}"/>
              </a:ext>
            </a:extLst>
          </p:cNvPr>
          <p:cNvGraphicFramePr>
            <a:graphicFrameLocks noGrp="1"/>
          </p:cNvGraphicFramePr>
          <p:nvPr/>
        </p:nvGraphicFramePr>
        <p:xfrm>
          <a:off x="572783" y="2143317"/>
          <a:ext cx="6780328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4149">
                  <a:extLst>
                    <a:ext uri="{9D8B030D-6E8A-4147-A177-3AD203B41FA5}">
                      <a16:colId xmlns:a16="http://schemas.microsoft.com/office/drawing/2014/main" val="1983293152"/>
                    </a:ext>
                  </a:extLst>
                </a:gridCol>
                <a:gridCol w="2706179">
                  <a:extLst>
                    <a:ext uri="{9D8B030D-6E8A-4147-A177-3AD203B41FA5}">
                      <a16:colId xmlns:a16="http://schemas.microsoft.com/office/drawing/2014/main" val="4266816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 used to wear hats outside in public.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153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Where did you used to go on the weekends?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989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VN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</a:t>
                      </a: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 grandpa don't use to have a TV.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</a:t>
                      </a:r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81315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FB152F8-07CD-7ADD-67FE-1F3F1ECC2B77}"/>
              </a:ext>
            </a:extLst>
          </p:cNvPr>
          <p:cNvSpPr txBox="1"/>
          <p:nvPr/>
        </p:nvSpPr>
        <p:spPr>
          <a:xfrm>
            <a:off x="5087176" y="2059566"/>
            <a:ext cx="176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1C31D1-0FAA-3EA1-CF1C-4EDA792371A0}"/>
              </a:ext>
            </a:extLst>
          </p:cNvPr>
          <p:cNvCxnSpPr>
            <a:cxnSpLocks/>
          </p:cNvCxnSpPr>
          <p:nvPr/>
        </p:nvCxnSpPr>
        <p:spPr>
          <a:xfrm>
            <a:off x="1179582" y="2607019"/>
            <a:ext cx="7360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9CFCC0-C543-392B-EF2E-0A156BF7A002}"/>
              </a:ext>
            </a:extLst>
          </p:cNvPr>
          <p:cNvSpPr txBox="1"/>
          <p:nvPr/>
        </p:nvSpPr>
        <p:spPr>
          <a:xfrm>
            <a:off x="5214156" y="3009557"/>
            <a:ext cx="176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use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76F101-02E2-7E92-511A-987538E67290}"/>
              </a:ext>
            </a:extLst>
          </p:cNvPr>
          <p:cNvCxnSpPr>
            <a:cxnSpLocks/>
          </p:cNvCxnSpPr>
          <p:nvPr/>
        </p:nvCxnSpPr>
        <p:spPr>
          <a:xfrm>
            <a:off x="3781161" y="3573822"/>
            <a:ext cx="7908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738E95-BA05-4A7B-2D6C-38093C2B4E13}"/>
              </a:ext>
            </a:extLst>
          </p:cNvPr>
          <p:cNvSpPr txBox="1"/>
          <p:nvPr/>
        </p:nvSpPr>
        <p:spPr>
          <a:xfrm>
            <a:off x="5087176" y="4460572"/>
            <a:ext cx="176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didn’t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AD3D36-1F79-DA78-38C8-04466884D6E3}"/>
              </a:ext>
            </a:extLst>
          </p:cNvPr>
          <p:cNvCxnSpPr>
            <a:cxnSpLocks/>
          </p:cNvCxnSpPr>
          <p:nvPr/>
        </p:nvCxnSpPr>
        <p:spPr>
          <a:xfrm>
            <a:off x="3743839" y="5064008"/>
            <a:ext cx="8654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67BF37-6311-350B-47E1-6B3200175452}"/>
              </a:ext>
            </a:extLst>
          </p:cNvPr>
          <p:cNvSpPr txBox="1"/>
          <p:nvPr/>
        </p:nvSpPr>
        <p:spPr>
          <a:xfrm>
            <a:off x="299122" y="1859922"/>
            <a:ext cx="6780328" cy="4086225"/>
          </a:xfrm>
          <a:prstGeom prst="roundRect">
            <a:avLst/>
          </a:prstGeom>
          <a:solidFill>
            <a:srgbClr val="FFC000">
              <a:alpha val="19216"/>
            </a:srgbClr>
          </a:solidFill>
          <a:effectLst/>
        </p:spPr>
        <p:txBody>
          <a:bodyPr wrap="square" rtlCol="0">
            <a:spAutoFit/>
          </a:bodyPr>
          <a:lstStyle/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endParaRPr lang="en-VN" sz="26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3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10 Best Christian Books for Students  Hero Image">
            <a:extLst>
              <a:ext uri="{FF2B5EF4-FFF2-40B4-BE49-F238E27FC236}">
                <a16:creationId xmlns:a16="http://schemas.microsoft.com/office/drawing/2014/main" id="{36A35D77-341A-3EB1-F8C7-CA1609167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12" r="1"/>
          <a:stretch/>
        </p:blipFill>
        <p:spPr bwMode="auto">
          <a:xfrm>
            <a:off x="0" y="473148"/>
            <a:ext cx="12192000" cy="59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F9807B-DCC0-DA5C-DE1D-7E21F6D005D7}"/>
              </a:ext>
            </a:extLst>
          </p:cNvPr>
          <p:cNvSpPr txBox="1"/>
          <p:nvPr/>
        </p:nvSpPr>
        <p:spPr>
          <a:xfrm>
            <a:off x="3333118" y="600738"/>
            <a:ext cx="6206247" cy="1123712"/>
          </a:xfrm>
          <a:prstGeom prst="roundRect">
            <a:avLst/>
          </a:prstGeom>
          <a:solidFill>
            <a:schemeClr val="bg1">
              <a:alpha val="82725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SPEAKING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0253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419100" y="1182020"/>
            <a:ext cx="1135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a.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In pairs: Student A, you're the grandparent. Talk about memorable things you did using the photos and your own ideas. Student B, you're the grandchild. Listen and ask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4288699" y="444845"/>
            <a:ext cx="39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Memorable Day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D1867-93F9-12FD-4E39-439F8DDC48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44845"/>
            <a:ext cx="2727641" cy="64633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F621DD9-3177-E69B-B37D-5063BA09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9" y="2751680"/>
            <a:ext cx="60944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226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2A12FD-62C9-B3CE-1A90-6C8436ED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00687"/>
            <a:ext cx="1109015" cy="1761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D0561-C165-8D3D-FBF1-C3FBE181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846" y="4595030"/>
            <a:ext cx="1109015" cy="1766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Who did you use to fly a kite with in the park? 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fly a kite in the park when I was a child.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06804" y="3330064"/>
            <a:ext cx="2412579" cy="2249091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fly a kite with my father in the park.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C9A436-7C8C-FB71-C400-B91DE02F6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" y="420700"/>
            <a:ext cx="6250556" cy="43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08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2A12FD-62C9-B3CE-1A90-6C8436ED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00687"/>
            <a:ext cx="1109015" cy="1761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D0561-C165-8D3D-FBF1-C3FBE181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846" y="4595030"/>
            <a:ext cx="1109015" cy="1766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738547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Where did your father use to hold you high? 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My father used to hold me high when I was a baby.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06804" y="3330064"/>
            <a:ext cx="2412579" cy="2249091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He used to hold me high in the kitchen.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B170C-0522-A4FA-C428-94F4BA741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0" y="791462"/>
            <a:ext cx="6210469" cy="40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26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2A12FD-62C9-B3CE-1A90-6C8436ED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00687"/>
            <a:ext cx="1109015" cy="1761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D0561-C165-8D3D-FBF1-C3FBE181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846" y="4596731"/>
            <a:ext cx="1107947" cy="1764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Who did you use to travel with? 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travel around on a tuk-tuk when I was younger.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06804" y="3330064"/>
            <a:ext cx="2412579" cy="2249091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travel with my sister.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3A717-45C6-1528-8785-8BEECC41F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07" y="709013"/>
            <a:ext cx="6271921" cy="407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20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419100" y="118202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b.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Swap roles and repeat. Student A, you're the grandchild. Student B, you're the grandparent.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4288699" y="444845"/>
            <a:ext cx="39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Memorable Day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D1867-93F9-12FD-4E39-439F8DDC48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44845"/>
            <a:ext cx="2727641" cy="64633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F621DD9-3177-E69B-B37D-5063BA09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9" y="2751680"/>
            <a:ext cx="60944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90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E8F96C-0D9B-B54A-5A6F-AD7AF95B89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" b="1693"/>
          <a:stretch/>
        </p:blipFill>
        <p:spPr>
          <a:xfrm>
            <a:off x="5908380" y="4454969"/>
            <a:ext cx="1117265" cy="195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Where did you use to eat ice cream?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Back then, I used to eat ice cream with my parents.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6920266" y="2903553"/>
            <a:ext cx="2481868" cy="2743200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eat ice cream at the amusement park.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4B6A0A-65C4-0E44-16A2-D5D35D7E1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96" y="4624601"/>
            <a:ext cx="1117265" cy="1753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2C5CAF-8CAF-00C0-4F16-0150FAADB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6" y="496436"/>
            <a:ext cx="5865534" cy="42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2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E8F96C-0D9B-B54A-5A6F-AD7AF95B89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" b="1693"/>
          <a:stretch/>
        </p:blipFill>
        <p:spPr>
          <a:xfrm>
            <a:off x="5889539" y="4334719"/>
            <a:ext cx="1117265" cy="195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Where did you use to go for a picnic?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153064" y="709013"/>
            <a:ext cx="3208331" cy="2433198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go for a picnic with my parents and my sister when I was a child.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76093" y="3368377"/>
            <a:ext cx="2412579" cy="2433198"/>
          </a:xfrm>
          <a:prstGeom prst="wedgeRoundRectCallout">
            <a:avLst>
              <a:gd name="adj1" fmla="val -61529"/>
              <a:gd name="adj2" fmla="val 3194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go for a picnic in front of my old house.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4B6A0A-65C4-0E44-16A2-D5D35D7E1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96" y="4624601"/>
            <a:ext cx="1117265" cy="1753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9E687-FC50-051E-464D-D238844DE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4" y="515344"/>
            <a:ext cx="5786474" cy="37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15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E8F96C-0D9B-B54A-5A6F-AD7AF95B89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" b="1693"/>
          <a:stretch/>
        </p:blipFill>
        <p:spPr>
          <a:xfrm>
            <a:off x="6110306" y="4485669"/>
            <a:ext cx="1117265" cy="195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597021" cy="2593707"/>
          </a:xfrm>
          <a:prstGeom prst="wedgeRoundRectCallout">
            <a:avLst>
              <a:gd name="adj1" fmla="val 17559"/>
              <a:gd name="adj2" fmla="val 7045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Who did you use to watch movies with?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Back then, I used to watch movies outdoors.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06804" y="3330064"/>
            <a:ext cx="2412579" cy="2249091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watch movies with my friends.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4B6A0A-65C4-0E44-16A2-D5D35D7E1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96" y="4624601"/>
            <a:ext cx="1117265" cy="1753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4B0174-68E4-D5E9-F34E-C9CA8FED3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7" y="491708"/>
            <a:ext cx="6194740" cy="421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9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p.21 - Task c.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What about you? Tell your partner about memorable things you used to do.</a:t>
            </a:r>
          </a:p>
        </p:txBody>
      </p:sp>
      <p:pic>
        <p:nvPicPr>
          <p:cNvPr id="10242" name="Picture 2" descr="Album for photos in bright autumn foliage">
            <a:extLst>
              <a:ext uri="{FF2B5EF4-FFF2-40B4-BE49-F238E27FC236}">
                <a16:creationId xmlns:a16="http://schemas.microsoft.com/office/drawing/2014/main" id="{1FA621C2-71AD-DD3D-E3F0-2602D7A2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85" y="1964551"/>
            <a:ext cx="6458810" cy="430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06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4092" y="3429000"/>
            <a:ext cx="6517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2: Life in the past</a:t>
            </a: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  <a:endParaRPr lang="en-US" sz="32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20 &amp; 21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5068446"/>
            <a:ext cx="1144172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</a:rPr>
              <a:t>Well, when I was younger, I </a:t>
            </a:r>
            <a:r>
              <a:rPr lang="en-US" sz="3600" b="1" dirty="0">
                <a:solidFill>
                  <a:srgbClr val="FF0000"/>
                </a:solidFill>
                <a:highlight>
                  <a:srgbClr val="F3C1FF"/>
                </a:highlight>
              </a:rPr>
              <a:t>used to </a:t>
            </a:r>
            <a:r>
              <a:rPr lang="en-US" sz="3600" dirty="0">
                <a:solidFill>
                  <a:srgbClr val="FF0000"/>
                </a:solidFill>
              </a:rPr>
              <a:t>play outside a lot with my friends. We </a:t>
            </a:r>
            <a:r>
              <a:rPr lang="en-US" sz="3600" b="1" dirty="0">
                <a:solidFill>
                  <a:srgbClr val="FF0000"/>
                </a:solidFill>
                <a:highlight>
                  <a:srgbClr val="F3C1FF"/>
                </a:highlight>
              </a:rPr>
              <a:t>would ride </a:t>
            </a:r>
            <a:r>
              <a:rPr lang="en-US" sz="3600" dirty="0">
                <a:solidFill>
                  <a:srgbClr val="FF0000"/>
                </a:solidFill>
              </a:rPr>
              <a:t>bikes around the neighborhood.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B5ED-536A-41E8-F8A7-2D6065367F08}"/>
              </a:ext>
            </a:extLst>
          </p:cNvPr>
          <p:cNvSpPr txBox="1"/>
          <p:nvPr/>
        </p:nvSpPr>
        <p:spPr>
          <a:xfrm>
            <a:off x="7614479" y="3343424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A6A8C0-DDE3-AA4F-720B-7E3C2FA06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0" y="424682"/>
            <a:ext cx="5551200" cy="4674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5ED09-FB11-8E3A-8CE8-633389A4DA7D}"/>
              </a:ext>
            </a:extLst>
          </p:cNvPr>
          <p:cNvSpPr txBox="1"/>
          <p:nvPr/>
        </p:nvSpPr>
        <p:spPr>
          <a:xfrm>
            <a:off x="6770862" y="583027"/>
            <a:ext cx="5045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c.</a:t>
            </a:r>
            <a:r>
              <a:rPr lang="en-US" sz="3200" b="1" dirty="0"/>
              <a:t> 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</a:rPr>
              <a:t>What about you? Tell your partner about memorable things you used to do.</a:t>
            </a:r>
          </a:p>
        </p:txBody>
      </p:sp>
    </p:spTree>
    <p:extLst>
      <p:ext uri="{BB962C8B-B14F-4D97-AF65-F5344CB8AC3E}">
        <p14:creationId xmlns:p14="http://schemas.microsoft.com/office/powerpoint/2010/main" val="642451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714734" y="3852739"/>
            <a:ext cx="3267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Extra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Practice </a:t>
            </a:r>
          </a:p>
        </p:txBody>
      </p:sp>
    </p:spTree>
    <p:extLst>
      <p:ext uri="{BB962C8B-B14F-4D97-AF65-F5344CB8AC3E}">
        <p14:creationId xmlns:p14="http://schemas.microsoft.com/office/powerpoint/2010/main" val="19257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1573" y="1277149"/>
            <a:ext cx="11508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WB - p.11</a:t>
            </a:r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.</a:t>
            </a:r>
            <a:r>
              <a:rPr lang="en-US" sz="3200" b="1" dirty="0">
                <a:solidFill>
                  <a:srgbClr val="0070C0"/>
                </a:solidFill>
              </a:rPr>
              <a:t>Imagine you're a grandparent looking at an old photo of a memorable day. Write about what your life was like back then. Write 100 to 120 words.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5564F-B189-311A-1A22-A7B219215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5" y="520922"/>
            <a:ext cx="3139745" cy="742121"/>
          </a:xfrm>
          <a:prstGeom prst="rect">
            <a:avLst/>
          </a:prstGeom>
        </p:spPr>
      </p:pic>
      <p:pic>
        <p:nvPicPr>
          <p:cNvPr id="14338" name="Picture 2" descr="People looking over picture album">
            <a:extLst>
              <a:ext uri="{FF2B5EF4-FFF2-40B4-BE49-F238E27FC236}">
                <a16:creationId xmlns:a16="http://schemas.microsoft.com/office/drawing/2014/main" id="{130B5E41-5B0C-2830-F3EE-A77D3157C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80" y="2769810"/>
            <a:ext cx="5216602" cy="3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6478B-DBE7-A1E7-ABEB-D20EB8C0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7" y="535258"/>
            <a:ext cx="4667629" cy="5787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5D913-0C8E-507D-6ED5-2F2039BBF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19" y="852029"/>
            <a:ext cx="6526236" cy="503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364273" y="1465253"/>
            <a:ext cx="11463453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I used to work at a clothes stall at the market. It was my parents' stall, but I helped them run it. It was a lot of fun.</a:t>
            </a:r>
          </a:p>
          <a:p>
            <a:pPr algn="just"/>
            <a:r>
              <a:rPr lang="vi-VN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I used to live in a small cottage near the market. I lived there with my parents.</a:t>
            </a:r>
          </a:p>
          <a:p>
            <a:pPr algn="just"/>
            <a:r>
              <a:rPr lang="vi-VN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The clothes stall was near our cottage. We used to drive to the market in our tuk-tuk every day.</a:t>
            </a:r>
          </a:p>
          <a:p>
            <a:pPr algn="just"/>
            <a:r>
              <a:rPr lang="vi-VN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We didn't have electricity at the market, so we cooked on a fire. We used to eat fish from a clay pot for lunch. I think food is better when you cook it in a clay pot on a fire. We used to have so much fun.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4022138" y="480583"/>
            <a:ext cx="3025315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Sample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2798F-C563-DA6D-9315-8A4B310CF680}"/>
              </a:ext>
            </a:extLst>
          </p:cNvPr>
          <p:cNvSpPr txBox="1"/>
          <p:nvPr/>
        </p:nvSpPr>
        <p:spPr>
          <a:xfrm>
            <a:off x="3066586" y="1621370"/>
            <a:ext cx="6445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VN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123" y="566678"/>
            <a:ext cx="1037063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Ask and answer the question below with your partner about a memorable day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8F845E-510C-8AEA-11AD-4B8F4B3A2770}"/>
              </a:ext>
            </a:extLst>
          </p:cNvPr>
          <p:cNvSpPr/>
          <p:nvPr/>
        </p:nvSpPr>
        <p:spPr>
          <a:xfrm>
            <a:off x="713678" y="2059394"/>
            <a:ext cx="112799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did you use to do with your family during holidays when you were younger?</a:t>
            </a:r>
            <a:endParaRPr lang="en-US" sz="32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earntalk blogposts 09 08 17 conversation">
            <a:extLst>
              <a:ext uri="{FF2B5EF4-FFF2-40B4-BE49-F238E27FC236}">
                <a16:creationId xmlns:a16="http://schemas.microsoft.com/office/drawing/2014/main" id="{444C884B-8D80-443B-AEFE-E8F5DF9E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721389"/>
            <a:ext cx="4267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187569" y="4942369"/>
            <a:ext cx="1181686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 was younger, my family and I </a:t>
            </a:r>
            <a:r>
              <a:rPr lang="en-US" sz="3600" dirty="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used to go 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road trips to explore new places during holidays.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7F67A-CE12-A5DB-9EE7-63AE8761D202}"/>
              </a:ext>
            </a:extLst>
          </p:cNvPr>
          <p:cNvSpPr txBox="1"/>
          <p:nvPr/>
        </p:nvSpPr>
        <p:spPr>
          <a:xfrm>
            <a:off x="8626180" y="496617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6148" name="Picture 4" descr="road trip with kids">
            <a:extLst>
              <a:ext uri="{FF2B5EF4-FFF2-40B4-BE49-F238E27FC236}">
                <a16:creationId xmlns:a16="http://schemas.microsoft.com/office/drawing/2014/main" id="{9B3236A1-081E-7266-17E3-943B35ECB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1" y="537219"/>
            <a:ext cx="7289511" cy="41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101761" cy="41578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  <a:r>
              <a:rPr 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intonation for exclamations.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en-US" sz="3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talking about a memorable day, using used to express past situations. 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D5B54-6F7A-46A9-A78B-E1676AA815DD}"/>
              </a:ext>
            </a:extLst>
          </p:cNvPr>
          <p:cNvSpPr txBox="1"/>
          <p:nvPr/>
        </p:nvSpPr>
        <p:spPr>
          <a:xfrm>
            <a:off x="384313" y="450573"/>
            <a:ext cx="11360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Thursday, October, 16</a:t>
            </a:r>
            <a:r>
              <a:rPr lang="en-US" sz="3200" b="1" baseline="30000" dirty="0">
                <a:solidFill>
                  <a:srgbClr val="0070C0"/>
                </a:solidFill>
              </a:rPr>
              <a:t>th</a:t>
            </a:r>
            <a:r>
              <a:rPr lang="en-US" sz="3200" b="1" dirty="0">
                <a:solidFill>
                  <a:srgbClr val="0070C0"/>
                </a:solidFill>
              </a:rPr>
              <a:t> 2025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Period 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9DCE-DB13-4BEF-A3B2-F2B3C77D3A3A}"/>
              </a:ext>
            </a:extLst>
          </p:cNvPr>
          <p:cNvSpPr txBox="1"/>
          <p:nvPr/>
        </p:nvSpPr>
        <p:spPr>
          <a:xfrm>
            <a:off x="2568494" y="1785729"/>
            <a:ext cx="75429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</a:rPr>
              <a:t>Unit 2: Life in the past</a:t>
            </a:r>
            <a:endParaRPr lang="en-US" sz="2800" b="1" dirty="0">
              <a:solidFill>
                <a:srgbClr val="0070C0"/>
              </a:solidFill>
            </a:endParaRPr>
          </a:p>
          <a:p>
            <a:pPr lvl="0" algn="ctr"/>
            <a:r>
              <a:rPr lang="en-US" sz="4000" b="1" dirty="0">
                <a:solidFill>
                  <a:srgbClr val="00B050"/>
                </a:solidFill>
              </a:rPr>
              <a:t>Lesson 2.3: Pronunciation &amp; Speaking</a:t>
            </a:r>
            <a:endParaRPr lang="en-US" sz="4000" dirty="0">
              <a:solidFill>
                <a:prstClr val="black"/>
              </a:solidFill>
            </a:endParaRPr>
          </a:p>
          <a:p>
            <a:pPr lvl="0" algn="ctr"/>
            <a:r>
              <a:rPr lang="en-US" sz="4000" dirty="0">
                <a:solidFill>
                  <a:srgbClr val="FF0000"/>
                </a:solidFill>
              </a:rPr>
              <a:t>Pages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20 &amp; 21</a:t>
            </a:r>
          </a:p>
        </p:txBody>
      </p:sp>
    </p:spTree>
    <p:extLst>
      <p:ext uri="{BB962C8B-B14F-4D97-AF65-F5344CB8AC3E}">
        <p14:creationId xmlns:p14="http://schemas.microsoft.com/office/powerpoint/2010/main" val="2143321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24994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intonation for exclamations.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next lesson (Reading - page 22 - SB).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4798" y="173500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17906" y="2666598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484334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3896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11682" y="356880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80301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369541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5640929" cy="6772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marR="0" lvl="0" indent="-57150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intonation for exclamations. </a:t>
            </a:r>
          </a:p>
          <a:p>
            <a:pPr marL="571500" marR="0" lvl="0" indent="-57150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talking about a memorable day, using used to express past situations. </a:t>
            </a:r>
          </a:p>
          <a:p>
            <a:pPr marL="571500" marR="0" lvl="0" indent="-57150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en-US" sz="36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artoon cute little girl waving hand">
            <a:extLst>
              <a:ext uri="{FF2B5EF4-FFF2-40B4-BE49-F238E27FC236}">
                <a16:creationId xmlns:a16="http://schemas.microsoft.com/office/drawing/2014/main" id="{2335874D-178A-5BD0-FFBC-4975EAA04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5410" r="19094" b="7342"/>
          <a:stretch/>
        </p:blipFill>
        <p:spPr bwMode="auto">
          <a:xfrm>
            <a:off x="126586" y="4324351"/>
            <a:ext cx="1245014" cy="20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165" y="4608780"/>
            <a:ext cx="1136235" cy="180989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8400189" y="1521517"/>
            <a:ext cx="3429861" cy="2969479"/>
          </a:xfrm>
          <a:prstGeom prst="wedgeRoundRectCallout">
            <a:avLst>
              <a:gd name="adj1" fmla="val 4340"/>
              <a:gd name="adj2" fmla="val 5971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242021"/>
                </a:solidFill>
              </a:rPr>
              <a:t>Wow, that sounds awesome! 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I always wanted to experience life on a farm.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600201" y="4875455"/>
            <a:ext cx="6464795" cy="1467041"/>
          </a:xfrm>
          <a:prstGeom prst="wedgeRoundRectCallout">
            <a:avLst>
              <a:gd name="adj1" fmla="val -57025"/>
              <a:gd name="adj2" fmla="val 910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I used to spend summers at my grandparents' farm, helping out with chores and playing with the animals.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303E9-C17A-98FB-B7F0-09FCDF8097AC}"/>
              </a:ext>
            </a:extLst>
          </p:cNvPr>
          <p:cNvSpPr txBox="1"/>
          <p:nvPr/>
        </p:nvSpPr>
        <p:spPr>
          <a:xfrm>
            <a:off x="484380" y="401227"/>
            <a:ext cx="9988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a. </a:t>
            </a:r>
            <a:r>
              <a:rPr lang="en-US" sz="3200" b="1" dirty="0">
                <a:solidFill>
                  <a:srgbClr val="0070C0"/>
                </a:solidFill>
              </a:rPr>
              <a:t>Intonation for exclamations usually falls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324E2-50F2-14A7-BA82-289B7DE1015A}"/>
              </a:ext>
            </a:extLst>
          </p:cNvPr>
          <p:cNvSpPr txBox="1"/>
          <p:nvPr/>
        </p:nvSpPr>
        <p:spPr>
          <a:xfrm>
            <a:off x="1771651" y="780858"/>
            <a:ext cx="979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Look at the pictures and find the exclamatory sentence.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Article image">
            <a:extLst>
              <a:ext uri="{FF2B5EF4-FFF2-40B4-BE49-F238E27FC236}">
                <a16:creationId xmlns:a16="http://schemas.microsoft.com/office/drawing/2014/main" id="{7D9D6244-5395-56D6-BE0A-9CDBF9F87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1" y="1300981"/>
            <a:ext cx="5275987" cy="351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F2F067-8FF5-6739-BA66-939FB1AFB725}"/>
              </a:ext>
            </a:extLst>
          </p:cNvPr>
          <p:cNvCxnSpPr>
            <a:cxnSpLocks/>
          </p:cNvCxnSpPr>
          <p:nvPr/>
        </p:nvCxnSpPr>
        <p:spPr>
          <a:xfrm>
            <a:off x="8649050" y="2274134"/>
            <a:ext cx="29143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D3C0DD-7A9B-5C3F-A7E7-CF8CD438D6AE}"/>
              </a:ext>
            </a:extLst>
          </p:cNvPr>
          <p:cNvCxnSpPr>
            <a:cxnSpLocks/>
          </p:cNvCxnSpPr>
          <p:nvPr/>
        </p:nvCxnSpPr>
        <p:spPr>
          <a:xfrm>
            <a:off x="8649050" y="2753900"/>
            <a:ext cx="168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7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800989-20B0-D471-9DF5-8D9A44AC6CF1}"/>
              </a:ext>
            </a:extLst>
          </p:cNvPr>
          <p:cNvSpPr txBox="1"/>
          <p:nvPr/>
        </p:nvSpPr>
        <p:spPr>
          <a:xfrm>
            <a:off x="312930" y="559072"/>
            <a:ext cx="9988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a. </a:t>
            </a:r>
            <a:r>
              <a:rPr lang="en-US" sz="3200" b="1" dirty="0">
                <a:solidFill>
                  <a:srgbClr val="0070C0"/>
                </a:solidFill>
              </a:rPr>
              <a:t>Intonation for exclamations usually falls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7085C-B585-EC17-28CB-00047B5B2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0" y="1898944"/>
            <a:ext cx="11398424" cy="31557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8F2F52-00DD-2031-5FB5-ECBF01C89CAE}"/>
              </a:ext>
            </a:extLst>
          </p:cNvPr>
          <p:cNvSpPr txBox="1"/>
          <p:nvPr/>
        </p:nvSpPr>
        <p:spPr>
          <a:xfrm>
            <a:off x="5066567" y="1219766"/>
            <a:ext cx="1353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NOTE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1424</Words>
  <Application>Microsoft Office PowerPoint</Application>
  <PresentationFormat>Widescreen</PresentationFormat>
  <Paragraphs>169</Paragraphs>
  <Slides>41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DengXian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824</cp:revision>
  <dcterms:created xsi:type="dcterms:W3CDTF">2023-02-01T04:45:54Z</dcterms:created>
  <dcterms:modified xsi:type="dcterms:W3CDTF">2025-10-16T01:04:11Z</dcterms:modified>
</cp:coreProperties>
</file>