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07" r:id="rId4"/>
    <p:sldMasterId id="2147483719" r:id="rId5"/>
  </p:sldMasterIdLst>
  <p:notesMasterIdLst>
    <p:notesMasterId r:id="rId47"/>
  </p:notesMasterIdLst>
  <p:sldIdLst>
    <p:sldId id="423" r:id="rId6"/>
    <p:sldId id="279" r:id="rId7"/>
    <p:sldId id="283" r:id="rId8"/>
    <p:sldId id="424" r:id="rId9"/>
    <p:sldId id="429" r:id="rId10"/>
    <p:sldId id="428" r:id="rId11"/>
    <p:sldId id="431" r:id="rId12"/>
    <p:sldId id="430" r:id="rId13"/>
    <p:sldId id="356" r:id="rId14"/>
    <p:sldId id="432" r:id="rId15"/>
    <p:sldId id="359" r:id="rId16"/>
    <p:sldId id="433" r:id="rId17"/>
    <p:sldId id="434" r:id="rId18"/>
    <p:sldId id="460" r:id="rId19"/>
    <p:sldId id="463" r:id="rId20"/>
    <p:sldId id="363" r:id="rId21"/>
    <p:sldId id="439" r:id="rId22"/>
    <p:sldId id="440" r:id="rId23"/>
    <p:sldId id="441" r:id="rId24"/>
    <p:sldId id="464" r:id="rId25"/>
    <p:sldId id="442" r:id="rId26"/>
    <p:sldId id="443" r:id="rId27"/>
    <p:sldId id="465" r:id="rId28"/>
    <p:sldId id="444" r:id="rId29"/>
    <p:sldId id="466" r:id="rId30"/>
    <p:sldId id="445" r:id="rId31"/>
    <p:sldId id="446" r:id="rId32"/>
    <p:sldId id="447" r:id="rId33"/>
    <p:sldId id="449" r:id="rId34"/>
    <p:sldId id="461" r:id="rId35"/>
    <p:sldId id="462" r:id="rId36"/>
    <p:sldId id="450" r:id="rId37"/>
    <p:sldId id="451" r:id="rId38"/>
    <p:sldId id="452" r:id="rId39"/>
    <p:sldId id="453" r:id="rId40"/>
    <p:sldId id="454" r:id="rId41"/>
    <p:sldId id="455" r:id="rId42"/>
    <p:sldId id="456" r:id="rId43"/>
    <p:sldId id="457" r:id="rId44"/>
    <p:sldId id="458" r:id="rId45"/>
    <p:sldId id="459"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0000"/>
    <a:srgbClr val="C9E7A7"/>
    <a:srgbClr val="91B44A"/>
    <a:srgbClr val="FFFFFF"/>
    <a:srgbClr val="FFFFCC"/>
    <a:srgbClr val="FF0066"/>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3613" autoAdjust="0"/>
  </p:normalViewPr>
  <p:slideViewPr>
    <p:cSldViewPr>
      <p:cViewPr varScale="1">
        <p:scale>
          <a:sx n="91" d="100"/>
          <a:sy n="91" d="100"/>
        </p:scale>
        <p:origin x="930" y="66"/>
      </p:cViewPr>
      <p:guideLst>
        <p:guide orient="horz" pos="1620"/>
        <p:guide pos="2880"/>
      </p:guideLst>
    </p:cSldViewPr>
  </p:slideViewPr>
  <p:notesTextViewPr>
    <p:cViewPr>
      <p:scale>
        <a:sx n="1" d="1"/>
        <a:sy n="1" d="1"/>
      </p:scale>
      <p:origin x="0" y="0"/>
    </p:cViewPr>
  </p:notesTextViewPr>
  <p:sorterViewPr>
    <p:cViewPr>
      <p:scale>
        <a:sx n="170" d="100"/>
        <a:sy n="170" d="100"/>
      </p:scale>
      <p:origin x="0" y="-205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ECE836-801A-4928-866E-7E80635D4BC8}" type="datetimeFigureOut">
              <a:rPr lang="en-US" smtClean="0"/>
              <a:t>12/11/2025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536FBB-A11D-40FC-9BBF-B1F7B4E4A106}" type="slidenum">
              <a:rPr lang="en-US" smtClean="0"/>
              <a:t>‹#›</a:t>
            </a:fld>
            <a:endParaRPr lang="en-US"/>
          </a:p>
        </p:txBody>
      </p:sp>
    </p:spTree>
    <p:extLst>
      <p:ext uri="{BB962C8B-B14F-4D97-AF65-F5344CB8AC3E}">
        <p14:creationId xmlns:p14="http://schemas.microsoft.com/office/powerpoint/2010/main" val="79477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9623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170373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962477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153112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534005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11462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61433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348372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4075369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982183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615215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6531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536FBB-A11D-40FC-9BBF-B1F7B4E4A106}"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3922148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22295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4101228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118406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828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t>3</a:t>
            </a:fld>
            <a:endParaRPr lang="en-US"/>
          </a:p>
        </p:txBody>
      </p:sp>
    </p:spTree>
    <p:extLst>
      <p:ext uri="{BB962C8B-B14F-4D97-AF65-F5344CB8AC3E}">
        <p14:creationId xmlns:p14="http://schemas.microsoft.com/office/powerpoint/2010/main" val="3981784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8461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536FBB-A11D-40FC-9BBF-B1F7B4E4A106}"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5849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400457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86fc84f7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86fc84f7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0227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799004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637819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390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7523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1264634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235705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txBox="1">
            <a:spLocks noGrp="1"/>
          </p:cNvSpPr>
          <p:nvPr>
            <p:ph type="title"/>
          </p:nvPr>
        </p:nvSpPr>
        <p:spPr>
          <a:xfrm>
            <a:off x="4477900" y="2315475"/>
            <a:ext cx="43491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245" name="Google Shape;24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3"/>
          <p:cNvSpPr txBox="1">
            <a:spLocks noGrp="1"/>
          </p:cNvSpPr>
          <p:nvPr>
            <p:ph type="subTitle" idx="1"/>
          </p:nvPr>
        </p:nvSpPr>
        <p:spPr>
          <a:xfrm>
            <a:off x="4477900" y="2974250"/>
            <a:ext cx="36918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1800"/>
            </a:lvl2pPr>
            <a:lvl3pPr lvl="2" rtl="0">
              <a:lnSpc>
                <a:spcPct val="100000"/>
              </a:lnSpc>
              <a:spcBef>
                <a:spcPts val="0"/>
              </a:spcBef>
              <a:spcAft>
                <a:spcPts val="0"/>
              </a:spcAft>
              <a:buSzPts val="1800"/>
              <a:buNone/>
              <a:defRPr sz="1800"/>
            </a:lvl3pPr>
            <a:lvl4pPr lvl="3" rtl="0">
              <a:lnSpc>
                <a:spcPct val="100000"/>
              </a:lnSpc>
              <a:spcBef>
                <a:spcPts val="0"/>
              </a:spcBef>
              <a:spcAft>
                <a:spcPts val="0"/>
              </a:spcAft>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a:endParaRPr/>
          </a:p>
        </p:txBody>
      </p:sp>
      <p:sp>
        <p:nvSpPr>
          <p:cNvPr id="247" name="Google Shape;247;p3"/>
          <p:cNvSpPr txBox="1">
            <a:spLocks noGrp="1"/>
          </p:cNvSpPr>
          <p:nvPr>
            <p:ph type="title" idx="2" hasCustomPrompt="1"/>
          </p:nvPr>
        </p:nvSpPr>
        <p:spPr>
          <a:xfrm>
            <a:off x="4477900" y="1529050"/>
            <a:ext cx="36918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r>
              <a:t>xx%</a:t>
            </a:r>
          </a:p>
        </p:txBody>
      </p:sp>
    </p:spTree>
    <p:extLst>
      <p:ext uri="{BB962C8B-B14F-4D97-AF65-F5344CB8AC3E}">
        <p14:creationId xmlns:p14="http://schemas.microsoft.com/office/powerpoint/2010/main" val="590323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8"/>
        <p:cNvGrpSpPr/>
        <p:nvPr/>
      </p:nvGrpSpPr>
      <p:grpSpPr>
        <a:xfrm>
          <a:off x="0" y="0"/>
          <a:ext cx="0" cy="0"/>
          <a:chOff x="0" y="0"/>
          <a:chExt cx="0" cy="0"/>
        </a:xfrm>
      </p:grpSpPr>
      <p:sp>
        <p:nvSpPr>
          <p:cNvPr id="249" name="Google Shape;249;p4"/>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0" name="Google Shape;250;p4"/>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4"/>
          <p:cNvGrpSpPr/>
          <p:nvPr/>
        </p:nvGrpSpPr>
        <p:grpSpPr>
          <a:xfrm rot="981589">
            <a:off x="7930715" y="-180003"/>
            <a:ext cx="1200844" cy="2290424"/>
            <a:chOff x="9909399" y="2982269"/>
            <a:chExt cx="1031535" cy="1967492"/>
          </a:xfrm>
        </p:grpSpPr>
        <p:sp>
          <p:nvSpPr>
            <p:cNvPr id="254" name="Google Shape;254;p4"/>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 name="Google Shape;314;p4"/>
          <p:cNvSpPr txBox="1">
            <a:spLocks noGrp="1"/>
          </p:cNvSpPr>
          <p:nvPr>
            <p:ph type="body" idx="1"/>
          </p:nvPr>
        </p:nvSpPr>
        <p:spPr>
          <a:xfrm>
            <a:off x="909125" y="1079550"/>
            <a:ext cx="7406100" cy="321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267744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3" name="Google Shape;443;p10"/>
          <p:cNvSpPr/>
          <p:nvPr/>
        </p:nvSpPr>
        <p:spPr>
          <a:xfrm>
            <a:off x="6196125" y="2096975"/>
            <a:ext cx="3575725" cy="3930241"/>
          </a:xfrm>
          <a:custGeom>
            <a:avLst/>
            <a:gdLst/>
            <a:ahLst/>
            <a:cxnLst/>
            <a:rect l="l" t="t" r="r" b="b"/>
            <a:pathLst>
              <a:path w="21060" h="23148" extrusionOk="0">
                <a:moveTo>
                  <a:pt x="8380" y="6918"/>
                </a:moveTo>
                <a:cubicBezTo>
                  <a:pt x="8420" y="6918"/>
                  <a:pt x="8462" y="6929"/>
                  <a:pt x="8506" y="6956"/>
                </a:cubicBezTo>
                <a:cubicBezTo>
                  <a:pt x="8512" y="6959"/>
                  <a:pt x="8518" y="6960"/>
                  <a:pt x="8524" y="6960"/>
                </a:cubicBezTo>
                <a:cubicBezTo>
                  <a:pt x="8532" y="6960"/>
                  <a:pt x="8540" y="6958"/>
                  <a:pt x="8547" y="6952"/>
                </a:cubicBezTo>
                <a:lnTo>
                  <a:pt x="8547" y="6952"/>
                </a:lnTo>
                <a:cubicBezTo>
                  <a:pt x="8714" y="7090"/>
                  <a:pt x="8575" y="7586"/>
                  <a:pt x="8298" y="7586"/>
                </a:cubicBezTo>
                <a:cubicBezTo>
                  <a:pt x="8269" y="7586"/>
                  <a:pt x="8240" y="7581"/>
                  <a:pt x="8209" y="7570"/>
                </a:cubicBezTo>
                <a:cubicBezTo>
                  <a:pt x="7940" y="7473"/>
                  <a:pt x="8105" y="6918"/>
                  <a:pt x="8380" y="6918"/>
                </a:cubicBezTo>
                <a:close/>
                <a:moveTo>
                  <a:pt x="6175" y="10161"/>
                </a:moveTo>
                <a:lnTo>
                  <a:pt x="6175" y="10161"/>
                </a:lnTo>
                <a:cubicBezTo>
                  <a:pt x="6482" y="10165"/>
                  <a:pt x="6770" y="10256"/>
                  <a:pt x="7039" y="10412"/>
                </a:cubicBezTo>
                <a:cubicBezTo>
                  <a:pt x="7390" y="10616"/>
                  <a:pt x="7698" y="11081"/>
                  <a:pt x="7254" y="11380"/>
                </a:cubicBezTo>
                <a:cubicBezTo>
                  <a:pt x="7144" y="11453"/>
                  <a:pt x="7028" y="11486"/>
                  <a:pt x="6912" y="11486"/>
                </a:cubicBezTo>
                <a:cubicBezTo>
                  <a:pt x="6330" y="11486"/>
                  <a:pt x="5768" y="10664"/>
                  <a:pt x="6175" y="10161"/>
                </a:cubicBezTo>
                <a:close/>
                <a:moveTo>
                  <a:pt x="11541" y="11918"/>
                </a:moveTo>
                <a:cubicBezTo>
                  <a:pt x="11554" y="11918"/>
                  <a:pt x="11566" y="11919"/>
                  <a:pt x="11579" y="11920"/>
                </a:cubicBezTo>
                <a:cubicBezTo>
                  <a:pt x="11591" y="11944"/>
                  <a:pt x="11615" y="11960"/>
                  <a:pt x="11643" y="11961"/>
                </a:cubicBezTo>
                <a:cubicBezTo>
                  <a:pt x="11987" y="11992"/>
                  <a:pt x="12005" y="12376"/>
                  <a:pt x="11915" y="12633"/>
                </a:cubicBezTo>
                <a:cubicBezTo>
                  <a:pt x="11863" y="12776"/>
                  <a:pt x="11771" y="12903"/>
                  <a:pt x="11649" y="12995"/>
                </a:cubicBezTo>
                <a:cubicBezTo>
                  <a:pt x="11538" y="13036"/>
                  <a:pt x="11421" y="13073"/>
                  <a:pt x="11301" y="13073"/>
                </a:cubicBezTo>
                <a:cubicBezTo>
                  <a:pt x="11261" y="13073"/>
                  <a:pt x="11220" y="13069"/>
                  <a:pt x="11179" y="13059"/>
                </a:cubicBezTo>
                <a:cubicBezTo>
                  <a:pt x="10907" y="12989"/>
                  <a:pt x="10855" y="12763"/>
                  <a:pt x="10920" y="12517"/>
                </a:cubicBezTo>
                <a:cubicBezTo>
                  <a:pt x="10981" y="12278"/>
                  <a:pt x="11251" y="11918"/>
                  <a:pt x="11541" y="11918"/>
                </a:cubicBezTo>
                <a:close/>
                <a:moveTo>
                  <a:pt x="11240" y="16938"/>
                </a:moveTo>
                <a:cubicBezTo>
                  <a:pt x="11604" y="16938"/>
                  <a:pt x="12276" y="17073"/>
                  <a:pt x="12069" y="17573"/>
                </a:cubicBezTo>
                <a:cubicBezTo>
                  <a:pt x="11907" y="17968"/>
                  <a:pt x="11473" y="18038"/>
                  <a:pt x="11099" y="18052"/>
                </a:cubicBezTo>
                <a:cubicBezTo>
                  <a:pt x="11052" y="18053"/>
                  <a:pt x="11004" y="18055"/>
                  <a:pt x="10956" y="18055"/>
                </a:cubicBezTo>
                <a:cubicBezTo>
                  <a:pt x="10843" y="18055"/>
                  <a:pt x="10728" y="18047"/>
                  <a:pt x="10622" y="18018"/>
                </a:cubicBezTo>
                <a:cubicBezTo>
                  <a:pt x="10548" y="17986"/>
                  <a:pt x="10474" y="17957"/>
                  <a:pt x="10401" y="17928"/>
                </a:cubicBezTo>
                <a:cubicBezTo>
                  <a:pt x="10057" y="17717"/>
                  <a:pt x="10089" y="17458"/>
                  <a:pt x="10496" y="17150"/>
                </a:cubicBezTo>
                <a:cubicBezTo>
                  <a:pt x="10518" y="17149"/>
                  <a:pt x="10537" y="17133"/>
                  <a:pt x="10541" y="17110"/>
                </a:cubicBezTo>
                <a:cubicBezTo>
                  <a:pt x="10727" y="17028"/>
                  <a:pt x="10921" y="16965"/>
                  <a:pt x="11123" y="16944"/>
                </a:cubicBezTo>
                <a:cubicBezTo>
                  <a:pt x="11156" y="16940"/>
                  <a:pt x="11196" y="16938"/>
                  <a:pt x="11240" y="16938"/>
                </a:cubicBezTo>
                <a:close/>
                <a:moveTo>
                  <a:pt x="5572" y="0"/>
                </a:moveTo>
                <a:cubicBezTo>
                  <a:pt x="5549" y="0"/>
                  <a:pt x="5526" y="11"/>
                  <a:pt x="5514" y="38"/>
                </a:cubicBezTo>
                <a:cubicBezTo>
                  <a:pt x="5467" y="128"/>
                  <a:pt x="5424" y="222"/>
                  <a:pt x="5388" y="316"/>
                </a:cubicBezTo>
                <a:cubicBezTo>
                  <a:pt x="5384" y="322"/>
                  <a:pt x="5380" y="323"/>
                  <a:pt x="5379" y="327"/>
                </a:cubicBezTo>
                <a:cubicBezTo>
                  <a:pt x="5012" y="1247"/>
                  <a:pt x="4393" y="1898"/>
                  <a:pt x="3545" y="2390"/>
                </a:cubicBezTo>
                <a:cubicBezTo>
                  <a:pt x="3069" y="2666"/>
                  <a:pt x="2701" y="2957"/>
                  <a:pt x="2588" y="3522"/>
                </a:cubicBezTo>
                <a:cubicBezTo>
                  <a:pt x="2486" y="4037"/>
                  <a:pt x="2652" y="4557"/>
                  <a:pt x="2964" y="4965"/>
                </a:cubicBezTo>
                <a:cubicBezTo>
                  <a:pt x="3133" y="5187"/>
                  <a:pt x="3345" y="5367"/>
                  <a:pt x="3572" y="5523"/>
                </a:cubicBezTo>
                <a:cubicBezTo>
                  <a:pt x="3912" y="5752"/>
                  <a:pt x="4627" y="5925"/>
                  <a:pt x="4739" y="6396"/>
                </a:cubicBezTo>
                <a:cubicBezTo>
                  <a:pt x="4631" y="6580"/>
                  <a:pt x="4449" y="6654"/>
                  <a:pt x="4225" y="6654"/>
                </a:cubicBezTo>
                <a:cubicBezTo>
                  <a:pt x="3822" y="6654"/>
                  <a:pt x="3281" y="6414"/>
                  <a:pt x="2781" y="6129"/>
                </a:cubicBezTo>
                <a:cubicBezTo>
                  <a:pt x="2789" y="6109"/>
                  <a:pt x="2781" y="6087"/>
                  <a:pt x="2761" y="6077"/>
                </a:cubicBezTo>
                <a:cubicBezTo>
                  <a:pt x="2544" y="5940"/>
                  <a:pt x="2328" y="5808"/>
                  <a:pt x="2136" y="5636"/>
                </a:cubicBezTo>
                <a:cubicBezTo>
                  <a:pt x="1973" y="5493"/>
                  <a:pt x="1823" y="5336"/>
                  <a:pt x="1663" y="5191"/>
                </a:cubicBezTo>
                <a:cubicBezTo>
                  <a:pt x="1661" y="5146"/>
                  <a:pt x="1616" y="5112"/>
                  <a:pt x="1571" y="5112"/>
                </a:cubicBezTo>
                <a:cubicBezTo>
                  <a:pt x="1544" y="5112"/>
                  <a:pt x="1516" y="5123"/>
                  <a:pt x="1497" y="5152"/>
                </a:cubicBezTo>
                <a:cubicBezTo>
                  <a:pt x="1478" y="5181"/>
                  <a:pt x="1457" y="5211"/>
                  <a:pt x="1437" y="5240"/>
                </a:cubicBezTo>
                <a:cubicBezTo>
                  <a:pt x="1403" y="5244"/>
                  <a:pt x="1379" y="5276"/>
                  <a:pt x="1394" y="5307"/>
                </a:cubicBezTo>
                <a:cubicBezTo>
                  <a:pt x="615" y="6507"/>
                  <a:pt x="0" y="8481"/>
                  <a:pt x="761" y="9789"/>
                </a:cubicBezTo>
                <a:cubicBezTo>
                  <a:pt x="1075" y="10333"/>
                  <a:pt x="1650" y="10666"/>
                  <a:pt x="2244" y="10829"/>
                </a:cubicBezTo>
                <a:cubicBezTo>
                  <a:pt x="2666" y="10945"/>
                  <a:pt x="3108" y="10970"/>
                  <a:pt x="3544" y="10974"/>
                </a:cubicBezTo>
                <a:cubicBezTo>
                  <a:pt x="3546" y="10974"/>
                  <a:pt x="3549" y="10974"/>
                  <a:pt x="3552" y="10974"/>
                </a:cubicBezTo>
                <a:cubicBezTo>
                  <a:pt x="3668" y="10974"/>
                  <a:pt x="4042" y="10937"/>
                  <a:pt x="4415" y="10937"/>
                </a:cubicBezTo>
                <a:cubicBezTo>
                  <a:pt x="4849" y="10937"/>
                  <a:pt x="5282" y="10987"/>
                  <a:pt x="5309" y="11205"/>
                </a:cubicBezTo>
                <a:cubicBezTo>
                  <a:pt x="4987" y="11692"/>
                  <a:pt x="4322" y="11795"/>
                  <a:pt x="3703" y="11795"/>
                </a:cubicBezTo>
                <a:cubicBezTo>
                  <a:pt x="3465" y="11795"/>
                  <a:pt x="3234" y="11780"/>
                  <a:pt x="3032" y="11765"/>
                </a:cubicBezTo>
                <a:cubicBezTo>
                  <a:pt x="2712" y="11740"/>
                  <a:pt x="2393" y="11692"/>
                  <a:pt x="2080" y="11619"/>
                </a:cubicBezTo>
                <a:cubicBezTo>
                  <a:pt x="1595" y="11452"/>
                  <a:pt x="1117" y="11296"/>
                  <a:pt x="651" y="11073"/>
                </a:cubicBezTo>
                <a:cubicBezTo>
                  <a:pt x="643" y="11069"/>
                  <a:pt x="633" y="11067"/>
                  <a:pt x="624" y="11067"/>
                </a:cubicBezTo>
                <a:cubicBezTo>
                  <a:pt x="601" y="11067"/>
                  <a:pt x="577" y="11080"/>
                  <a:pt x="573" y="11106"/>
                </a:cubicBezTo>
                <a:cubicBezTo>
                  <a:pt x="569" y="11116"/>
                  <a:pt x="567" y="11126"/>
                  <a:pt x="565" y="11134"/>
                </a:cubicBezTo>
                <a:cubicBezTo>
                  <a:pt x="550" y="11148"/>
                  <a:pt x="546" y="11168"/>
                  <a:pt x="554" y="11185"/>
                </a:cubicBezTo>
                <a:cubicBezTo>
                  <a:pt x="521" y="11325"/>
                  <a:pt x="487" y="11468"/>
                  <a:pt x="462" y="11611"/>
                </a:cubicBezTo>
                <a:cubicBezTo>
                  <a:pt x="158" y="12744"/>
                  <a:pt x="147" y="14136"/>
                  <a:pt x="1167" y="14884"/>
                </a:cubicBezTo>
                <a:cubicBezTo>
                  <a:pt x="1629" y="15222"/>
                  <a:pt x="2208" y="15301"/>
                  <a:pt x="2776" y="15301"/>
                </a:cubicBezTo>
                <a:cubicBezTo>
                  <a:pt x="2993" y="15301"/>
                  <a:pt x="3208" y="15289"/>
                  <a:pt x="3414" y="15277"/>
                </a:cubicBezTo>
                <a:cubicBezTo>
                  <a:pt x="3784" y="15251"/>
                  <a:pt x="4152" y="15207"/>
                  <a:pt x="4516" y="15145"/>
                </a:cubicBezTo>
                <a:cubicBezTo>
                  <a:pt x="4856" y="15086"/>
                  <a:pt x="5366" y="14893"/>
                  <a:pt x="5792" y="14893"/>
                </a:cubicBezTo>
                <a:cubicBezTo>
                  <a:pt x="6031" y="14893"/>
                  <a:pt x="6244" y="14954"/>
                  <a:pt x="6386" y="15133"/>
                </a:cubicBezTo>
                <a:cubicBezTo>
                  <a:pt x="6462" y="16126"/>
                  <a:pt x="4573" y="16283"/>
                  <a:pt x="3913" y="16317"/>
                </a:cubicBezTo>
                <a:cubicBezTo>
                  <a:pt x="3681" y="16328"/>
                  <a:pt x="3450" y="16332"/>
                  <a:pt x="3220" y="16332"/>
                </a:cubicBezTo>
                <a:cubicBezTo>
                  <a:pt x="2934" y="16332"/>
                  <a:pt x="2649" y="16326"/>
                  <a:pt x="2364" y="16317"/>
                </a:cubicBezTo>
                <a:cubicBezTo>
                  <a:pt x="2248" y="16305"/>
                  <a:pt x="2134" y="16290"/>
                  <a:pt x="2021" y="16270"/>
                </a:cubicBezTo>
                <a:cubicBezTo>
                  <a:pt x="1854" y="16242"/>
                  <a:pt x="1691" y="16195"/>
                  <a:pt x="1522" y="16187"/>
                </a:cubicBezTo>
                <a:cubicBezTo>
                  <a:pt x="1499" y="16187"/>
                  <a:pt x="1489" y="16215"/>
                  <a:pt x="1506" y="16231"/>
                </a:cubicBezTo>
                <a:cubicBezTo>
                  <a:pt x="1461" y="16231"/>
                  <a:pt x="1427" y="16273"/>
                  <a:pt x="1435" y="16317"/>
                </a:cubicBezTo>
                <a:cubicBezTo>
                  <a:pt x="1547" y="17562"/>
                  <a:pt x="1821" y="19875"/>
                  <a:pt x="3476" y="19968"/>
                </a:cubicBezTo>
                <a:cubicBezTo>
                  <a:pt x="3522" y="19971"/>
                  <a:pt x="3568" y="19972"/>
                  <a:pt x="3615" y="19972"/>
                </a:cubicBezTo>
                <a:cubicBezTo>
                  <a:pt x="4377" y="19972"/>
                  <a:pt x="5200" y="19623"/>
                  <a:pt x="5844" y="19253"/>
                </a:cubicBezTo>
                <a:cubicBezTo>
                  <a:pt x="6184" y="19057"/>
                  <a:pt x="6504" y="18829"/>
                  <a:pt x="6799" y="18571"/>
                </a:cubicBezTo>
                <a:cubicBezTo>
                  <a:pt x="7243" y="18185"/>
                  <a:pt x="7756" y="17319"/>
                  <a:pt x="8411" y="17319"/>
                </a:cubicBezTo>
                <a:cubicBezTo>
                  <a:pt x="8514" y="17319"/>
                  <a:pt x="8621" y="17341"/>
                  <a:pt x="8731" y="17389"/>
                </a:cubicBezTo>
                <a:cubicBezTo>
                  <a:pt x="9177" y="18281"/>
                  <a:pt x="7160" y="19473"/>
                  <a:pt x="6626" y="19779"/>
                </a:cubicBezTo>
                <a:cubicBezTo>
                  <a:pt x="5895" y="20196"/>
                  <a:pt x="5125" y="20496"/>
                  <a:pt x="4336" y="20763"/>
                </a:cubicBezTo>
                <a:cubicBezTo>
                  <a:pt x="4284" y="20772"/>
                  <a:pt x="4231" y="20784"/>
                  <a:pt x="4177" y="20796"/>
                </a:cubicBezTo>
                <a:cubicBezTo>
                  <a:pt x="4076" y="20816"/>
                  <a:pt x="3953" y="20820"/>
                  <a:pt x="3869" y="20883"/>
                </a:cubicBezTo>
                <a:cubicBezTo>
                  <a:pt x="3863" y="20882"/>
                  <a:pt x="3857" y="20881"/>
                  <a:pt x="3851" y="20881"/>
                </a:cubicBezTo>
                <a:cubicBezTo>
                  <a:pt x="3796" y="20881"/>
                  <a:pt x="3744" y="20935"/>
                  <a:pt x="3779" y="20999"/>
                </a:cubicBezTo>
                <a:cubicBezTo>
                  <a:pt x="4296" y="21943"/>
                  <a:pt x="5290" y="22533"/>
                  <a:pt x="6350" y="22533"/>
                </a:cubicBezTo>
                <a:cubicBezTo>
                  <a:pt x="6476" y="22533"/>
                  <a:pt x="6603" y="22524"/>
                  <a:pt x="6730" y="22507"/>
                </a:cubicBezTo>
                <a:cubicBezTo>
                  <a:pt x="7059" y="22465"/>
                  <a:pt x="7379" y="22365"/>
                  <a:pt x="7675" y="22213"/>
                </a:cubicBezTo>
                <a:cubicBezTo>
                  <a:pt x="7905" y="22094"/>
                  <a:pt x="8119" y="21947"/>
                  <a:pt x="8311" y="21775"/>
                </a:cubicBezTo>
                <a:cubicBezTo>
                  <a:pt x="9069" y="21100"/>
                  <a:pt x="9534" y="20148"/>
                  <a:pt x="10676" y="20117"/>
                </a:cubicBezTo>
                <a:cubicBezTo>
                  <a:pt x="11191" y="20402"/>
                  <a:pt x="11320" y="20747"/>
                  <a:pt x="11063" y="21154"/>
                </a:cubicBezTo>
                <a:cubicBezTo>
                  <a:pt x="10943" y="21335"/>
                  <a:pt x="10787" y="21491"/>
                  <a:pt x="10602" y="21610"/>
                </a:cubicBezTo>
                <a:cubicBezTo>
                  <a:pt x="10326" y="21804"/>
                  <a:pt x="10012" y="21943"/>
                  <a:pt x="9692" y="22051"/>
                </a:cubicBezTo>
                <a:cubicBezTo>
                  <a:pt x="9168" y="22230"/>
                  <a:pt x="8617" y="22305"/>
                  <a:pt x="8067" y="22382"/>
                </a:cubicBezTo>
                <a:cubicBezTo>
                  <a:pt x="8058" y="22374"/>
                  <a:pt x="8045" y="22369"/>
                  <a:pt x="8030" y="22367"/>
                </a:cubicBezTo>
                <a:cubicBezTo>
                  <a:pt x="8013" y="22367"/>
                  <a:pt x="7997" y="22377"/>
                  <a:pt x="7986" y="22391"/>
                </a:cubicBezTo>
                <a:lnTo>
                  <a:pt x="7977" y="22405"/>
                </a:lnTo>
                <a:cubicBezTo>
                  <a:pt x="7975" y="22407"/>
                  <a:pt x="7974" y="22410"/>
                  <a:pt x="7973" y="22413"/>
                </a:cubicBezTo>
                <a:cubicBezTo>
                  <a:pt x="7965" y="22427"/>
                  <a:pt x="7959" y="22443"/>
                  <a:pt x="7958" y="22461"/>
                </a:cubicBezTo>
                <a:cubicBezTo>
                  <a:pt x="7951" y="22473"/>
                  <a:pt x="7942" y="22485"/>
                  <a:pt x="7933" y="22494"/>
                </a:cubicBezTo>
                <a:cubicBezTo>
                  <a:pt x="7902" y="22526"/>
                  <a:pt x="7905" y="22586"/>
                  <a:pt x="7947" y="22606"/>
                </a:cubicBezTo>
                <a:cubicBezTo>
                  <a:pt x="7965" y="22615"/>
                  <a:pt x="7983" y="22622"/>
                  <a:pt x="8002" y="22629"/>
                </a:cubicBezTo>
                <a:cubicBezTo>
                  <a:pt x="8007" y="22634"/>
                  <a:pt x="8014" y="22637"/>
                  <a:pt x="8021" y="22639"/>
                </a:cubicBezTo>
                <a:cubicBezTo>
                  <a:pt x="8615" y="22883"/>
                  <a:pt x="9298" y="23111"/>
                  <a:pt x="9958" y="23111"/>
                </a:cubicBezTo>
                <a:cubicBezTo>
                  <a:pt x="10421" y="23111"/>
                  <a:pt x="10872" y="22999"/>
                  <a:pt x="11273" y="22702"/>
                </a:cubicBezTo>
                <a:cubicBezTo>
                  <a:pt x="11703" y="22382"/>
                  <a:pt x="11897" y="21895"/>
                  <a:pt x="12109" y="21422"/>
                </a:cubicBezTo>
                <a:cubicBezTo>
                  <a:pt x="12287" y="21024"/>
                  <a:pt x="12818" y="19248"/>
                  <a:pt x="13530" y="19248"/>
                </a:cubicBezTo>
                <a:cubicBezTo>
                  <a:pt x="13573" y="19248"/>
                  <a:pt x="13617" y="19254"/>
                  <a:pt x="13662" y="19268"/>
                </a:cubicBezTo>
                <a:cubicBezTo>
                  <a:pt x="13994" y="20416"/>
                  <a:pt x="14074" y="21622"/>
                  <a:pt x="13811" y="22893"/>
                </a:cubicBezTo>
                <a:cubicBezTo>
                  <a:pt x="13799" y="22953"/>
                  <a:pt x="13840" y="23011"/>
                  <a:pt x="13902" y="23021"/>
                </a:cubicBezTo>
                <a:cubicBezTo>
                  <a:pt x="13904" y="23046"/>
                  <a:pt x="13920" y="23066"/>
                  <a:pt x="13944" y="23075"/>
                </a:cubicBezTo>
                <a:cubicBezTo>
                  <a:pt x="14038" y="23114"/>
                  <a:pt x="14153" y="23147"/>
                  <a:pt x="14261" y="23147"/>
                </a:cubicBezTo>
                <a:cubicBezTo>
                  <a:pt x="14301" y="23147"/>
                  <a:pt x="14340" y="23143"/>
                  <a:pt x="14377" y="23133"/>
                </a:cubicBezTo>
                <a:cubicBezTo>
                  <a:pt x="14429" y="23118"/>
                  <a:pt x="14426" y="23063"/>
                  <a:pt x="14394" y="23035"/>
                </a:cubicBezTo>
                <a:cubicBezTo>
                  <a:pt x="14397" y="23034"/>
                  <a:pt x="14397" y="23033"/>
                  <a:pt x="14397" y="23030"/>
                </a:cubicBezTo>
                <a:cubicBezTo>
                  <a:pt x="14618" y="21775"/>
                  <a:pt x="14569" y="20503"/>
                  <a:pt x="14235" y="19295"/>
                </a:cubicBezTo>
                <a:cubicBezTo>
                  <a:pt x="14245" y="19291"/>
                  <a:pt x="14253" y="19284"/>
                  <a:pt x="14258" y="19275"/>
                </a:cubicBezTo>
                <a:cubicBezTo>
                  <a:pt x="14357" y="19099"/>
                  <a:pt x="14429" y="18915"/>
                  <a:pt x="14611" y="18807"/>
                </a:cubicBezTo>
                <a:cubicBezTo>
                  <a:pt x="14709" y="18747"/>
                  <a:pt x="14810" y="18724"/>
                  <a:pt x="14912" y="18724"/>
                </a:cubicBezTo>
                <a:cubicBezTo>
                  <a:pt x="15012" y="18724"/>
                  <a:pt x="15113" y="18746"/>
                  <a:pt x="15213" y="18779"/>
                </a:cubicBezTo>
                <a:cubicBezTo>
                  <a:pt x="15918" y="19305"/>
                  <a:pt x="16817" y="19601"/>
                  <a:pt x="17708" y="19601"/>
                </a:cubicBezTo>
                <a:cubicBezTo>
                  <a:pt x="18233" y="19601"/>
                  <a:pt x="18755" y="19498"/>
                  <a:pt x="19232" y="19279"/>
                </a:cubicBezTo>
                <a:cubicBezTo>
                  <a:pt x="20376" y="18753"/>
                  <a:pt x="21059" y="17573"/>
                  <a:pt x="20839" y="16323"/>
                </a:cubicBezTo>
                <a:cubicBezTo>
                  <a:pt x="20838" y="16314"/>
                  <a:pt x="20834" y="16305"/>
                  <a:pt x="20827" y="16297"/>
                </a:cubicBezTo>
                <a:cubicBezTo>
                  <a:pt x="20799" y="16198"/>
                  <a:pt x="20752" y="16106"/>
                  <a:pt x="20688" y="16026"/>
                </a:cubicBezTo>
                <a:cubicBezTo>
                  <a:pt x="20466" y="15506"/>
                  <a:pt x="19922" y="15230"/>
                  <a:pt x="19334" y="15230"/>
                </a:cubicBezTo>
                <a:cubicBezTo>
                  <a:pt x="19254" y="15230"/>
                  <a:pt x="19172" y="15235"/>
                  <a:pt x="19091" y="15246"/>
                </a:cubicBezTo>
                <a:cubicBezTo>
                  <a:pt x="18509" y="15321"/>
                  <a:pt x="17999" y="15631"/>
                  <a:pt x="17505" y="15927"/>
                </a:cubicBezTo>
                <a:cubicBezTo>
                  <a:pt x="17303" y="16049"/>
                  <a:pt x="16027" y="16833"/>
                  <a:pt x="15384" y="16833"/>
                </a:cubicBezTo>
                <a:cubicBezTo>
                  <a:pt x="15190" y="16833"/>
                  <a:pt x="15054" y="16761"/>
                  <a:pt x="15022" y="16578"/>
                </a:cubicBezTo>
                <a:cubicBezTo>
                  <a:pt x="15229" y="15930"/>
                  <a:pt x="16722" y="15398"/>
                  <a:pt x="17225" y="15081"/>
                </a:cubicBezTo>
                <a:cubicBezTo>
                  <a:pt x="17845" y="14688"/>
                  <a:pt x="18439" y="14234"/>
                  <a:pt x="18888" y="13647"/>
                </a:cubicBezTo>
                <a:cubicBezTo>
                  <a:pt x="19740" y="12535"/>
                  <a:pt x="19464" y="11238"/>
                  <a:pt x="18337" y="10429"/>
                </a:cubicBezTo>
                <a:cubicBezTo>
                  <a:pt x="18336" y="10428"/>
                  <a:pt x="18333" y="10428"/>
                  <a:pt x="18331" y="10426"/>
                </a:cubicBezTo>
                <a:cubicBezTo>
                  <a:pt x="18310" y="10404"/>
                  <a:pt x="18280" y="10390"/>
                  <a:pt x="18250" y="10390"/>
                </a:cubicBezTo>
                <a:cubicBezTo>
                  <a:pt x="18219" y="10390"/>
                  <a:pt x="18188" y="10405"/>
                  <a:pt x="18167" y="10441"/>
                </a:cubicBezTo>
                <a:cubicBezTo>
                  <a:pt x="17679" y="11273"/>
                  <a:pt x="17113" y="12033"/>
                  <a:pt x="16398" y="12687"/>
                </a:cubicBezTo>
                <a:cubicBezTo>
                  <a:pt x="16036" y="13021"/>
                  <a:pt x="15645" y="13323"/>
                  <a:pt x="15229" y="13590"/>
                </a:cubicBezTo>
                <a:cubicBezTo>
                  <a:pt x="15035" y="13718"/>
                  <a:pt x="14835" y="13835"/>
                  <a:pt x="14629" y="13942"/>
                </a:cubicBezTo>
                <a:cubicBezTo>
                  <a:pt x="14447" y="14033"/>
                  <a:pt x="14039" y="14203"/>
                  <a:pt x="13704" y="14203"/>
                </a:cubicBezTo>
                <a:cubicBezTo>
                  <a:pt x="13393" y="14203"/>
                  <a:pt x="13144" y="14056"/>
                  <a:pt x="13198" y="13564"/>
                </a:cubicBezTo>
                <a:cubicBezTo>
                  <a:pt x="13387" y="13008"/>
                  <a:pt x="14445" y="12621"/>
                  <a:pt x="14846" y="12388"/>
                </a:cubicBezTo>
                <a:cubicBezTo>
                  <a:pt x="15281" y="12136"/>
                  <a:pt x="15706" y="11871"/>
                  <a:pt x="16110" y="11574"/>
                </a:cubicBezTo>
                <a:cubicBezTo>
                  <a:pt x="16674" y="11165"/>
                  <a:pt x="17537" y="10633"/>
                  <a:pt x="17572" y="9859"/>
                </a:cubicBezTo>
                <a:cubicBezTo>
                  <a:pt x="17606" y="9071"/>
                  <a:pt x="17073" y="8110"/>
                  <a:pt x="16697" y="7444"/>
                </a:cubicBezTo>
                <a:cubicBezTo>
                  <a:pt x="16249" y="6655"/>
                  <a:pt x="15671" y="5961"/>
                  <a:pt x="14863" y="5532"/>
                </a:cubicBezTo>
                <a:cubicBezTo>
                  <a:pt x="14853" y="5526"/>
                  <a:pt x="14842" y="5523"/>
                  <a:pt x="14831" y="5523"/>
                </a:cubicBezTo>
                <a:cubicBezTo>
                  <a:pt x="14803" y="5523"/>
                  <a:pt x="14777" y="5541"/>
                  <a:pt x="14770" y="5569"/>
                </a:cubicBezTo>
                <a:cubicBezTo>
                  <a:pt x="14718" y="5577"/>
                  <a:pt x="14678" y="5621"/>
                  <a:pt x="14674" y="5675"/>
                </a:cubicBezTo>
                <a:cubicBezTo>
                  <a:pt x="14575" y="7334"/>
                  <a:pt x="14032" y="8671"/>
                  <a:pt x="13347" y="10124"/>
                </a:cubicBezTo>
                <a:cubicBezTo>
                  <a:pt x="13160" y="10349"/>
                  <a:pt x="12988" y="10584"/>
                  <a:pt x="12762" y="10776"/>
                </a:cubicBezTo>
                <a:cubicBezTo>
                  <a:pt x="12546" y="10956"/>
                  <a:pt x="12112" y="11187"/>
                  <a:pt x="11773" y="11187"/>
                </a:cubicBezTo>
                <a:cubicBezTo>
                  <a:pt x="11554" y="11187"/>
                  <a:pt x="11374" y="11090"/>
                  <a:pt x="11319" y="10818"/>
                </a:cubicBezTo>
                <a:cubicBezTo>
                  <a:pt x="11357" y="10030"/>
                  <a:pt x="12399" y="9339"/>
                  <a:pt x="12851" y="8749"/>
                </a:cubicBezTo>
                <a:cubicBezTo>
                  <a:pt x="13238" y="8242"/>
                  <a:pt x="13628" y="7679"/>
                  <a:pt x="13754" y="7042"/>
                </a:cubicBezTo>
                <a:cubicBezTo>
                  <a:pt x="13976" y="5905"/>
                  <a:pt x="13104" y="5056"/>
                  <a:pt x="12215" y="4506"/>
                </a:cubicBezTo>
                <a:cubicBezTo>
                  <a:pt x="12203" y="4499"/>
                  <a:pt x="12190" y="4496"/>
                  <a:pt x="12177" y="4496"/>
                </a:cubicBezTo>
                <a:cubicBezTo>
                  <a:pt x="12159" y="4496"/>
                  <a:pt x="12141" y="4503"/>
                  <a:pt x="12127" y="4516"/>
                </a:cubicBezTo>
                <a:cubicBezTo>
                  <a:pt x="12121" y="4515"/>
                  <a:pt x="12115" y="4515"/>
                  <a:pt x="12110" y="4515"/>
                </a:cubicBezTo>
                <a:cubicBezTo>
                  <a:pt x="12060" y="4515"/>
                  <a:pt x="12011" y="4546"/>
                  <a:pt x="12011" y="4608"/>
                </a:cubicBezTo>
                <a:cubicBezTo>
                  <a:pt x="12011" y="5319"/>
                  <a:pt x="11861" y="5992"/>
                  <a:pt x="11528" y="6620"/>
                </a:cubicBezTo>
                <a:cubicBezTo>
                  <a:pt x="11372" y="6912"/>
                  <a:pt x="11183" y="7184"/>
                  <a:pt x="10963" y="7431"/>
                </a:cubicBezTo>
                <a:cubicBezTo>
                  <a:pt x="10835" y="7574"/>
                  <a:pt x="10189" y="8206"/>
                  <a:pt x="9769" y="8206"/>
                </a:cubicBezTo>
                <a:cubicBezTo>
                  <a:pt x="9635" y="8206"/>
                  <a:pt x="9523" y="8141"/>
                  <a:pt x="9460" y="7975"/>
                </a:cubicBezTo>
                <a:cubicBezTo>
                  <a:pt x="9464" y="7963"/>
                  <a:pt x="9466" y="7950"/>
                  <a:pt x="9466" y="7936"/>
                </a:cubicBezTo>
                <a:cubicBezTo>
                  <a:pt x="9472" y="7084"/>
                  <a:pt x="10330" y="6283"/>
                  <a:pt x="10857" y="5700"/>
                </a:cubicBezTo>
                <a:cubicBezTo>
                  <a:pt x="11120" y="5412"/>
                  <a:pt x="11428" y="5183"/>
                  <a:pt x="11385" y="4764"/>
                </a:cubicBezTo>
                <a:cubicBezTo>
                  <a:pt x="11292" y="3813"/>
                  <a:pt x="10312" y="2809"/>
                  <a:pt x="9502" y="2415"/>
                </a:cubicBezTo>
                <a:cubicBezTo>
                  <a:pt x="9490" y="2409"/>
                  <a:pt x="9477" y="2405"/>
                  <a:pt x="9465" y="2405"/>
                </a:cubicBezTo>
                <a:cubicBezTo>
                  <a:pt x="9429" y="2405"/>
                  <a:pt x="9395" y="2431"/>
                  <a:pt x="9389" y="2470"/>
                </a:cubicBezTo>
                <a:cubicBezTo>
                  <a:pt x="9386" y="2470"/>
                  <a:pt x="9382" y="2469"/>
                  <a:pt x="9379" y="2469"/>
                </a:cubicBezTo>
                <a:cubicBezTo>
                  <a:pt x="9342" y="2469"/>
                  <a:pt x="9310" y="2497"/>
                  <a:pt x="9305" y="2535"/>
                </a:cubicBezTo>
                <a:cubicBezTo>
                  <a:pt x="9209" y="3061"/>
                  <a:pt x="9113" y="3586"/>
                  <a:pt x="9020" y="4113"/>
                </a:cubicBezTo>
                <a:cubicBezTo>
                  <a:pt x="8933" y="4601"/>
                  <a:pt x="8913" y="5213"/>
                  <a:pt x="8551" y="5587"/>
                </a:cubicBezTo>
                <a:cubicBezTo>
                  <a:pt x="8410" y="5703"/>
                  <a:pt x="8264" y="5816"/>
                  <a:pt x="8098" y="5816"/>
                </a:cubicBezTo>
                <a:cubicBezTo>
                  <a:pt x="8029" y="5816"/>
                  <a:pt x="7956" y="5796"/>
                  <a:pt x="7878" y="5748"/>
                </a:cubicBezTo>
                <a:cubicBezTo>
                  <a:pt x="7646" y="5604"/>
                  <a:pt x="7673" y="5344"/>
                  <a:pt x="7735" y="5119"/>
                </a:cubicBezTo>
                <a:cubicBezTo>
                  <a:pt x="8317" y="4348"/>
                  <a:pt x="8866" y="3340"/>
                  <a:pt x="8395" y="2378"/>
                </a:cubicBezTo>
                <a:cubicBezTo>
                  <a:pt x="8210" y="2001"/>
                  <a:pt x="7879" y="1754"/>
                  <a:pt x="7527" y="1542"/>
                </a:cubicBezTo>
                <a:cubicBezTo>
                  <a:pt x="6803" y="1108"/>
                  <a:pt x="6166" y="719"/>
                  <a:pt x="5644" y="38"/>
                </a:cubicBezTo>
                <a:cubicBezTo>
                  <a:pt x="5628" y="15"/>
                  <a:pt x="5599" y="0"/>
                  <a:pt x="5572"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10"/>
          <p:cNvGrpSpPr/>
          <p:nvPr/>
        </p:nvGrpSpPr>
        <p:grpSpPr>
          <a:xfrm rot="-794261">
            <a:off x="-377071" y="3959705"/>
            <a:ext cx="1314782" cy="1298634"/>
            <a:chOff x="1658725" y="3747700"/>
            <a:chExt cx="366225" cy="376200"/>
          </a:xfrm>
        </p:grpSpPr>
        <p:sp>
          <p:nvSpPr>
            <p:cNvPr id="445" name="Google Shape;445;p10"/>
            <p:cNvSpPr/>
            <p:nvPr/>
          </p:nvSpPr>
          <p:spPr>
            <a:xfrm>
              <a:off x="1658725" y="3747700"/>
              <a:ext cx="366225" cy="376200"/>
            </a:xfrm>
            <a:custGeom>
              <a:avLst/>
              <a:gdLst/>
              <a:ahLst/>
              <a:cxnLst/>
              <a:rect l="l" t="t" r="r" b="b"/>
              <a:pathLst>
                <a:path w="14649" h="15048" extrusionOk="0">
                  <a:moveTo>
                    <a:pt x="12241" y="1930"/>
                  </a:moveTo>
                  <a:cubicBezTo>
                    <a:pt x="12646" y="1930"/>
                    <a:pt x="13763" y="1955"/>
                    <a:pt x="14151" y="2014"/>
                  </a:cubicBezTo>
                  <a:cubicBezTo>
                    <a:pt x="12666" y="2566"/>
                    <a:pt x="11252" y="3357"/>
                    <a:pt x="10124" y="4481"/>
                  </a:cubicBezTo>
                  <a:cubicBezTo>
                    <a:pt x="10128" y="4453"/>
                    <a:pt x="10132" y="4425"/>
                    <a:pt x="10137" y="4398"/>
                  </a:cubicBezTo>
                  <a:cubicBezTo>
                    <a:pt x="10141" y="4381"/>
                    <a:pt x="10148" y="4366"/>
                    <a:pt x="10150" y="4349"/>
                  </a:cubicBezTo>
                  <a:cubicBezTo>
                    <a:pt x="10153" y="4340"/>
                    <a:pt x="10153" y="4330"/>
                    <a:pt x="10150" y="4322"/>
                  </a:cubicBezTo>
                  <a:cubicBezTo>
                    <a:pt x="10350" y="3190"/>
                    <a:pt x="10751" y="2086"/>
                    <a:pt x="12097" y="1933"/>
                  </a:cubicBezTo>
                  <a:cubicBezTo>
                    <a:pt x="12113" y="1931"/>
                    <a:pt x="12164" y="1930"/>
                    <a:pt x="12241" y="1930"/>
                  </a:cubicBezTo>
                  <a:close/>
                  <a:moveTo>
                    <a:pt x="14246" y="2157"/>
                  </a:moveTo>
                  <a:lnTo>
                    <a:pt x="14246" y="2157"/>
                  </a:lnTo>
                  <a:cubicBezTo>
                    <a:pt x="14142" y="2375"/>
                    <a:pt x="13866" y="2863"/>
                    <a:pt x="13856" y="2882"/>
                  </a:cubicBezTo>
                  <a:cubicBezTo>
                    <a:pt x="13603" y="3362"/>
                    <a:pt x="13314" y="3756"/>
                    <a:pt x="12870" y="4078"/>
                  </a:cubicBezTo>
                  <a:cubicBezTo>
                    <a:pt x="12295" y="4497"/>
                    <a:pt x="11623" y="4703"/>
                    <a:pt x="10938" y="4703"/>
                  </a:cubicBezTo>
                  <a:cubicBezTo>
                    <a:pt x="10658" y="4703"/>
                    <a:pt x="10375" y="4668"/>
                    <a:pt x="10096" y="4600"/>
                  </a:cubicBezTo>
                  <a:cubicBezTo>
                    <a:pt x="10098" y="4596"/>
                    <a:pt x="10101" y="4592"/>
                    <a:pt x="10104" y="4586"/>
                  </a:cubicBezTo>
                  <a:cubicBezTo>
                    <a:pt x="10109" y="4586"/>
                    <a:pt x="10114" y="4585"/>
                    <a:pt x="10120" y="4581"/>
                  </a:cubicBezTo>
                  <a:cubicBezTo>
                    <a:pt x="11401" y="3568"/>
                    <a:pt x="12710" y="2722"/>
                    <a:pt x="14246" y="2157"/>
                  </a:cubicBezTo>
                  <a:close/>
                  <a:moveTo>
                    <a:pt x="8131" y="471"/>
                  </a:moveTo>
                  <a:cubicBezTo>
                    <a:pt x="8132" y="471"/>
                    <a:pt x="8132" y="471"/>
                    <a:pt x="8133" y="471"/>
                  </a:cubicBezTo>
                  <a:cubicBezTo>
                    <a:pt x="8130" y="1955"/>
                    <a:pt x="8338" y="3424"/>
                    <a:pt x="8703" y="4863"/>
                  </a:cubicBezTo>
                  <a:cubicBezTo>
                    <a:pt x="8005" y="4117"/>
                    <a:pt x="7625" y="3205"/>
                    <a:pt x="7682" y="2153"/>
                  </a:cubicBezTo>
                  <a:cubicBezTo>
                    <a:pt x="7706" y="1753"/>
                    <a:pt x="7781" y="1357"/>
                    <a:pt x="7903" y="974"/>
                  </a:cubicBezTo>
                  <a:cubicBezTo>
                    <a:pt x="7995" y="681"/>
                    <a:pt x="8002" y="471"/>
                    <a:pt x="8131" y="471"/>
                  </a:cubicBezTo>
                  <a:close/>
                  <a:moveTo>
                    <a:pt x="8241" y="503"/>
                  </a:moveTo>
                  <a:cubicBezTo>
                    <a:pt x="8261" y="514"/>
                    <a:pt x="8281" y="524"/>
                    <a:pt x="8305" y="539"/>
                  </a:cubicBezTo>
                  <a:cubicBezTo>
                    <a:pt x="8663" y="767"/>
                    <a:pt x="9240" y="1935"/>
                    <a:pt x="9362" y="2281"/>
                  </a:cubicBezTo>
                  <a:cubicBezTo>
                    <a:pt x="9689" y="3200"/>
                    <a:pt x="9462" y="4140"/>
                    <a:pt x="8860" y="4872"/>
                  </a:cubicBezTo>
                  <a:cubicBezTo>
                    <a:pt x="8493" y="3430"/>
                    <a:pt x="8309" y="1986"/>
                    <a:pt x="8241" y="503"/>
                  </a:cubicBezTo>
                  <a:close/>
                  <a:moveTo>
                    <a:pt x="4460" y="2553"/>
                  </a:moveTo>
                  <a:lnTo>
                    <a:pt x="4460" y="2553"/>
                  </a:lnTo>
                  <a:cubicBezTo>
                    <a:pt x="4492" y="2574"/>
                    <a:pt x="4525" y="2593"/>
                    <a:pt x="4561" y="2607"/>
                  </a:cubicBezTo>
                  <a:cubicBezTo>
                    <a:pt x="5037" y="2827"/>
                    <a:pt x="5680" y="3185"/>
                    <a:pt x="6103" y="3484"/>
                  </a:cubicBezTo>
                  <a:cubicBezTo>
                    <a:pt x="7103" y="4189"/>
                    <a:pt x="7174" y="5351"/>
                    <a:pt x="7277" y="6458"/>
                  </a:cubicBezTo>
                  <a:cubicBezTo>
                    <a:pt x="7265" y="6455"/>
                    <a:pt x="7254" y="6454"/>
                    <a:pt x="7242" y="6454"/>
                  </a:cubicBezTo>
                  <a:cubicBezTo>
                    <a:pt x="7208" y="6454"/>
                    <a:pt x="7174" y="6463"/>
                    <a:pt x="7145" y="6480"/>
                  </a:cubicBezTo>
                  <a:cubicBezTo>
                    <a:pt x="7142" y="6472"/>
                    <a:pt x="7137" y="6466"/>
                    <a:pt x="7131" y="6459"/>
                  </a:cubicBezTo>
                  <a:cubicBezTo>
                    <a:pt x="6086" y="5452"/>
                    <a:pt x="4845" y="4025"/>
                    <a:pt x="4460" y="2553"/>
                  </a:cubicBezTo>
                  <a:close/>
                  <a:moveTo>
                    <a:pt x="4349" y="2638"/>
                  </a:moveTo>
                  <a:cubicBezTo>
                    <a:pt x="4463" y="3190"/>
                    <a:pt x="4849" y="3764"/>
                    <a:pt x="5111" y="4205"/>
                  </a:cubicBezTo>
                  <a:cubicBezTo>
                    <a:pt x="5635" y="5091"/>
                    <a:pt x="6287" y="5868"/>
                    <a:pt x="7037" y="6568"/>
                  </a:cubicBezTo>
                  <a:cubicBezTo>
                    <a:pt x="6067" y="6409"/>
                    <a:pt x="5294" y="5781"/>
                    <a:pt x="4813" y="4911"/>
                  </a:cubicBezTo>
                  <a:cubicBezTo>
                    <a:pt x="4565" y="4461"/>
                    <a:pt x="4397" y="3965"/>
                    <a:pt x="4349" y="3449"/>
                  </a:cubicBezTo>
                  <a:cubicBezTo>
                    <a:pt x="4331" y="3241"/>
                    <a:pt x="4261" y="2843"/>
                    <a:pt x="4349" y="2638"/>
                  </a:cubicBezTo>
                  <a:close/>
                  <a:moveTo>
                    <a:pt x="10338" y="5074"/>
                  </a:moveTo>
                  <a:cubicBezTo>
                    <a:pt x="10738" y="5074"/>
                    <a:pt x="11135" y="5174"/>
                    <a:pt x="11500" y="5401"/>
                  </a:cubicBezTo>
                  <a:cubicBezTo>
                    <a:pt x="12067" y="5753"/>
                    <a:pt x="12403" y="6364"/>
                    <a:pt x="12847" y="6855"/>
                  </a:cubicBezTo>
                  <a:cubicBezTo>
                    <a:pt x="12346" y="6550"/>
                    <a:pt x="11821" y="6281"/>
                    <a:pt x="11280" y="6052"/>
                  </a:cubicBezTo>
                  <a:cubicBezTo>
                    <a:pt x="10627" y="5777"/>
                    <a:pt x="9874" y="5644"/>
                    <a:pt x="9250" y="5307"/>
                  </a:cubicBezTo>
                  <a:cubicBezTo>
                    <a:pt x="9601" y="5159"/>
                    <a:pt x="9971" y="5074"/>
                    <a:pt x="10338" y="5074"/>
                  </a:cubicBezTo>
                  <a:close/>
                  <a:moveTo>
                    <a:pt x="9164" y="5343"/>
                  </a:moveTo>
                  <a:cubicBezTo>
                    <a:pt x="9657" y="5675"/>
                    <a:pt x="10270" y="5791"/>
                    <a:pt x="10821" y="6004"/>
                  </a:cubicBezTo>
                  <a:cubicBezTo>
                    <a:pt x="11483" y="6261"/>
                    <a:pt x="12116" y="6578"/>
                    <a:pt x="12735" y="6923"/>
                  </a:cubicBezTo>
                  <a:cubicBezTo>
                    <a:pt x="11380" y="6866"/>
                    <a:pt x="9624" y="6818"/>
                    <a:pt x="9134" y="5353"/>
                  </a:cubicBezTo>
                  <a:cubicBezTo>
                    <a:pt x="9145" y="5349"/>
                    <a:pt x="9154" y="5347"/>
                    <a:pt x="9164" y="5343"/>
                  </a:cubicBezTo>
                  <a:close/>
                  <a:moveTo>
                    <a:pt x="1940" y="6526"/>
                  </a:moveTo>
                  <a:cubicBezTo>
                    <a:pt x="2107" y="6526"/>
                    <a:pt x="2364" y="6615"/>
                    <a:pt x="2529" y="6620"/>
                  </a:cubicBezTo>
                  <a:cubicBezTo>
                    <a:pt x="2910" y="6631"/>
                    <a:pt x="3298" y="6620"/>
                    <a:pt x="3676" y="6691"/>
                  </a:cubicBezTo>
                  <a:cubicBezTo>
                    <a:pt x="4692" y="6884"/>
                    <a:pt x="5394" y="7643"/>
                    <a:pt x="5688" y="8597"/>
                  </a:cubicBezTo>
                  <a:cubicBezTo>
                    <a:pt x="5117" y="8307"/>
                    <a:pt x="4484" y="8194"/>
                    <a:pt x="3895" y="7942"/>
                  </a:cubicBezTo>
                  <a:cubicBezTo>
                    <a:pt x="3108" y="7606"/>
                    <a:pt x="2478" y="7107"/>
                    <a:pt x="1862" y="6534"/>
                  </a:cubicBezTo>
                  <a:cubicBezTo>
                    <a:pt x="1870" y="6532"/>
                    <a:pt x="1880" y="6531"/>
                    <a:pt x="1890" y="6530"/>
                  </a:cubicBezTo>
                  <a:cubicBezTo>
                    <a:pt x="1906" y="6527"/>
                    <a:pt x="1922" y="6526"/>
                    <a:pt x="1940" y="6526"/>
                  </a:cubicBezTo>
                  <a:close/>
                  <a:moveTo>
                    <a:pt x="8784" y="6381"/>
                  </a:moveTo>
                  <a:cubicBezTo>
                    <a:pt x="8852" y="6381"/>
                    <a:pt x="8922" y="6387"/>
                    <a:pt x="8993" y="6400"/>
                  </a:cubicBezTo>
                  <a:lnTo>
                    <a:pt x="8992" y="6400"/>
                  </a:lnTo>
                  <a:cubicBezTo>
                    <a:pt x="9510" y="6492"/>
                    <a:pt x="9926" y="6867"/>
                    <a:pt x="10252" y="7256"/>
                  </a:cubicBezTo>
                  <a:cubicBezTo>
                    <a:pt x="10595" y="7667"/>
                    <a:pt x="10872" y="8120"/>
                    <a:pt x="11213" y="8529"/>
                  </a:cubicBezTo>
                  <a:cubicBezTo>
                    <a:pt x="10692" y="8281"/>
                    <a:pt x="10180" y="8006"/>
                    <a:pt x="9672" y="7732"/>
                  </a:cubicBezTo>
                  <a:cubicBezTo>
                    <a:pt x="9065" y="7406"/>
                    <a:pt x="8479" y="6987"/>
                    <a:pt x="7838" y="6736"/>
                  </a:cubicBezTo>
                  <a:cubicBezTo>
                    <a:pt x="7835" y="6735"/>
                    <a:pt x="7832" y="6735"/>
                    <a:pt x="7829" y="6735"/>
                  </a:cubicBezTo>
                  <a:cubicBezTo>
                    <a:pt x="7809" y="6735"/>
                    <a:pt x="7798" y="6761"/>
                    <a:pt x="7815" y="6775"/>
                  </a:cubicBezTo>
                  <a:cubicBezTo>
                    <a:pt x="8719" y="7599"/>
                    <a:pt x="10004" y="8108"/>
                    <a:pt x="11143" y="8601"/>
                  </a:cubicBezTo>
                  <a:cubicBezTo>
                    <a:pt x="9836" y="8442"/>
                    <a:pt x="7753" y="8585"/>
                    <a:pt x="7779" y="6883"/>
                  </a:cubicBezTo>
                  <a:cubicBezTo>
                    <a:pt x="7781" y="6844"/>
                    <a:pt x="7759" y="6808"/>
                    <a:pt x="7726" y="6790"/>
                  </a:cubicBezTo>
                  <a:cubicBezTo>
                    <a:pt x="8057" y="6578"/>
                    <a:pt x="8394" y="6381"/>
                    <a:pt x="8784" y="6381"/>
                  </a:cubicBezTo>
                  <a:close/>
                  <a:moveTo>
                    <a:pt x="1828" y="6618"/>
                  </a:moveTo>
                  <a:lnTo>
                    <a:pt x="1828" y="6618"/>
                  </a:lnTo>
                  <a:cubicBezTo>
                    <a:pt x="2272" y="7139"/>
                    <a:pt x="2829" y="7554"/>
                    <a:pt x="3434" y="7871"/>
                  </a:cubicBezTo>
                  <a:cubicBezTo>
                    <a:pt x="4168" y="8254"/>
                    <a:pt x="5003" y="8353"/>
                    <a:pt x="5730" y="8737"/>
                  </a:cubicBezTo>
                  <a:cubicBezTo>
                    <a:pt x="5730" y="8738"/>
                    <a:pt x="5730" y="8739"/>
                    <a:pt x="5731" y="8741"/>
                  </a:cubicBezTo>
                  <a:lnTo>
                    <a:pt x="5728" y="8745"/>
                  </a:lnTo>
                  <a:cubicBezTo>
                    <a:pt x="5720" y="8742"/>
                    <a:pt x="5712" y="8740"/>
                    <a:pt x="5704" y="8740"/>
                  </a:cubicBezTo>
                  <a:cubicBezTo>
                    <a:pt x="5698" y="8740"/>
                    <a:pt x="5691" y="8741"/>
                    <a:pt x="5686" y="8743"/>
                  </a:cubicBezTo>
                  <a:cubicBezTo>
                    <a:pt x="5271" y="8875"/>
                    <a:pt x="4870" y="9015"/>
                    <a:pt x="4457" y="9015"/>
                  </a:cubicBezTo>
                  <a:cubicBezTo>
                    <a:pt x="4267" y="9015"/>
                    <a:pt x="4075" y="8985"/>
                    <a:pt x="3877" y="8911"/>
                  </a:cubicBezTo>
                  <a:cubicBezTo>
                    <a:pt x="3485" y="8763"/>
                    <a:pt x="3138" y="8525"/>
                    <a:pt x="2834" y="8241"/>
                  </a:cubicBezTo>
                  <a:cubicBezTo>
                    <a:pt x="2498" y="7930"/>
                    <a:pt x="2228" y="7558"/>
                    <a:pt x="2037" y="7142"/>
                  </a:cubicBezTo>
                  <a:cubicBezTo>
                    <a:pt x="2002" y="7064"/>
                    <a:pt x="1869" y="6783"/>
                    <a:pt x="1828" y="6618"/>
                  </a:cubicBezTo>
                  <a:close/>
                  <a:moveTo>
                    <a:pt x="2485" y="9838"/>
                  </a:moveTo>
                  <a:cubicBezTo>
                    <a:pt x="3139" y="9838"/>
                    <a:pt x="3738" y="10234"/>
                    <a:pt x="4195" y="10738"/>
                  </a:cubicBezTo>
                  <a:cubicBezTo>
                    <a:pt x="3872" y="10634"/>
                    <a:pt x="3548" y="10594"/>
                    <a:pt x="3215" y="10594"/>
                  </a:cubicBezTo>
                  <a:cubicBezTo>
                    <a:pt x="3050" y="10594"/>
                    <a:pt x="2882" y="10604"/>
                    <a:pt x="2710" y="10621"/>
                  </a:cubicBezTo>
                  <a:cubicBezTo>
                    <a:pt x="1990" y="10693"/>
                    <a:pt x="1289" y="10770"/>
                    <a:pt x="570" y="10800"/>
                  </a:cubicBezTo>
                  <a:cubicBezTo>
                    <a:pt x="997" y="10525"/>
                    <a:pt x="1361" y="10172"/>
                    <a:pt x="1830" y="9974"/>
                  </a:cubicBezTo>
                  <a:cubicBezTo>
                    <a:pt x="2052" y="9880"/>
                    <a:pt x="2271" y="9838"/>
                    <a:pt x="2485" y="9838"/>
                  </a:cubicBezTo>
                  <a:close/>
                  <a:moveTo>
                    <a:pt x="6984" y="8807"/>
                  </a:moveTo>
                  <a:cubicBezTo>
                    <a:pt x="7513" y="8807"/>
                    <a:pt x="8003" y="9044"/>
                    <a:pt x="8398" y="9537"/>
                  </a:cubicBezTo>
                  <a:cubicBezTo>
                    <a:pt x="8789" y="10025"/>
                    <a:pt x="9020" y="10628"/>
                    <a:pt x="9329" y="11170"/>
                  </a:cubicBezTo>
                  <a:cubicBezTo>
                    <a:pt x="9314" y="11170"/>
                    <a:pt x="9299" y="11170"/>
                    <a:pt x="9285" y="11170"/>
                  </a:cubicBezTo>
                  <a:cubicBezTo>
                    <a:pt x="9249" y="11170"/>
                    <a:pt x="9214" y="11171"/>
                    <a:pt x="9177" y="11172"/>
                  </a:cubicBezTo>
                  <a:cubicBezTo>
                    <a:pt x="9176" y="11170"/>
                    <a:pt x="9176" y="11168"/>
                    <a:pt x="9173" y="11166"/>
                  </a:cubicBezTo>
                  <a:cubicBezTo>
                    <a:pt x="8658" y="10868"/>
                    <a:pt x="8311" y="10320"/>
                    <a:pt x="7809" y="9980"/>
                  </a:cubicBezTo>
                  <a:cubicBezTo>
                    <a:pt x="7293" y="9631"/>
                    <a:pt x="6751" y="9341"/>
                    <a:pt x="6271" y="8942"/>
                  </a:cubicBezTo>
                  <a:cubicBezTo>
                    <a:pt x="6513" y="8853"/>
                    <a:pt x="6752" y="8807"/>
                    <a:pt x="6984" y="8807"/>
                  </a:cubicBezTo>
                  <a:close/>
                  <a:moveTo>
                    <a:pt x="6175" y="8981"/>
                  </a:moveTo>
                  <a:cubicBezTo>
                    <a:pt x="6639" y="9430"/>
                    <a:pt x="7209" y="9715"/>
                    <a:pt x="7742" y="10070"/>
                  </a:cubicBezTo>
                  <a:cubicBezTo>
                    <a:pt x="8211" y="10382"/>
                    <a:pt x="8543" y="10924"/>
                    <a:pt x="9038" y="11180"/>
                  </a:cubicBezTo>
                  <a:cubicBezTo>
                    <a:pt x="8653" y="11211"/>
                    <a:pt x="8273" y="11308"/>
                    <a:pt x="7887" y="11308"/>
                  </a:cubicBezTo>
                  <a:cubicBezTo>
                    <a:pt x="7811" y="11308"/>
                    <a:pt x="7736" y="11305"/>
                    <a:pt x="7659" y="11296"/>
                  </a:cubicBezTo>
                  <a:cubicBezTo>
                    <a:pt x="6563" y="11169"/>
                    <a:pt x="6251" y="9989"/>
                    <a:pt x="6166" y="9069"/>
                  </a:cubicBezTo>
                  <a:cubicBezTo>
                    <a:pt x="6164" y="9039"/>
                    <a:pt x="6146" y="9014"/>
                    <a:pt x="6119" y="9003"/>
                  </a:cubicBezTo>
                  <a:cubicBezTo>
                    <a:pt x="6138" y="8995"/>
                    <a:pt x="6156" y="8989"/>
                    <a:pt x="6175" y="8981"/>
                  </a:cubicBezTo>
                  <a:close/>
                  <a:moveTo>
                    <a:pt x="3263" y="10738"/>
                  </a:moveTo>
                  <a:cubicBezTo>
                    <a:pt x="3593" y="10738"/>
                    <a:pt x="3921" y="10777"/>
                    <a:pt x="4251" y="10890"/>
                  </a:cubicBezTo>
                  <a:cubicBezTo>
                    <a:pt x="3656" y="11419"/>
                    <a:pt x="2948" y="11687"/>
                    <a:pt x="2242" y="11687"/>
                  </a:cubicBezTo>
                  <a:cubicBezTo>
                    <a:pt x="1567" y="11687"/>
                    <a:pt x="893" y="11443"/>
                    <a:pt x="319" y="10948"/>
                  </a:cubicBezTo>
                  <a:cubicBezTo>
                    <a:pt x="354" y="10929"/>
                    <a:pt x="387" y="10909"/>
                    <a:pt x="421" y="10889"/>
                  </a:cubicBezTo>
                  <a:cubicBezTo>
                    <a:pt x="620" y="10898"/>
                    <a:pt x="818" y="10903"/>
                    <a:pt x="1016" y="10903"/>
                  </a:cubicBezTo>
                  <a:cubicBezTo>
                    <a:pt x="1353" y="10903"/>
                    <a:pt x="1689" y="10888"/>
                    <a:pt x="2030" y="10846"/>
                  </a:cubicBezTo>
                  <a:cubicBezTo>
                    <a:pt x="2448" y="10796"/>
                    <a:pt x="2857" y="10738"/>
                    <a:pt x="3263" y="10738"/>
                  </a:cubicBezTo>
                  <a:close/>
                  <a:moveTo>
                    <a:pt x="4900" y="11110"/>
                  </a:moveTo>
                  <a:lnTo>
                    <a:pt x="4900" y="11110"/>
                  </a:lnTo>
                  <a:cubicBezTo>
                    <a:pt x="6318" y="11408"/>
                    <a:pt x="6114" y="13044"/>
                    <a:pt x="6151" y="14111"/>
                  </a:cubicBezTo>
                  <a:cubicBezTo>
                    <a:pt x="6155" y="14219"/>
                    <a:pt x="6215" y="14370"/>
                    <a:pt x="6174" y="14471"/>
                  </a:cubicBezTo>
                  <a:cubicBezTo>
                    <a:pt x="5368" y="13655"/>
                    <a:pt x="4936" y="12217"/>
                    <a:pt x="4900" y="11110"/>
                  </a:cubicBezTo>
                  <a:close/>
                  <a:moveTo>
                    <a:pt x="4795" y="11424"/>
                  </a:moveTo>
                  <a:cubicBezTo>
                    <a:pt x="4783" y="11446"/>
                    <a:pt x="4767" y="11512"/>
                    <a:pt x="4813" y="11653"/>
                  </a:cubicBezTo>
                  <a:cubicBezTo>
                    <a:pt x="4929" y="12011"/>
                    <a:pt x="4996" y="12383"/>
                    <a:pt x="5121" y="12741"/>
                  </a:cubicBezTo>
                  <a:cubicBezTo>
                    <a:pt x="5352" y="13408"/>
                    <a:pt x="5599" y="14046"/>
                    <a:pt x="6095" y="14547"/>
                  </a:cubicBezTo>
                  <a:cubicBezTo>
                    <a:pt x="5978" y="14543"/>
                    <a:pt x="5515" y="14252"/>
                    <a:pt x="5456" y="14218"/>
                  </a:cubicBezTo>
                  <a:cubicBezTo>
                    <a:pt x="4753" y="13796"/>
                    <a:pt x="4427" y="13135"/>
                    <a:pt x="4508" y="12325"/>
                  </a:cubicBezTo>
                  <a:cubicBezTo>
                    <a:pt x="4532" y="12096"/>
                    <a:pt x="4552" y="11561"/>
                    <a:pt x="4729" y="11469"/>
                  </a:cubicBezTo>
                  <a:cubicBezTo>
                    <a:pt x="4753" y="11457"/>
                    <a:pt x="4776" y="11442"/>
                    <a:pt x="4795" y="11424"/>
                  </a:cubicBezTo>
                  <a:close/>
                  <a:moveTo>
                    <a:pt x="9466" y="4865"/>
                  </a:moveTo>
                  <a:lnTo>
                    <a:pt x="9466" y="4865"/>
                  </a:lnTo>
                  <a:cubicBezTo>
                    <a:pt x="7829" y="5861"/>
                    <a:pt x="6603" y="7810"/>
                    <a:pt x="5634" y="9354"/>
                  </a:cubicBezTo>
                  <a:cubicBezTo>
                    <a:pt x="5020" y="10332"/>
                    <a:pt x="4485" y="11356"/>
                    <a:pt x="3871" y="12331"/>
                  </a:cubicBezTo>
                  <a:lnTo>
                    <a:pt x="3871" y="12332"/>
                  </a:lnTo>
                  <a:cubicBezTo>
                    <a:pt x="3206" y="13383"/>
                    <a:pt x="2268" y="14116"/>
                    <a:pt x="1283" y="14847"/>
                  </a:cubicBezTo>
                  <a:cubicBezTo>
                    <a:pt x="1190" y="14748"/>
                    <a:pt x="1179" y="14642"/>
                    <a:pt x="1195" y="14507"/>
                  </a:cubicBezTo>
                  <a:cubicBezTo>
                    <a:pt x="1199" y="14506"/>
                    <a:pt x="1205" y="14506"/>
                    <a:pt x="1209" y="14504"/>
                  </a:cubicBezTo>
                  <a:cubicBezTo>
                    <a:pt x="3173" y="13832"/>
                    <a:pt x="4109" y="11572"/>
                    <a:pt x="5144" y="9932"/>
                  </a:cubicBezTo>
                  <a:cubicBezTo>
                    <a:pt x="5678" y="9085"/>
                    <a:pt x="6168" y="8201"/>
                    <a:pt x="6798" y="7419"/>
                  </a:cubicBezTo>
                  <a:cubicBezTo>
                    <a:pt x="6984" y="7186"/>
                    <a:pt x="7182" y="6932"/>
                    <a:pt x="7391" y="6678"/>
                  </a:cubicBezTo>
                  <a:cubicBezTo>
                    <a:pt x="7399" y="6671"/>
                    <a:pt x="7407" y="6663"/>
                    <a:pt x="7411" y="6652"/>
                  </a:cubicBezTo>
                  <a:cubicBezTo>
                    <a:pt x="7995" y="5939"/>
                    <a:pt x="8669" y="5212"/>
                    <a:pt x="9466" y="4865"/>
                  </a:cubicBezTo>
                  <a:close/>
                  <a:moveTo>
                    <a:pt x="8169" y="1"/>
                  </a:moveTo>
                  <a:cubicBezTo>
                    <a:pt x="8136" y="1"/>
                    <a:pt x="8102" y="19"/>
                    <a:pt x="8086" y="55"/>
                  </a:cubicBezTo>
                  <a:cubicBezTo>
                    <a:pt x="7299" y="1717"/>
                    <a:pt x="7149" y="3930"/>
                    <a:pt x="8785" y="5139"/>
                  </a:cubicBezTo>
                  <a:cubicBezTo>
                    <a:pt x="8479" y="5381"/>
                    <a:pt x="8207" y="5679"/>
                    <a:pt x="7931" y="5977"/>
                  </a:cubicBezTo>
                  <a:cubicBezTo>
                    <a:pt x="7758" y="6165"/>
                    <a:pt x="7587" y="6352"/>
                    <a:pt x="7418" y="6540"/>
                  </a:cubicBezTo>
                  <a:cubicBezTo>
                    <a:pt x="7450" y="5633"/>
                    <a:pt x="7379" y="4640"/>
                    <a:pt x="6828" y="3884"/>
                  </a:cubicBezTo>
                  <a:cubicBezTo>
                    <a:pt x="6206" y="3030"/>
                    <a:pt x="5027" y="2958"/>
                    <a:pt x="4416" y="2110"/>
                  </a:cubicBezTo>
                  <a:cubicBezTo>
                    <a:pt x="4396" y="2082"/>
                    <a:pt x="4368" y="2070"/>
                    <a:pt x="4340" y="2070"/>
                  </a:cubicBezTo>
                  <a:cubicBezTo>
                    <a:pt x="4290" y="2070"/>
                    <a:pt x="4240" y="2108"/>
                    <a:pt x="4229" y="2162"/>
                  </a:cubicBezTo>
                  <a:cubicBezTo>
                    <a:pt x="3833" y="4153"/>
                    <a:pt x="4984" y="6662"/>
                    <a:pt x="7239" y="6743"/>
                  </a:cubicBezTo>
                  <a:cubicBezTo>
                    <a:pt x="6772" y="7275"/>
                    <a:pt x="6331" y="7822"/>
                    <a:pt x="5936" y="8425"/>
                  </a:cubicBezTo>
                  <a:cubicBezTo>
                    <a:pt x="5896" y="8485"/>
                    <a:pt x="5858" y="8546"/>
                    <a:pt x="5818" y="8606"/>
                  </a:cubicBezTo>
                  <a:cubicBezTo>
                    <a:pt x="5683" y="7878"/>
                    <a:pt x="5245" y="7242"/>
                    <a:pt x="4615" y="6855"/>
                  </a:cubicBezTo>
                  <a:cubicBezTo>
                    <a:pt x="4332" y="6683"/>
                    <a:pt x="4023" y="6574"/>
                    <a:pt x="3699" y="6512"/>
                  </a:cubicBezTo>
                  <a:cubicBezTo>
                    <a:pt x="3551" y="6485"/>
                    <a:pt x="3383" y="6479"/>
                    <a:pt x="3208" y="6479"/>
                  </a:cubicBezTo>
                  <a:cubicBezTo>
                    <a:pt x="3082" y="6479"/>
                    <a:pt x="2951" y="6482"/>
                    <a:pt x="2821" y="6482"/>
                  </a:cubicBezTo>
                  <a:cubicBezTo>
                    <a:pt x="2415" y="6482"/>
                    <a:pt x="2011" y="6453"/>
                    <a:pt x="1743" y="6213"/>
                  </a:cubicBezTo>
                  <a:cubicBezTo>
                    <a:pt x="1729" y="6201"/>
                    <a:pt x="1712" y="6195"/>
                    <a:pt x="1695" y="6195"/>
                  </a:cubicBezTo>
                  <a:cubicBezTo>
                    <a:pt x="1645" y="6195"/>
                    <a:pt x="1594" y="6242"/>
                    <a:pt x="1603" y="6295"/>
                  </a:cubicBezTo>
                  <a:cubicBezTo>
                    <a:pt x="1783" y="7248"/>
                    <a:pt x="2281" y="8102"/>
                    <a:pt x="3080" y="8669"/>
                  </a:cubicBezTo>
                  <a:cubicBezTo>
                    <a:pt x="3400" y="8895"/>
                    <a:pt x="3776" y="9093"/>
                    <a:pt x="4164" y="9170"/>
                  </a:cubicBezTo>
                  <a:cubicBezTo>
                    <a:pt x="4259" y="9189"/>
                    <a:pt x="4351" y="9197"/>
                    <a:pt x="4441" y="9197"/>
                  </a:cubicBezTo>
                  <a:cubicBezTo>
                    <a:pt x="4852" y="9197"/>
                    <a:pt x="5225" y="9027"/>
                    <a:pt x="5624" y="8902"/>
                  </a:cubicBezTo>
                  <a:lnTo>
                    <a:pt x="5624" y="8902"/>
                  </a:lnTo>
                  <a:cubicBezTo>
                    <a:pt x="5216" y="9527"/>
                    <a:pt x="4811" y="10157"/>
                    <a:pt x="4408" y="10786"/>
                  </a:cubicBezTo>
                  <a:cubicBezTo>
                    <a:pt x="4040" y="10176"/>
                    <a:pt x="3442" y="9750"/>
                    <a:pt x="2728" y="9627"/>
                  </a:cubicBezTo>
                  <a:cubicBezTo>
                    <a:pt x="2623" y="9610"/>
                    <a:pt x="2523" y="9602"/>
                    <a:pt x="2428" y="9602"/>
                  </a:cubicBezTo>
                  <a:cubicBezTo>
                    <a:pt x="1469" y="9602"/>
                    <a:pt x="956" y="10435"/>
                    <a:pt x="82" y="10822"/>
                  </a:cubicBezTo>
                  <a:cubicBezTo>
                    <a:pt x="2" y="10858"/>
                    <a:pt x="0" y="10954"/>
                    <a:pt x="59" y="11009"/>
                  </a:cubicBezTo>
                  <a:cubicBezTo>
                    <a:pt x="681" y="11588"/>
                    <a:pt x="1446" y="11878"/>
                    <a:pt x="2210" y="11878"/>
                  </a:cubicBezTo>
                  <a:cubicBezTo>
                    <a:pt x="2893" y="11878"/>
                    <a:pt x="3575" y="11646"/>
                    <a:pt x="4152" y="11184"/>
                  </a:cubicBezTo>
                  <a:lnTo>
                    <a:pt x="4152" y="11184"/>
                  </a:lnTo>
                  <a:cubicBezTo>
                    <a:pt x="4128" y="11221"/>
                    <a:pt x="4101" y="11260"/>
                    <a:pt x="4079" y="11297"/>
                  </a:cubicBezTo>
                  <a:cubicBezTo>
                    <a:pt x="3285" y="12536"/>
                    <a:pt x="2597" y="13796"/>
                    <a:pt x="1139" y="14340"/>
                  </a:cubicBezTo>
                  <a:cubicBezTo>
                    <a:pt x="1099" y="14352"/>
                    <a:pt x="1078" y="14395"/>
                    <a:pt x="1089" y="14434"/>
                  </a:cubicBezTo>
                  <a:cubicBezTo>
                    <a:pt x="1055" y="14491"/>
                    <a:pt x="1030" y="14520"/>
                    <a:pt x="1029" y="14591"/>
                  </a:cubicBezTo>
                  <a:lnTo>
                    <a:pt x="1033" y="14619"/>
                  </a:lnTo>
                  <a:cubicBezTo>
                    <a:pt x="1027" y="14660"/>
                    <a:pt x="1030" y="14703"/>
                    <a:pt x="1039" y="14743"/>
                  </a:cubicBezTo>
                  <a:cubicBezTo>
                    <a:pt x="1063" y="14851"/>
                    <a:pt x="1130" y="14958"/>
                    <a:pt x="1233" y="15004"/>
                  </a:cubicBezTo>
                  <a:lnTo>
                    <a:pt x="1234" y="15004"/>
                  </a:lnTo>
                  <a:cubicBezTo>
                    <a:pt x="1253" y="15030"/>
                    <a:pt x="1283" y="15048"/>
                    <a:pt x="1316" y="15048"/>
                  </a:cubicBezTo>
                  <a:cubicBezTo>
                    <a:pt x="1335" y="15048"/>
                    <a:pt x="1356" y="15041"/>
                    <a:pt x="1375" y="15027"/>
                  </a:cubicBezTo>
                  <a:cubicBezTo>
                    <a:pt x="2168" y="14447"/>
                    <a:pt x="2962" y="13838"/>
                    <a:pt x="3569" y="13057"/>
                  </a:cubicBezTo>
                  <a:cubicBezTo>
                    <a:pt x="3943" y="12579"/>
                    <a:pt x="4256" y="12049"/>
                    <a:pt x="4557" y="11512"/>
                  </a:cubicBezTo>
                  <a:lnTo>
                    <a:pt x="4557" y="11512"/>
                  </a:lnTo>
                  <a:cubicBezTo>
                    <a:pt x="4324" y="12105"/>
                    <a:pt x="4233" y="12784"/>
                    <a:pt x="4463" y="13379"/>
                  </a:cubicBezTo>
                  <a:cubicBezTo>
                    <a:pt x="4763" y="14152"/>
                    <a:pt x="5564" y="14498"/>
                    <a:pt x="6279" y="14788"/>
                  </a:cubicBezTo>
                  <a:cubicBezTo>
                    <a:pt x="6288" y="14792"/>
                    <a:pt x="6298" y="14794"/>
                    <a:pt x="6307" y="14794"/>
                  </a:cubicBezTo>
                  <a:cubicBezTo>
                    <a:pt x="6355" y="14794"/>
                    <a:pt x="6402" y="14753"/>
                    <a:pt x="6392" y="14700"/>
                  </a:cubicBezTo>
                  <a:cubicBezTo>
                    <a:pt x="6154" y="13536"/>
                    <a:pt x="6692" y="11146"/>
                    <a:pt x="4855" y="10977"/>
                  </a:cubicBezTo>
                  <a:cubicBezTo>
                    <a:pt x="5005" y="10701"/>
                    <a:pt x="5157" y="10426"/>
                    <a:pt x="5316" y="10160"/>
                  </a:cubicBezTo>
                  <a:cubicBezTo>
                    <a:pt x="5532" y="9793"/>
                    <a:pt x="5756" y="9423"/>
                    <a:pt x="5987" y="9054"/>
                  </a:cubicBezTo>
                  <a:lnTo>
                    <a:pt x="5996" y="9054"/>
                  </a:lnTo>
                  <a:cubicBezTo>
                    <a:pt x="5991" y="9066"/>
                    <a:pt x="5990" y="9079"/>
                    <a:pt x="5991" y="9093"/>
                  </a:cubicBezTo>
                  <a:cubicBezTo>
                    <a:pt x="6062" y="9901"/>
                    <a:pt x="6266" y="10822"/>
                    <a:pt x="7025" y="11266"/>
                  </a:cubicBezTo>
                  <a:cubicBezTo>
                    <a:pt x="7286" y="11419"/>
                    <a:pt x="7557" y="11467"/>
                    <a:pt x="7833" y="11467"/>
                  </a:cubicBezTo>
                  <a:cubicBezTo>
                    <a:pt x="8284" y="11467"/>
                    <a:pt x="8748" y="11340"/>
                    <a:pt x="9206" y="11340"/>
                  </a:cubicBezTo>
                  <a:cubicBezTo>
                    <a:pt x="9296" y="11340"/>
                    <a:pt x="9386" y="11345"/>
                    <a:pt x="9476" y="11357"/>
                  </a:cubicBezTo>
                  <a:cubicBezTo>
                    <a:pt x="9480" y="11358"/>
                    <a:pt x="9485" y="11358"/>
                    <a:pt x="9489" y="11358"/>
                  </a:cubicBezTo>
                  <a:cubicBezTo>
                    <a:pt x="9562" y="11358"/>
                    <a:pt x="9592" y="11275"/>
                    <a:pt x="9556" y="11216"/>
                  </a:cubicBezTo>
                  <a:cubicBezTo>
                    <a:pt x="9070" y="10422"/>
                    <a:pt x="8766" y="9354"/>
                    <a:pt x="7910" y="8858"/>
                  </a:cubicBezTo>
                  <a:cubicBezTo>
                    <a:pt x="7631" y="8697"/>
                    <a:pt x="7319" y="8617"/>
                    <a:pt x="7007" y="8617"/>
                  </a:cubicBezTo>
                  <a:cubicBezTo>
                    <a:pt x="6698" y="8617"/>
                    <a:pt x="6389" y="8696"/>
                    <a:pt x="6111" y="8854"/>
                  </a:cubicBezTo>
                  <a:cubicBezTo>
                    <a:pt x="6560" y="8147"/>
                    <a:pt x="7042" y="7450"/>
                    <a:pt x="7578" y="6804"/>
                  </a:cubicBezTo>
                  <a:cubicBezTo>
                    <a:pt x="7579" y="6811"/>
                    <a:pt x="7582" y="6819"/>
                    <a:pt x="7587" y="6824"/>
                  </a:cubicBezTo>
                  <a:cubicBezTo>
                    <a:pt x="7582" y="6835"/>
                    <a:pt x="7579" y="6847"/>
                    <a:pt x="7579" y="6858"/>
                  </a:cubicBezTo>
                  <a:cubicBezTo>
                    <a:pt x="7506" y="8923"/>
                    <a:pt x="10246" y="8550"/>
                    <a:pt x="11543" y="8862"/>
                  </a:cubicBezTo>
                  <a:cubicBezTo>
                    <a:pt x="11548" y="8863"/>
                    <a:pt x="11554" y="8864"/>
                    <a:pt x="11560" y="8864"/>
                  </a:cubicBezTo>
                  <a:cubicBezTo>
                    <a:pt x="11629" y="8864"/>
                    <a:pt x="11682" y="8762"/>
                    <a:pt x="11629" y="8709"/>
                  </a:cubicBezTo>
                  <a:cubicBezTo>
                    <a:pt x="10923" y="8006"/>
                    <a:pt x="10513" y="6939"/>
                    <a:pt x="9618" y="6435"/>
                  </a:cubicBezTo>
                  <a:cubicBezTo>
                    <a:pt x="9342" y="6279"/>
                    <a:pt x="9075" y="6208"/>
                    <a:pt x="8818" y="6208"/>
                  </a:cubicBezTo>
                  <a:cubicBezTo>
                    <a:pt x="8423" y="6208"/>
                    <a:pt x="8050" y="6376"/>
                    <a:pt x="7697" y="6663"/>
                  </a:cubicBezTo>
                  <a:cubicBezTo>
                    <a:pt x="8085" y="6207"/>
                    <a:pt x="8501" y="5777"/>
                    <a:pt x="8953" y="5393"/>
                  </a:cubicBezTo>
                  <a:cubicBezTo>
                    <a:pt x="9485" y="7124"/>
                    <a:pt x="11649" y="7022"/>
                    <a:pt x="13103" y="7100"/>
                  </a:cubicBezTo>
                  <a:cubicBezTo>
                    <a:pt x="13105" y="7100"/>
                    <a:pt x="13106" y="7100"/>
                    <a:pt x="13108" y="7100"/>
                  </a:cubicBezTo>
                  <a:cubicBezTo>
                    <a:pt x="13187" y="7100"/>
                    <a:pt x="13219" y="7011"/>
                    <a:pt x="13162" y="6959"/>
                  </a:cubicBezTo>
                  <a:cubicBezTo>
                    <a:pt x="12420" y="6287"/>
                    <a:pt x="12041" y="5324"/>
                    <a:pt x="11017" y="5016"/>
                  </a:cubicBezTo>
                  <a:cubicBezTo>
                    <a:pt x="10783" y="4945"/>
                    <a:pt x="10542" y="4910"/>
                    <a:pt x="10302" y="4910"/>
                  </a:cubicBezTo>
                  <a:cubicBezTo>
                    <a:pt x="9922" y="4910"/>
                    <a:pt x="9545" y="5000"/>
                    <a:pt x="9208" y="5184"/>
                  </a:cubicBezTo>
                  <a:cubicBezTo>
                    <a:pt x="9401" y="5031"/>
                    <a:pt x="9598" y="4884"/>
                    <a:pt x="9805" y="4748"/>
                  </a:cubicBezTo>
                  <a:cubicBezTo>
                    <a:pt x="9836" y="4740"/>
                    <a:pt x="9865" y="4732"/>
                    <a:pt x="9896" y="4723"/>
                  </a:cubicBezTo>
                  <a:cubicBezTo>
                    <a:pt x="9898" y="4725"/>
                    <a:pt x="9901" y="4727"/>
                    <a:pt x="9904" y="4728"/>
                  </a:cubicBezTo>
                  <a:cubicBezTo>
                    <a:pt x="10249" y="4829"/>
                    <a:pt x="10598" y="4881"/>
                    <a:pt x="10944" y="4881"/>
                  </a:cubicBezTo>
                  <a:cubicBezTo>
                    <a:pt x="11524" y="4881"/>
                    <a:pt x="12095" y="4736"/>
                    <a:pt x="12626" y="4438"/>
                  </a:cubicBezTo>
                  <a:cubicBezTo>
                    <a:pt x="13707" y="3833"/>
                    <a:pt x="13899" y="2847"/>
                    <a:pt x="14607" y="1918"/>
                  </a:cubicBezTo>
                  <a:cubicBezTo>
                    <a:pt x="14649" y="1864"/>
                    <a:pt x="14606" y="1778"/>
                    <a:pt x="14538" y="1778"/>
                  </a:cubicBezTo>
                  <a:cubicBezTo>
                    <a:pt x="14534" y="1778"/>
                    <a:pt x="14530" y="1779"/>
                    <a:pt x="14526" y="1779"/>
                  </a:cubicBezTo>
                  <a:cubicBezTo>
                    <a:pt x="14337" y="1811"/>
                    <a:pt x="14145" y="1822"/>
                    <a:pt x="13950" y="1822"/>
                  </a:cubicBezTo>
                  <a:cubicBezTo>
                    <a:pt x="13468" y="1822"/>
                    <a:pt x="12972" y="1753"/>
                    <a:pt x="12491" y="1753"/>
                  </a:cubicBezTo>
                  <a:cubicBezTo>
                    <a:pt x="12042" y="1753"/>
                    <a:pt x="11605" y="1813"/>
                    <a:pt x="11203" y="2042"/>
                  </a:cubicBezTo>
                  <a:cubicBezTo>
                    <a:pt x="10345" y="2530"/>
                    <a:pt x="10092" y="3404"/>
                    <a:pt x="10022" y="4316"/>
                  </a:cubicBezTo>
                  <a:cubicBezTo>
                    <a:pt x="9998" y="4400"/>
                    <a:pt x="9976" y="4482"/>
                    <a:pt x="9952" y="4566"/>
                  </a:cubicBezTo>
                  <a:cubicBezTo>
                    <a:pt x="9949" y="4566"/>
                    <a:pt x="9946" y="4566"/>
                    <a:pt x="9943" y="4566"/>
                  </a:cubicBezTo>
                  <a:cubicBezTo>
                    <a:pt x="9905" y="4566"/>
                    <a:pt x="9869" y="4589"/>
                    <a:pt x="9856" y="4626"/>
                  </a:cubicBezTo>
                  <a:cubicBezTo>
                    <a:pt x="9497" y="4692"/>
                    <a:pt x="9189" y="4844"/>
                    <a:pt x="8913" y="5044"/>
                  </a:cubicBezTo>
                  <a:cubicBezTo>
                    <a:pt x="9444" y="4448"/>
                    <a:pt x="9736" y="3713"/>
                    <a:pt x="9669" y="2903"/>
                  </a:cubicBezTo>
                  <a:cubicBezTo>
                    <a:pt x="9577" y="1794"/>
                    <a:pt x="8715" y="1012"/>
                    <a:pt x="8251" y="54"/>
                  </a:cubicBezTo>
                  <a:cubicBezTo>
                    <a:pt x="8235" y="18"/>
                    <a:pt x="8202" y="1"/>
                    <a:pt x="8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0"/>
            <p:cNvSpPr/>
            <p:nvPr/>
          </p:nvSpPr>
          <p:spPr>
            <a:xfrm>
              <a:off x="1864975" y="3769825"/>
              <a:ext cx="11875" cy="21700"/>
            </a:xfrm>
            <a:custGeom>
              <a:avLst/>
              <a:gdLst/>
              <a:ahLst/>
              <a:cxnLst/>
              <a:rect l="l" t="t" r="r" b="b"/>
              <a:pathLst>
                <a:path w="475" h="868" extrusionOk="0">
                  <a:moveTo>
                    <a:pt x="449" y="1"/>
                  </a:moveTo>
                  <a:cubicBezTo>
                    <a:pt x="441" y="1"/>
                    <a:pt x="433" y="5"/>
                    <a:pt x="431" y="14"/>
                  </a:cubicBezTo>
                  <a:cubicBezTo>
                    <a:pt x="347" y="310"/>
                    <a:pt x="205" y="588"/>
                    <a:pt x="15" y="830"/>
                  </a:cubicBezTo>
                  <a:cubicBezTo>
                    <a:pt x="1" y="849"/>
                    <a:pt x="18" y="868"/>
                    <a:pt x="35" y="868"/>
                  </a:cubicBezTo>
                  <a:cubicBezTo>
                    <a:pt x="42" y="868"/>
                    <a:pt x="48" y="865"/>
                    <a:pt x="53" y="860"/>
                  </a:cubicBezTo>
                  <a:cubicBezTo>
                    <a:pt x="267" y="626"/>
                    <a:pt x="412" y="337"/>
                    <a:pt x="472" y="25"/>
                  </a:cubicBezTo>
                  <a:cubicBezTo>
                    <a:pt x="475" y="10"/>
                    <a:pt x="461" y="1"/>
                    <a:pt x="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0"/>
            <p:cNvSpPr/>
            <p:nvPr/>
          </p:nvSpPr>
          <p:spPr>
            <a:xfrm>
              <a:off x="1866250" y="3776400"/>
              <a:ext cx="13675" cy="24000"/>
            </a:xfrm>
            <a:custGeom>
              <a:avLst/>
              <a:gdLst/>
              <a:ahLst/>
              <a:cxnLst/>
              <a:rect l="l" t="t" r="r" b="b"/>
              <a:pathLst>
                <a:path w="547" h="960" extrusionOk="0">
                  <a:moveTo>
                    <a:pt x="529" y="1"/>
                  </a:moveTo>
                  <a:cubicBezTo>
                    <a:pt x="523" y="1"/>
                    <a:pt x="517" y="3"/>
                    <a:pt x="515" y="10"/>
                  </a:cubicBezTo>
                  <a:cubicBezTo>
                    <a:pt x="384" y="343"/>
                    <a:pt x="206" y="619"/>
                    <a:pt x="13" y="917"/>
                  </a:cubicBezTo>
                  <a:cubicBezTo>
                    <a:pt x="0" y="938"/>
                    <a:pt x="18" y="960"/>
                    <a:pt x="38" y="960"/>
                  </a:cubicBezTo>
                  <a:cubicBezTo>
                    <a:pt x="45" y="960"/>
                    <a:pt x="52" y="957"/>
                    <a:pt x="58" y="950"/>
                  </a:cubicBezTo>
                  <a:cubicBezTo>
                    <a:pt x="294" y="703"/>
                    <a:pt x="459" y="343"/>
                    <a:pt x="544" y="16"/>
                  </a:cubicBezTo>
                  <a:cubicBezTo>
                    <a:pt x="546" y="7"/>
                    <a:pt x="538"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0"/>
            <p:cNvSpPr/>
            <p:nvPr/>
          </p:nvSpPr>
          <p:spPr>
            <a:xfrm>
              <a:off x="1869050" y="3793125"/>
              <a:ext cx="21375" cy="36100"/>
            </a:xfrm>
            <a:custGeom>
              <a:avLst/>
              <a:gdLst/>
              <a:ahLst/>
              <a:cxnLst/>
              <a:rect l="l" t="t" r="r" b="b"/>
              <a:pathLst>
                <a:path w="855" h="1444" extrusionOk="0">
                  <a:moveTo>
                    <a:pt x="832" y="1"/>
                  </a:moveTo>
                  <a:cubicBezTo>
                    <a:pt x="824" y="1"/>
                    <a:pt x="817" y="5"/>
                    <a:pt x="815" y="13"/>
                  </a:cubicBezTo>
                  <a:cubicBezTo>
                    <a:pt x="659" y="540"/>
                    <a:pt x="409" y="989"/>
                    <a:pt x="22" y="1383"/>
                  </a:cubicBezTo>
                  <a:cubicBezTo>
                    <a:pt x="0" y="1407"/>
                    <a:pt x="19" y="1443"/>
                    <a:pt x="43" y="1443"/>
                  </a:cubicBezTo>
                  <a:cubicBezTo>
                    <a:pt x="50" y="1443"/>
                    <a:pt x="57" y="1441"/>
                    <a:pt x="64" y="1435"/>
                  </a:cubicBezTo>
                  <a:cubicBezTo>
                    <a:pt x="459" y="1060"/>
                    <a:pt x="748" y="560"/>
                    <a:pt x="852" y="22"/>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0"/>
            <p:cNvSpPr/>
            <p:nvPr/>
          </p:nvSpPr>
          <p:spPr>
            <a:xfrm>
              <a:off x="1871925" y="3803750"/>
              <a:ext cx="21175" cy="33275"/>
            </a:xfrm>
            <a:custGeom>
              <a:avLst/>
              <a:gdLst/>
              <a:ahLst/>
              <a:cxnLst/>
              <a:rect l="l" t="t" r="r" b="b"/>
              <a:pathLst>
                <a:path w="847" h="1331" extrusionOk="0">
                  <a:moveTo>
                    <a:pt x="826" y="0"/>
                  </a:moveTo>
                  <a:cubicBezTo>
                    <a:pt x="820" y="0"/>
                    <a:pt x="813" y="3"/>
                    <a:pt x="810" y="11"/>
                  </a:cubicBezTo>
                  <a:cubicBezTo>
                    <a:pt x="717" y="280"/>
                    <a:pt x="605" y="536"/>
                    <a:pt x="441" y="771"/>
                  </a:cubicBezTo>
                  <a:cubicBezTo>
                    <a:pt x="374" y="867"/>
                    <a:pt x="301" y="959"/>
                    <a:pt x="222" y="1044"/>
                  </a:cubicBezTo>
                  <a:cubicBezTo>
                    <a:pt x="153" y="1122"/>
                    <a:pt x="53" y="1184"/>
                    <a:pt x="7" y="1278"/>
                  </a:cubicBezTo>
                  <a:cubicBezTo>
                    <a:pt x="1" y="1295"/>
                    <a:pt x="9" y="1315"/>
                    <a:pt x="26" y="1322"/>
                  </a:cubicBezTo>
                  <a:lnTo>
                    <a:pt x="42" y="1328"/>
                  </a:lnTo>
                  <a:cubicBezTo>
                    <a:pt x="47" y="1330"/>
                    <a:pt x="51" y="1331"/>
                    <a:pt x="55" y="1331"/>
                  </a:cubicBezTo>
                  <a:cubicBezTo>
                    <a:pt x="65" y="1331"/>
                    <a:pt x="74" y="1326"/>
                    <a:pt x="81" y="1319"/>
                  </a:cubicBezTo>
                  <a:cubicBezTo>
                    <a:pt x="83" y="1315"/>
                    <a:pt x="85" y="1311"/>
                    <a:pt x="87" y="1307"/>
                  </a:cubicBezTo>
                  <a:cubicBezTo>
                    <a:pt x="99" y="1284"/>
                    <a:pt x="85" y="1258"/>
                    <a:pt x="61" y="1256"/>
                  </a:cubicBezTo>
                  <a:cubicBezTo>
                    <a:pt x="101" y="1234"/>
                    <a:pt x="179" y="1184"/>
                    <a:pt x="195" y="1170"/>
                  </a:cubicBezTo>
                  <a:cubicBezTo>
                    <a:pt x="244" y="1128"/>
                    <a:pt x="285" y="1074"/>
                    <a:pt x="325" y="1026"/>
                  </a:cubicBezTo>
                  <a:cubicBezTo>
                    <a:pt x="417" y="915"/>
                    <a:pt x="500" y="798"/>
                    <a:pt x="572" y="675"/>
                  </a:cubicBezTo>
                  <a:cubicBezTo>
                    <a:pt x="694" y="471"/>
                    <a:pt x="785" y="249"/>
                    <a:pt x="844" y="19"/>
                  </a:cubicBezTo>
                  <a:cubicBezTo>
                    <a:pt x="847" y="7"/>
                    <a:pt x="836" y="0"/>
                    <a:pt x="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0"/>
            <p:cNvSpPr/>
            <p:nvPr/>
          </p:nvSpPr>
          <p:spPr>
            <a:xfrm>
              <a:off x="1872750" y="3808375"/>
              <a:ext cx="22425" cy="32750"/>
            </a:xfrm>
            <a:custGeom>
              <a:avLst/>
              <a:gdLst/>
              <a:ahLst/>
              <a:cxnLst/>
              <a:rect l="l" t="t" r="r" b="b"/>
              <a:pathLst>
                <a:path w="897" h="1310" extrusionOk="0">
                  <a:moveTo>
                    <a:pt x="866" y="1"/>
                  </a:moveTo>
                  <a:cubicBezTo>
                    <a:pt x="858" y="1"/>
                    <a:pt x="850" y="5"/>
                    <a:pt x="847" y="15"/>
                  </a:cubicBezTo>
                  <a:cubicBezTo>
                    <a:pt x="667" y="500"/>
                    <a:pt x="383" y="882"/>
                    <a:pt x="24" y="1247"/>
                  </a:cubicBezTo>
                  <a:cubicBezTo>
                    <a:pt x="1" y="1272"/>
                    <a:pt x="19" y="1309"/>
                    <a:pt x="45" y="1309"/>
                  </a:cubicBezTo>
                  <a:cubicBezTo>
                    <a:pt x="52" y="1309"/>
                    <a:pt x="59" y="1307"/>
                    <a:pt x="66" y="1301"/>
                  </a:cubicBezTo>
                  <a:cubicBezTo>
                    <a:pt x="457" y="978"/>
                    <a:pt x="732" y="511"/>
                    <a:pt x="891" y="34"/>
                  </a:cubicBezTo>
                  <a:cubicBezTo>
                    <a:pt x="897" y="15"/>
                    <a:pt x="881" y="1"/>
                    <a:pt x="8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0"/>
            <p:cNvSpPr/>
            <p:nvPr/>
          </p:nvSpPr>
          <p:spPr>
            <a:xfrm>
              <a:off x="1875075" y="3824375"/>
              <a:ext cx="21675" cy="33425"/>
            </a:xfrm>
            <a:custGeom>
              <a:avLst/>
              <a:gdLst/>
              <a:ahLst/>
              <a:cxnLst/>
              <a:rect l="l" t="t" r="r" b="b"/>
              <a:pathLst>
                <a:path w="867" h="1337" extrusionOk="0">
                  <a:moveTo>
                    <a:pt x="839" y="0"/>
                  </a:moveTo>
                  <a:cubicBezTo>
                    <a:pt x="827" y="0"/>
                    <a:pt x="815" y="7"/>
                    <a:pt x="811" y="22"/>
                  </a:cubicBezTo>
                  <a:cubicBezTo>
                    <a:pt x="699" y="531"/>
                    <a:pt x="430" y="935"/>
                    <a:pt x="32" y="1267"/>
                  </a:cubicBezTo>
                  <a:cubicBezTo>
                    <a:pt x="0" y="1293"/>
                    <a:pt x="24" y="1337"/>
                    <a:pt x="56" y="1337"/>
                  </a:cubicBezTo>
                  <a:cubicBezTo>
                    <a:pt x="64" y="1337"/>
                    <a:pt x="72" y="1334"/>
                    <a:pt x="80" y="1327"/>
                  </a:cubicBezTo>
                  <a:cubicBezTo>
                    <a:pt x="499" y="1018"/>
                    <a:pt x="774" y="538"/>
                    <a:pt x="863" y="29"/>
                  </a:cubicBezTo>
                  <a:cubicBezTo>
                    <a:pt x="867" y="10"/>
                    <a:pt x="853"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0"/>
            <p:cNvSpPr/>
            <p:nvPr/>
          </p:nvSpPr>
          <p:spPr>
            <a:xfrm>
              <a:off x="1854825" y="3770600"/>
              <a:ext cx="10975" cy="11075"/>
            </a:xfrm>
            <a:custGeom>
              <a:avLst/>
              <a:gdLst/>
              <a:ahLst/>
              <a:cxnLst/>
              <a:rect l="l" t="t" r="r" b="b"/>
              <a:pathLst>
                <a:path w="439" h="443" extrusionOk="0">
                  <a:moveTo>
                    <a:pt x="30" y="0"/>
                  </a:moveTo>
                  <a:cubicBezTo>
                    <a:pt x="15" y="0"/>
                    <a:pt x="1" y="19"/>
                    <a:pt x="11" y="36"/>
                  </a:cubicBezTo>
                  <a:cubicBezTo>
                    <a:pt x="106" y="192"/>
                    <a:pt x="239" y="354"/>
                    <a:pt x="405" y="441"/>
                  </a:cubicBezTo>
                  <a:cubicBezTo>
                    <a:pt x="407" y="442"/>
                    <a:pt x="410" y="443"/>
                    <a:pt x="413" y="443"/>
                  </a:cubicBezTo>
                  <a:cubicBezTo>
                    <a:pt x="428" y="443"/>
                    <a:pt x="438" y="416"/>
                    <a:pt x="423" y="405"/>
                  </a:cubicBezTo>
                  <a:cubicBezTo>
                    <a:pt x="277" y="283"/>
                    <a:pt x="146" y="174"/>
                    <a:pt x="45" y="10"/>
                  </a:cubicBezTo>
                  <a:cubicBezTo>
                    <a:pt x="41" y="3"/>
                    <a:pt x="35"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0"/>
            <p:cNvSpPr/>
            <p:nvPr/>
          </p:nvSpPr>
          <p:spPr>
            <a:xfrm>
              <a:off x="1854275" y="3777425"/>
              <a:ext cx="10350" cy="9250"/>
            </a:xfrm>
            <a:custGeom>
              <a:avLst/>
              <a:gdLst/>
              <a:ahLst/>
              <a:cxnLst/>
              <a:rect l="l" t="t" r="r" b="b"/>
              <a:pathLst>
                <a:path w="414" h="370" extrusionOk="0">
                  <a:moveTo>
                    <a:pt x="20" y="1"/>
                  </a:moveTo>
                  <a:cubicBezTo>
                    <a:pt x="10" y="1"/>
                    <a:pt x="1" y="14"/>
                    <a:pt x="9" y="22"/>
                  </a:cubicBezTo>
                  <a:cubicBezTo>
                    <a:pt x="127" y="140"/>
                    <a:pt x="251" y="256"/>
                    <a:pt x="376" y="365"/>
                  </a:cubicBezTo>
                  <a:cubicBezTo>
                    <a:pt x="380" y="368"/>
                    <a:pt x="384" y="369"/>
                    <a:pt x="387" y="369"/>
                  </a:cubicBezTo>
                  <a:cubicBezTo>
                    <a:pt x="402" y="369"/>
                    <a:pt x="414" y="347"/>
                    <a:pt x="399" y="333"/>
                  </a:cubicBezTo>
                  <a:cubicBezTo>
                    <a:pt x="280" y="220"/>
                    <a:pt x="155" y="109"/>
                    <a:pt x="28" y="3"/>
                  </a:cubicBezTo>
                  <a:cubicBezTo>
                    <a:pt x="26" y="2"/>
                    <a:pt x="23"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0"/>
            <p:cNvSpPr/>
            <p:nvPr/>
          </p:nvSpPr>
          <p:spPr>
            <a:xfrm>
              <a:off x="1849775" y="3788800"/>
              <a:ext cx="17050" cy="19600"/>
            </a:xfrm>
            <a:custGeom>
              <a:avLst/>
              <a:gdLst/>
              <a:ahLst/>
              <a:cxnLst/>
              <a:rect l="l" t="t" r="r" b="b"/>
              <a:pathLst>
                <a:path w="682" h="784" extrusionOk="0">
                  <a:moveTo>
                    <a:pt x="28" y="1"/>
                  </a:moveTo>
                  <a:cubicBezTo>
                    <a:pt x="15" y="1"/>
                    <a:pt x="1" y="13"/>
                    <a:pt x="8" y="30"/>
                  </a:cubicBezTo>
                  <a:cubicBezTo>
                    <a:pt x="123" y="345"/>
                    <a:pt x="344" y="610"/>
                    <a:pt x="633" y="781"/>
                  </a:cubicBezTo>
                  <a:cubicBezTo>
                    <a:pt x="637" y="783"/>
                    <a:pt x="641" y="784"/>
                    <a:pt x="645" y="784"/>
                  </a:cubicBezTo>
                  <a:cubicBezTo>
                    <a:pt x="665" y="784"/>
                    <a:pt x="681" y="758"/>
                    <a:pt x="660" y="742"/>
                  </a:cubicBezTo>
                  <a:cubicBezTo>
                    <a:pt x="383" y="551"/>
                    <a:pt x="184" y="323"/>
                    <a:pt x="45" y="13"/>
                  </a:cubicBezTo>
                  <a:cubicBezTo>
                    <a:pt x="42" y="4"/>
                    <a:pt x="35"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0"/>
            <p:cNvSpPr/>
            <p:nvPr/>
          </p:nvSpPr>
          <p:spPr>
            <a:xfrm>
              <a:off x="1848800" y="3800125"/>
              <a:ext cx="20550" cy="20525"/>
            </a:xfrm>
            <a:custGeom>
              <a:avLst/>
              <a:gdLst/>
              <a:ahLst/>
              <a:cxnLst/>
              <a:rect l="l" t="t" r="r" b="b"/>
              <a:pathLst>
                <a:path w="822" h="821" extrusionOk="0">
                  <a:moveTo>
                    <a:pt x="20" y="1"/>
                  </a:moveTo>
                  <a:cubicBezTo>
                    <a:pt x="10" y="1"/>
                    <a:pt x="0" y="8"/>
                    <a:pt x="2" y="21"/>
                  </a:cubicBezTo>
                  <a:cubicBezTo>
                    <a:pt x="20" y="193"/>
                    <a:pt x="172" y="324"/>
                    <a:pt x="290" y="441"/>
                  </a:cubicBezTo>
                  <a:cubicBezTo>
                    <a:pt x="431" y="581"/>
                    <a:pt x="584" y="714"/>
                    <a:pt x="756" y="816"/>
                  </a:cubicBezTo>
                  <a:cubicBezTo>
                    <a:pt x="762" y="819"/>
                    <a:pt x="768" y="821"/>
                    <a:pt x="774" y="821"/>
                  </a:cubicBezTo>
                  <a:cubicBezTo>
                    <a:pt x="801" y="821"/>
                    <a:pt x="821" y="786"/>
                    <a:pt x="794" y="765"/>
                  </a:cubicBezTo>
                  <a:cubicBezTo>
                    <a:pt x="672" y="676"/>
                    <a:pt x="548" y="592"/>
                    <a:pt x="434" y="492"/>
                  </a:cubicBezTo>
                  <a:cubicBezTo>
                    <a:pt x="303" y="380"/>
                    <a:pt x="74" y="194"/>
                    <a:pt x="38" y="16"/>
                  </a:cubicBezTo>
                  <a:cubicBezTo>
                    <a:pt x="36" y="5"/>
                    <a:pt x="28"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0"/>
            <p:cNvSpPr/>
            <p:nvPr/>
          </p:nvSpPr>
          <p:spPr>
            <a:xfrm>
              <a:off x="1852775" y="3828925"/>
              <a:ext cx="22875" cy="19525"/>
            </a:xfrm>
            <a:custGeom>
              <a:avLst/>
              <a:gdLst/>
              <a:ahLst/>
              <a:cxnLst/>
              <a:rect l="l" t="t" r="r" b="b"/>
              <a:pathLst>
                <a:path w="915" h="781" extrusionOk="0">
                  <a:moveTo>
                    <a:pt x="21" y="0"/>
                  </a:moveTo>
                  <a:cubicBezTo>
                    <a:pt x="12" y="0"/>
                    <a:pt x="1" y="9"/>
                    <a:pt x="7" y="20"/>
                  </a:cubicBezTo>
                  <a:cubicBezTo>
                    <a:pt x="201" y="356"/>
                    <a:pt x="513" y="612"/>
                    <a:pt x="861" y="777"/>
                  </a:cubicBezTo>
                  <a:cubicBezTo>
                    <a:pt x="866" y="780"/>
                    <a:pt x="870" y="781"/>
                    <a:pt x="874" y="781"/>
                  </a:cubicBezTo>
                  <a:cubicBezTo>
                    <a:pt x="901" y="781"/>
                    <a:pt x="914" y="737"/>
                    <a:pt x="884" y="723"/>
                  </a:cubicBezTo>
                  <a:cubicBezTo>
                    <a:pt x="532" y="552"/>
                    <a:pt x="271" y="312"/>
                    <a:pt x="32" y="5"/>
                  </a:cubicBezTo>
                  <a:cubicBezTo>
                    <a:pt x="29" y="2"/>
                    <a:pt x="25" y="0"/>
                    <a:pt x="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0"/>
            <p:cNvSpPr/>
            <p:nvPr/>
          </p:nvSpPr>
          <p:spPr>
            <a:xfrm>
              <a:off x="1856625" y="3840125"/>
              <a:ext cx="18475" cy="12375"/>
            </a:xfrm>
            <a:custGeom>
              <a:avLst/>
              <a:gdLst/>
              <a:ahLst/>
              <a:cxnLst/>
              <a:rect l="l" t="t" r="r" b="b"/>
              <a:pathLst>
                <a:path w="739" h="495" extrusionOk="0">
                  <a:moveTo>
                    <a:pt x="19" y="1"/>
                  </a:moveTo>
                  <a:cubicBezTo>
                    <a:pt x="9" y="1"/>
                    <a:pt x="0" y="17"/>
                    <a:pt x="10" y="27"/>
                  </a:cubicBezTo>
                  <a:cubicBezTo>
                    <a:pt x="210" y="220"/>
                    <a:pt x="442" y="379"/>
                    <a:pt x="695" y="492"/>
                  </a:cubicBezTo>
                  <a:cubicBezTo>
                    <a:pt x="699" y="494"/>
                    <a:pt x="702" y="494"/>
                    <a:pt x="705" y="494"/>
                  </a:cubicBezTo>
                  <a:cubicBezTo>
                    <a:pt x="727" y="494"/>
                    <a:pt x="739" y="457"/>
                    <a:pt x="713" y="447"/>
                  </a:cubicBezTo>
                  <a:cubicBezTo>
                    <a:pt x="462" y="339"/>
                    <a:pt x="230" y="189"/>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0"/>
            <p:cNvSpPr/>
            <p:nvPr/>
          </p:nvSpPr>
          <p:spPr>
            <a:xfrm>
              <a:off x="1781550" y="3815800"/>
              <a:ext cx="5300" cy="33900"/>
            </a:xfrm>
            <a:custGeom>
              <a:avLst/>
              <a:gdLst/>
              <a:ahLst/>
              <a:cxnLst/>
              <a:rect l="l" t="t" r="r" b="b"/>
              <a:pathLst>
                <a:path w="212" h="1356" extrusionOk="0">
                  <a:moveTo>
                    <a:pt x="83" y="0"/>
                  </a:moveTo>
                  <a:cubicBezTo>
                    <a:pt x="74" y="0"/>
                    <a:pt x="65" y="5"/>
                    <a:pt x="63" y="17"/>
                  </a:cubicBezTo>
                  <a:cubicBezTo>
                    <a:pt x="0" y="452"/>
                    <a:pt x="8" y="929"/>
                    <a:pt x="170" y="1344"/>
                  </a:cubicBezTo>
                  <a:cubicBezTo>
                    <a:pt x="173" y="1352"/>
                    <a:pt x="180" y="1356"/>
                    <a:pt x="188" y="1356"/>
                  </a:cubicBezTo>
                  <a:cubicBezTo>
                    <a:pt x="200" y="1356"/>
                    <a:pt x="212" y="1347"/>
                    <a:pt x="208" y="1333"/>
                  </a:cubicBezTo>
                  <a:cubicBezTo>
                    <a:pt x="110" y="886"/>
                    <a:pt x="46" y="482"/>
                    <a:pt x="104" y="22"/>
                  </a:cubicBezTo>
                  <a:cubicBezTo>
                    <a:pt x="105" y="8"/>
                    <a:pt x="94" y="0"/>
                    <a:pt x="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0"/>
            <p:cNvSpPr/>
            <p:nvPr/>
          </p:nvSpPr>
          <p:spPr>
            <a:xfrm>
              <a:off x="1791375" y="3828300"/>
              <a:ext cx="4250" cy="34550"/>
            </a:xfrm>
            <a:custGeom>
              <a:avLst/>
              <a:gdLst/>
              <a:ahLst/>
              <a:cxnLst/>
              <a:rect l="l" t="t" r="r" b="b"/>
              <a:pathLst>
                <a:path w="170" h="1382" extrusionOk="0">
                  <a:moveTo>
                    <a:pt x="27" y="1"/>
                  </a:moveTo>
                  <a:cubicBezTo>
                    <a:pt x="20" y="1"/>
                    <a:pt x="13" y="5"/>
                    <a:pt x="13" y="16"/>
                  </a:cubicBezTo>
                  <a:cubicBezTo>
                    <a:pt x="1" y="462"/>
                    <a:pt x="13" y="924"/>
                    <a:pt x="116" y="1360"/>
                  </a:cubicBezTo>
                  <a:cubicBezTo>
                    <a:pt x="119" y="1375"/>
                    <a:pt x="131" y="1382"/>
                    <a:pt x="142" y="1382"/>
                  </a:cubicBezTo>
                  <a:cubicBezTo>
                    <a:pt x="156" y="1382"/>
                    <a:pt x="169" y="1372"/>
                    <a:pt x="166" y="1353"/>
                  </a:cubicBezTo>
                  <a:cubicBezTo>
                    <a:pt x="110" y="906"/>
                    <a:pt x="48" y="472"/>
                    <a:pt x="46" y="20"/>
                  </a:cubicBezTo>
                  <a:cubicBezTo>
                    <a:pt x="46" y="8"/>
                    <a:pt x="36"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0"/>
            <p:cNvSpPr/>
            <p:nvPr/>
          </p:nvSpPr>
          <p:spPr>
            <a:xfrm>
              <a:off x="1806875" y="3830350"/>
              <a:ext cx="3400" cy="48675"/>
            </a:xfrm>
            <a:custGeom>
              <a:avLst/>
              <a:gdLst/>
              <a:ahLst/>
              <a:cxnLst/>
              <a:rect l="l" t="t" r="r" b="b"/>
              <a:pathLst>
                <a:path w="136" h="1947" extrusionOk="0">
                  <a:moveTo>
                    <a:pt x="110" y="0"/>
                  </a:moveTo>
                  <a:cubicBezTo>
                    <a:pt x="100" y="0"/>
                    <a:pt x="91" y="6"/>
                    <a:pt x="90" y="20"/>
                  </a:cubicBezTo>
                  <a:cubicBezTo>
                    <a:pt x="58" y="650"/>
                    <a:pt x="34" y="1279"/>
                    <a:pt x="1" y="1909"/>
                  </a:cubicBezTo>
                  <a:cubicBezTo>
                    <a:pt x="0" y="1933"/>
                    <a:pt x="20" y="1946"/>
                    <a:pt x="39" y="1946"/>
                  </a:cubicBezTo>
                  <a:cubicBezTo>
                    <a:pt x="54" y="1946"/>
                    <a:pt x="68" y="1937"/>
                    <a:pt x="69" y="1918"/>
                  </a:cubicBezTo>
                  <a:cubicBezTo>
                    <a:pt x="96" y="1287"/>
                    <a:pt x="124" y="656"/>
                    <a:pt x="136" y="26"/>
                  </a:cubicBezTo>
                  <a:cubicBezTo>
                    <a:pt x="136"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0"/>
            <p:cNvSpPr/>
            <p:nvPr/>
          </p:nvSpPr>
          <p:spPr>
            <a:xfrm>
              <a:off x="1813050" y="3838075"/>
              <a:ext cx="9200" cy="50525"/>
            </a:xfrm>
            <a:custGeom>
              <a:avLst/>
              <a:gdLst/>
              <a:ahLst/>
              <a:cxnLst/>
              <a:rect l="l" t="t" r="r" b="b"/>
              <a:pathLst>
                <a:path w="368" h="2021" extrusionOk="0">
                  <a:moveTo>
                    <a:pt x="242" y="0"/>
                  </a:moveTo>
                  <a:cubicBezTo>
                    <a:pt x="234" y="0"/>
                    <a:pt x="225" y="6"/>
                    <a:pt x="226" y="17"/>
                  </a:cubicBezTo>
                  <a:cubicBezTo>
                    <a:pt x="315" y="693"/>
                    <a:pt x="227" y="1332"/>
                    <a:pt x="9" y="1973"/>
                  </a:cubicBezTo>
                  <a:cubicBezTo>
                    <a:pt x="0" y="2000"/>
                    <a:pt x="23" y="2021"/>
                    <a:pt x="45" y="2021"/>
                  </a:cubicBezTo>
                  <a:cubicBezTo>
                    <a:pt x="57" y="2021"/>
                    <a:pt x="69" y="2014"/>
                    <a:pt x="75" y="2000"/>
                  </a:cubicBezTo>
                  <a:cubicBezTo>
                    <a:pt x="321" y="1366"/>
                    <a:pt x="367" y="679"/>
                    <a:pt x="255" y="13"/>
                  </a:cubicBezTo>
                  <a:cubicBezTo>
                    <a:pt x="254" y="4"/>
                    <a:pt x="248"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0"/>
            <p:cNvSpPr/>
            <p:nvPr/>
          </p:nvSpPr>
          <p:spPr>
            <a:xfrm>
              <a:off x="1817425" y="3845250"/>
              <a:ext cx="10800" cy="47450"/>
            </a:xfrm>
            <a:custGeom>
              <a:avLst/>
              <a:gdLst/>
              <a:ahLst/>
              <a:cxnLst/>
              <a:rect l="l" t="t" r="r" b="b"/>
              <a:pathLst>
                <a:path w="432" h="1898" extrusionOk="0">
                  <a:moveTo>
                    <a:pt x="393" y="1"/>
                  </a:moveTo>
                  <a:cubicBezTo>
                    <a:pt x="382" y="1"/>
                    <a:pt x="370" y="7"/>
                    <a:pt x="370" y="20"/>
                  </a:cubicBezTo>
                  <a:cubicBezTo>
                    <a:pt x="356" y="655"/>
                    <a:pt x="242" y="1255"/>
                    <a:pt x="11" y="1847"/>
                  </a:cubicBezTo>
                  <a:cubicBezTo>
                    <a:pt x="1" y="1876"/>
                    <a:pt x="25" y="1898"/>
                    <a:pt x="48" y="1898"/>
                  </a:cubicBezTo>
                  <a:cubicBezTo>
                    <a:pt x="61" y="1898"/>
                    <a:pt x="73" y="1891"/>
                    <a:pt x="79" y="1875"/>
                  </a:cubicBezTo>
                  <a:cubicBezTo>
                    <a:pt x="316" y="1286"/>
                    <a:pt x="431" y="655"/>
                    <a:pt x="416" y="20"/>
                  </a:cubicBezTo>
                  <a:cubicBezTo>
                    <a:pt x="416" y="8"/>
                    <a:pt x="405"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0"/>
            <p:cNvSpPr/>
            <p:nvPr/>
          </p:nvSpPr>
          <p:spPr>
            <a:xfrm>
              <a:off x="1828525" y="3873450"/>
              <a:ext cx="8825" cy="28850"/>
            </a:xfrm>
            <a:custGeom>
              <a:avLst/>
              <a:gdLst/>
              <a:ahLst/>
              <a:cxnLst/>
              <a:rect l="l" t="t" r="r" b="b"/>
              <a:pathLst>
                <a:path w="353" h="1154" extrusionOk="0">
                  <a:moveTo>
                    <a:pt x="310" y="1"/>
                  </a:moveTo>
                  <a:cubicBezTo>
                    <a:pt x="296" y="1"/>
                    <a:pt x="281" y="9"/>
                    <a:pt x="281" y="26"/>
                  </a:cubicBezTo>
                  <a:cubicBezTo>
                    <a:pt x="263" y="398"/>
                    <a:pt x="172" y="763"/>
                    <a:pt x="15" y="1101"/>
                  </a:cubicBezTo>
                  <a:cubicBezTo>
                    <a:pt x="0" y="1131"/>
                    <a:pt x="26" y="1153"/>
                    <a:pt x="53" y="1153"/>
                  </a:cubicBezTo>
                  <a:cubicBezTo>
                    <a:pt x="67" y="1153"/>
                    <a:pt x="81" y="1147"/>
                    <a:pt x="90" y="1131"/>
                  </a:cubicBezTo>
                  <a:cubicBezTo>
                    <a:pt x="267" y="790"/>
                    <a:pt x="353" y="410"/>
                    <a:pt x="339" y="26"/>
                  </a:cubicBezTo>
                  <a:cubicBezTo>
                    <a:pt x="339" y="9"/>
                    <a:pt x="324"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0"/>
            <p:cNvSpPr/>
            <p:nvPr/>
          </p:nvSpPr>
          <p:spPr>
            <a:xfrm>
              <a:off x="1764925" y="3827225"/>
              <a:ext cx="13125" cy="6425"/>
            </a:xfrm>
            <a:custGeom>
              <a:avLst/>
              <a:gdLst/>
              <a:ahLst/>
              <a:cxnLst/>
              <a:rect l="l" t="t" r="r" b="b"/>
              <a:pathLst>
                <a:path w="525" h="257" extrusionOk="0">
                  <a:moveTo>
                    <a:pt x="25" y="0"/>
                  </a:moveTo>
                  <a:cubicBezTo>
                    <a:pt x="11" y="0"/>
                    <a:pt x="0" y="16"/>
                    <a:pt x="11" y="29"/>
                  </a:cubicBezTo>
                  <a:cubicBezTo>
                    <a:pt x="106" y="140"/>
                    <a:pt x="301" y="257"/>
                    <a:pt x="459" y="257"/>
                  </a:cubicBezTo>
                  <a:cubicBezTo>
                    <a:pt x="471" y="257"/>
                    <a:pt x="484" y="256"/>
                    <a:pt x="496" y="255"/>
                  </a:cubicBezTo>
                  <a:cubicBezTo>
                    <a:pt x="520" y="251"/>
                    <a:pt x="524" y="219"/>
                    <a:pt x="501" y="209"/>
                  </a:cubicBezTo>
                  <a:cubicBezTo>
                    <a:pt x="427" y="179"/>
                    <a:pt x="343" y="172"/>
                    <a:pt x="267" y="140"/>
                  </a:cubicBezTo>
                  <a:cubicBezTo>
                    <a:pt x="181" y="105"/>
                    <a:pt x="111" y="55"/>
                    <a:pt x="36" y="4"/>
                  </a:cubicBezTo>
                  <a:cubicBezTo>
                    <a:pt x="32" y="1"/>
                    <a:pt x="29"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0"/>
            <p:cNvSpPr/>
            <p:nvPr/>
          </p:nvSpPr>
          <p:spPr>
            <a:xfrm>
              <a:off x="1766375" y="3834525"/>
              <a:ext cx="13800" cy="5500"/>
            </a:xfrm>
            <a:custGeom>
              <a:avLst/>
              <a:gdLst/>
              <a:ahLst/>
              <a:cxnLst/>
              <a:rect l="l" t="t" r="r" b="b"/>
              <a:pathLst>
                <a:path w="552" h="220" extrusionOk="0">
                  <a:moveTo>
                    <a:pt x="24" y="1"/>
                  </a:moveTo>
                  <a:cubicBezTo>
                    <a:pt x="10" y="1"/>
                    <a:pt x="0" y="24"/>
                    <a:pt x="14" y="32"/>
                  </a:cubicBezTo>
                  <a:cubicBezTo>
                    <a:pt x="169" y="120"/>
                    <a:pt x="337" y="183"/>
                    <a:pt x="510" y="219"/>
                  </a:cubicBezTo>
                  <a:cubicBezTo>
                    <a:pt x="512" y="219"/>
                    <a:pt x="515" y="219"/>
                    <a:pt x="517" y="219"/>
                  </a:cubicBezTo>
                  <a:cubicBezTo>
                    <a:pt x="547" y="219"/>
                    <a:pt x="552" y="169"/>
                    <a:pt x="518" y="163"/>
                  </a:cubicBezTo>
                  <a:cubicBezTo>
                    <a:pt x="349" y="132"/>
                    <a:pt x="185" y="77"/>
                    <a:pt x="31" y="3"/>
                  </a:cubicBezTo>
                  <a:cubicBezTo>
                    <a:pt x="29" y="1"/>
                    <a:pt x="27"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0"/>
            <p:cNvSpPr/>
            <p:nvPr/>
          </p:nvSpPr>
          <p:spPr>
            <a:xfrm>
              <a:off x="1771900" y="3860375"/>
              <a:ext cx="27250" cy="8575"/>
            </a:xfrm>
            <a:custGeom>
              <a:avLst/>
              <a:gdLst/>
              <a:ahLst/>
              <a:cxnLst/>
              <a:rect l="l" t="t" r="r" b="b"/>
              <a:pathLst>
                <a:path w="1090" h="343" extrusionOk="0">
                  <a:moveTo>
                    <a:pt x="29" y="0"/>
                  </a:moveTo>
                  <a:cubicBezTo>
                    <a:pt x="13" y="0"/>
                    <a:pt x="1" y="27"/>
                    <a:pt x="17" y="38"/>
                  </a:cubicBezTo>
                  <a:cubicBezTo>
                    <a:pt x="316" y="238"/>
                    <a:pt x="682" y="342"/>
                    <a:pt x="1040" y="342"/>
                  </a:cubicBezTo>
                  <a:cubicBezTo>
                    <a:pt x="1080" y="342"/>
                    <a:pt x="1089" y="281"/>
                    <a:pt x="1048" y="280"/>
                  </a:cubicBezTo>
                  <a:cubicBezTo>
                    <a:pt x="684" y="269"/>
                    <a:pt x="358" y="174"/>
                    <a:pt x="37" y="2"/>
                  </a:cubicBezTo>
                  <a:cubicBezTo>
                    <a:pt x="34"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0"/>
            <p:cNvSpPr/>
            <p:nvPr/>
          </p:nvSpPr>
          <p:spPr>
            <a:xfrm>
              <a:off x="1778675" y="3873425"/>
              <a:ext cx="34275" cy="11325"/>
            </a:xfrm>
            <a:custGeom>
              <a:avLst/>
              <a:gdLst/>
              <a:ahLst/>
              <a:cxnLst/>
              <a:rect l="l" t="t" r="r" b="b"/>
              <a:pathLst>
                <a:path w="1371" h="453" extrusionOk="0">
                  <a:moveTo>
                    <a:pt x="33" y="0"/>
                  </a:moveTo>
                  <a:cubicBezTo>
                    <a:pt x="14" y="0"/>
                    <a:pt x="1" y="25"/>
                    <a:pt x="18" y="40"/>
                  </a:cubicBezTo>
                  <a:cubicBezTo>
                    <a:pt x="288" y="289"/>
                    <a:pt x="693" y="452"/>
                    <a:pt x="1076" y="452"/>
                  </a:cubicBezTo>
                  <a:cubicBezTo>
                    <a:pt x="1166" y="452"/>
                    <a:pt x="1254" y="443"/>
                    <a:pt x="1340" y="424"/>
                  </a:cubicBezTo>
                  <a:cubicBezTo>
                    <a:pt x="1370" y="415"/>
                    <a:pt x="1364" y="368"/>
                    <a:pt x="1332" y="368"/>
                  </a:cubicBezTo>
                  <a:cubicBezTo>
                    <a:pt x="1295" y="369"/>
                    <a:pt x="1260" y="370"/>
                    <a:pt x="1225" y="370"/>
                  </a:cubicBezTo>
                  <a:cubicBezTo>
                    <a:pt x="782" y="370"/>
                    <a:pt x="420" y="274"/>
                    <a:pt x="46" y="4"/>
                  </a:cubicBezTo>
                  <a:cubicBezTo>
                    <a:pt x="42" y="1"/>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0"/>
            <p:cNvSpPr/>
            <p:nvPr/>
          </p:nvSpPr>
          <p:spPr>
            <a:xfrm>
              <a:off x="1797650" y="3894150"/>
              <a:ext cx="23825" cy="3550"/>
            </a:xfrm>
            <a:custGeom>
              <a:avLst/>
              <a:gdLst/>
              <a:ahLst/>
              <a:cxnLst/>
              <a:rect l="l" t="t" r="r" b="b"/>
              <a:pathLst>
                <a:path w="953" h="142" extrusionOk="0">
                  <a:moveTo>
                    <a:pt x="25" y="1"/>
                  </a:moveTo>
                  <a:cubicBezTo>
                    <a:pt x="9" y="1"/>
                    <a:pt x="0" y="26"/>
                    <a:pt x="18" y="33"/>
                  </a:cubicBezTo>
                  <a:cubicBezTo>
                    <a:pt x="203" y="104"/>
                    <a:pt x="397" y="142"/>
                    <a:pt x="592" y="142"/>
                  </a:cubicBezTo>
                  <a:cubicBezTo>
                    <a:pt x="701" y="142"/>
                    <a:pt x="811" y="130"/>
                    <a:pt x="921" y="105"/>
                  </a:cubicBezTo>
                  <a:cubicBezTo>
                    <a:pt x="952" y="98"/>
                    <a:pt x="948" y="51"/>
                    <a:pt x="919" y="51"/>
                  </a:cubicBezTo>
                  <a:cubicBezTo>
                    <a:pt x="917" y="51"/>
                    <a:pt x="915" y="51"/>
                    <a:pt x="913" y="51"/>
                  </a:cubicBezTo>
                  <a:cubicBezTo>
                    <a:pt x="791" y="77"/>
                    <a:pt x="670" y="90"/>
                    <a:pt x="550" y="90"/>
                  </a:cubicBezTo>
                  <a:cubicBezTo>
                    <a:pt x="375" y="90"/>
                    <a:pt x="202" y="62"/>
                    <a:pt x="31" y="2"/>
                  </a:cubicBezTo>
                  <a:cubicBezTo>
                    <a:pt x="29" y="1"/>
                    <a:pt x="27"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0"/>
            <p:cNvSpPr/>
            <p:nvPr/>
          </p:nvSpPr>
          <p:spPr>
            <a:xfrm>
              <a:off x="1716625" y="3909300"/>
              <a:ext cx="5500" cy="15750"/>
            </a:xfrm>
            <a:custGeom>
              <a:avLst/>
              <a:gdLst/>
              <a:ahLst/>
              <a:cxnLst/>
              <a:rect l="l" t="t" r="r" b="b"/>
              <a:pathLst>
                <a:path w="220" h="630" extrusionOk="0">
                  <a:moveTo>
                    <a:pt x="25" y="0"/>
                  </a:moveTo>
                  <a:cubicBezTo>
                    <a:pt x="13" y="0"/>
                    <a:pt x="1" y="11"/>
                    <a:pt x="8" y="26"/>
                  </a:cubicBezTo>
                  <a:cubicBezTo>
                    <a:pt x="97" y="210"/>
                    <a:pt x="154" y="410"/>
                    <a:pt x="177" y="614"/>
                  </a:cubicBezTo>
                  <a:cubicBezTo>
                    <a:pt x="180" y="624"/>
                    <a:pt x="188" y="629"/>
                    <a:pt x="197" y="629"/>
                  </a:cubicBezTo>
                  <a:cubicBezTo>
                    <a:pt x="208" y="629"/>
                    <a:pt x="219" y="622"/>
                    <a:pt x="220" y="608"/>
                  </a:cubicBezTo>
                  <a:cubicBezTo>
                    <a:pt x="196" y="400"/>
                    <a:pt x="136" y="198"/>
                    <a:pt x="42" y="11"/>
                  </a:cubicBezTo>
                  <a:cubicBezTo>
                    <a:pt x="39" y="3"/>
                    <a:pt x="32"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0"/>
            <p:cNvSpPr/>
            <p:nvPr/>
          </p:nvSpPr>
          <p:spPr>
            <a:xfrm>
              <a:off x="1722900" y="3909600"/>
              <a:ext cx="3975" cy="19775"/>
            </a:xfrm>
            <a:custGeom>
              <a:avLst/>
              <a:gdLst/>
              <a:ahLst/>
              <a:cxnLst/>
              <a:rect l="l" t="t" r="r" b="b"/>
              <a:pathLst>
                <a:path w="159" h="791" extrusionOk="0">
                  <a:moveTo>
                    <a:pt x="10" y="0"/>
                  </a:moveTo>
                  <a:cubicBezTo>
                    <a:pt x="6" y="0"/>
                    <a:pt x="0" y="4"/>
                    <a:pt x="2" y="10"/>
                  </a:cubicBezTo>
                  <a:cubicBezTo>
                    <a:pt x="65" y="260"/>
                    <a:pt x="101" y="516"/>
                    <a:pt x="111" y="774"/>
                  </a:cubicBezTo>
                  <a:cubicBezTo>
                    <a:pt x="113" y="785"/>
                    <a:pt x="123" y="791"/>
                    <a:pt x="132" y="791"/>
                  </a:cubicBezTo>
                  <a:cubicBezTo>
                    <a:pt x="142" y="791"/>
                    <a:pt x="151" y="785"/>
                    <a:pt x="151" y="774"/>
                  </a:cubicBezTo>
                  <a:cubicBezTo>
                    <a:pt x="158" y="511"/>
                    <a:pt x="113" y="250"/>
                    <a:pt x="18" y="6"/>
                  </a:cubicBezTo>
                  <a:cubicBezTo>
                    <a:pt x="17" y="2"/>
                    <a:pt x="14"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0"/>
            <p:cNvSpPr/>
            <p:nvPr/>
          </p:nvSpPr>
          <p:spPr>
            <a:xfrm>
              <a:off x="1740800" y="3909475"/>
              <a:ext cx="11025" cy="36525"/>
            </a:xfrm>
            <a:custGeom>
              <a:avLst/>
              <a:gdLst/>
              <a:ahLst/>
              <a:cxnLst/>
              <a:rect l="l" t="t" r="r" b="b"/>
              <a:pathLst>
                <a:path w="441" h="1461" extrusionOk="0">
                  <a:moveTo>
                    <a:pt x="20" y="0"/>
                  </a:moveTo>
                  <a:cubicBezTo>
                    <a:pt x="10" y="0"/>
                    <a:pt x="1" y="9"/>
                    <a:pt x="6" y="21"/>
                  </a:cubicBezTo>
                  <a:cubicBezTo>
                    <a:pt x="190" y="479"/>
                    <a:pt x="321" y="956"/>
                    <a:pt x="397" y="1443"/>
                  </a:cubicBezTo>
                  <a:cubicBezTo>
                    <a:pt x="399" y="1455"/>
                    <a:pt x="408" y="1460"/>
                    <a:pt x="418" y="1460"/>
                  </a:cubicBezTo>
                  <a:cubicBezTo>
                    <a:pt x="429" y="1460"/>
                    <a:pt x="440" y="1452"/>
                    <a:pt x="440" y="1437"/>
                  </a:cubicBezTo>
                  <a:cubicBezTo>
                    <a:pt x="377" y="944"/>
                    <a:pt x="239" y="463"/>
                    <a:pt x="33" y="9"/>
                  </a:cubicBezTo>
                  <a:cubicBezTo>
                    <a:pt x="30" y="3"/>
                    <a:pt x="25"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0"/>
            <p:cNvSpPr/>
            <p:nvPr/>
          </p:nvSpPr>
          <p:spPr>
            <a:xfrm>
              <a:off x="1758400" y="3914150"/>
              <a:ext cx="9500" cy="35575"/>
            </a:xfrm>
            <a:custGeom>
              <a:avLst/>
              <a:gdLst/>
              <a:ahLst/>
              <a:cxnLst/>
              <a:rect l="l" t="t" r="r" b="b"/>
              <a:pathLst>
                <a:path w="380" h="1423" extrusionOk="0">
                  <a:moveTo>
                    <a:pt x="22" y="0"/>
                  </a:moveTo>
                  <a:cubicBezTo>
                    <a:pt x="12" y="0"/>
                    <a:pt x="1" y="11"/>
                    <a:pt x="5" y="24"/>
                  </a:cubicBezTo>
                  <a:cubicBezTo>
                    <a:pt x="157" y="469"/>
                    <a:pt x="261" y="929"/>
                    <a:pt x="316" y="1396"/>
                  </a:cubicBezTo>
                  <a:cubicBezTo>
                    <a:pt x="318" y="1414"/>
                    <a:pt x="332" y="1423"/>
                    <a:pt x="345" y="1423"/>
                  </a:cubicBezTo>
                  <a:cubicBezTo>
                    <a:pt x="363" y="1423"/>
                    <a:pt x="380" y="1410"/>
                    <a:pt x="377" y="1388"/>
                  </a:cubicBezTo>
                  <a:cubicBezTo>
                    <a:pt x="313" y="918"/>
                    <a:pt x="198" y="456"/>
                    <a:pt x="36" y="10"/>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0"/>
            <p:cNvSpPr/>
            <p:nvPr/>
          </p:nvSpPr>
          <p:spPr>
            <a:xfrm>
              <a:off x="1766100" y="3919275"/>
              <a:ext cx="7500" cy="33125"/>
            </a:xfrm>
            <a:custGeom>
              <a:avLst/>
              <a:gdLst/>
              <a:ahLst/>
              <a:cxnLst/>
              <a:rect l="l" t="t" r="r" b="b"/>
              <a:pathLst>
                <a:path w="300" h="1325" extrusionOk="0">
                  <a:moveTo>
                    <a:pt x="22" y="0"/>
                  </a:moveTo>
                  <a:cubicBezTo>
                    <a:pt x="11" y="0"/>
                    <a:pt x="0" y="11"/>
                    <a:pt x="4" y="24"/>
                  </a:cubicBezTo>
                  <a:cubicBezTo>
                    <a:pt x="124" y="440"/>
                    <a:pt x="204" y="868"/>
                    <a:pt x="241" y="1300"/>
                  </a:cubicBezTo>
                  <a:cubicBezTo>
                    <a:pt x="242" y="1317"/>
                    <a:pt x="254" y="1324"/>
                    <a:pt x="267" y="1324"/>
                  </a:cubicBezTo>
                  <a:cubicBezTo>
                    <a:pt x="282" y="1324"/>
                    <a:pt x="299" y="1313"/>
                    <a:pt x="298" y="1292"/>
                  </a:cubicBezTo>
                  <a:cubicBezTo>
                    <a:pt x="273" y="855"/>
                    <a:pt x="185" y="423"/>
                    <a:pt x="36" y="11"/>
                  </a:cubicBezTo>
                  <a:cubicBezTo>
                    <a:pt x="33" y="3"/>
                    <a:pt x="28"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0"/>
            <p:cNvSpPr/>
            <p:nvPr/>
          </p:nvSpPr>
          <p:spPr>
            <a:xfrm>
              <a:off x="1770000" y="3933825"/>
              <a:ext cx="22025" cy="39050"/>
            </a:xfrm>
            <a:custGeom>
              <a:avLst/>
              <a:gdLst/>
              <a:ahLst/>
              <a:cxnLst/>
              <a:rect l="l" t="t" r="r" b="b"/>
              <a:pathLst>
                <a:path w="881" h="1562" extrusionOk="0">
                  <a:moveTo>
                    <a:pt x="613" y="0"/>
                  </a:moveTo>
                  <a:cubicBezTo>
                    <a:pt x="603" y="0"/>
                    <a:pt x="593" y="10"/>
                    <a:pt x="597" y="23"/>
                  </a:cubicBezTo>
                  <a:cubicBezTo>
                    <a:pt x="702" y="346"/>
                    <a:pt x="764" y="665"/>
                    <a:pt x="768" y="1004"/>
                  </a:cubicBezTo>
                  <a:cubicBezTo>
                    <a:pt x="572" y="1244"/>
                    <a:pt x="313" y="1425"/>
                    <a:pt x="21" y="1528"/>
                  </a:cubicBezTo>
                  <a:cubicBezTo>
                    <a:pt x="0" y="1534"/>
                    <a:pt x="11" y="1562"/>
                    <a:pt x="30" y="1562"/>
                  </a:cubicBezTo>
                  <a:cubicBezTo>
                    <a:pt x="32" y="1562"/>
                    <a:pt x="34" y="1562"/>
                    <a:pt x="36" y="1561"/>
                  </a:cubicBezTo>
                  <a:cubicBezTo>
                    <a:pt x="364" y="1461"/>
                    <a:pt x="653" y="1262"/>
                    <a:pt x="863" y="992"/>
                  </a:cubicBezTo>
                  <a:cubicBezTo>
                    <a:pt x="880" y="968"/>
                    <a:pt x="859" y="943"/>
                    <a:pt x="837" y="943"/>
                  </a:cubicBezTo>
                  <a:cubicBezTo>
                    <a:pt x="834" y="943"/>
                    <a:pt x="832" y="943"/>
                    <a:pt x="829" y="944"/>
                  </a:cubicBezTo>
                  <a:cubicBezTo>
                    <a:pt x="812" y="623"/>
                    <a:pt x="750" y="307"/>
                    <a:pt x="628" y="10"/>
                  </a:cubicBezTo>
                  <a:cubicBezTo>
                    <a:pt x="625" y="3"/>
                    <a:pt x="619"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0"/>
            <p:cNvSpPr/>
            <p:nvPr/>
          </p:nvSpPr>
          <p:spPr>
            <a:xfrm>
              <a:off x="1707425" y="3923025"/>
              <a:ext cx="9775" cy="2550"/>
            </a:xfrm>
            <a:custGeom>
              <a:avLst/>
              <a:gdLst/>
              <a:ahLst/>
              <a:cxnLst/>
              <a:rect l="l" t="t" r="r" b="b"/>
              <a:pathLst>
                <a:path w="391" h="102" extrusionOk="0">
                  <a:moveTo>
                    <a:pt x="369" y="1"/>
                  </a:moveTo>
                  <a:cubicBezTo>
                    <a:pt x="367" y="1"/>
                    <a:pt x="365" y="1"/>
                    <a:pt x="362" y="2"/>
                  </a:cubicBezTo>
                  <a:cubicBezTo>
                    <a:pt x="257" y="50"/>
                    <a:pt x="157" y="81"/>
                    <a:pt x="43" y="81"/>
                  </a:cubicBezTo>
                  <a:cubicBezTo>
                    <a:pt x="34" y="81"/>
                    <a:pt x="25" y="81"/>
                    <a:pt x="16" y="81"/>
                  </a:cubicBezTo>
                  <a:cubicBezTo>
                    <a:pt x="4" y="81"/>
                    <a:pt x="1" y="99"/>
                    <a:pt x="13" y="101"/>
                  </a:cubicBezTo>
                  <a:cubicBezTo>
                    <a:pt x="28" y="101"/>
                    <a:pt x="42" y="102"/>
                    <a:pt x="57" y="102"/>
                  </a:cubicBezTo>
                  <a:cubicBezTo>
                    <a:pt x="167" y="102"/>
                    <a:pt x="277" y="83"/>
                    <a:pt x="374" y="31"/>
                  </a:cubicBezTo>
                  <a:cubicBezTo>
                    <a:pt x="391" y="23"/>
                    <a:pt x="383" y="1"/>
                    <a:pt x="3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0"/>
            <p:cNvSpPr/>
            <p:nvPr/>
          </p:nvSpPr>
          <p:spPr>
            <a:xfrm>
              <a:off x="1716350" y="3935750"/>
              <a:ext cx="20575" cy="6750"/>
            </a:xfrm>
            <a:custGeom>
              <a:avLst/>
              <a:gdLst/>
              <a:ahLst/>
              <a:cxnLst/>
              <a:rect l="l" t="t" r="r" b="b"/>
              <a:pathLst>
                <a:path w="823" h="270" extrusionOk="0">
                  <a:moveTo>
                    <a:pt x="794" y="0"/>
                  </a:moveTo>
                  <a:cubicBezTo>
                    <a:pt x="791" y="0"/>
                    <a:pt x="787" y="1"/>
                    <a:pt x="784" y="2"/>
                  </a:cubicBezTo>
                  <a:cubicBezTo>
                    <a:pt x="539" y="125"/>
                    <a:pt x="289" y="209"/>
                    <a:pt x="16" y="244"/>
                  </a:cubicBezTo>
                  <a:cubicBezTo>
                    <a:pt x="0" y="246"/>
                    <a:pt x="4" y="269"/>
                    <a:pt x="19" y="269"/>
                  </a:cubicBezTo>
                  <a:cubicBezTo>
                    <a:pt x="19" y="269"/>
                    <a:pt x="20" y="269"/>
                    <a:pt x="20" y="269"/>
                  </a:cubicBezTo>
                  <a:cubicBezTo>
                    <a:pt x="293" y="242"/>
                    <a:pt x="557" y="173"/>
                    <a:pt x="801" y="42"/>
                  </a:cubicBezTo>
                  <a:cubicBezTo>
                    <a:pt x="822" y="31"/>
                    <a:pt x="813"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0"/>
            <p:cNvSpPr/>
            <p:nvPr/>
          </p:nvSpPr>
          <p:spPr>
            <a:xfrm>
              <a:off x="1722675" y="3941575"/>
              <a:ext cx="21925" cy="7450"/>
            </a:xfrm>
            <a:custGeom>
              <a:avLst/>
              <a:gdLst/>
              <a:ahLst/>
              <a:cxnLst/>
              <a:rect l="l" t="t" r="r" b="b"/>
              <a:pathLst>
                <a:path w="877" h="298" extrusionOk="0">
                  <a:moveTo>
                    <a:pt x="844" y="1"/>
                  </a:moveTo>
                  <a:cubicBezTo>
                    <a:pt x="841" y="1"/>
                    <a:pt x="838" y="2"/>
                    <a:pt x="835" y="3"/>
                  </a:cubicBezTo>
                  <a:cubicBezTo>
                    <a:pt x="566" y="115"/>
                    <a:pt x="290" y="209"/>
                    <a:pt x="7" y="285"/>
                  </a:cubicBezTo>
                  <a:cubicBezTo>
                    <a:pt x="1" y="288"/>
                    <a:pt x="4" y="298"/>
                    <a:pt x="10" y="298"/>
                  </a:cubicBezTo>
                  <a:cubicBezTo>
                    <a:pt x="10" y="298"/>
                    <a:pt x="11" y="298"/>
                    <a:pt x="11" y="297"/>
                  </a:cubicBezTo>
                  <a:cubicBezTo>
                    <a:pt x="304" y="261"/>
                    <a:pt x="588" y="176"/>
                    <a:pt x="854" y="45"/>
                  </a:cubicBezTo>
                  <a:cubicBezTo>
                    <a:pt x="876" y="34"/>
                    <a:pt x="866"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0"/>
            <p:cNvSpPr/>
            <p:nvPr/>
          </p:nvSpPr>
          <p:spPr>
            <a:xfrm>
              <a:off x="1738350" y="3950575"/>
              <a:ext cx="28225" cy="12850"/>
            </a:xfrm>
            <a:custGeom>
              <a:avLst/>
              <a:gdLst/>
              <a:ahLst/>
              <a:cxnLst/>
              <a:rect l="l" t="t" r="r" b="b"/>
              <a:pathLst>
                <a:path w="1129" h="514" extrusionOk="0">
                  <a:moveTo>
                    <a:pt x="1088" y="1"/>
                  </a:moveTo>
                  <a:cubicBezTo>
                    <a:pt x="1082" y="1"/>
                    <a:pt x="1076" y="3"/>
                    <a:pt x="1070" y="8"/>
                  </a:cubicBezTo>
                  <a:cubicBezTo>
                    <a:pt x="771" y="276"/>
                    <a:pt x="424" y="435"/>
                    <a:pt x="24" y="476"/>
                  </a:cubicBezTo>
                  <a:cubicBezTo>
                    <a:pt x="1" y="479"/>
                    <a:pt x="5" y="514"/>
                    <a:pt x="28" y="514"/>
                  </a:cubicBezTo>
                  <a:cubicBezTo>
                    <a:pt x="29" y="514"/>
                    <a:pt x="29" y="514"/>
                    <a:pt x="29" y="514"/>
                  </a:cubicBezTo>
                  <a:cubicBezTo>
                    <a:pt x="432" y="494"/>
                    <a:pt x="814" y="331"/>
                    <a:pt x="1107" y="55"/>
                  </a:cubicBezTo>
                  <a:cubicBezTo>
                    <a:pt x="1128" y="34"/>
                    <a:pt x="1111" y="1"/>
                    <a:pt x="10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0"/>
            <p:cNvSpPr/>
            <p:nvPr/>
          </p:nvSpPr>
          <p:spPr>
            <a:xfrm>
              <a:off x="1755550" y="3957100"/>
              <a:ext cx="30975" cy="13275"/>
            </a:xfrm>
            <a:custGeom>
              <a:avLst/>
              <a:gdLst/>
              <a:ahLst/>
              <a:cxnLst/>
              <a:rect l="l" t="t" r="r" b="b"/>
              <a:pathLst>
                <a:path w="1239" h="531" extrusionOk="0">
                  <a:moveTo>
                    <a:pt x="1204" y="0"/>
                  </a:moveTo>
                  <a:cubicBezTo>
                    <a:pt x="1199" y="0"/>
                    <a:pt x="1193" y="2"/>
                    <a:pt x="1188" y="7"/>
                  </a:cubicBezTo>
                  <a:cubicBezTo>
                    <a:pt x="860" y="319"/>
                    <a:pt x="470" y="482"/>
                    <a:pt x="19" y="498"/>
                  </a:cubicBezTo>
                  <a:cubicBezTo>
                    <a:pt x="0" y="498"/>
                    <a:pt x="0" y="530"/>
                    <a:pt x="19" y="530"/>
                  </a:cubicBezTo>
                  <a:cubicBezTo>
                    <a:pt x="29" y="530"/>
                    <a:pt x="39" y="530"/>
                    <a:pt x="48" y="530"/>
                  </a:cubicBezTo>
                  <a:cubicBezTo>
                    <a:pt x="487" y="530"/>
                    <a:pt x="909" y="356"/>
                    <a:pt x="1220" y="47"/>
                  </a:cubicBezTo>
                  <a:cubicBezTo>
                    <a:pt x="1238" y="29"/>
                    <a:pt x="1223" y="0"/>
                    <a:pt x="12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0"/>
            <p:cNvSpPr/>
            <p:nvPr/>
          </p:nvSpPr>
          <p:spPr>
            <a:xfrm>
              <a:off x="1985350" y="3794800"/>
              <a:ext cx="5125" cy="17200"/>
            </a:xfrm>
            <a:custGeom>
              <a:avLst/>
              <a:gdLst/>
              <a:ahLst/>
              <a:cxnLst/>
              <a:rect l="l" t="t" r="r" b="b"/>
              <a:pathLst>
                <a:path w="205" h="688" extrusionOk="0">
                  <a:moveTo>
                    <a:pt x="175" y="0"/>
                  </a:moveTo>
                  <a:cubicBezTo>
                    <a:pt x="167" y="0"/>
                    <a:pt x="159" y="4"/>
                    <a:pt x="154" y="14"/>
                  </a:cubicBezTo>
                  <a:cubicBezTo>
                    <a:pt x="71" y="222"/>
                    <a:pt x="19" y="441"/>
                    <a:pt x="2" y="665"/>
                  </a:cubicBezTo>
                  <a:cubicBezTo>
                    <a:pt x="1" y="679"/>
                    <a:pt x="12" y="688"/>
                    <a:pt x="24" y="688"/>
                  </a:cubicBezTo>
                  <a:cubicBezTo>
                    <a:pt x="33" y="688"/>
                    <a:pt x="41" y="682"/>
                    <a:pt x="42" y="670"/>
                  </a:cubicBezTo>
                  <a:cubicBezTo>
                    <a:pt x="59" y="450"/>
                    <a:pt x="113" y="234"/>
                    <a:pt x="198" y="31"/>
                  </a:cubicBezTo>
                  <a:cubicBezTo>
                    <a:pt x="204" y="13"/>
                    <a:pt x="190"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0"/>
            <p:cNvSpPr/>
            <p:nvPr/>
          </p:nvSpPr>
          <p:spPr>
            <a:xfrm>
              <a:off x="1992025" y="3795050"/>
              <a:ext cx="3700" cy="11900"/>
            </a:xfrm>
            <a:custGeom>
              <a:avLst/>
              <a:gdLst/>
              <a:ahLst/>
              <a:cxnLst/>
              <a:rect l="l" t="t" r="r" b="b"/>
              <a:pathLst>
                <a:path w="148" h="476" extrusionOk="0">
                  <a:moveTo>
                    <a:pt x="131" y="0"/>
                  </a:moveTo>
                  <a:cubicBezTo>
                    <a:pt x="125" y="0"/>
                    <a:pt x="118" y="4"/>
                    <a:pt x="116" y="12"/>
                  </a:cubicBezTo>
                  <a:cubicBezTo>
                    <a:pt x="86" y="160"/>
                    <a:pt x="50" y="304"/>
                    <a:pt x="6" y="448"/>
                  </a:cubicBezTo>
                  <a:cubicBezTo>
                    <a:pt x="1" y="463"/>
                    <a:pt x="14" y="476"/>
                    <a:pt x="27" y="476"/>
                  </a:cubicBezTo>
                  <a:cubicBezTo>
                    <a:pt x="34" y="476"/>
                    <a:pt x="40" y="472"/>
                    <a:pt x="43" y="463"/>
                  </a:cubicBezTo>
                  <a:cubicBezTo>
                    <a:pt x="94" y="317"/>
                    <a:pt x="128" y="168"/>
                    <a:pt x="147" y="16"/>
                  </a:cubicBezTo>
                  <a:cubicBezTo>
                    <a:pt x="147" y="6"/>
                    <a:pt x="13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0"/>
            <p:cNvSpPr/>
            <p:nvPr/>
          </p:nvSpPr>
          <p:spPr>
            <a:xfrm>
              <a:off x="1963875" y="3793775"/>
              <a:ext cx="8275" cy="25025"/>
            </a:xfrm>
            <a:custGeom>
              <a:avLst/>
              <a:gdLst/>
              <a:ahLst/>
              <a:cxnLst/>
              <a:rect l="l" t="t" r="r" b="b"/>
              <a:pathLst>
                <a:path w="331" h="1001" extrusionOk="0">
                  <a:moveTo>
                    <a:pt x="308" y="1"/>
                  </a:moveTo>
                  <a:cubicBezTo>
                    <a:pt x="303" y="1"/>
                    <a:pt x="298" y="3"/>
                    <a:pt x="294" y="8"/>
                  </a:cubicBezTo>
                  <a:cubicBezTo>
                    <a:pt x="110" y="280"/>
                    <a:pt x="19" y="646"/>
                    <a:pt x="2" y="968"/>
                  </a:cubicBezTo>
                  <a:cubicBezTo>
                    <a:pt x="1" y="989"/>
                    <a:pt x="17" y="1001"/>
                    <a:pt x="32" y="1001"/>
                  </a:cubicBezTo>
                  <a:cubicBezTo>
                    <a:pt x="45" y="1001"/>
                    <a:pt x="58" y="993"/>
                    <a:pt x="60" y="975"/>
                  </a:cubicBezTo>
                  <a:cubicBezTo>
                    <a:pt x="97" y="634"/>
                    <a:pt x="200" y="342"/>
                    <a:pt x="325" y="26"/>
                  </a:cubicBezTo>
                  <a:cubicBezTo>
                    <a:pt x="330" y="13"/>
                    <a:pt x="319" y="1"/>
                    <a:pt x="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0"/>
            <p:cNvSpPr/>
            <p:nvPr/>
          </p:nvSpPr>
          <p:spPr>
            <a:xfrm>
              <a:off x="1957825" y="3792875"/>
              <a:ext cx="9075" cy="30500"/>
            </a:xfrm>
            <a:custGeom>
              <a:avLst/>
              <a:gdLst/>
              <a:ahLst/>
              <a:cxnLst/>
              <a:rect l="l" t="t" r="r" b="b"/>
              <a:pathLst>
                <a:path w="363" h="1220" extrusionOk="0">
                  <a:moveTo>
                    <a:pt x="335" y="0"/>
                  </a:moveTo>
                  <a:cubicBezTo>
                    <a:pt x="327" y="0"/>
                    <a:pt x="318" y="4"/>
                    <a:pt x="314" y="14"/>
                  </a:cubicBezTo>
                  <a:cubicBezTo>
                    <a:pt x="115" y="374"/>
                    <a:pt x="8" y="778"/>
                    <a:pt x="1" y="1188"/>
                  </a:cubicBezTo>
                  <a:cubicBezTo>
                    <a:pt x="1" y="1208"/>
                    <a:pt x="16" y="1219"/>
                    <a:pt x="31" y="1219"/>
                  </a:cubicBezTo>
                  <a:cubicBezTo>
                    <a:pt x="42" y="1219"/>
                    <a:pt x="53" y="1212"/>
                    <a:pt x="55" y="1197"/>
                  </a:cubicBezTo>
                  <a:cubicBezTo>
                    <a:pt x="96" y="795"/>
                    <a:pt x="197" y="402"/>
                    <a:pt x="355" y="30"/>
                  </a:cubicBezTo>
                  <a:cubicBezTo>
                    <a:pt x="362" y="13"/>
                    <a:pt x="349" y="0"/>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0"/>
            <p:cNvSpPr/>
            <p:nvPr/>
          </p:nvSpPr>
          <p:spPr>
            <a:xfrm>
              <a:off x="1945075" y="3795325"/>
              <a:ext cx="6550" cy="35825"/>
            </a:xfrm>
            <a:custGeom>
              <a:avLst/>
              <a:gdLst/>
              <a:ahLst/>
              <a:cxnLst/>
              <a:rect l="l" t="t" r="r" b="b"/>
              <a:pathLst>
                <a:path w="262" h="1433" extrusionOk="0">
                  <a:moveTo>
                    <a:pt x="235" y="0"/>
                  </a:moveTo>
                  <a:cubicBezTo>
                    <a:pt x="228" y="0"/>
                    <a:pt x="220" y="4"/>
                    <a:pt x="217" y="13"/>
                  </a:cubicBezTo>
                  <a:cubicBezTo>
                    <a:pt x="39" y="454"/>
                    <a:pt x="1" y="940"/>
                    <a:pt x="69" y="1409"/>
                  </a:cubicBezTo>
                  <a:cubicBezTo>
                    <a:pt x="72" y="1425"/>
                    <a:pt x="84" y="1432"/>
                    <a:pt x="97" y="1432"/>
                  </a:cubicBezTo>
                  <a:cubicBezTo>
                    <a:pt x="112" y="1432"/>
                    <a:pt x="128" y="1421"/>
                    <a:pt x="127" y="1401"/>
                  </a:cubicBezTo>
                  <a:cubicBezTo>
                    <a:pt x="67" y="929"/>
                    <a:pt x="123" y="485"/>
                    <a:pt x="257" y="30"/>
                  </a:cubicBezTo>
                  <a:cubicBezTo>
                    <a:pt x="262" y="13"/>
                    <a:pt x="248" y="0"/>
                    <a:pt x="2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0"/>
            <p:cNvSpPr/>
            <p:nvPr/>
          </p:nvSpPr>
          <p:spPr>
            <a:xfrm>
              <a:off x="1927100" y="3810350"/>
              <a:ext cx="4650" cy="32625"/>
            </a:xfrm>
            <a:custGeom>
              <a:avLst/>
              <a:gdLst/>
              <a:ahLst/>
              <a:cxnLst/>
              <a:rect l="l" t="t" r="r" b="b"/>
              <a:pathLst>
                <a:path w="186" h="1305" extrusionOk="0">
                  <a:moveTo>
                    <a:pt x="134" y="1"/>
                  </a:moveTo>
                  <a:cubicBezTo>
                    <a:pt x="124" y="1"/>
                    <a:pt x="113" y="7"/>
                    <a:pt x="110" y="19"/>
                  </a:cubicBezTo>
                  <a:cubicBezTo>
                    <a:pt x="10" y="433"/>
                    <a:pt x="1" y="886"/>
                    <a:pt x="144" y="1292"/>
                  </a:cubicBezTo>
                  <a:cubicBezTo>
                    <a:pt x="146" y="1301"/>
                    <a:pt x="153" y="1304"/>
                    <a:pt x="161" y="1304"/>
                  </a:cubicBezTo>
                  <a:cubicBezTo>
                    <a:pt x="173" y="1304"/>
                    <a:pt x="185" y="1295"/>
                    <a:pt x="182" y="1282"/>
                  </a:cubicBezTo>
                  <a:cubicBezTo>
                    <a:pt x="88" y="855"/>
                    <a:pt x="56" y="456"/>
                    <a:pt x="154" y="25"/>
                  </a:cubicBezTo>
                  <a:cubicBezTo>
                    <a:pt x="158" y="9"/>
                    <a:pt x="146" y="1"/>
                    <a:pt x="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0"/>
            <p:cNvSpPr/>
            <p:nvPr/>
          </p:nvSpPr>
          <p:spPr>
            <a:xfrm>
              <a:off x="1921550" y="3822375"/>
              <a:ext cx="4750" cy="26125"/>
            </a:xfrm>
            <a:custGeom>
              <a:avLst/>
              <a:gdLst/>
              <a:ahLst/>
              <a:cxnLst/>
              <a:rect l="l" t="t" r="r" b="b"/>
              <a:pathLst>
                <a:path w="190" h="1045" extrusionOk="0">
                  <a:moveTo>
                    <a:pt x="26" y="0"/>
                  </a:moveTo>
                  <a:cubicBezTo>
                    <a:pt x="19" y="0"/>
                    <a:pt x="12" y="4"/>
                    <a:pt x="11" y="13"/>
                  </a:cubicBezTo>
                  <a:cubicBezTo>
                    <a:pt x="0" y="358"/>
                    <a:pt x="44" y="702"/>
                    <a:pt x="144" y="1031"/>
                  </a:cubicBezTo>
                  <a:cubicBezTo>
                    <a:pt x="147" y="1041"/>
                    <a:pt x="155" y="1045"/>
                    <a:pt x="164" y="1045"/>
                  </a:cubicBezTo>
                  <a:cubicBezTo>
                    <a:pt x="176" y="1045"/>
                    <a:pt x="190" y="1035"/>
                    <a:pt x="186" y="1021"/>
                  </a:cubicBezTo>
                  <a:cubicBezTo>
                    <a:pt x="96" y="687"/>
                    <a:pt x="43" y="359"/>
                    <a:pt x="40" y="13"/>
                  </a:cubicBezTo>
                  <a:cubicBezTo>
                    <a:pt x="40" y="4"/>
                    <a:pt x="33"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0"/>
            <p:cNvSpPr/>
            <p:nvPr/>
          </p:nvSpPr>
          <p:spPr>
            <a:xfrm>
              <a:off x="1924200" y="3852450"/>
              <a:ext cx="32475" cy="11825"/>
            </a:xfrm>
            <a:custGeom>
              <a:avLst/>
              <a:gdLst/>
              <a:ahLst/>
              <a:cxnLst/>
              <a:rect l="l" t="t" r="r" b="b"/>
              <a:pathLst>
                <a:path w="1299" h="473" extrusionOk="0">
                  <a:moveTo>
                    <a:pt x="32" y="0"/>
                  </a:moveTo>
                  <a:cubicBezTo>
                    <a:pt x="10" y="0"/>
                    <a:pt x="1" y="35"/>
                    <a:pt x="25" y="42"/>
                  </a:cubicBezTo>
                  <a:cubicBezTo>
                    <a:pt x="236" y="100"/>
                    <a:pt x="425" y="255"/>
                    <a:pt x="634" y="332"/>
                  </a:cubicBezTo>
                  <a:cubicBezTo>
                    <a:pt x="830" y="406"/>
                    <a:pt x="1044" y="463"/>
                    <a:pt x="1253" y="472"/>
                  </a:cubicBezTo>
                  <a:cubicBezTo>
                    <a:pt x="1255" y="473"/>
                    <a:pt x="1256" y="473"/>
                    <a:pt x="1258" y="473"/>
                  </a:cubicBezTo>
                  <a:cubicBezTo>
                    <a:pt x="1292" y="473"/>
                    <a:pt x="1298" y="418"/>
                    <a:pt x="1260" y="412"/>
                  </a:cubicBezTo>
                  <a:cubicBezTo>
                    <a:pt x="1024" y="371"/>
                    <a:pt x="794" y="331"/>
                    <a:pt x="570" y="240"/>
                  </a:cubicBezTo>
                  <a:cubicBezTo>
                    <a:pt x="390" y="168"/>
                    <a:pt x="226" y="36"/>
                    <a:pt x="36" y="0"/>
                  </a:cubicBezTo>
                  <a:cubicBezTo>
                    <a:pt x="34" y="0"/>
                    <a:pt x="3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0"/>
            <p:cNvSpPr/>
            <p:nvPr/>
          </p:nvSpPr>
          <p:spPr>
            <a:xfrm>
              <a:off x="1929225" y="3848200"/>
              <a:ext cx="34375" cy="13250"/>
            </a:xfrm>
            <a:custGeom>
              <a:avLst/>
              <a:gdLst/>
              <a:ahLst/>
              <a:cxnLst/>
              <a:rect l="l" t="t" r="r" b="b"/>
              <a:pathLst>
                <a:path w="1375" h="530" extrusionOk="0">
                  <a:moveTo>
                    <a:pt x="34" y="1"/>
                  </a:moveTo>
                  <a:cubicBezTo>
                    <a:pt x="15" y="1"/>
                    <a:pt x="0" y="27"/>
                    <a:pt x="20" y="40"/>
                  </a:cubicBezTo>
                  <a:cubicBezTo>
                    <a:pt x="403" y="301"/>
                    <a:pt x="868" y="497"/>
                    <a:pt x="1335" y="529"/>
                  </a:cubicBezTo>
                  <a:cubicBezTo>
                    <a:pt x="1336" y="529"/>
                    <a:pt x="1337" y="529"/>
                    <a:pt x="1339" y="529"/>
                  </a:cubicBezTo>
                  <a:cubicBezTo>
                    <a:pt x="1370" y="529"/>
                    <a:pt x="1375" y="481"/>
                    <a:pt x="1341" y="474"/>
                  </a:cubicBezTo>
                  <a:cubicBezTo>
                    <a:pt x="872" y="388"/>
                    <a:pt x="453" y="261"/>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0"/>
            <p:cNvSpPr/>
            <p:nvPr/>
          </p:nvSpPr>
          <p:spPr>
            <a:xfrm>
              <a:off x="1945000" y="3835225"/>
              <a:ext cx="41600" cy="12575"/>
            </a:xfrm>
            <a:custGeom>
              <a:avLst/>
              <a:gdLst/>
              <a:ahLst/>
              <a:cxnLst/>
              <a:rect l="l" t="t" r="r" b="b"/>
              <a:pathLst>
                <a:path w="1664" h="503" extrusionOk="0">
                  <a:moveTo>
                    <a:pt x="27" y="1"/>
                  </a:moveTo>
                  <a:cubicBezTo>
                    <a:pt x="11" y="1"/>
                    <a:pt x="1" y="25"/>
                    <a:pt x="16" y="36"/>
                  </a:cubicBezTo>
                  <a:cubicBezTo>
                    <a:pt x="428" y="345"/>
                    <a:pt x="1004" y="502"/>
                    <a:pt x="1524" y="502"/>
                  </a:cubicBezTo>
                  <a:cubicBezTo>
                    <a:pt x="1559" y="502"/>
                    <a:pt x="1594" y="501"/>
                    <a:pt x="1628" y="500"/>
                  </a:cubicBezTo>
                  <a:cubicBezTo>
                    <a:pt x="1664" y="499"/>
                    <a:pt x="1664" y="436"/>
                    <a:pt x="1628" y="435"/>
                  </a:cubicBezTo>
                  <a:cubicBezTo>
                    <a:pt x="1040" y="412"/>
                    <a:pt x="560" y="259"/>
                    <a:pt x="34" y="3"/>
                  </a:cubicBezTo>
                  <a:cubicBezTo>
                    <a:pt x="32" y="1"/>
                    <a:pt x="29"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0"/>
            <p:cNvSpPr/>
            <p:nvPr/>
          </p:nvSpPr>
          <p:spPr>
            <a:xfrm>
              <a:off x="1970600" y="3819075"/>
              <a:ext cx="29475" cy="10100"/>
            </a:xfrm>
            <a:custGeom>
              <a:avLst/>
              <a:gdLst/>
              <a:ahLst/>
              <a:cxnLst/>
              <a:rect l="l" t="t" r="r" b="b"/>
              <a:pathLst>
                <a:path w="1179" h="404" extrusionOk="0">
                  <a:moveTo>
                    <a:pt x="40" y="0"/>
                  </a:moveTo>
                  <a:cubicBezTo>
                    <a:pt x="18" y="0"/>
                    <a:pt x="1" y="30"/>
                    <a:pt x="24" y="46"/>
                  </a:cubicBezTo>
                  <a:cubicBezTo>
                    <a:pt x="355" y="262"/>
                    <a:pt x="741" y="398"/>
                    <a:pt x="1139" y="403"/>
                  </a:cubicBezTo>
                  <a:cubicBezTo>
                    <a:pt x="1171" y="403"/>
                    <a:pt x="1179" y="355"/>
                    <a:pt x="1145" y="353"/>
                  </a:cubicBezTo>
                  <a:cubicBezTo>
                    <a:pt x="751" y="326"/>
                    <a:pt x="388" y="222"/>
                    <a:pt x="55" y="4"/>
                  </a:cubicBezTo>
                  <a:cubicBezTo>
                    <a:pt x="50" y="2"/>
                    <a:pt x="45"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0"/>
            <p:cNvSpPr/>
            <p:nvPr/>
          </p:nvSpPr>
          <p:spPr>
            <a:xfrm>
              <a:off x="1980475" y="3816925"/>
              <a:ext cx="23550" cy="6500"/>
            </a:xfrm>
            <a:custGeom>
              <a:avLst/>
              <a:gdLst/>
              <a:ahLst/>
              <a:cxnLst/>
              <a:rect l="l" t="t" r="r" b="b"/>
              <a:pathLst>
                <a:path w="942" h="260" extrusionOk="0">
                  <a:moveTo>
                    <a:pt x="26" y="1"/>
                  </a:moveTo>
                  <a:cubicBezTo>
                    <a:pt x="9" y="1"/>
                    <a:pt x="1" y="28"/>
                    <a:pt x="20" y="36"/>
                  </a:cubicBezTo>
                  <a:cubicBezTo>
                    <a:pt x="300" y="169"/>
                    <a:pt x="589" y="229"/>
                    <a:pt x="897" y="260"/>
                  </a:cubicBezTo>
                  <a:cubicBezTo>
                    <a:pt x="898" y="260"/>
                    <a:pt x="900" y="260"/>
                    <a:pt x="901" y="260"/>
                  </a:cubicBezTo>
                  <a:cubicBezTo>
                    <a:pt x="940" y="260"/>
                    <a:pt x="941" y="198"/>
                    <a:pt x="898" y="198"/>
                  </a:cubicBezTo>
                  <a:cubicBezTo>
                    <a:pt x="898" y="198"/>
                    <a:pt x="898" y="198"/>
                    <a:pt x="897" y="198"/>
                  </a:cubicBezTo>
                  <a:cubicBezTo>
                    <a:pt x="886" y="199"/>
                    <a:pt x="874" y="199"/>
                    <a:pt x="862" y="199"/>
                  </a:cubicBezTo>
                  <a:cubicBezTo>
                    <a:pt x="575" y="199"/>
                    <a:pt x="292" y="120"/>
                    <a:pt x="33" y="2"/>
                  </a:cubicBezTo>
                  <a:cubicBezTo>
                    <a:pt x="30" y="1"/>
                    <a:pt x="28"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0"/>
            <p:cNvSpPr/>
            <p:nvPr/>
          </p:nvSpPr>
          <p:spPr>
            <a:xfrm>
              <a:off x="1999350" y="3805125"/>
              <a:ext cx="10500" cy="6275"/>
            </a:xfrm>
            <a:custGeom>
              <a:avLst/>
              <a:gdLst/>
              <a:ahLst/>
              <a:cxnLst/>
              <a:rect l="l" t="t" r="r" b="b"/>
              <a:pathLst>
                <a:path w="420" h="251" extrusionOk="0">
                  <a:moveTo>
                    <a:pt x="23" y="0"/>
                  </a:moveTo>
                  <a:cubicBezTo>
                    <a:pt x="9" y="0"/>
                    <a:pt x="0" y="22"/>
                    <a:pt x="13" y="30"/>
                  </a:cubicBezTo>
                  <a:cubicBezTo>
                    <a:pt x="133" y="102"/>
                    <a:pt x="254" y="173"/>
                    <a:pt x="373" y="246"/>
                  </a:cubicBezTo>
                  <a:cubicBezTo>
                    <a:pt x="377" y="249"/>
                    <a:pt x="382" y="250"/>
                    <a:pt x="386" y="250"/>
                  </a:cubicBezTo>
                  <a:cubicBezTo>
                    <a:pt x="407" y="250"/>
                    <a:pt x="419" y="219"/>
                    <a:pt x="397" y="206"/>
                  </a:cubicBezTo>
                  <a:cubicBezTo>
                    <a:pt x="274" y="140"/>
                    <a:pt x="151" y="70"/>
                    <a:pt x="30" y="2"/>
                  </a:cubicBezTo>
                  <a:cubicBezTo>
                    <a:pt x="28" y="1"/>
                    <a:pt x="25"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0"/>
            <p:cNvSpPr/>
            <p:nvPr/>
          </p:nvSpPr>
          <p:spPr>
            <a:xfrm>
              <a:off x="1903350" y="3873575"/>
              <a:ext cx="20775" cy="14225"/>
            </a:xfrm>
            <a:custGeom>
              <a:avLst/>
              <a:gdLst/>
              <a:ahLst/>
              <a:cxnLst/>
              <a:rect l="l" t="t" r="r" b="b"/>
              <a:pathLst>
                <a:path w="831" h="569" extrusionOk="0">
                  <a:moveTo>
                    <a:pt x="807" y="0"/>
                  </a:moveTo>
                  <a:cubicBezTo>
                    <a:pt x="806" y="0"/>
                    <a:pt x="804" y="1"/>
                    <a:pt x="803" y="1"/>
                  </a:cubicBezTo>
                  <a:cubicBezTo>
                    <a:pt x="485" y="77"/>
                    <a:pt x="213" y="284"/>
                    <a:pt x="13" y="537"/>
                  </a:cubicBezTo>
                  <a:cubicBezTo>
                    <a:pt x="1" y="552"/>
                    <a:pt x="15" y="569"/>
                    <a:pt x="30" y="569"/>
                  </a:cubicBezTo>
                  <a:cubicBezTo>
                    <a:pt x="36" y="569"/>
                    <a:pt x="41" y="566"/>
                    <a:pt x="45" y="561"/>
                  </a:cubicBezTo>
                  <a:cubicBezTo>
                    <a:pt x="255" y="306"/>
                    <a:pt x="509" y="157"/>
                    <a:pt x="812" y="37"/>
                  </a:cubicBezTo>
                  <a:cubicBezTo>
                    <a:pt x="831" y="29"/>
                    <a:pt x="825"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0"/>
            <p:cNvSpPr/>
            <p:nvPr/>
          </p:nvSpPr>
          <p:spPr>
            <a:xfrm>
              <a:off x="1909400" y="3874900"/>
              <a:ext cx="23825" cy="14075"/>
            </a:xfrm>
            <a:custGeom>
              <a:avLst/>
              <a:gdLst/>
              <a:ahLst/>
              <a:cxnLst/>
              <a:rect l="l" t="t" r="r" b="b"/>
              <a:pathLst>
                <a:path w="953" h="563" extrusionOk="0">
                  <a:moveTo>
                    <a:pt x="922" y="1"/>
                  </a:moveTo>
                  <a:cubicBezTo>
                    <a:pt x="920" y="1"/>
                    <a:pt x="918" y="1"/>
                    <a:pt x="916" y="1"/>
                  </a:cubicBezTo>
                  <a:cubicBezTo>
                    <a:pt x="562" y="67"/>
                    <a:pt x="242" y="244"/>
                    <a:pt x="15" y="527"/>
                  </a:cubicBezTo>
                  <a:cubicBezTo>
                    <a:pt x="1" y="544"/>
                    <a:pt x="17" y="563"/>
                    <a:pt x="35" y="563"/>
                  </a:cubicBezTo>
                  <a:cubicBezTo>
                    <a:pt x="41" y="563"/>
                    <a:pt x="47" y="560"/>
                    <a:pt x="53" y="555"/>
                  </a:cubicBezTo>
                  <a:cubicBezTo>
                    <a:pt x="293" y="295"/>
                    <a:pt x="576" y="124"/>
                    <a:pt x="924" y="51"/>
                  </a:cubicBezTo>
                  <a:cubicBezTo>
                    <a:pt x="952" y="44"/>
                    <a:pt x="949" y="1"/>
                    <a:pt x="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0"/>
            <p:cNvSpPr/>
            <p:nvPr/>
          </p:nvSpPr>
          <p:spPr>
            <a:xfrm>
              <a:off x="1934000" y="3886950"/>
              <a:ext cx="20475" cy="10525"/>
            </a:xfrm>
            <a:custGeom>
              <a:avLst/>
              <a:gdLst/>
              <a:ahLst/>
              <a:cxnLst/>
              <a:rect l="l" t="t" r="r" b="b"/>
              <a:pathLst>
                <a:path w="819" h="421" extrusionOk="0">
                  <a:moveTo>
                    <a:pt x="781" y="1"/>
                  </a:moveTo>
                  <a:cubicBezTo>
                    <a:pt x="779" y="1"/>
                    <a:pt x="776" y="1"/>
                    <a:pt x="773" y="2"/>
                  </a:cubicBezTo>
                  <a:cubicBezTo>
                    <a:pt x="506" y="86"/>
                    <a:pt x="258" y="218"/>
                    <a:pt x="25" y="373"/>
                  </a:cubicBezTo>
                  <a:cubicBezTo>
                    <a:pt x="1" y="388"/>
                    <a:pt x="19" y="420"/>
                    <a:pt x="43" y="420"/>
                  </a:cubicBezTo>
                  <a:cubicBezTo>
                    <a:pt x="48" y="420"/>
                    <a:pt x="53" y="419"/>
                    <a:pt x="58" y="415"/>
                  </a:cubicBezTo>
                  <a:cubicBezTo>
                    <a:pt x="290" y="262"/>
                    <a:pt x="534" y="150"/>
                    <a:pt x="792" y="46"/>
                  </a:cubicBezTo>
                  <a:cubicBezTo>
                    <a:pt x="818" y="36"/>
                    <a:pt x="806"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0"/>
            <p:cNvSpPr/>
            <p:nvPr/>
          </p:nvSpPr>
          <p:spPr>
            <a:xfrm>
              <a:off x="1941200" y="3892475"/>
              <a:ext cx="17825" cy="7625"/>
            </a:xfrm>
            <a:custGeom>
              <a:avLst/>
              <a:gdLst/>
              <a:ahLst/>
              <a:cxnLst/>
              <a:rect l="l" t="t" r="r" b="b"/>
              <a:pathLst>
                <a:path w="713" h="305" extrusionOk="0">
                  <a:moveTo>
                    <a:pt x="686" y="0"/>
                  </a:moveTo>
                  <a:cubicBezTo>
                    <a:pt x="685" y="0"/>
                    <a:pt x="683" y="1"/>
                    <a:pt x="681" y="1"/>
                  </a:cubicBezTo>
                  <a:cubicBezTo>
                    <a:pt x="454" y="68"/>
                    <a:pt x="233" y="154"/>
                    <a:pt x="21" y="262"/>
                  </a:cubicBezTo>
                  <a:cubicBezTo>
                    <a:pt x="0" y="274"/>
                    <a:pt x="9" y="305"/>
                    <a:pt x="29" y="305"/>
                  </a:cubicBezTo>
                  <a:cubicBezTo>
                    <a:pt x="32" y="305"/>
                    <a:pt x="35" y="304"/>
                    <a:pt x="38" y="302"/>
                  </a:cubicBezTo>
                  <a:cubicBezTo>
                    <a:pt x="254" y="206"/>
                    <a:pt x="473" y="118"/>
                    <a:pt x="694" y="32"/>
                  </a:cubicBezTo>
                  <a:cubicBezTo>
                    <a:pt x="713" y="24"/>
                    <a:pt x="703"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0"/>
            <p:cNvSpPr/>
            <p:nvPr/>
          </p:nvSpPr>
          <p:spPr>
            <a:xfrm>
              <a:off x="1961000" y="3903975"/>
              <a:ext cx="8775" cy="3700"/>
            </a:xfrm>
            <a:custGeom>
              <a:avLst/>
              <a:gdLst/>
              <a:ahLst/>
              <a:cxnLst/>
              <a:rect l="l" t="t" r="r" b="b"/>
              <a:pathLst>
                <a:path w="351" h="148" extrusionOk="0">
                  <a:moveTo>
                    <a:pt x="325" y="1"/>
                  </a:moveTo>
                  <a:cubicBezTo>
                    <a:pt x="324" y="1"/>
                    <a:pt x="323" y="1"/>
                    <a:pt x="321" y="1"/>
                  </a:cubicBezTo>
                  <a:cubicBezTo>
                    <a:pt x="212" y="17"/>
                    <a:pt x="104" y="76"/>
                    <a:pt x="9" y="129"/>
                  </a:cubicBezTo>
                  <a:cubicBezTo>
                    <a:pt x="1" y="134"/>
                    <a:pt x="4" y="147"/>
                    <a:pt x="13" y="147"/>
                  </a:cubicBezTo>
                  <a:cubicBezTo>
                    <a:pt x="14" y="147"/>
                    <a:pt x="15" y="147"/>
                    <a:pt x="16" y="146"/>
                  </a:cubicBezTo>
                  <a:cubicBezTo>
                    <a:pt x="116" y="92"/>
                    <a:pt x="219" y="72"/>
                    <a:pt x="327" y="44"/>
                  </a:cubicBezTo>
                  <a:cubicBezTo>
                    <a:pt x="351" y="36"/>
                    <a:pt x="349" y="1"/>
                    <a:pt x="3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0"/>
            <p:cNvSpPr/>
            <p:nvPr/>
          </p:nvSpPr>
          <p:spPr>
            <a:xfrm>
              <a:off x="1948350" y="3904300"/>
              <a:ext cx="2700" cy="15325"/>
            </a:xfrm>
            <a:custGeom>
              <a:avLst/>
              <a:gdLst/>
              <a:ahLst/>
              <a:cxnLst/>
              <a:rect l="l" t="t" r="r" b="b"/>
              <a:pathLst>
                <a:path w="108" h="613" extrusionOk="0">
                  <a:moveTo>
                    <a:pt x="83" y="1"/>
                  </a:moveTo>
                  <a:cubicBezTo>
                    <a:pt x="77" y="1"/>
                    <a:pt x="71" y="4"/>
                    <a:pt x="68" y="12"/>
                  </a:cubicBezTo>
                  <a:cubicBezTo>
                    <a:pt x="15" y="203"/>
                    <a:pt x="0" y="408"/>
                    <a:pt x="54" y="600"/>
                  </a:cubicBezTo>
                  <a:cubicBezTo>
                    <a:pt x="56" y="609"/>
                    <a:pt x="64" y="613"/>
                    <a:pt x="72" y="613"/>
                  </a:cubicBezTo>
                  <a:cubicBezTo>
                    <a:pt x="85" y="613"/>
                    <a:pt x="99" y="603"/>
                    <a:pt x="96" y="588"/>
                  </a:cubicBezTo>
                  <a:cubicBezTo>
                    <a:pt x="60" y="398"/>
                    <a:pt x="52" y="216"/>
                    <a:pt x="103" y="27"/>
                  </a:cubicBezTo>
                  <a:cubicBezTo>
                    <a:pt x="107" y="12"/>
                    <a:pt x="94"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0"/>
            <p:cNvSpPr/>
            <p:nvPr/>
          </p:nvSpPr>
          <p:spPr>
            <a:xfrm>
              <a:off x="1965800" y="3913100"/>
              <a:ext cx="1500" cy="7250"/>
            </a:xfrm>
            <a:custGeom>
              <a:avLst/>
              <a:gdLst/>
              <a:ahLst/>
              <a:cxnLst/>
              <a:rect l="l" t="t" r="r" b="b"/>
              <a:pathLst>
                <a:path w="60" h="290" extrusionOk="0">
                  <a:moveTo>
                    <a:pt x="20" y="0"/>
                  </a:moveTo>
                  <a:cubicBezTo>
                    <a:pt x="11" y="0"/>
                    <a:pt x="0" y="7"/>
                    <a:pt x="1" y="19"/>
                  </a:cubicBezTo>
                  <a:cubicBezTo>
                    <a:pt x="8" y="104"/>
                    <a:pt x="15" y="188"/>
                    <a:pt x="19" y="272"/>
                  </a:cubicBezTo>
                  <a:cubicBezTo>
                    <a:pt x="19" y="284"/>
                    <a:pt x="27" y="290"/>
                    <a:pt x="37" y="290"/>
                  </a:cubicBezTo>
                  <a:cubicBezTo>
                    <a:pt x="48" y="290"/>
                    <a:pt x="60" y="282"/>
                    <a:pt x="59" y="268"/>
                  </a:cubicBezTo>
                  <a:cubicBezTo>
                    <a:pt x="49" y="183"/>
                    <a:pt x="43" y="99"/>
                    <a:pt x="36" y="15"/>
                  </a:cubicBezTo>
                  <a:cubicBezTo>
                    <a:pt x="35" y="5"/>
                    <a:pt x="28" y="0"/>
                    <a:pt x="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0"/>
            <p:cNvSpPr/>
            <p:nvPr/>
          </p:nvSpPr>
          <p:spPr>
            <a:xfrm>
              <a:off x="1927150" y="3895525"/>
              <a:ext cx="3475" cy="19950"/>
            </a:xfrm>
            <a:custGeom>
              <a:avLst/>
              <a:gdLst/>
              <a:ahLst/>
              <a:cxnLst/>
              <a:rect l="l" t="t" r="r" b="b"/>
              <a:pathLst>
                <a:path w="139" h="798" extrusionOk="0">
                  <a:moveTo>
                    <a:pt x="58" y="0"/>
                  </a:moveTo>
                  <a:cubicBezTo>
                    <a:pt x="49" y="0"/>
                    <a:pt x="41" y="5"/>
                    <a:pt x="39" y="15"/>
                  </a:cubicBezTo>
                  <a:cubicBezTo>
                    <a:pt x="0" y="271"/>
                    <a:pt x="16" y="533"/>
                    <a:pt x="87" y="782"/>
                  </a:cubicBezTo>
                  <a:cubicBezTo>
                    <a:pt x="90" y="793"/>
                    <a:pt x="99" y="797"/>
                    <a:pt x="108" y="797"/>
                  </a:cubicBezTo>
                  <a:cubicBezTo>
                    <a:pt x="123" y="797"/>
                    <a:pt x="139" y="786"/>
                    <a:pt x="135" y="770"/>
                  </a:cubicBezTo>
                  <a:cubicBezTo>
                    <a:pt x="75" y="525"/>
                    <a:pt x="56" y="271"/>
                    <a:pt x="78" y="20"/>
                  </a:cubicBezTo>
                  <a:cubicBezTo>
                    <a:pt x="78" y="7"/>
                    <a:pt x="67"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0"/>
            <p:cNvSpPr/>
            <p:nvPr/>
          </p:nvSpPr>
          <p:spPr>
            <a:xfrm>
              <a:off x="1922150" y="3894050"/>
              <a:ext cx="4025" cy="20975"/>
            </a:xfrm>
            <a:custGeom>
              <a:avLst/>
              <a:gdLst/>
              <a:ahLst/>
              <a:cxnLst/>
              <a:rect l="l" t="t" r="r" b="b"/>
              <a:pathLst>
                <a:path w="161" h="839" extrusionOk="0">
                  <a:moveTo>
                    <a:pt x="29" y="0"/>
                  </a:moveTo>
                  <a:cubicBezTo>
                    <a:pt x="18" y="0"/>
                    <a:pt x="7" y="6"/>
                    <a:pt x="7" y="18"/>
                  </a:cubicBezTo>
                  <a:cubicBezTo>
                    <a:pt x="0" y="287"/>
                    <a:pt x="34" y="550"/>
                    <a:pt x="88" y="813"/>
                  </a:cubicBezTo>
                  <a:cubicBezTo>
                    <a:pt x="93" y="831"/>
                    <a:pt x="107" y="838"/>
                    <a:pt x="120" y="838"/>
                  </a:cubicBezTo>
                  <a:cubicBezTo>
                    <a:pt x="140" y="838"/>
                    <a:pt x="161" y="822"/>
                    <a:pt x="154" y="796"/>
                  </a:cubicBezTo>
                  <a:cubicBezTo>
                    <a:pt x="80" y="542"/>
                    <a:pt x="54" y="281"/>
                    <a:pt x="51" y="18"/>
                  </a:cubicBezTo>
                  <a:cubicBezTo>
                    <a:pt x="51" y="6"/>
                    <a:pt x="40"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1899750" y="3886775"/>
              <a:ext cx="3450" cy="19375"/>
            </a:xfrm>
            <a:custGeom>
              <a:avLst/>
              <a:gdLst/>
              <a:ahLst/>
              <a:cxnLst/>
              <a:rect l="l" t="t" r="r" b="b"/>
              <a:pathLst>
                <a:path w="138" h="775" extrusionOk="0">
                  <a:moveTo>
                    <a:pt x="90" y="1"/>
                  </a:moveTo>
                  <a:cubicBezTo>
                    <a:pt x="79" y="1"/>
                    <a:pt x="68" y="7"/>
                    <a:pt x="67" y="21"/>
                  </a:cubicBezTo>
                  <a:cubicBezTo>
                    <a:pt x="25" y="241"/>
                    <a:pt x="0" y="565"/>
                    <a:pt x="109" y="768"/>
                  </a:cubicBezTo>
                  <a:cubicBezTo>
                    <a:pt x="112" y="772"/>
                    <a:pt x="117" y="775"/>
                    <a:pt x="122" y="775"/>
                  </a:cubicBezTo>
                  <a:cubicBezTo>
                    <a:pt x="128" y="775"/>
                    <a:pt x="133" y="772"/>
                    <a:pt x="133" y="765"/>
                  </a:cubicBezTo>
                  <a:cubicBezTo>
                    <a:pt x="137" y="654"/>
                    <a:pt x="107" y="548"/>
                    <a:pt x="99" y="438"/>
                  </a:cubicBezTo>
                  <a:cubicBezTo>
                    <a:pt x="91" y="301"/>
                    <a:pt x="96" y="164"/>
                    <a:pt x="113" y="28"/>
                  </a:cubicBezTo>
                  <a:cubicBezTo>
                    <a:pt x="116" y="10"/>
                    <a:pt x="103"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862875" y="3906825"/>
              <a:ext cx="32350" cy="14675"/>
            </a:xfrm>
            <a:custGeom>
              <a:avLst/>
              <a:gdLst/>
              <a:ahLst/>
              <a:cxnLst/>
              <a:rect l="l" t="t" r="r" b="b"/>
              <a:pathLst>
                <a:path w="1294" h="587" extrusionOk="0">
                  <a:moveTo>
                    <a:pt x="1266" y="0"/>
                  </a:moveTo>
                  <a:cubicBezTo>
                    <a:pt x="1265" y="0"/>
                    <a:pt x="1265" y="0"/>
                    <a:pt x="1264" y="0"/>
                  </a:cubicBezTo>
                  <a:cubicBezTo>
                    <a:pt x="804" y="63"/>
                    <a:pt x="345" y="241"/>
                    <a:pt x="8" y="567"/>
                  </a:cubicBezTo>
                  <a:cubicBezTo>
                    <a:pt x="0" y="575"/>
                    <a:pt x="6" y="586"/>
                    <a:pt x="15" y="586"/>
                  </a:cubicBezTo>
                  <a:cubicBezTo>
                    <a:pt x="17" y="586"/>
                    <a:pt x="19" y="586"/>
                    <a:pt x="21" y="585"/>
                  </a:cubicBezTo>
                  <a:cubicBezTo>
                    <a:pt x="415" y="313"/>
                    <a:pt x="794" y="119"/>
                    <a:pt x="1270" y="40"/>
                  </a:cubicBezTo>
                  <a:cubicBezTo>
                    <a:pt x="1293" y="35"/>
                    <a:pt x="1290" y="0"/>
                    <a:pt x="1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0"/>
            <p:cNvSpPr/>
            <p:nvPr/>
          </p:nvSpPr>
          <p:spPr>
            <a:xfrm>
              <a:off x="1866950" y="3910625"/>
              <a:ext cx="30250" cy="14075"/>
            </a:xfrm>
            <a:custGeom>
              <a:avLst/>
              <a:gdLst/>
              <a:ahLst/>
              <a:cxnLst/>
              <a:rect l="l" t="t" r="r" b="b"/>
              <a:pathLst>
                <a:path w="1210" h="563" extrusionOk="0">
                  <a:moveTo>
                    <a:pt x="1168" y="1"/>
                  </a:moveTo>
                  <a:cubicBezTo>
                    <a:pt x="1165" y="1"/>
                    <a:pt x="1163" y="1"/>
                    <a:pt x="1160" y="2"/>
                  </a:cubicBezTo>
                  <a:cubicBezTo>
                    <a:pt x="753" y="114"/>
                    <a:pt x="366" y="293"/>
                    <a:pt x="17" y="530"/>
                  </a:cubicBezTo>
                  <a:cubicBezTo>
                    <a:pt x="0" y="541"/>
                    <a:pt x="14" y="562"/>
                    <a:pt x="31" y="562"/>
                  </a:cubicBezTo>
                  <a:cubicBezTo>
                    <a:pt x="34" y="562"/>
                    <a:pt x="38" y="561"/>
                    <a:pt x="41" y="559"/>
                  </a:cubicBezTo>
                  <a:cubicBezTo>
                    <a:pt x="398" y="345"/>
                    <a:pt x="781" y="174"/>
                    <a:pt x="1180" y="49"/>
                  </a:cubicBezTo>
                  <a:cubicBezTo>
                    <a:pt x="1209" y="40"/>
                    <a:pt x="1194" y="1"/>
                    <a:pt x="1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0"/>
            <p:cNvSpPr/>
            <p:nvPr/>
          </p:nvSpPr>
          <p:spPr>
            <a:xfrm>
              <a:off x="1881575" y="3922500"/>
              <a:ext cx="33325" cy="14150"/>
            </a:xfrm>
            <a:custGeom>
              <a:avLst/>
              <a:gdLst/>
              <a:ahLst/>
              <a:cxnLst/>
              <a:rect l="l" t="t" r="r" b="b"/>
              <a:pathLst>
                <a:path w="1333" h="566" extrusionOk="0">
                  <a:moveTo>
                    <a:pt x="1302" y="0"/>
                  </a:moveTo>
                  <a:cubicBezTo>
                    <a:pt x="1301" y="0"/>
                    <a:pt x="1301" y="0"/>
                    <a:pt x="1300" y="0"/>
                  </a:cubicBezTo>
                  <a:cubicBezTo>
                    <a:pt x="815" y="52"/>
                    <a:pt x="386" y="250"/>
                    <a:pt x="7" y="552"/>
                  </a:cubicBezTo>
                  <a:cubicBezTo>
                    <a:pt x="0" y="558"/>
                    <a:pt x="5" y="566"/>
                    <a:pt x="12" y="566"/>
                  </a:cubicBezTo>
                  <a:cubicBezTo>
                    <a:pt x="13" y="566"/>
                    <a:pt x="15" y="565"/>
                    <a:pt x="16" y="564"/>
                  </a:cubicBezTo>
                  <a:cubicBezTo>
                    <a:pt x="399" y="270"/>
                    <a:pt x="831" y="110"/>
                    <a:pt x="1306" y="44"/>
                  </a:cubicBezTo>
                  <a:cubicBezTo>
                    <a:pt x="1332" y="39"/>
                    <a:pt x="1327"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0"/>
            <p:cNvSpPr/>
            <p:nvPr/>
          </p:nvSpPr>
          <p:spPr>
            <a:xfrm>
              <a:off x="1900975" y="3935325"/>
              <a:ext cx="22925" cy="4700"/>
            </a:xfrm>
            <a:custGeom>
              <a:avLst/>
              <a:gdLst/>
              <a:ahLst/>
              <a:cxnLst/>
              <a:rect l="l" t="t" r="r" b="b"/>
              <a:pathLst>
                <a:path w="917" h="188" extrusionOk="0">
                  <a:moveTo>
                    <a:pt x="677" y="1"/>
                  </a:moveTo>
                  <a:cubicBezTo>
                    <a:pt x="451" y="1"/>
                    <a:pt x="228" y="50"/>
                    <a:pt x="22" y="146"/>
                  </a:cubicBezTo>
                  <a:cubicBezTo>
                    <a:pt x="0" y="157"/>
                    <a:pt x="11" y="187"/>
                    <a:pt x="32" y="187"/>
                  </a:cubicBezTo>
                  <a:cubicBezTo>
                    <a:pt x="34" y="187"/>
                    <a:pt x="37" y="187"/>
                    <a:pt x="39" y="186"/>
                  </a:cubicBezTo>
                  <a:cubicBezTo>
                    <a:pt x="260" y="106"/>
                    <a:pt x="492" y="66"/>
                    <a:pt x="727" y="66"/>
                  </a:cubicBezTo>
                  <a:cubicBezTo>
                    <a:pt x="776" y="66"/>
                    <a:pt x="824" y="68"/>
                    <a:pt x="873" y="71"/>
                  </a:cubicBezTo>
                  <a:cubicBezTo>
                    <a:pt x="873" y="71"/>
                    <a:pt x="874" y="71"/>
                    <a:pt x="875" y="71"/>
                  </a:cubicBezTo>
                  <a:cubicBezTo>
                    <a:pt x="910" y="71"/>
                    <a:pt x="917" y="19"/>
                    <a:pt x="881" y="14"/>
                  </a:cubicBezTo>
                  <a:cubicBezTo>
                    <a:pt x="813" y="5"/>
                    <a:pt x="744" y="1"/>
                    <a:pt x="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0"/>
            <p:cNvSpPr/>
            <p:nvPr/>
          </p:nvSpPr>
          <p:spPr>
            <a:xfrm>
              <a:off x="1915275" y="3945950"/>
              <a:ext cx="13200" cy="3425"/>
            </a:xfrm>
            <a:custGeom>
              <a:avLst/>
              <a:gdLst/>
              <a:ahLst/>
              <a:cxnLst/>
              <a:rect l="l" t="t" r="r" b="b"/>
              <a:pathLst>
                <a:path w="528" h="137" extrusionOk="0">
                  <a:moveTo>
                    <a:pt x="485" y="1"/>
                  </a:moveTo>
                  <a:cubicBezTo>
                    <a:pt x="325" y="1"/>
                    <a:pt x="166" y="36"/>
                    <a:pt x="20" y="101"/>
                  </a:cubicBezTo>
                  <a:cubicBezTo>
                    <a:pt x="1" y="109"/>
                    <a:pt x="8" y="136"/>
                    <a:pt x="26" y="136"/>
                  </a:cubicBezTo>
                  <a:cubicBezTo>
                    <a:pt x="28" y="136"/>
                    <a:pt x="31" y="136"/>
                    <a:pt x="34" y="134"/>
                  </a:cubicBezTo>
                  <a:cubicBezTo>
                    <a:pt x="183" y="74"/>
                    <a:pt x="342" y="44"/>
                    <a:pt x="503" y="44"/>
                  </a:cubicBezTo>
                  <a:cubicBezTo>
                    <a:pt x="527" y="44"/>
                    <a:pt x="527" y="2"/>
                    <a:pt x="503" y="1"/>
                  </a:cubicBezTo>
                  <a:cubicBezTo>
                    <a:pt x="497" y="1"/>
                    <a:pt x="491" y="1"/>
                    <a:pt x="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a:off x="1904250" y="3947500"/>
              <a:ext cx="2450" cy="13875"/>
            </a:xfrm>
            <a:custGeom>
              <a:avLst/>
              <a:gdLst/>
              <a:ahLst/>
              <a:cxnLst/>
              <a:rect l="l" t="t" r="r" b="b"/>
              <a:pathLst>
                <a:path w="98" h="555" extrusionOk="0">
                  <a:moveTo>
                    <a:pt x="66" y="1"/>
                  </a:moveTo>
                  <a:cubicBezTo>
                    <a:pt x="59" y="1"/>
                    <a:pt x="53" y="5"/>
                    <a:pt x="51" y="14"/>
                  </a:cubicBezTo>
                  <a:cubicBezTo>
                    <a:pt x="1" y="185"/>
                    <a:pt x="0" y="365"/>
                    <a:pt x="47" y="537"/>
                  </a:cubicBezTo>
                  <a:cubicBezTo>
                    <a:pt x="49" y="549"/>
                    <a:pt x="58" y="555"/>
                    <a:pt x="68" y="555"/>
                  </a:cubicBezTo>
                  <a:cubicBezTo>
                    <a:pt x="83" y="555"/>
                    <a:pt x="98" y="543"/>
                    <a:pt x="91" y="525"/>
                  </a:cubicBezTo>
                  <a:cubicBezTo>
                    <a:pt x="44" y="362"/>
                    <a:pt x="44" y="191"/>
                    <a:pt x="88" y="28"/>
                  </a:cubicBezTo>
                  <a:cubicBezTo>
                    <a:pt x="92" y="13"/>
                    <a:pt x="78"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a:off x="1909175" y="3951225"/>
              <a:ext cx="3025" cy="9325"/>
            </a:xfrm>
            <a:custGeom>
              <a:avLst/>
              <a:gdLst/>
              <a:ahLst/>
              <a:cxnLst/>
              <a:rect l="l" t="t" r="r" b="b"/>
              <a:pathLst>
                <a:path w="121" h="373" extrusionOk="0">
                  <a:moveTo>
                    <a:pt x="60" y="0"/>
                  </a:moveTo>
                  <a:cubicBezTo>
                    <a:pt x="53" y="0"/>
                    <a:pt x="46" y="4"/>
                    <a:pt x="43" y="13"/>
                  </a:cubicBezTo>
                  <a:cubicBezTo>
                    <a:pt x="0" y="125"/>
                    <a:pt x="8" y="250"/>
                    <a:pt x="63" y="357"/>
                  </a:cubicBezTo>
                  <a:cubicBezTo>
                    <a:pt x="69" y="368"/>
                    <a:pt x="78" y="372"/>
                    <a:pt x="87" y="372"/>
                  </a:cubicBezTo>
                  <a:cubicBezTo>
                    <a:pt x="104" y="372"/>
                    <a:pt x="121" y="357"/>
                    <a:pt x="111" y="337"/>
                  </a:cubicBezTo>
                  <a:cubicBezTo>
                    <a:pt x="66" y="234"/>
                    <a:pt x="52" y="140"/>
                    <a:pt x="82" y="30"/>
                  </a:cubicBezTo>
                  <a:cubicBezTo>
                    <a:pt x="87" y="13"/>
                    <a:pt x="73" y="0"/>
                    <a:pt x="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a:off x="1923100" y="3956050"/>
              <a:ext cx="2400" cy="7000"/>
            </a:xfrm>
            <a:custGeom>
              <a:avLst/>
              <a:gdLst/>
              <a:ahLst/>
              <a:cxnLst/>
              <a:rect l="l" t="t" r="r" b="b"/>
              <a:pathLst>
                <a:path w="96" h="280" extrusionOk="0">
                  <a:moveTo>
                    <a:pt x="24" y="0"/>
                  </a:moveTo>
                  <a:cubicBezTo>
                    <a:pt x="12" y="0"/>
                    <a:pt x="1" y="9"/>
                    <a:pt x="4" y="24"/>
                  </a:cubicBezTo>
                  <a:lnTo>
                    <a:pt x="48" y="261"/>
                  </a:lnTo>
                  <a:cubicBezTo>
                    <a:pt x="50" y="274"/>
                    <a:pt x="60" y="280"/>
                    <a:pt x="71" y="280"/>
                  </a:cubicBezTo>
                  <a:cubicBezTo>
                    <a:pt x="83" y="280"/>
                    <a:pt x="96" y="271"/>
                    <a:pt x="93" y="255"/>
                  </a:cubicBezTo>
                  <a:lnTo>
                    <a:pt x="46" y="19"/>
                  </a:lnTo>
                  <a:cubicBezTo>
                    <a:pt x="44" y="6"/>
                    <a:pt x="34"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a:off x="1887300" y="3936625"/>
              <a:ext cx="4675" cy="21525"/>
            </a:xfrm>
            <a:custGeom>
              <a:avLst/>
              <a:gdLst/>
              <a:ahLst/>
              <a:cxnLst/>
              <a:rect l="l" t="t" r="r" b="b"/>
              <a:pathLst>
                <a:path w="187" h="861" extrusionOk="0">
                  <a:moveTo>
                    <a:pt x="68" y="1"/>
                  </a:moveTo>
                  <a:cubicBezTo>
                    <a:pt x="59" y="1"/>
                    <a:pt x="50" y="6"/>
                    <a:pt x="49" y="18"/>
                  </a:cubicBezTo>
                  <a:cubicBezTo>
                    <a:pt x="1" y="295"/>
                    <a:pt x="30" y="581"/>
                    <a:pt x="133" y="845"/>
                  </a:cubicBezTo>
                  <a:cubicBezTo>
                    <a:pt x="136" y="856"/>
                    <a:pt x="145" y="860"/>
                    <a:pt x="153" y="860"/>
                  </a:cubicBezTo>
                  <a:cubicBezTo>
                    <a:pt x="169" y="860"/>
                    <a:pt x="186" y="845"/>
                    <a:pt x="179" y="825"/>
                  </a:cubicBezTo>
                  <a:cubicBezTo>
                    <a:pt x="89" y="567"/>
                    <a:pt x="57" y="293"/>
                    <a:pt x="89" y="22"/>
                  </a:cubicBezTo>
                  <a:cubicBezTo>
                    <a:pt x="89" y="8"/>
                    <a:pt x="79" y="1"/>
                    <a:pt x="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a:off x="1869125" y="3927800"/>
              <a:ext cx="3500" cy="23675"/>
            </a:xfrm>
            <a:custGeom>
              <a:avLst/>
              <a:gdLst/>
              <a:ahLst/>
              <a:cxnLst/>
              <a:rect l="l" t="t" r="r" b="b"/>
              <a:pathLst>
                <a:path w="140" h="947" extrusionOk="0">
                  <a:moveTo>
                    <a:pt x="110" y="0"/>
                  </a:moveTo>
                  <a:cubicBezTo>
                    <a:pt x="100" y="0"/>
                    <a:pt x="89" y="6"/>
                    <a:pt x="86" y="19"/>
                  </a:cubicBezTo>
                  <a:cubicBezTo>
                    <a:pt x="14" y="311"/>
                    <a:pt x="1" y="640"/>
                    <a:pt x="91" y="931"/>
                  </a:cubicBezTo>
                  <a:cubicBezTo>
                    <a:pt x="95" y="942"/>
                    <a:pt x="103" y="946"/>
                    <a:pt x="112" y="946"/>
                  </a:cubicBezTo>
                  <a:cubicBezTo>
                    <a:pt x="125" y="946"/>
                    <a:pt x="139" y="935"/>
                    <a:pt x="137" y="919"/>
                  </a:cubicBezTo>
                  <a:cubicBezTo>
                    <a:pt x="83" y="612"/>
                    <a:pt x="65" y="332"/>
                    <a:pt x="130" y="24"/>
                  </a:cubicBezTo>
                  <a:cubicBezTo>
                    <a:pt x="133" y="9"/>
                    <a:pt x="122"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a:off x="1864625" y="3927475"/>
              <a:ext cx="3450" cy="22125"/>
            </a:xfrm>
            <a:custGeom>
              <a:avLst/>
              <a:gdLst/>
              <a:ahLst/>
              <a:cxnLst/>
              <a:rect l="l" t="t" r="r" b="b"/>
              <a:pathLst>
                <a:path w="138" h="885" extrusionOk="0">
                  <a:moveTo>
                    <a:pt x="33" y="0"/>
                  </a:moveTo>
                  <a:cubicBezTo>
                    <a:pt x="29" y="0"/>
                    <a:pt x="24" y="3"/>
                    <a:pt x="23" y="8"/>
                  </a:cubicBezTo>
                  <a:cubicBezTo>
                    <a:pt x="1" y="295"/>
                    <a:pt x="21" y="583"/>
                    <a:pt x="83" y="864"/>
                  </a:cubicBezTo>
                  <a:cubicBezTo>
                    <a:pt x="86" y="878"/>
                    <a:pt x="98" y="884"/>
                    <a:pt x="110" y="884"/>
                  </a:cubicBezTo>
                  <a:cubicBezTo>
                    <a:pt x="124" y="884"/>
                    <a:pt x="138" y="875"/>
                    <a:pt x="134" y="856"/>
                  </a:cubicBezTo>
                  <a:cubicBezTo>
                    <a:pt x="77" y="577"/>
                    <a:pt x="46" y="293"/>
                    <a:pt x="41" y="8"/>
                  </a:cubicBezTo>
                  <a:cubicBezTo>
                    <a:pt x="41" y="3"/>
                    <a:pt x="37"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a:off x="1822825" y="3966075"/>
              <a:ext cx="27075" cy="12975"/>
            </a:xfrm>
            <a:custGeom>
              <a:avLst/>
              <a:gdLst/>
              <a:ahLst/>
              <a:cxnLst/>
              <a:rect l="l" t="t" r="r" b="b"/>
              <a:pathLst>
                <a:path w="1083" h="519" extrusionOk="0">
                  <a:moveTo>
                    <a:pt x="1048" y="1"/>
                  </a:moveTo>
                  <a:cubicBezTo>
                    <a:pt x="1046" y="1"/>
                    <a:pt x="1044" y="1"/>
                    <a:pt x="1042" y="2"/>
                  </a:cubicBezTo>
                  <a:cubicBezTo>
                    <a:pt x="677" y="102"/>
                    <a:pt x="315" y="260"/>
                    <a:pt x="14" y="492"/>
                  </a:cubicBezTo>
                  <a:cubicBezTo>
                    <a:pt x="0" y="502"/>
                    <a:pt x="11" y="519"/>
                    <a:pt x="24" y="519"/>
                  </a:cubicBezTo>
                  <a:cubicBezTo>
                    <a:pt x="27" y="519"/>
                    <a:pt x="30" y="518"/>
                    <a:pt x="32" y="516"/>
                  </a:cubicBezTo>
                  <a:cubicBezTo>
                    <a:pt x="363" y="316"/>
                    <a:pt x="687" y="151"/>
                    <a:pt x="1059" y="40"/>
                  </a:cubicBezTo>
                  <a:cubicBezTo>
                    <a:pt x="1083" y="33"/>
                    <a:pt x="1070"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a:off x="1825700" y="3971175"/>
              <a:ext cx="27550" cy="10800"/>
            </a:xfrm>
            <a:custGeom>
              <a:avLst/>
              <a:gdLst/>
              <a:ahLst/>
              <a:cxnLst/>
              <a:rect l="l" t="t" r="r" b="b"/>
              <a:pathLst>
                <a:path w="1102" h="432" extrusionOk="0">
                  <a:moveTo>
                    <a:pt x="1072" y="0"/>
                  </a:moveTo>
                  <a:cubicBezTo>
                    <a:pt x="1072" y="0"/>
                    <a:pt x="1071" y="0"/>
                    <a:pt x="1071" y="0"/>
                  </a:cubicBezTo>
                  <a:cubicBezTo>
                    <a:pt x="688" y="24"/>
                    <a:pt x="331" y="171"/>
                    <a:pt x="20" y="392"/>
                  </a:cubicBezTo>
                  <a:cubicBezTo>
                    <a:pt x="0" y="406"/>
                    <a:pt x="16" y="431"/>
                    <a:pt x="35" y="431"/>
                  </a:cubicBezTo>
                  <a:cubicBezTo>
                    <a:pt x="39" y="431"/>
                    <a:pt x="44" y="430"/>
                    <a:pt x="48" y="427"/>
                  </a:cubicBezTo>
                  <a:cubicBezTo>
                    <a:pt x="362" y="206"/>
                    <a:pt x="699" y="94"/>
                    <a:pt x="1076" y="42"/>
                  </a:cubicBezTo>
                  <a:cubicBezTo>
                    <a:pt x="1101" y="36"/>
                    <a:pt x="1098" y="0"/>
                    <a:pt x="10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a:off x="1840475" y="3981775"/>
              <a:ext cx="28300" cy="9125"/>
            </a:xfrm>
            <a:custGeom>
              <a:avLst/>
              <a:gdLst/>
              <a:ahLst/>
              <a:cxnLst/>
              <a:rect l="l" t="t" r="r" b="b"/>
              <a:pathLst>
                <a:path w="1132" h="365" extrusionOk="0">
                  <a:moveTo>
                    <a:pt x="1100" y="0"/>
                  </a:moveTo>
                  <a:cubicBezTo>
                    <a:pt x="1100" y="0"/>
                    <a:pt x="1099" y="0"/>
                    <a:pt x="1099" y="0"/>
                  </a:cubicBezTo>
                  <a:cubicBezTo>
                    <a:pt x="715" y="15"/>
                    <a:pt x="351" y="135"/>
                    <a:pt x="20" y="326"/>
                  </a:cubicBezTo>
                  <a:cubicBezTo>
                    <a:pt x="0" y="336"/>
                    <a:pt x="9" y="364"/>
                    <a:pt x="26" y="364"/>
                  </a:cubicBezTo>
                  <a:cubicBezTo>
                    <a:pt x="28" y="364"/>
                    <a:pt x="31" y="363"/>
                    <a:pt x="35" y="362"/>
                  </a:cubicBezTo>
                  <a:cubicBezTo>
                    <a:pt x="371" y="172"/>
                    <a:pt x="721" y="79"/>
                    <a:pt x="1104" y="43"/>
                  </a:cubicBezTo>
                  <a:cubicBezTo>
                    <a:pt x="1132" y="40"/>
                    <a:pt x="112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a:off x="1852700" y="3993825"/>
              <a:ext cx="22000" cy="4350"/>
            </a:xfrm>
            <a:custGeom>
              <a:avLst/>
              <a:gdLst/>
              <a:ahLst/>
              <a:cxnLst/>
              <a:rect l="l" t="t" r="r" b="b"/>
              <a:pathLst>
                <a:path w="880" h="174" extrusionOk="0">
                  <a:moveTo>
                    <a:pt x="592" y="0"/>
                  </a:moveTo>
                  <a:cubicBezTo>
                    <a:pt x="393" y="0"/>
                    <a:pt x="195" y="48"/>
                    <a:pt x="16" y="141"/>
                  </a:cubicBezTo>
                  <a:cubicBezTo>
                    <a:pt x="0" y="150"/>
                    <a:pt x="7" y="174"/>
                    <a:pt x="21" y="174"/>
                  </a:cubicBezTo>
                  <a:cubicBezTo>
                    <a:pt x="23" y="174"/>
                    <a:pt x="26" y="173"/>
                    <a:pt x="28" y="172"/>
                  </a:cubicBezTo>
                  <a:cubicBezTo>
                    <a:pt x="199" y="93"/>
                    <a:pt x="384" y="53"/>
                    <a:pt x="570" y="53"/>
                  </a:cubicBezTo>
                  <a:cubicBezTo>
                    <a:pt x="661" y="53"/>
                    <a:pt x="751" y="62"/>
                    <a:pt x="840" y="81"/>
                  </a:cubicBezTo>
                  <a:cubicBezTo>
                    <a:pt x="842" y="82"/>
                    <a:pt x="844" y="82"/>
                    <a:pt x="846" y="82"/>
                  </a:cubicBezTo>
                  <a:cubicBezTo>
                    <a:pt x="876" y="82"/>
                    <a:pt x="880" y="33"/>
                    <a:pt x="847" y="27"/>
                  </a:cubicBezTo>
                  <a:cubicBezTo>
                    <a:pt x="763" y="9"/>
                    <a:pt x="677"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0"/>
            <p:cNvSpPr/>
            <p:nvPr/>
          </p:nvSpPr>
          <p:spPr>
            <a:xfrm>
              <a:off x="1868575" y="4007000"/>
              <a:ext cx="15675" cy="4425"/>
            </a:xfrm>
            <a:custGeom>
              <a:avLst/>
              <a:gdLst/>
              <a:ahLst/>
              <a:cxnLst/>
              <a:rect l="l" t="t" r="r" b="b"/>
              <a:pathLst>
                <a:path w="627" h="177" extrusionOk="0">
                  <a:moveTo>
                    <a:pt x="559" y="1"/>
                  </a:moveTo>
                  <a:cubicBezTo>
                    <a:pt x="376" y="1"/>
                    <a:pt x="173" y="64"/>
                    <a:pt x="15" y="148"/>
                  </a:cubicBezTo>
                  <a:cubicBezTo>
                    <a:pt x="1" y="156"/>
                    <a:pt x="7" y="177"/>
                    <a:pt x="21" y="177"/>
                  </a:cubicBezTo>
                  <a:cubicBezTo>
                    <a:pt x="23" y="177"/>
                    <a:pt x="25" y="176"/>
                    <a:pt x="27" y="176"/>
                  </a:cubicBezTo>
                  <a:cubicBezTo>
                    <a:pt x="220" y="108"/>
                    <a:pt x="406" y="76"/>
                    <a:pt x="606" y="38"/>
                  </a:cubicBezTo>
                  <a:cubicBezTo>
                    <a:pt x="624" y="34"/>
                    <a:pt x="627" y="4"/>
                    <a:pt x="606" y="2"/>
                  </a:cubicBezTo>
                  <a:cubicBezTo>
                    <a:pt x="590" y="1"/>
                    <a:pt x="57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0"/>
            <p:cNvSpPr/>
            <p:nvPr/>
          </p:nvSpPr>
          <p:spPr>
            <a:xfrm>
              <a:off x="1874000" y="4011675"/>
              <a:ext cx="11600" cy="3200"/>
            </a:xfrm>
            <a:custGeom>
              <a:avLst/>
              <a:gdLst/>
              <a:ahLst/>
              <a:cxnLst/>
              <a:rect l="l" t="t" r="r" b="b"/>
              <a:pathLst>
                <a:path w="464" h="128" extrusionOk="0">
                  <a:moveTo>
                    <a:pt x="415" y="0"/>
                  </a:moveTo>
                  <a:cubicBezTo>
                    <a:pt x="274" y="0"/>
                    <a:pt x="137" y="41"/>
                    <a:pt x="12" y="103"/>
                  </a:cubicBezTo>
                  <a:cubicBezTo>
                    <a:pt x="0" y="111"/>
                    <a:pt x="7" y="128"/>
                    <a:pt x="18" y="128"/>
                  </a:cubicBezTo>
                  <a:cubicBezTo>
                    <a:pt x="19" y="128"/>
                    <a:pt x="21" y="128"/>
                    <a:pt x="22" y="127"/>
                  </a:cubicBezTo>
                  <a:cubicBezTo>
                    <a:pt x="159" y="75"/>
                    <a:pt x="295" y="54"/>
                    <a:pt x="441" y="39"/>
                  </a:cubicBezTo>
                  <a:cubicBezTo>
                    <a:pt x="462" y="38"/>
                    <a:pt x="463" y="1"/>
                    <a:pt x="441" y="1"/>
                  </a:cubicBezTo>
                  <a:cubicBezTo>
                    <a:pt x="432" y="0"/>
                    <a:pt x="423" y="0"/>
                    <a:pt x="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a:off x="1875300" y="4019950"/>
              <a:ext cx="2175" cy="7775"/>
            </a:xfrm>
            <a:custGeom>
              <a:avLst/>
              <a:gdLst/>
              <a:ahLst/>
              <a:cxnLst/>
              <a:rect l="l" t="t" r="r" b="b"/>
              <a:pathLst>
                <a:path w="87" h="311" extrusionOk="0">
                  <a:moveTo>
                    <a:pt x="58" y="1"/>
                  </a:moveTo>
                  <a:cubicBezTo>
                    <a:pt x="51" y="1"/>
                    <a:pt x="43" y="5"/>
                    <a:pt x="40" y="15"/>
                  </a:cubicBezTo>
                  <a:cubicBezTo>
                    <a:pt x="12" y="107"/>
                    <a:pt x="0" y="204"/>
                    <a:pt x="28" y="298"/>
                  </a:cubicBezTo>
                  <a:cubicBezTo>
                    <a:pt x="31" y="307"/>
                    <a:pt x="38" y="311"/>
                    <a:pt x="46" y="311"/>
                  </a:cubicBezTo>
                  <a:cubicBezTo>
                    <a:pt x="58" y="311"/>
                    <a:pt x="71" y="301"/>
                    <a:pt x="70" y="286"/>
                  </a:cubicBezTo>
                  <a:cubicBezTo>
                    <a:pt x="62" y="198"/>
                    <a:pt x="58" y="119"/>
                    <a:pt x="82" y="31"/>
                  </a:cubicBezTo>
                  <a:cubicBezTo>
                    <a:pt x="87" y="14"/>
                    <a:pt x="72" y="1"/>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0"/>
            <p:cNvSpPr/>
            <p:nvPr/>
          </p:nvSpPr>
          <p:spPr>
            <a:xfrm>
              <a:off x="1858525" y="4007200"/>
              <a:ext cx="4725" cy="23425"/>
            </a:xfrm>
            <a:custGeom>
              <a:avLst/>
              <a:gdLst/>
              <a:ahLst/>
              <a:cxnLst/>
              <a:rect l="l" t="t" r="r" b="b"/>
              <a:pathLst>
                <a:path w="189" h="937" extrusionOk="0">
                  <a:moveTo>
                    <a:pt x="171" y="0"/>
                  </a:moveTo>
                  <a:cubicBezTo>
                    <a:pt x="167" y="0"/>
                    <a:pt x="162" y="2"/>
                    <a:pt x="159" y="6"/>
                  </a:cubicBezTo>
                  <a:cubicBezTo>
                    <a:pt x="5" y="268"/>
                    <a:pt x="1" y="629"/>
                    <a:pt x="63" y="918"/>
                  </a:cubicBezTo>
                  <a:cubicBezTo>
                    <a:pt x="66" y="931"/>
                    <a:pt x="76" y="936"/>
                    <a:pt x="86" y="936"/>
                  </a:cubicBezTo>
                  <a:cubicBezTo>
                    <a:pt x="98" y="936"/>
                    <a:pt x="110" y="928"/>
                    <a:pt x="107" y="912"/>
                  </a:cubicBezTo>
                  <a:cubicBezTo>
                    <a:pt x="79" y="756"/>
                    <a:pt x="74" y="596"/>
                    <a:pt x="90" y="437"/>
                  </a:cubicBezTo>
                  <a:cubicBezTo>
                    <a:pt x="107" y="292"/>
                    <a:pt x="154" y="158"/>
                    <a:pt x="187" y="18"/>
                  </a:cubicBezTo>
                  <a:cubicBezTo>
                    <a:pt x="188" y="8"/>
                    <a:pt x="180"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0"/>
            <p:cNvSpPr/>
            <p:nvPr/>
          </p:nvSpPr>
          <p:spPr>
            <a:xfrm>
              <a:off x="1851625" y="4003675"/>
              <a:ext cx="6500" cy="27725"/>
            </a:xfrm>
            <a:custGeom>
              <a:avLst/>
              <a:gdLst/>
              <a:ahLst/>
              <a:cxnLst/>
              <a:rect l="l" t="t" r="r" b="b"/>
              <a:pathLst>
                <a:path w="260" h="1109" extrusionOk="0">
                  <a:moveTo>
                    <a:pt x="238" y="0"/>
                  </a:moveTo>
                  <a:cubicBezTo>
                    <a:pt x="232" y="0"/>
                    <a:pt x="226" y="3"/>
                    <a:pt x="222" y="10"/>
                  </a:cubicBezTo>
                  <a:cubicBezTo>
                    <a:pt x="38" y="339"/>
                    <a:pt x="1" y="722"/>
                    <a:pt x="90" y="1085"/>
                  </a:cubicBezTo>
                  <a:cubicBezTo>
                    <a:pt x="94" y="1101"/>
                    <a:pt x="107" y="1108"/>
                    <a:pt x="120" y="1108"/>
                  </a:cubicBezTo>
                  <a:cubicBezTo>
                    <a:pt x="136" y="1108"/>
                    <a:pt x="151" y="1097"/>
                    <a:pt x="146" y="1078"/>
                  </a:cubicBezTo>
                  <a:cubicBezTo>
                    <a:pt x="53" y="717"/>
                    <a:pt x="95" y="359"/>
                    <a:pt x="254" y="23"/>
                  </a:cubicBezTo>
                  <a:cubicBezTo>
                    <a:pt x="260" y="10"/>
                    <a:pt x="250" y="0"/>
                    <a:pt x="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0"/>
            <p:cNvSpPr/>
            <p:nvPr/>
          </p:nvSpPr>
          <p:spPr>
            <a:xfrm>
              <a:off x="1835100" y="3992300"/>
              <a:ext cx="8550" cy="33675"/>
            </a:xfrm>
            <a:custGeom>
              <a:avLst/>
              <a:gdLst/>
              <a:ahLst/>
              <a:cxnLst/>
              <a:rect l="l" t="t" r="r" b="b"/>
              <a:pathLst>
                <a:path w="342" h="1347" extrusionOk="0">
                  <a:moveTo>
                    <a:pt x="321" y="1"/>
                  </a:moveTo>
                  <a:cubicBezTo>
                    <a:pt x="317" y="1"/>
                    <a:pt x="313" y="3"/>
                    <a:pt x="310" y="7"/>
                  </a:cubicBezTo>
                  <a:cubicBezTo>
                    <a:pt x="60" y="389"/>
                    <a:pt x="0" y="880"/>
                    <a:pt x="67" y="1324"/>
                  </a:cubicBezTo>
                  <a:cubicBezTo>
                    <a:pt x="69" y="1339"/>
                    <a:pt x="81" y="1347"/>
                    <a:pt x="93" y="1347"/>
                  </a:cubicBezTo>
                  <a:cubicBezTo>
                    <a:pt x="108" y="1347"/>
                    <a:pt x="122" y="1336"/>
                    <a:pt x="119" y="1317"/>
                  </a:cubicBezTo>
                  <a:cubicBezTo>
                    <a:pt x="66" y="876"/>
                    <a:pt x="99" y="414"/>
                    <a:pt x="334" y="26"/>
                  </a:cubicBezTo>
                  <a:cubicBezTo>
                    <a:pt x="341" y="14"/>
                    <a:pt x="331"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0"/>
            <p:cNvSpPr/>
            <p:nvPr/>
          </p:nvSpPr>
          <p:spPr>
            <a:xfrm>
              <a:off x="1823550" y="3986525"/>
              <a:ext cx="8725" cy="30050"/>
            </a:xfrm>
            <a:custGeom>
              <a:avLst/>
              <a:gdLst/>
              <a:ahLst/>
              <a:cxnLst/>
              <a:rect l="l" t="t" r="r" b="b"/>
              <a:pathLst>
                <a:path w="349" h="1202" extrusionOk="0">
                  <a:moveTo>
                    <a:pt x="330" y="0"/>
                  </a:moveTo>
                  <a:cubicBezTo>
                    <a:pt x="327" y="0"/>
                    <a:pt x="324" y="2"/>
                    <a:pt x="321" y="5"/>
                  </a:cubicBezTo>
                  <a:cubicBezTo>
                    <a:pt x="91" y="351"/>
                    <a:pt x="1" y="769"/>
                    <a:pt x="69" y="1179"/>
                  </a:cubicBezTo>
                  <a:cubicBezTo>
                    <a:pt x="71" y="1194"/>
                    <a:pt x="82" y="1202"/>
                    <a:pt x="94" y="1202"/>
                  </a:cubicBezTo>
                  <a:cubicBezTo>
                    <a:pt x="108" y="1202"/>
                    <a:pt x="123" y="1191"/>
                    <a:pt x="121" y="1172"/>
                  </a:cubicBezTo>
                  <a:cubicBezTo>
                    <a:pt x="63" y="764"/>
                    <a:pt x="139" y="381"/>
                    <a:pt x="342" y="22"/>
                  </a:cubicBezTo>
                  <a:cubicBezTo>
                    <a:pt x="348" y="12"/>
                    <a:pt x="339"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0"/>
            <p:cNvSpPr/>
            <p:nvPr/>
          </p:nvSpPr>
          <p:spPr>
            <a:xfrm>
              <a:off x="1821400" y="3984300"/>
              <a:ext cx="8350" cy="25925"/>
            </a:xfrm>
            <a:custGeom>
              <a:avLst/>
              <a:gdLst/>
              <a:ahLst/>
              <a:cxnLst/>
              <a:rect l="l" t="t" r="r" b="b"/>
              <a:pathLst>
                <a:path w="334" h="1037" extrusionOk="0">
                  <a:moveTo>
                    <a:pt x="322" y="0"/>
                  </a:moveTo>
                  <a:cubicBezTo>
                    <a:pt x="320" y="0"/>
                    <a:pt x="318" y="1"/>
                    <a:pt x="316" y="3"/>
                  </a:cubicBezTo>
                  <a:cubicBezTo>
                    <a:pt x="105" y="299"/>
                    <a:pt x="0" y="656"/>
                    <a:pt x="15" y="1017"/>
                  </a:cubicBezTo>
                  <a:cubicBezTo>
                    <a:pt x="15" y="1030"/>
                    <a:pt x="24" y="1036"/>
                    <a:pt x="34" y="1036"/>
                  </a:cubicBezTo>
                  <a:cubicBezTo>
                    <a:pt x="46" y="1036"/>
                    <a:pt x="59" y="1027"/>
                    <a:pt x="59" y="1012"/>
                  </a:cubicBezTo>
                  <a:cubicBezTo>
                    <a:pt x="44" y="660"/>
                    <a:pt x="139" y="310"/>
                    <a:pt x="329" y="14"/>
                  </a:cubicBezTo>
                  <a:cubicBezTo>
                    <a:pt x="333" y="7"/>
                    <a:pt x="328"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0"/>
            <p:cNvSpPr/>
            <p:nvPr/>
          </p:nvSpPr>
          <p:spPr>
            <a:xfrm>
              <a:off x="1780875" y="4037850"/>
              <a:ext cx="30200" cy="9750"/>
            </a:xfrm>
            <a:custGeom>
              <a:avLst/>
              <a:gdLst/>
              <a:ahLst/>
              <a:cxnLst/>
              <a:rect l="l" t="t" r="r" b="b"/>
              <a:pathLst>
                <a:path w="1208" h="390" extrusionOk="0">
                  <a:moveTo>
                    <a:pt x="231" y="0"/>
                  </a:moveTo>
                  <a:cubicBezTo>
                    <a:pt x="135" y="0"/>
                    <a:pt x="47" y="22"/>
                    <a:pt x="7" y="95"/>
                  </a:cubicBezTo>
                  <a:cubicBezTo>
                    <a:pt x="1" y="106"/>
                    <a:pt x="11" y="115"/>
                    <a:pt x="21" y="115"/>
                  </a:cubicBezTo>
                  <a:cubicBezTo>
                    <a:pt x="26" y="115"/>
                    <a:pt x="30" y="113"/>
                    <a:pt x="33" y="110"/>
                  </a:cubicBezTo>
                  <a:cubicBezTo>
                    <a:pt x="75" y="60"/>
                    <a:pt x="151" y="43"/>
                    <a:pt x="238" y="43"/>
                  </a:cubicBezTo>
                  <a:cubicBezTo>
                    <a:pt x="389" y="43"/>
                    <a:pt x="573" y="96"/>
                    <a:pt x="665" y="125"/>
                  </a:cubicBezTo>
                  <a:cubicBezTo>
                    <a:pt x="844" y="182"/>
                    <a:pt x="1012" y="271"/>
                    <a:pt x="1161" y="386"/>
                  </a:cubicBezTo>
                  <a:cubicBezTo>
                    <a:pt x="1166" y="389"/>
                    <a:pt x="1170" y="390"/>
                    <a:pt x="1174" y="390"/>
                  </a:cubicBezTo>
                  <a:cubicBezTo>
                    <a:pt x="1194" y="390"/>
                    <a:pt x="1208" y="364"/>
                    <a:pt x="1189" y="347"/>
                  </a:cubicBezTo>
                  <a:cubicBezTo>
                    <a:pt x="989" y="194"/>
                    <a:pt x="757" y="89"/>
                    <a:pt x="510" y="38"/>
                  </a:cubicBezTo>
                  <a:cubicBezTo>
                    <a:pt x="442" y="25"/>
                    <a:pt x="33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0"/>
            <p:cNvSpPr/>
            <p:nvPr/>
          </p:nvSpPr>
          <p:spPr>
            <a:xfrm>
              <a:off x="1783000" y="4044600"/>
              <a:ext cx="27750" cy="10100"/>
            </a:xfrm>
            <a:custGeom>
              <a:avLst/>
              <a:gdLst/>
              <a:ahLst/>
              <a:cxnLst/>
              <a:rect l="l" t="t" r="r" b="b"/>
              <a:pathLst>
                <a:path w="1110" h="404" extrusionOk="0">
                  <a:moveTo>
                    <a:pt x="139" y="0"/>
                  </a:moveTo>
                  <a:cubicBezTo>
                    <a:pt x="99" y="0"/>
                    <a:pt x="59" y="2"/>
                    <a:pt x="18" y="5"/>
                  </a:cubicBezTo>
                  <a:cubicBezTo>
                    <a:pt x="0" y="7"/>
                    <a:pt x="4" y="32"/>
                    <a:pt x="21" y="32"/>
                  </a:cubicBezTo>
                  <a:cubicBezTo>
                    <a:pt x="22" y="32"/>
                    <a:pt x="22" y="32"/>
                    <a:pt x="22" y="32"/>
                  </a:cubicBezTo>
                  <a:cubicBezTo>
                    <a:pt x="33" y="32"/>
                    <a:pt x="43" y="32"/>
                    <a:pt x="53" y="32"/>
                  </a:cubicBezTo>
                  <a:cubicBezTo>
                    <a:pt x="424" y="32"/>
                    <a:pt x="773" y="152"/>
                    <a:pt x="1056" y="397"/>
                  </a:cubicBezTo>
                  <a:cubicBezTo>
                    <a:pt x="1061" y="402"/>
                    <a:pt x="1067" y="404"/>
                    <a:pt x="1072" y="404"/>
                  </a:cubicBezTo>
                  <a:cubicBezTo>
                    <a:pt x="1093" y="404"/>
                    <a:pt x="1109" y="373"/>
                    <a:pt x="1088" y="355"/>
                  </a:cubicBezTo>
                  <a:cubicBezTo>
                    <a:pt x="820" y="129"/>
                    <a:pt x="487"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0"/>
            <p:cNvSpPr/>
            <p:nvPr/>
          </p:nvSpPr>
          <p:spPr>
            <a:xfrm>
              <a:off x="1790050" y="4070725"/>
              <a:ext cx="23600" cy="6550"/>
            </a:xfrm>
            <a:custGeom>
              <a:avLst/>
              <a:gdLst/>
              <a:ahLst/>
              <a:cxnLst/>
              <a:rect l="l" t="t" r="r" b="b"/>
              <a:pathLst>
                <a:path w="944" h="262" extrusionOk="0">
                  <a:moveTo>
                    <a:pt x="182" y="1"/>
                  </a:moveTo>
                  <a:cubicBezTo>
                    <a:pt x="131" y="1"/>
                    <a:pt x="79" y="4"/>
                    <a:pt x="27" y="11"/>
                  </a:cubicBezTo>
                  <a:cubicBezTo>
                    <a:pt x="0" y="15"/>
                    <a:pt x="7" y="52"/>
                    <a:pt x="33" y="52"/>
                  </a:cubicBezTo>
                  <a:cubicBezTo>
                    <a:pt x="54" y="52"/>
                    <a:pt x="76" y="51"/>
                    <a:pt x="98" y="51"/>
                  </a:cubicBezTo>
                  <a:cubicBezTo>
                    <a:pt x="380" y="51"/>
                    <a:pt x="645" y="109"/>
                    <a:pt x="891" y="258"/>
                  </a:cubicBezTo>
                  <a:cubicBezTo>
                    <a:pt x="896" y="261"/>
                    <a:pt x="900" y="262"/>
                    <a:pt x="905" y="262"/>
                  </a:cubicBezTo>
                  <a:cubicBezTo>
                    <a:pt x="927" y="262"/>
                    <a:pt x="944" y="231"/>
                    <a:pt x="921" y="218"/>
                  </a:cubicBezTo>
                  <a:cubicBezTo>
                    <a:pt x="698" y="84"/>
                    <a:pt x="442"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0"/>
            <p:cNvSpPr/>
            <p:nvPr/>
          </p:nvSpPr>
          <p:spPr>
            <a:xfrm>
              <a:off x="1790825" y="4077475"/>
              <a:ext cx="22650" cy="5525"/>
            </a:xfrm>
            <a:custGeom>
              <a:avLst/>
              <a:gdLst/>
              <a:ahLst/>
              <a:cxnLst/>
              <a:rect l="l" t="t" r="r" b="b"/>
              <a:pathLst>
                <a:path w="906" h="221" extrusionOk="0">
                  <a:moveTo>
                    <a:pt x="131" y="1"/>
                  </a:moveTo>
                  <a:cubicBezTo>
                    <a:pt x="95" y="1"/>
                    <a:pt x="60" y="2"/>
                    <a:pt x="24" y="4"/>
                  </a:cubicBezTo>
                  <a:cubicBezTo>
                    <a:pt x="0" y="5"/>
                    <a:pt x="6" y="41"/>
                    <a:pt x="30" y="41"/>
                  </a:cubicBezTo>
                  <a:cubicBezTo>
                    <a:pt x="42" y="41"/>
                    <a:pt x="55" y="41"/>
                    <a:pt x="68" y="41"/>
                  </a:cubicBezTo>
                  <a:cubicBezTo>
                    <a:pt x="349" y="41"/>
                    <a:pt x="604" y="110"/>
                    <a:pt x="864" y="219"/>
                  </a:cubicBezTo>
                  <a:cubicBezTo>
                    <a:pt x="868" y="220"/>
                    <a:pt x="871" y="221"/>
                    <a:pt x="874" y="221"/>
                  </a:cubicBezTo>
                  <a:cubicBezTo>
                    <a:pt x="897" y="221"/>
                    <a:pt x="905" y="186"/>
                    <a:pt x="882" y="175"/>
                  </a:cubicBezTo>
                  <a:cubicBezTo>
                    <a:pt x="654" y="53"/>
                    <a:pt x="389"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0"/>
            <p:cNvSpPr/>
            <p:nvPr/>
          </p:nvSpPr>
          <p:spPr>
            <a:xfrm>
              <a:off x="1800225" y="4091825"/>
              <a:ext cx="16575" cy="5350"/>
            </a:xfrm>
            <a:custGeom>
              <a:avLst/>
              <a:gdLst/>
              <a:ahLst/>
              <a:cxnLst/>
              <a:rect l="l" t="t" r="r" b="b"/>
              <a:pathLst>
                <a:path w="663" h="214" extrusionOk="0">
                  <a:moveTo>
                    <a:pt x="198" y="1"/>
                  </a:moveTo>
                  <a:cubicBezTo>
                    <a:pt x="138" y="1"/>
                    <a:pt x="79" y="9"/>
                    <a:pt x="26" y="25"/>
                  </a:cubicBezTo>
                  <a:cubicBezTo>
                    <a:pt x="1" y="32"/>
                    <a:pt x="13" y="69"/>
                    <a:pt x="36" y="69"/>
                  </a:cubicBezTo>
                  <a:cubicBezTo>
                    <a:pt x="37" y="69"/>
                    <a:pt x="37" y="69"/>
                    <a:pt x="38" y="69"/>
                  </a:cubicBezTo>
                  <a:cubicBezTo>
                    <a:pt x="80" y="66"/>
                    <a:pt x="122" y="64"/>
                    <a:pt x="163" y="64"/>
                  </a:cubicBezTo>
                  <a:cubicBezTo>
                    <a:pt x="226" y="64"/>
                    <a:pt x="289" y="69"/>
                    <a:pt x="354" y="86"/>
                  </a:cubicBezTo>
                  <a:cubicBezTo>
                    <a:pt x="451" y="111"/>
                    <a:pt x="531" y="162"/>
                    <a:pt x="619" y="210"/>
                  </a:cubicBezTo>
                  <a:cubicBezTo>
                    <a:pt x="623" y="212"/>
                    <a:pt x="627" y="213"/>
                    <a:pt x="631" y="213"/>
                  </a:cubicBezTo>
                  <a:cubicBezTo>
                    <a:pt x="653" y="213"/>
                    <a:pt x="663" y="179"/>
                    <a:pt x="646" y="162"/>
                  </a:cubicBezTo>
                  <a:cubicBezTo>
                    <a:pt x="536" y="57"/>
                    <a:pt x="36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0"/>
            <p:cNvSpPr/>
            <p:nvPr/>
          </p:nvSpPr>
          <p:spPr>
            <a:xfrm>
              <a:off x="1788250" y="4086300"/>
              <a:ext cx="7925" cy="14550"/>
            </a:xfrm>
            <a:custGeom>
              <a:avLst/>
              <a:gdLst/>
              <a:ahLst/>
              <a:cxnLst/>
              <a:rect l="l" t="t" r="r" b="b"/>
              <a:pathLst>
                <a:path w="317" h="582" extrusionOk="0">
                  <a:moveTo>
                    <a:pt x="300" y="0"/>
                  </a:moveTo>
                  <a:cubicBezTo>
                    <a:pt x="299" y="0"/>
                    <a:pt x="297" y="1"/>
                    <a:pt x="295" y="2"/>
                  </a:cubicBezTo>
                  <a:cubicBezTo>
                    <a:pt x="99" y="112"/>
                    <a:pt x="0" y="340"/>
                    <a:pt x="4" y="559"/>
                  </a:cubicBezTo>
                  <a:cubicBezTo>
                    <a:pt x="4" y="575"/>
                    <a:pt x="16" y="582"/>
                    <a:pt x="29" y="582"/>
                  </a:cubicBezTo>
                  <a:cubicBezTo>
                    <a:pt x="44" y="582"/>
                    <a:pt x="61" y="571"/>
                    <a:pt x="59" y="552"/>
                  </a:cubicBezTo>
                  <a:cubicBezTo>
                    <a:pt x="50" y="338"/>
                    <a:pt x="151" y="162"/>
                    <a:pt x="309" y="23"/>
                  </a:cubicBezTo>
                  <a:cubicBezTo>
                    <a:pt x="317" y="16"/>
                    <a:pt x="311"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0"/>
            <p:cNvSpPr/>
            <p:nvPr/>
          </p:nvSpPr>
          <p:spPr>
            <a:xfrm>
              <a:off x="1785550" y="4083225"/>
              <a:ext cx="7525" cy="12950"/>
            </a:xfrm>
            <a:custGeom>
              <a:avLst/>
              <a:gdLst/>
              <a:ahLst/>
              <a:cxnLst/>
              <a:rect l="l" t="t" r="r" b="b"/>
              <a:pathLst>
                <a:path w="301" h="518" extrusionOk="0">
                  <a:moveTo>
                    <a:pt x="281" y="1"/>
                  </a:moveTo>
                  <a:cubicBezTo>
                    <a:pt x="278" y="1"/>
                    <a:pt x="275" y="2"/>
                    <a:pt x="273" y="5"/>
                  </a:cubicBezTo>
                  <a:cubicBezTo>
                    <a:pt x="127" y="129"/>
                    <a:pt x="31" y="301"/>
                    <a:pt x="3" y="489"/>
                  </a:cubicBezTo>
                  <a:cubicBezTo>
                    <a:pt x="0" y="507"/>
                    <a:pt x="15" y="517"/>
                    <a:pt x="29" y="517"/>
                  </a:cubicBezTo>
                  <a:cubicBezTo>
                    <a:pt x="40" y="517"/>
                    <a:pt x="52" y="510"/>
                    <a:pt x="54" y="495"/>
                  </a:cubicBezTo>
                  <a:cubicBezTo>
                    <a:pt x="75" y="317"/>
                    <a:pt x="159" y="151"/>
                    <a:pt x="290" y="27"/>
                  </a:cubicBezTo>
                  <a:cubicBezTo>
                    <a:pt x="300" y="17"/>
                    <a:pt x="292"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0"/>
            <p:cNvSpPr/>
            <p:nvPr/>
          </p:nvSpPr>
          <p:spPr>
            <a:xfrm>
              <a:off x="1772725" y="4058325"/>
              <a:ext cx="11325" cy="21875"/>
            </a:xfrm>
            <a:custGeom>
              <a:avLst/>
              <a:gdLst/>
              <a:ahLst/>
              <a:cxnLst/>
              <a:rect l="l" t="t" r="r" b="b"/>
              <a:pathLst>
                <a:path w="453" h="875" extrusionOk="0">
                  <a:moveTo>
                    <a:pt x="436" y="1"/>
                  </a:moveTo>
                  <a:cubicBezTo>
                    <a:pt x="433" y="1"/>
                    <a:pt x="429" y="2"/>
                    <a:pt x="427" y="6"/>
                  </a:cubicBezTo>
                  <a:cubicBezTo>
                    <a:pt x="321" y="123"/>
                    <a:pt x="232" y="254"/>
                    <a:pt x="161" y="395"/>
                  </a:cubicBezTo>
                  <a:cubicBezTo>
                    <a:pt x="88" y="539"/>
                    <a:pt x="59" y="690"/>
                    <a:pt x="8" y="842"/>
                  </a:cubicBezTo>
                  <a:cubicBezTo>
                    <a:pt x="0" y="861"/>
                    <a:pt x="16" y="875"/>
                    <a:pt x="32" y="875"/>
                  </a:cubicBezTo>
                  <a:cubicBezTo>
                    <a:pt x="40" y="875"/>
                    <a:pt x="49" y="870"/>
                    <a:pt x="53" y="859"/>
                  </a:cubicBezTo>
                  <a:cubicBezTo>
                    <a:pt x="111" y="731"/>
                    <a:pt x="131" y="584"/>
                    <a:pt x="188" y="452"/>
                  </a:cubicBezTo>
                  <a:cubicBezTo>
                    <a:pt x="257" y="299"/>
                    <a:pt x="344" y="154"/>
                    <a:pt x="445" y="19"/>
                  </a:cubicBezTo>
                  <a:cubicBezTo>
                    <a:pt x="452" y="10"/>
                    <a:pt x="444" y="1"/>
                    <a:pt x="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0"/>
            <p:cNvSpPr/>
            <p:nvPr/>
          </p:nvSpPr>
          <p:spPr>
            <a:xfrm>
              <a:off x="1771950" y="4049900"/>
              <a:ext cx="9625" cy="19925"/>
            </a:xfrm>
            <a:custGeom>
              <a:avLst/>
              <a:gdLst/>
              <a:ahLst/>
              <a:cxnLst/>
              <a:rect l="l" t="t" r="r" b="b"/>
              <a:pathLst>
                <a:path w="385" h="797" extrusionOk="0">
                  <a:moveTo>
                    <a:pt x="358" y="1"/>
                  </a:moveTo>
                  <a:cubicBezTo>
                    <a:pt x="353" y="1"/>
                    <a:pt x="349" y="2"/>
                    <a:pt x="344" y="7"/>
                  </a:cubicBezTo>
                  <a:cubicBezTo>
                    <a:pt x="152" y="209"/>
                    <a:pt x="14" y="488"/>
                    <a:pt x="3" y="771"/>
                  </a:cubicBezTo>
                  <a:cubicBezTo>
                    <a:pt x="1" y="787"/>
                    <a:pt x="13" y="797"/>
                    <a:pt x="26" y="797"/>
                  </a:cubicBezTo>
                  <a:cubicBezTo>
                    <a:pt x="36" y="797"/>
                    <a:pt x="47" y="790"/>
                    <a:pt x="48" y="776"/>
                  </a:cubicBezTo>
                  <a:cubicBezTo>
                    <a:pt x="88" y="493"/>
                    <a:pt x="182" y="248"/>
                    <a:pt x="374" y="29"/>
                  </a:cubicBezTo>
                  <a:cubicBezTo>
                    <a:pt x="385" y="15"/>
                    <a:pt x="372" y="1"/>
                    <a:pt x="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0"/>
            <p:cNvSpPr/>
            <p:nvPr/>
          </p:nvSpPr>
          <p:spPr>
            <a:xfrm>
              <a:off x="1684000" y="4006600"/>
              <a:ext cx="16600" cy="9775"/>
            </a:xfrm>
            <a:custGeom>
              <a:avLst/>
              <a:gdLst/>
              <a:ahLst/>
              <a:cxnLst/>
              <a:rect l="l" t="t" r="r" b="b"/>
              <a:pathLst>
                <a:path w="664" h="391" extrusionOk="0">
                  <a:moveTo>
                    <a:pt x="23" y="0"/>
                  </a:moveTo>
                  <a:cubicBezTo>
                    <a:pt x="8" y="0"/>
                    <a:pt x="1" y="23"/>
                    <a:pt x="16" y="28"/>
                  </a:cubicBezTo>
                  <a:cubicBezTo>
                    <a:pt x="247" y="102"/>
                    <a:pt x="444" y="225"/>
                    <a:pt x="624" y="385"/>
                  </a:cubicBezTo>
                  <a:cubicBezTo>
                    <a:pt x="628" y="389"/>
                    <a:pt x="632" y="391"/>
                    <a:pt x="636" y="391"/>
                  </a:cubicBezTo>
                  <a:cubicBezTo>
                    <a:pt x="651" y="391"/>
                    <a:pt x="663" y="367"/>
                    <a:pt x="648" y="353"/>
                  </a:cubicBezTo>
                  <a:cubicBezTo>
                    <a:pt x="474" y="188"/>
                    <a:pt x="256" y="72"/>
                    <a:pt x="27" y="1"/>
                  </a:cubicBezTo>
                  <a:cubicBezTo>
                    <a:pt x="25" y="0"/>
                    <a:pt x="24"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0"/>
            <p:cNvSpPr/>
            <p:nvPr/>
          </p:nvSpPr>
          <p:spPr>
            <a:xfrm>
              <a:off x="1691725" y="4002500"/>
              <a:ext cx="14725" cy="13725"/>
            </a:xfrm>
            <a:custGeom>
              <a:avLst/>
              <a:gdLst/>
              <a:ahLst/>
              <a:cxnLst/>
              <a:rect l="l" t="t" r="r" b="b"/>
              <a:pathLst>
                <a:path w="589" h="549" extrusionOk="0">
                  <a:moveTo>
                    <a:pt x="21" y="1"/>
                  </a:moveTo>
                  <a:cubicBezTo>
                    <a:pt x="11" y="1"/>
                    <a:pt x="0" y="14"/>
                    <a:pt x="10" y="24"/>
                  </a:cubicBezTo>
                  <a:cubicBezTo>
                    <a:pt x="178" y="205"/>
                    <a:pt x="365" y="372"/>
                    <a:pt x="544" y="542"/>
                  </a:cubicBezTo>
                  <a:cubicBezTo>
                    <a:pt x="548" y="546"/>
                    <a:pt x="552" y="548"/>
                    <a:pt x="557" y="548"/>
                  </a:cubicBezTo>
                  <a:cubicBezTo>
                    <a:pt x="574" y="548"/>
                    <a:pt x="589" y="521"/>
                    <a:pt x="572" y="504"/>
                  </a:cubicBezTo>
                  <a:cubicBezTo>
                    <a:pt x="391" y="337"/>
                    <a:pt x="217" y="161"/>
                    <a:pt x="29" y="4"/>
                  </a:cubicBezTo>
                  <a:cubicBezTo>
                    <a:pt x="26" y="2"/>
                    <a:pt x="24"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0"/>
            <p:cNvSpPr/>
            <p:nvPr/>
          </p:nvSpPr>
          <p:spPr>
            <a:xfrm>
              <a:off x="1710700" y="3992950"/>
              <a:ext cx="20175" cy="19325"/>
            </a:xfrm>
            <a:custGeom>
              <a:avLst/>
              <a:gdLst/>
              <a:ahLst/>
              <a:cxnLst/>
              <a:rect l="l" t="t" r="r" b="b"/>
              <a:pathLst>
                <a:path w="807" h="773" extrusionOk="0">
                  <a:moveTo>
                    <a:pt x="47" y="0"/>
                  </a:moveTo>
                  <a:cubicBezTo>
                    <a:pt x="29" y="0"/>
                    <a:pt x="15" y="8"/>
                    <a:pt x="6" y="24"/>
                  </a:cubicBezTo>
                  <a:cubicBezTo>
                    <a:pt x="0" y="34"/>
                    <a:pt x="9" y="42"/>
                    <a:pt x="18" y="42"/>
                  </a:cubicBezTo>
                  <a:cubicBezTo>
                    <a:pt x="21" y="42"/>
                    <a:pt x="25" y="40"/>
                    <a:pt x="27" y="37"/>
                  </a:cubicBezTo>
                  <a:cubicBezTo>
                    <a:pt x="32" y="33"/>
                    <a:pt x="38" y="30"/>
                    <a:pt x="46" y="30"/>
                  </a:cubicBezTo>
                  <a:cubicBezTo>
                    <a:pt x="174" y="30"/>
                    <a:pt x="693" y="687"/>
                    <a:pt x="749" y="762"/>
                  </a:cubicBezTo>
                  <a:cubicBezTo>
                    <a:pt x="754" y="769"/>
                    <a:pt x="761" y="772"/>
                    <a:pt x="768" y="772"/>
                  </a:cubicBezTo>
                  <a:cubicBezTo>
                    <a:pt x="788" y="772"/>
                    <a:pt x="806" y="749"/>
                    <a:pt x="791" y="727"/>
                  </a:cubicBezTo>
                  <a:cubicBezTo>
                    <a:pt x="735" y="644"/>
                    <a:pt x="215"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0"/>
            <p:cNvSpPr/>
            <p:nvPr/>
          </p:nvSpPr>
          <p:spPr>
            <a:xfrm>
              <a:off x="1724250" y="3993375"/>
              <a:ext cx="15375" cy="22050"/>
            </a:xfrm>
            <a:custGeom>
              <a:avLst/>
              <a:gdLst/>
              <a:ahLst/>
              <a:cxnLst/>
              <a:rect l="l" t="t" r="r" b="b"/>
              <a:pathLst>
                <a:path w="615" h="882" extrusionOk="0">
                  <a:moveTo>
                    <a:pt x="20" y="1"/>
                  </a:moveTo>
                  <a:cubicBezTo>
                    <a:pt x="10" y="1"/>
                    <a:pt x="1" y="12"/>
                    <a:pt x="9" y="22"/>
                  </a:cubicBezTo>
                  <a:cubicBezTo>
                    <a:pt x="233" y="281"/>
                    <a:pt x="409" y="561"/>
                    <a:pt x="559" y="867"/>
                  </a:cubicBezTo>
                  <a:cubicBezTo>
                    <a:pt x="564" y="877"/>
                    <a:pt x="573" y="881"/>
                    <a:pt x="582" y="881"/>
                  </a:cubicBezTo>
                  <a:cubicBezTo>
                    <a:pt x="598" y="881"/>
                    <a:pt x="614" y="867"/>
                    <a:pt x="605" y="847"/>
                  </a:cubicBezTo>
                  <a:cubicBezTo>
                    <a:pt x="463" y="537"/>
                    <a:pt x="268" y="253"/>
                    <a:pt x="31" y="6"/>
                  </a:cubicBezTo>
                  <a:cubicBezTo>
                    <a:pt x="27" y="2"/>
                    <a:pt x="24" y="1"/>
                    <a:pt x="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0"/>
            <p:cNvSpPr/>
            <p:nvPr/>
          </p:nvSpPr>
          <p:spPr>
            <a:xfrm>
              <a:off x="1742900" y="3999950"/>
              <a:ext cx="9775" cy="13200"/>
            </a:xfrm>
            <a:custGeom>
              <a:avLst/>
              <a:gdLst/>
              <a:ahLst/>
              <a:cxnLst/>
              <a:rect l="l" t="t" r="r" b="b"/>
              <a:pathLst>
                <a:path w="391" h="528" extrusionOk="0">
                  <a:moveTo>
                    <a:pt x="13" y="0"/>
                  </a:moveTo>
                  <a:cubicBezTo>
                    <a:pt x="7" y="0"/>
                    <a:pt x="1" y="8"/>
                    <a:pt x="6" y="12"/>
                  </a:cubicBezTo>
                  <a:cubicBezTo>
                    <a:pt x="137" y="164"/>
                    <a:pt x="246" y="332"/>
                    <a:pt x="332" y="512"/>
                  </a:cubicBezTo>
                  <a:cubicBezTo>
                    <a:pt x="337" y="523"/>
                    <a:pt x="346" y="527"/>
                    <a:pt x="355" y="527"/>
                  </a:cubicBezTo>
                  <a:cubicBezTo>
                    <a:pt x="372" y="527"/>
                    <a:pt x="390" y="512"/>
                    <a:pt x="380" y="492"/>
                  </a:cubicBezTo>
                  <a:cubicBezTo>
                    <a:pt x="288" y="310"/>
                    <a:pt x="165" y="143"/>
                    <a:pt x="17" y="2"/>
                  </a:cubicBezTo>
                  <a:cubicBezTo>
                    <a:pt x="16" y="1"/>
                    <a:pt x="14" y="0"/>
                    <a:pt x="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0"/>
            <p:cNvSpPr/>
            <p:nvPr/>
          </p:nvSpPr>
          <p:spPr>
            <a:xfrm>
              <a:off x="1733050" y="4014475"/>
              <a:ext cx="13600" cy="23600"/>
            </a:xfrm>
            <a:custGeom>
              <a:avLst/>
              <a:gdLst/>
              <a:ahLst/>
              <a:cxnLst/>
              <a:rect l="l" t="t" r="r" b="b"/>
              <a:pathLst>
                <a:path w="544" h="944" extrusionOk="0">
                  <a:moveTo>
                    <a:pt x="526" y="0"/>
                  </a:moveTo>
                  <a:cubicBezTo>
                    <a:pt x="521" y="0"/>
                    <a:pt x="515" y="3"/>
                    <a:pt x="512" y="9"/>
                  </a:cubicBezTo>
                  <a:cubicBezTo>
                    <a:pt x="395" y="330"/>
                    <a:pt x="228" y="631"/>
                    <a:pt x="16" y="901"/>
                  </a:cubicBezTo>
                  <a:cubicBezTo>
                    <a:pt x="1" y="921"/>
                    <a:pt x="19" y="943"/>
                    <a:pt x="39" y="943"/>
                  </a:cubicBezTo>
                  <a:cubicBezTo>
                    <a:pt x="46" y="943"/>
                    <a:pt x="54" y="940"/>
                    <a:pt x="60" y="933"/>
                  </a:cubicBezTo>
                  <a:cubicBezTo>
                    <a:pt x="288" y="678"/>
                    <a:pt x="456" y="347"/>
                    <a:pt x="540" y="17"/>
                  </a:cubicBezTo>
                  <a:cubicBezTo>
                    <a:pt x="543" y="6"/>
                    <a:pt x="535" y="0"/>
                    <a:pt x="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0"/>
            <p:cNvSpPr/>
            <p:nvPr/>
          </p:nvSpPr>
          <p:spPr>
            <a:xfrm>
              <a:off x="1726225" y="4015225"/>
              <a:ext cx="15725" cy="24625"/>
            </a:xfrm>
            <a:custGeom>
              <a:avLst/>
              <a:gdLst/>
              <a:ahLst/>
              <a:cxnLst/>
              <a:rect l="l" t="t" r="r" b="b"/>
              <a:pathLst>
                <a:path w="629" h="985" extrusionOk="0">
                  <a:moveTo>
                    <a:pt x="608" y="0"/>
                  </a:moveTo>
                  <a:cubicBezTo>
                    <a:pt x="602" y="0"/>
                    <a:pt x="596" y="3"/>
                    <a:pt x="594" y="9"/>
                  </a:cubicBezTo>
                  <a:cubicBezTo>
                    <a:pt x="485" y="367"/>
                    <a:pt x="294" y="683"/>
                    <a:pt x="20" y="938"/>
                  </a:cubicBezTo>
                  <a:cubicBezTo>
                    <a:pt x="1" y="955"/>
                    <a:pt x="16" y="984"/>
                    <a:pt x="35" y="984"/>
                  </a:cubicBezTo>
                  <a:cubicBezTo>
                    <a:pt x="40" y="984"/>
                    <a:pt x="45" y="982"/>
                    <a:pt x="50" y="978"/>
                  </a:cubicBezTo>
                  <a:cubicBezTo>
                    <a:pt x="333" y="716"/>
                    <a:pt x="532" y="392"/>
                    <a:pt x="625" y="17"/>
                  </a:cubicBezTo>
                  <a:cubicBezTo>
                    <a:pt x="628" y="7"/>
                    <a:pt x="618" y="0"/>
                    <a:pt x="6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0"/>
            <p:cNvSpPr/>
            <p:nvPr/>
          </p:nvSpPr>
          <p:spPr>
            <a:xfrm>
              <a:off x="1701500" y="4015150"/>
              <a:ext cx="21350" cy="25600"/>
            </a:xfrm>
            <a:custGeom>
              <a:avLst/>
              <a:gdLst/>
              <a:ahLst/>
              <a:cxnLst/>
              <a:rect l="l" t="t" r="r" b="b"/>
              <a:pathLst>
                <a:path w="854" h="1024" extrusionOk="0">
                  <a:moveTo>
                    <a:pt x="832" y="1"/>
                  </a:moveTo>
                  <a:cubicBezTo>
                    <a:pt x="826" y="1"/>
                    <a:pt x="820" y="4"/>
                    <a:pt x="818" y="11"/>
                  </a:cubicBezTo>
                  <a:cubicBezTo>
                    <a:pt x="697" y="427"/>
                    <a:pt x="411" y="774"/>
                    <a:pt x="26" y="973"/>
                  </a:cubicBezTo>
                  <a:cubicBezTo>
                    <a:pt x="1" y="986"/>
                    <a:pt x="12" y="1024"/>
                    <a:pt x="35" y="1024"/>
                  </a:cubicBezTo>
                  <a:cubicBezTo>
                    <a:pt x="39" y="1024"/>
                    <a:pt x="43" y="1023"/>
                    <a:pt x="47" y="1021"/>
                  </a:cubicBezTo>
                  <a:cubicBezTo>
                    <a:pt x="447" y="819"/>
                    <a:pt x="741" y="454"/>
                    <a:pt x="851" y="20"/>
                  </a:cubicBezTo>
                  <a:cubicBezTo>
                    <a:pt x="854" y="9"/>
                    <a:pt x="84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0"/>
            <p:cNvSpPr/>
            <p:nvPr/>
          </p:nvSpPr>
          <p:spPr>
            <a:xfrm>
              <a:off x="1687275" y="4018900"/>
              <a:ext cx="14825" cy="17075"/>
            </a:xfrm>
            <a:custGeom>
              <a:avLst/>
              <a:gdLst/>
              <a:ahLst/>
              <a:cxnLst/>
              <a:rect l="l" t="t" r="r" b="b"/>
              <a:pathLst>
                <a:path w="593" h="683" extrusionOk="0">
                  <a:moveTo>
                    <a:pt x="573" y="1"/>
                  </a:moveTo>
                  <a:cubicBezTo>
                    <a:pt x="568" y="1"/>
                    <a:pt x="563" y="4"/>
                    <a:pt x="560" y="10"/>
                  </a:cubicBezTo>
                  <a:cubicBezTo>
                    <a:pt x="461" y="274"/>
                    <a:pt x="272" y="493"/>
                    <a:pt x="27" y="629"/>
                  </a:cubicBezTo>
                  <a:cubicBezTo>
                    <a:pt x="0" y="643"/>
                    <a:pt x="12" y="682"/>
                    <a:pt x="36" y="682"/>
                  </a:cubicBezTo>
                  <a:cubicBezTo>
                    <a:pt x="39" y="682"/>
                    <a:pt x="44" y="681"/>
                    <a:pt x="48" y="678"/>
                  </a:cubicBezTo>
                  <a:cubicBezTo>
                    <a:pt x="304" y="536"/>
                    <a:pt x="497" y="301"/>
                    <a:pt x="589" y="22"/>
                  </a:cubicBezTo>
                  <a:cubicBezTo>
                    <a:pt x="593" y="10"/>
                    <a:pt x="582"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0"/>
          <p:cNvGrpSpPr/>
          <p:nvPr/>
        </p:nvGrpSpPr>
        <p:grpSpPr>
          <a:xfrm rot="-5994294">
            <a:off x="7542991" y="461341"/>
            <a:ext cx="2392963" cy="916620"/>
            <a:chOff x="4920725" y="3889650"/>
            <a:chExt cx="789000" cy="302225"/>
          </a:xfrm>
        </p:grpSpPr>
        <p:sp>
          <p:nvSpPr>
            <p:cNvPr id="545" name="Google Shape;545;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 name="Google Shape;588;p10"/>
          <p:cNvGrpSpPr/>
          <p:nvPr/>
        </p:nvGrpSpPr>
        <p:grpSpPr>
          <a:xfrm rot="-5400000">
            <a:off x="6922287" y="-48971"/>
            <a:ext cx="1913483" cy="779106"/>
            <a:chOff x="4920725" y="3889650"/>
            <a:chExt cx="789000" cy="302225"/>
          </a:xfrm>
        </p:grpSpPr>
        <p:sp>
          <p:nvSpPr>
            <p:cNvPr id="589" name="Google Shape;589;p10"/>
            <p:cNvSpPr/>
            <p:nvPr/>
          </p:nvSpPr>
          <p:spPr>
            <a:xfrm>
              <a:off x="4920725" y="3889650"/>
              <a:ext cx="788950" cy="301800"/>
            </a:xfrm>
            <a:custGeom>
              <a:avLst/>
              <a:gdLst/>
              <a:ahLst/>
              <a:cxnLst/>
              <a:rect l="l" t="t" r="r" b="b"/>
              <a:pathLst>
                <a:path w="31558" h="12072" extrusionOk="0">
                  <a:moveTo>
                    <a:pt x="8471" y="0"/>
                  </a:moveTo>
                  <a:cubicBezTo>
                    <a:pt x="8275" y="0"/>
                    <a:pt x="8079" y="6"/>
                    <a:pt x="7883" y="17"/>
                  </a:cubicBezTo>
                  <a:cubicBezTo>
                    <a:pt x="7848" y="18"/>
                    <a:pt x="7820" y="47"/>
                    <a:pt x="7822" y="82"/>
                  </a:cubicBezTo>
                  <a:cubicBezTo>
                    <a:pt x="7786" y="115"/>
                    <a:pt x="7786" y="171"/>
                    <a:pt x="7822" y="206"/>
                  </a:cubicBezTo>
                  <a:cubicBezTo>
                    <a:pt x="8190" y="597"/>
                    <a:pt x="8446" y="1008"/>
                    <a:pt x="8605" y="1522"/>
                  </a:cubicBezTo>
                  <a:cubicBezTo>
                    <a:pt x="8658" y="1694"/>
                    <a:pt x="8702" y="1870"/>
                    <a:pt x="8735" y="2048"/>
                  </a:cubicBezTo>
                  <a:cubicBezTo>
                    <a:pt x="8762" y="2186"/>
                    <a:pt x="8823" y="2593"/>
                    <a:pt x="8753" y="2889"/>
                  </a:cubicBezTo>
                  <a:cubicBezTo>
                    <a:pt x="8683" y="2979"/>
                    <a:pt x="8619" y="3057"/>
                    <a:pt x="8511" y="3107"/>
                  </a:cubicBezTo>
                  <a:cubicBezTo>
                    <a:pt x="8429" y="3146"/>
                    <a:pt x="8339" y="3165"/>
                    <a:pt x="8248" y="3165"/>
                  </a:cubicBezTo>
                  <a:cubicBezTo>
                    <a:pt x="8224" y="3165"/>
                    <a:pt x="8200" y="3164"/>
                    <a:pt x="8176" y="3161"/>
                  </a:cubicBezTo>
                  <a:cubicBezTo>
                    <a:pt x="7599" y="2940"/>
                    <a:pt x="7443" y="1650"/>
                    <a:pt x="7007" y="1244"/>
                  </a:cubicBezTo>
                  <a:cubicBezTo>
                    <a:pt x="6617" y="881"/>
                    <a:pt x="6079" y="685"/>
                    <a:pt x="5559" y="622"/>
                  </a:cubicBezTo>
                  <a:cubicBezTo>
                    <a:pt x="5412" y="604"/>
                    <a:pt x="5267" y="597"/>
                    <a:pt x="5122" y="597"/>
                  </a:cubicBezTo>
                  <a:cubicBezTo>
                    <a:pt x="3872" y="597"/>
                    <a:pt x="2671" y="1186"/>
                    <a:pt x="1447" y="1186"/>
                  </a:cubicBezTo>
                  <a:cubicBezTo>
                    <a:pt x="1017" y="1186"/>
                    <a:pt x="583" y="1113"/>
                    <a:pt x="144" y="916"/>
                  </a:cubicBezTo>
                  <a:cubicBezTo>
                    <a:pt x="137" y="912"/>
                    <a:pt x="129" y="911"/>
                    <a:pt x="122" y="911"/>
                  </a:cubicBezTo>
                  <a:cubicBezTo>
                    <a:pt x="114" y="911"/>
                    <a:pt x="107" y="912"/>
                    <a:pt x="100" y="916"/>
                  </a:cubicBezTo>
                  <a:cubicBezTo>
                    <a:pt x="94" y="913"/>
                    <a:pt x="87" y="912"/>
                    <a:pt x="81" y="912"/>
                  </a:cubicBezTo>
                  <a:cubicBezTo>
                    <a:pt x="40" y="912"/>
                    <a:pt x="1" y="957"/>
                    <a:pt x="30" y="996"/>
                  </a:cubicBezTo>
                  <a:cubicBezTo>
                    <a:pt x="1154" y="2499"/>
                    <a:pt x="983" y="4691"/>
                    <a:pt x="2329" y="6038"/>
                  </a:cubicBezTo>
                  <a:cubicBezTo>
                    <a:pt x="2854" y="6566"/>
                    <a:pt x="3570" y="6893"/>
                    <a:pt x="4309" y="6963"/>
                  </a:cubicBezTo>
                  <a:cubicBezTo>
                    <a:pt x="4388" y="6971"/>
                    <a:pt x="4466" y="6975"/>
                    <a:pt x="4543" y="6975"/>
                  </a:cubicBezTo>
                  <a:cubicBezTo>
                    <a:pt x="5482" y="6975"/>
                    <a:pt x="6269" y="6449"/>
                    <a:pt x="7188" y="6307"/>
                  </a:cubicBezTo>
                  <a:cubicBezTo>
                    <a:pt x="7363" y="6362"/>
                    <a:pt x="7599" y="6502"/>
                    <a:pt x="7667" y="6642"/>
                  </a:cubicBezTo>
                  <a:cubicBezTo>
                    <a:pt x="7756" y="6822"/>
                    <a:pt x="7539" y="7349"/>
                    <a:pt x="7408" y="7499"/>
                  </a:cubicBezTo>
                  <a:cubicBezTo>
                    <a:pt x="7208" y="7733"/>
                    <a:pt x="6915" y="7940"/>
                    <a:pt x="6641" y="8066"/>
                  </a:cubicBezTo>
                  <a:cubicBezTo>
                    <a:pt x="6108" y="8313"/>
                    <a:pt x="5499" y="8273"/>
                    <a:pt x="4945" y="8465"/>
                  </a:cubicBezTo>
                  <a:cubicBezTo>
                    <a:pt x="4898" y="8480"/>
                    <a:pt x="4869" y="8525"/>
                    <a:pt x="4876" y="8574"/>
                  </a:cubicBezTo>
                  <a:cubicBezTo>
                    <a:pt x="4841" y="8582"/>
                    <a:pt x="4826" y="8621"/>
                    <a:pt x="4844" y="8652"/>
                  </a:cubicBezTo>
                  <a:cubicBezTo>
                    <a:pt x="5628" y="10080"/>
                    <a:pt x="7503" y="10836"/>
                    <a:pt x="8983" y="11268"/>
                  </a:cubicBezTo>
                  <a:cubicBezTo>
                    <a:pt x="10847" y="11813"/>
                    <a:pt x="12811" y="12064"/>
                    <a:pt x="14755" y="12064"/>
                  </a:cubicBezTo>
                  <a:cubicBezTo>
                    <a:pt x="14949" y="12064"/>
                    <a:pt x="15143" y="12061"/>
                    <a:pt x="15336" y="12056"/>
                  </a:cubicBezTo>
                  <a:cubicBezTo>
                    <a:pt x="15348" y="12066"/>
                    <a:pt x="15362" y="12072"/>
                    <a:pt x="15377" y="12072"/>
                  </a:cubicBezTo>
                  <a:cubicBezTo>
                    <a:pt x="15380" y="12072"/>
                    <a:pt x="15383" y="12071"/>
                    <a:pt x="15386" y="12071"/>
                  </a:cubicBezTo>
                  <a:cubicBezTo>
                    <a:pt x="16009" y="12002"/>
                    <a:pt x="16355" y="11450"/>
                    <a:pt x="16607" y="10924"/>
                  </a:cubicBezTo>
                  <a:cubicBezTo>
                    <a:pt x="16920" y="10270"/>
                    <a:pt x="17166" y="8029"/>
                    <a:pt x="18076" y="8029"/>
                  </a:cubicBezTo>
                  <a:cubicBezTo>
                    <a:pt x="18090" y="8029"/>
                    <a:pt x="18105" y="8029"/>
                    <a:pt x="18120" y="8030"/>
                  </a:cubicBezTo>
                  <a:cubicBezTo>
                    <a:pt x="18122" y="8031"/>
                    <a:pt x="18125" y="8031"/>
                    <a:pt x="18128" y="8031"/>
                  </a:cubicBezTo>
                  <a:cubicBezTo>
                    <a:pt x="18136" y="8031"/>
                    <a:pt x="18145" y="8029"/>
                    <a:pt x="18153" y="8026"/>
                  </a:cubicBezTo>
                  <a:cubicBezTo>
                    <a:pt x="19199" y="8164"/>
                    <a:pt x="18664" y="9717"/>
                    <a:pt x="18374" y="10304"/>
                  </a:cubicBezTo>
                  <a:cubicBezTo>
                    <a:pt x="18120" y="10815"/>
                    <a:pt x="17782" y="11260"/>
                    <a:pt x="17386" y="11667"/>
                  </a:cubicBezTo>
                  <a:cubicBezTo>
                    <a:pt x="17304" y="11753"/>
                    <a:pt x="17384" y="11871"/>
                    <a:pt x="17474" y="11871"/>
                  </a:cubicBezTo>
                  <a:cubicBezTo>
                    <a:pt x="17487" y="11871"/>
                    <a:pt x="17499" y="11869"/>
                    <a:pt x="17512" y="11864"/>
                  </a:cubicBezTo>
                  <a:cubicBezTo>
                    <a:pt x="17975" y="11951"/>
                    <a:pt x="18444" y="11993"/>
                    <a:pt x="18912" y="11993"/>
                  </a:cubicBezTo>
                  <a:cubicBezTo>
                    <a:pt x="20396" y="11993"/>
                    <a:pt x="21870" y="11569"/>
                    <a:pt x="23145" y="10787"/>
                  </a:cubicBezTo>
                  <a:cubicBezTo>
                    <a:pt x="23193" y="10760"/>
                    <a:pt x="23213" y="10701"/>
                    <a:pt x="23191" y="10652"/>
                  </a:cubicBezTo>
                  <a:cubicBezTo>
                    <a:pt x="23331" y="10332"/>
                    <a:pt x="23390" y="9992"/>
                    <a:pt x="23415" y="9644"/>
                  </a:cubicBezTo>
                  <a:cubicBezTo>
                    <a:pt x="23453" y="9119"/>
                    <a:pt x="23192" y="7753"/>
                    <a:pt x="24035" y="7753"/>
                  </a:cubicBezTo>
                  <a:cubicBezTo>
                    <a:pt x="24068" y="7753"/>
                    <a:pt x="24103" y="7755"/>
                    <a:pt x="24140" y="7760"/>
                  </a:cubicBezTo>
                  <a:lnTo>
                    <a:pt x="24180" y="7824"/>
                  </a:lnTo>
                  <a:cubicBezTo>
                    <a:pt x="24230" y="7828"/>
                    <a:pt x="24280" y="7845"/>
                    <a:pt x="24321" y="7874"/>
                  </a:cubicBezTo>
                  <a:cubicBezTo>
                    <a:pt x="24448" y="7968"/>
                    <a:pt x="24529" y="8082"/>
                    <a:pt x="24528" y="8245"/>
                  </a:cubicBezTo>
                  <a:cubicBezTo>
                    <a:pt x="24528" y="8286"/>
                    <a:pt x="24522" y="8326"/>
                    <a:pt x="24513" y="8366"/>
                  </a:cubicBezTo>
                  <a:cubicBezTo>
                    <a:pt x="24516" y="8372"/>
                    <a:pt x="24520" y="8377"/>
                    <a:pt x="24524" y="8382"/>
                  </a:cubicBezTo>
                  <a:cubicBezTo>
                    <a:pt x="24521" y="8585"/>
                    <a:pt x="24478" y="8786"/>
                    <a:pt x="24396" y="8973"/>
                  </a:cubicBezTo>
                  <a:cubicBezTo>
                    <a:pt x="24293" y="9257"/>
                    <a:pt x="24181" y="9432"/>
                    <a:pt x="23970" y="9669"/>
                  </a:cubicBezTo>
                  <a:cubicBezTo>
                    <a:pt x="23924" y="9721"/>
                    <a:pt x="23948" y="9830"/>
                    <a:pt x="24027" y="9830"/>
                  </a:cubicBezTo>
                  <a:cubicBezTo>
                    <a:pt x="24030" y="9830"/>
                    <a:pt x="24033" y="9830"/>
                    <a:pt x="24037" y="9829"/>
                  </a:cubicBezTo>
                  <a:cubicBezTo>
                    <a:pt x="26365" y="9584"/>
                    <a:pt x="27524" y="6243"/>
                    <a:pt x="26148" y="4480"/>
                  </a:cubicBezTo>
                  <a:cubicBezTo>
                    <a:pt x="27972" y="3824"/>
                    <a:pt x="29725" y="2981"/>
                    <a:pt x="31377" y="1966"/>
                  </a:cubicBezTo>
                  <a:cubicBezTo>
                    <a:pt x="31394" y="1956"/>
                    <a:pt x="31408" y="1941"/>
                    <a:pt x="31416" y="1921"/>
                  </a:cubicBezTo>
                  <a:cubicBezTo>
                    <a:pt x="31461" y="1921"/>
                    <a:pt x="31505" y="1893"/>
                    <a:pt x="31513" y="1828"/>
                  </a:cubicBezTo>
                  <a:cubicBezTo>
                    <a:pt x="31558" y="1471"/>
                    <a:pt x="31272" y="1085"/>
                    <a:pt x="30907" y="1085"/>
                  </a:cubicBezTo>
                  <a:cubicBezTo>
                    <a:pt x="30871" y="1085"/>
                    <a:pt x="30834" y="1089"/>
                    <a:pt x="30797" y="1097"/>
                  </a:cubicBezTo>
                  <a:cubicBezTo>
                    <a:pt x="30778" y="1102"/>
                    <a:pt x="30766" y="1118"/>
                    <a:pt x="30766" y="1138"/>
                  </a:cubicBezTo>
                  <a:cubicBezTo>
                    <a:pt x="30763" y="1138"/>
                    <a:pt x="30760" y="1138"/>
                    <a:pt x="30757" y="1138"/>
                  </a:cubicBezTo>
                  <a:cubicBezTo>
                    <a:pt x="30736" y="1138"/>
                    <a:pt x="30717" y="1146"/>
                    <a:pt x="30702" y="1161"/>
                  </a:cubicBezTo>
                  <a:cubicBezTo>
                    <a:pt x="29502" y="2248"/>
                    <a:pt x="28030" y="3021"/>
                    <a:pt x="26501" y="3624"/>
                  </a:cubicBezTo>
                  <a:cubicBezTo>
                    <a:pt x="27089" y="1576"/>
                    <a:pt x="24002" y="613"/>
                    <a:pt x="22519" y="547"/>
                  </a:cubicBezTo>
                  <a:cubicBezTo>
                    <a:pt x="22517" y="547"/>
                    <a:pt x="22514" y="547"/>
                    <a:pt x="22512" y="547"/>
                  </a:cubicBezTo>
                  <a:cubicBezTo>
                    <a:pt x="22493" y="547"/>
                    <a:pt x="22477" y="556"/>
                    <a:pt x="22467" y="570"/>
                  </a:cubicBezTo>
                  <a:cubicBezTo>
                    <a:pt x="22417" y="603"/>
                    <a:pt x="22398" y="682"/>
                    <a:pt x="22467" y="721"/>
                  </a:cubicBezTo>
                  <a:cubicBezTo>
                    <a:pt x="22873" y="945"/>
                    <a:pt x="23246" y="1208"/>
                    <a:pt x="23569" y="1545"/>
                  </a:cubicBezTo>
                  <a:cubicBezTo>
                    <a:pt x="23733" y="1718"/>
                    <a:pt x="23890" y="1905"/>
                    <a:pt x="24017" y="2110"/>
                  </a:cubicBezTo>
                  <a:cubicBezTo>
                    <a:pt x="24113" y="2267"/>
                    <a:pt x="24523" y="3194"/>
                    <a:pt x="23961" y="3194"/>
                  </a:cubicBezTo>
                  <a:cubicBezTo>
                    <a:pt x="23912" y="3194"/>
                    <a:pt x="23856" y="3187"/>
                    <a:pt x="23791" y="3172"/>
                  </a:cubicBezTo>
                  <a:cubicBezTo>
                    <a:pt x="23791" y="3157"/>
                    <a:pt x="23789" y="3143"/>
                    <a:pt x="23782" y="3128"/>
                  </a:cubicBezTo>
                  <a:cubicBezTo>
                    <a:pt x="22478" y="434"/>
                    <a:pt x="19603" y="55"/>
                    <a:pt x="16771" y="55"/>
                  </a:cubicBezTo>
                  <a:cubicBezTo>
                    <a:pt x="15663" y="55"/>
                    <a:pt x="14562" y="113"/>
                    <a:pt x="13564" y="113"/>
                  </a:cubicBezTo>
                  <a:cubicBezTo>
                    <a:pt x="13292" y="113"/>
                    <a:pt x="13029" y="109"/>
                    <a:pt x="12775" y="98"/>
                  </a:cubicBezTo>
                  <a:cubicBezTo>
                    <a:pt x="12773" y="98"/>
                    <a:pt x="12771" y="98"/>
                    <a:pt x="12770" y="98"/>
                  </a:cubicBezTo>
                  <a:cubicBezTo>
                    <a:pt x="12693" y="98"/>
                    <a:pt x="12682" y="186"/>
                    <a:pt x="12728" y="227"/>
                  </a:cubicBezTo>
                  <a:cubicBezTo>
                    <a:pt x="12675" y="269"/>
                    <a:pt x="12655" y="363"/>
                    <a:pt x="12728" y="415"/>
                  </a:cubicBezTo>
                  <a:cubicBezTo>
                    <a:pt x="13180" y="737"/>
                    <a:pt x="13488" y="1174"/>
                    <a:pt x="13648" y="1708"/>
                  </a:cubicBezTo>
                  <a:cubicBezTo>
                    <a:pt x="13767" y="2104"/>
                    <a:pt x="13950" y="3345"/>
                    <a:pt x="13344" y="3539"/>
                  </a:cubicBezTo>
                  <a:cubicBezTo>
                    <a:pt x="13342" y="3539"/>
                    <a:pt x="13340" y="3539"/>
                    <a:pt x="13338" y="3539"/>
                  </a:cubicBezTo>
                  <a:cubicBezTo>
                    <a:pt x="12314" y="3539"/>
                    <a:pt x="12444" y="2154"/>
                    <a:pt x="12357" y="1446"/>
                  </a:cubicBezTo>
                  <a:cubicBezTo>
                    <a:pt x="12313" y="1080"/>
                    <a:pt x="12231" y="683"/>
                    <a:pt x="11864" y="558"/>
                  </a:cubicBezTo>
                  <a:cubicBezTo>
                    <a:pt x="11865" y="518"/>
                    <a:pt x="11838" y="482"/>
                    <a:pt x="11798" y="473"/>
                  </a:cubicBezTo>
                  <a:cubicBezTo>
                    <a:pt x="10713" y="178"/>
                    <a:pt x="9595" y="0"/>
                    <a:pt x="84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0"/>
            <p:cNvSpPr/>
            <p:nvPr/>
          </p:nvSpPr>
          <p:spPr>
            <a:xfrm>
              <a:off x="4924375" y="3916675"/>
              <a:ext cx="91975" cy="48475"/>
            </a:xfrm>
            <a:custGeom>
              <a:avLst/>
              <a:gdLst/>
              <a:ahLst/>
              <a:cxnLst/>
              <a:rect l="l" t="t" r="r" b="b"/>
              <a:pathLst>
                <a:path w="3679" h="1939" extrusionOk="0">
                  <a:moveTo>
                    <a:pt x="151" y="1"/>
                  </a:moveTo>
                  <a:cubicBezTo>
                    <a:pt x="131" y="1"/>
                    <a:pt x="126" y="33"/>
                    <a:pt x="148" y="43"/>
                  </a:cubicBezTo>
                  <a:cubicBezTo>
                    <a:pt x="1202" y="475"/>
                    <a:pt x="2207" y="1023"/>
                    <a:pt x="3140" y="1676"/>
                  </a:cubicBezTo>
                  <a:cubicBezTo>
                    <a:pt x="2020" y="1285"/>
                    <a:pt x="992" y="732"/>
                    <a:pt x="30" y="31"/>
                  </a:cubicBezTo>
                  <a:cubicBezTo>
                    <a:pt x="28" y="29"/>
                    <a:pt x="25" y="28"/>
                    <a:pt x="23" y="28"/>
                  </a:cubicBezTo>
                  <a:cubicBezTo>
                    <a:pt x="11" y="28"/>
                    <a:pt x="1" y="45"/>
                    <a:pt x="12" y="53"/>
                  </a:cubicBezTo>
                  <a:cubicBezTo>
                    <a:pt x="1016" y="849"/>
                    <a:pt x="2141" y="1432"/>
                    <a:pt x="3356" y="1828"/>
                  </a:cubicBezTo>
                  <a:cubicBezTo>
                    <a:pt x="3368" y="1836"/>
                    <a:pt x="3382" y="1844"/>
                    <a:pt x="3394" y="1855"/>
                  </a:cubicBezTo>
                  <a:cubicBezTo>
                    <a:pt x="3357" y="1856"/>
                    <a:pt x="3321" y="1856"/>
                    <a:pt x="3285" y="1856"/>
                  </a:cubicBezTo>
                  <a:cubicBezTo>
                    <a:pt x="2404" y="1856"/>
                    <a:pt x="1560" y="1668"/>
                    <a:pt x="749" y="1297"/>
                  </a:cubicBezTo>
                  <a:cubicBezTo>
                    <a:pt x="746" y="1296"/>
                    <a:pt x="742" y="1295"/>
                    <a:pt x="739" y="1295"/>
                  </a:cubicBezTo>
                  <a:cubicBezTo>
                    <a:pt x="718" y="1295"/>
                    <a:pt x="704" y="1324"/>
                    <a:pt x="726" y="1335"/>
                  </a:cubicBezTo>
                  <a:cubicBezTo>
                    <a:pt x="1539" y="1740"/>
                    <a:pt x="2404" y="1938"/>
                    <a:pt x="3302" y="1938"/>
                  </a:cubicBezTo>
                  <a:cubicBezTo>
                    <a:pt x="3410" y="1938"/>
                    <a:pt x="3518" y="1935"/>
                    <a:pt x="3627" y="1930"/>
                  </a:cubicBezTo>
                  <a:cubicBezTo>
                    <a:pt x="3678" y="1926"/>
                    <a:pt x="3679" y="1847"/>
                    <a:pt x="3629" y="1847"/>
                  </a:cubicBezTo>
                  <a:cubicBezTo>
                    <a:pt x="3629" y="1847"/>
                    <a:pt x="3628" y="1847"/>
                    <a:pt x="3627" y="1847"/>
                  </a:cubicBezTo>
                  <a:cubicBezTo>
                    <a:pt x="3570" y="1850"/>
                    <a:pt x="3514" y="1850"/>
                    <a:pt x="3458" y="1851"/>
                  </a:cubicBezTo>
                  <a:cubicBezTo>
                    <a:pt x="3492" y="1843"/>
                    <a:pt x="3494" y="1794"/>
                    <a:pt x="3460" y="1783"/>
                  </a:cubicBezTo>
                  <a:cubicBezTo>
                    <a:pt x="3443" y="1776"/>
                    <a:pt x="3426" y="1771"/>
                    <a:pt x="3408" y="1766"/>
                  </a:cubicBezTo>
                  <a:cubicBezTo>
                    <a:pt x="2416" y="1024"/>
                    <a:pt x="1321" y="429"/>
                    <a:pt x="160" y="3"/>
                  </a:cubicBezTo>
                  <a:cubicBezTo>
                    <a:pt x="157" y="1"/>
                    <a:pt x="154"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0"/>
            <p:cNvSpPr/>
            <p:nvPr/>
          </p:nvSpPr>
          <p:spPr>
            <a:xfrm>
              <a:off x="4959150" y="4004075"/>
              <a:ext cx="151300" cy="18600"/>
            </a:xfrm>
            <a:custGeom>
              <a:avLst/>
              <a:gdLst/>
              <a:ahLst/>
              <a:cxnLst/>
              <a:rect l="l" t="t" r="r" b="b"/>
              <a:pathLst>
                <a:path w="6052" h="744" extrusionOk="0">
                  <a:moveTo>
                    <a:pt x="39" y="1"/>
                  </a:moveTo>
                  <a:cubicBezTo>
                    <a:pt x="16" y="1"/>
                    <a:pt x="1" y="32"/>
                    <a:pt x="25" y="43"/>
                  </a:cubicBezTo>
                  <a:cubicBezTo>
                    <a:pt x="1017" y="513"/>
                    <a:pt x="2088" y="743"/>
                    <a:pt x="3160" y="743"/>
                  </a:cubicBezTo>
                  <a:cubicBezTo>
                    <a:pt x="4126" y="743"/>
                    <a:pt x="5094" y="556"/>
                    <a:pt x="6009" y="189"/>
                  </a:cubicBezTo>
                  <a:cubicBezTo>
                    <a:pt x="6051" y="172"/>
                    <a:pt x="6039" y="107"/>
                    <a:pt x="6001" y="107"/>
                  </a:cubicBezTo>
                  <a:cubicBezTo>
                    <a:pt x="5996" y="107"/>
                    <a:pt x="5991" y="108"/>
                    <a:pt x="5986" y="110"/>
                  </a:cubicBezTo>
                  <a:cubicBezTo>
                    <a:pt x="5063" y="475"/>
                    <a:pt x="4113" y="654"/>
                    <a:pt x="3165" y="654"/>
                  </a:cubicBezTo>
                  <a:cubicBezTo>
                    <a:pt x="2112" y="654"/>
                    <a:pt x="1061" y="433"/>
                    <a:pt x="49" y="3"/>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5037675" y="3907700"/>
              <a:ext cx="57725" cy="89075"/>
            </a:xfrm>
            <a:custGeom>
              <a:avLst/>
              <a:gdLst/>
              <a:ahLst/>
              <a:cxnLst/>
              <a:rect l="l" t="t" r="r" b="b"/>
              <a:pathLst>
                <a:path w="2309" h="3563" extrusionOk="0">
                  <a:moveTo>
                    <a:pt x="34" y="1"/>
                  </a:moveTo>
                  <a:cubicBezTo>
                    <a:pt x="14" y="1"/>
                    <a:pt x="1" y="33"/>
                    <a:pt x="22" y="48"/>
                  </a:cubicBezTo>
                  <a:cubicBezTo>
                    <a:pt x="1174" y="915"/>
                    <a:pt x="1789" y="2182"/>
                    <a:pt x="2208" y="3530"/>
                  </a:cubicBezTo>
                  <a:cubicBezTo>
                    <a:pt x="2214" y="3553"/>
                    <a:pt x="2233" y="3563"/>
                    <a:pt x="2252" y="3563"/>
                  </a:cubicBezTo>
                  <a:cubicBezTo>
                    <a:pt x="2280" y="3563"/>
                    <a:pt x="2308" y="3540"/>
                    <a:pt x="2297" y="3505"/>
                  </a:cubicBezTo>
                  <a:cubicBezTo>
                    <a:pt x="1887" y="2145"/>
                    <a:pt x="1235" y="842"/>
                    <a:pt x="47" y="5"/>
                  </a:cubicBezTo>
                  <a:cubicBezTo>
                    <a:pt x="42" y="2"/>
                    <a:pt x="38"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5126100" y="3972550"/>
              <a:ext cx="28175" cy="41250"/>
            </a:xfrm>
            <a:custGeom>
              <a:avLst/>
              <a:gdLst/>
              <a:ahLst/>
              <a:cxnLst/>
              <a:rect l="l" t="t" r="r" b="b"/>
              <a:pathLst>
                <a:path w="1127" h="1650" extrusionOk="0">
                  <a:moveTo>
                    <a:pt x="26" y="1"/>
                  </a:moveTo>
                  <a:cubicBezTo>
                    <a:pt x="14" y="1"/>
                    <a:pt x="1" y="11"/>
                    <a:pt x="4" y="28"/>
                  </a:cubicBezTo>
                  <a:cubicBezTo>
                    <a:pt x="119" y="676"/>
                    <a:pt x="504" y="1276"/>
                    <a:pt x="1051" y="1643"/>
                  </a:cubicBezTo>
                  <a:cubicBezTo>
                    <a:pt x="1057" y="1647"/>
                    <a:pt x="1064" y="1649"/>
                    <a:pt x="1070" y="1649"/>
                  </a:cubicBezTo>
                  <a:cubicBezTo>
                    <a:pt x="1100" y="1649"/>
                    <a:pt x="1126" y="1605"/>
                    <a:pt x="1098" y="1583"/>
                  </a:cubicBezTo>
                  <a:cubicBezTo>
                    <a:pt x="568" y="1172"/>
                    <a:pt x="221" y="667"/>
                    <a:pt x="45" y="16"/>
                  </a:cubicBezTo>
                  <a:cubicBezTo>
                    <a:pt x="43" y="5"/>
                    <a:pt x="35"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5042400" y="4031025"/>
              <a:ext cx="160325" cy="78575"/>
            </a:xfrm>
            <a:custGeom>
              <a:avLst/>
              <a:gdLst/>
              <a:ahLst/>
              <a:cxnLst/>
              <a:rect l="l" t="t" r="r" b="b"/>
              <a:pathLst>
                <a:path w="6413" h="3143" extrusionOk="0">
                  <a:moveTo>
                    <a:pt x="6358" y="0"/>
                  </a:moveTo>
                  <a:cubicBezTo>
                    <a:pt x="6352" y="0"/>
                    <a:pt x="6345" y="2"/>
                    <a:pt x="6338" y="7"/>
                  </a:cubicBezTo>
                  <a:cubicBezTo>
                    <a:pt x="5390" y="643"/>
                    <a:pt x="4875" y="1696"/>
                    <a:pt x="3887" y="2306"/>
                  </a:cubicBezTo>
                  <a:cubicBezTo>
                    <a:pt x="3047" y="2823"/>
                    <a:pt x="2104" y="3068"/>
                    <a:pt x="1144" y="3068"/>
                  </a:cubicBezTo>
                  <a:cubicBezTo>
                    <a:pt x="775" y="3068"/>
                    <a:pt x="403" y="3031"/>
                    <a:pt x="33" y="2961"/>
                  </a:cubicBezTo>
                  <a:cubicBezTo>
                    <a:pt x="32" y="2960"/>
                    <a:pt x="30" y="2960"/>
                    <a:pt x="29" y="2960"/>
                  </a:cubicBezTo>
                  <a:cubicBezTo>
                    <a:pt x="8" y="2960"/>
                    <a:pt x="1" y="2992"/>
                    <a:pt x="23" y="2998"/>
                  </a:cubicBezTo>
                  <a:cubicBezTo>
                    <a:pt x="418" y="3095"/>
                    <a:pt x="821" y="3142"/>
                    <a:pt x="1222" y="3142"/>
                  </a:cubicBezTo>
                  <a:cubicBezTo>
                    <a:pt x="1945" y="3142"/>
                    <a:pt x="2665" y="2988"/>
                    <a:pt x="3333" y="2690"/>
                  </a:cubicBezTo>
                  <a:cubicBezTo>
                    <a:pt x="3850" y="2461"/>
                    <a:pt x="4323" y="2146"/>
                    <a:pt x="4735" y="1760"/>
                  </a:cubicBezTo>
                  <a:cubicBezTo>
                    <a:pt x="5312" y="1216"/>
                    <a:pt x="5710" y="526"/>
                    <a:pt x="6378" y="76"/>
                  </a:cubicBezTo>
                  <a:cubicBezTo>
                    <a:pt x="6413" y="52"/>
                    <a:pt x="6391" y="0"/>
                    <a:pt x="6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0"/>
            <p:cNvSpPr/>
            <p:nvPr/>
          </p:nvSpPr>
          <p:spPr>
            <a:xfrm>
              <a:off x="5120750" y="4040775"/>
              <a:ext cx="151525" cy="121675"/>
            </a:xfrm>
            <a:custGeom>
              <a:avLst/>
              <a:gdLst/>
              <a:ahLst/>
              <a:cxnLst/>
              <a:rect l="l" t="t" r="r" b="b"/>
              <a:pathLst>
                <a:path w="6061" h="4867" extrusionOk="0">
                  <a:moveTo>
                    <a:pt x="6002" y="1"/>
                  </a:moveTo>
                  <a:cubicBezTo>
                    <a:pt x="5993" y="1"/>
                    <a:pt x="5983" y="4"/>
                    <a:pt x="5975" y="12"/>
                  </a:cubicBezTo>
                  <a:cubicBezTo>
                    <a:pt x="4062" y="1791"/>
                    <a:pt x="3085" y="4778"/>
                    <a:pt x="29" y="4820"/>
                  </a:cubicBezTo>
                  <a:cubicBezTo>
                    <a:pt x="1" y="4823"/>
                    <a:pt x="1" y="4863"/>
                    <a:pt x="29" y="4866"/>
                  </a:cubicBezTo>
                  <a:cubicBezTo>
                    <a:pt x="59" y="4866"/>
                    <a:pt x="89" y="4867"/>
                    <a:pt x="119" y="4867"/>
                  </a:cubicBezTo>
                  <a:cubicBezTo>
                    <a:pt x="3093" y="4867"/>
                    <a:pt x="4164" y="1804"/>
                    <a:pt x="6031" y="68"/>
                  </a:cubicBezTo>
                  <a:cubicBezTo>
                    <a:pt x="6060" y="41"/>
                    <a:pt x="6033" y="1"/>
                    <a:pt x="60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a:off x="5164550" y="3896300"/>
              <a:ext cx="67400" cy="131225"/>
            </a:xfrm>
            <a:custGeom>
              <a:avLst/>
              <a:gdLst/>
              <a:ahLst/>
              <a:cxnLst/>
              <a:rect l="l" t="t" r="r" b="b"/>
              <a:pathLst>
                <a:path w="2696" h="5249" extrusionOk="0">
                  <a:moveTo>
                    <a:pt x="25" y="1"/>
                  </a:moveTo>
                  <a:cubicBezTo>
                    <a:pt x="11" y="1"/>
                    <a:pt x="1" y="17"/>
                    <a:pt x="13" y="29"/>
                  </a:cubicBezTo>
                  <a:cubicBezTo>
                    <a:pt x="824" y="859"/>
                    <a:pt x="1324" y="1860"/>
                    <a:pt x="1627" y="2974"/>
                  </a:cubicBezTo>
                  <a:cubicBezTo>
                    <a:pt x="1856" y="3815"/>
                    <a:pt x="2025" y="4566"/>
                    <a:pt x="2619" y="5236"/>
                  </a:cubicBezTo>
                  <a:cubicBezTo>
                    <a:pt x="2627" y="5245"/>
                    <a:pt x="2636" y="5248"/>
                    <a:pt x="2645" y="5248"/>
                  </a:cubicBezTo>
                  <a:cubicBezTo>
                    <a:pt x="2672" y="5248"/>
                    <a:pt x="2696" y="5211"/>
                    <a:pt x="2672" y="5182"/>
                  </a:cubicBezTo>
                  <a:cubicBezTo>
                    <a:pt x="1916" y="4256"/>
                    <a:pt x="1836" y="3130"/>
                    <a:pt x="1408" y="2052"/>
                  </a:cubicBezTo>
                  <a:cubicBezTo>
                    <a:pt x="1097" y="1271"/>
                    <a:pt x="663" y="571"/>
                    <a:pt x="37" y="5"/>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0"/>
            <p:cNvSpPr/>
            <p:nvPr/>
          </p:nvSpPr>
          <p:spPr>
            <a:xfrm>
              <a:off x="5236900" y="3895150"/>
              <a:ext cx="145125" cy="135600"/>
            </a:xfrm>
            <a:custGeom>
              <a:avLst/>
              <a:gdLst/>
              <a:ahLst/>
              <a:cxnLst/>
              <a:rect l="l" t="t" r="r" b="b"/>
              <a:pathLst>
                <a:path w="5805" h="5424" extrusionOk="0">
                  <a:moveTo>
                    <a:pt x="42" y="1"/>
                  </a:moveTo>
                  <a:cubicBezTo>
                    <a:pt x="9" y="1"/>
                    <a:pt x="0" y="55"/>
                    <a:pt x="37" y="71"/>
                  </a:cubicBezTo>
                  <a:cubicBezTo>
                    <a:pt x="1395" y="636"/>
                    <a:pt x="2613" y="1464"/>
                    <a:pt x="3572" y="2588"/>
                  </a:cubicBezTo>
                  <a:cubicBezTo>
                    <a:pt x="4326" y="3473"/>
                    <a:pt x="4742" y="4762"/>
                    <a:pt x="5731" y="5416"/>
                  </a:cubicBezTo>
                  <a:cubicBezTo>
                    <a:pt x="5739" y="5421"/>
                    <a:pt x="5746" y="5424"/>
                    <a:pt x="5752" y="5424"/>
                  </a:cubicBezTo>
                  <a:cubicBezTo>
                    <a:pt x="5785" y="5424"/>
                    <a:pt x="5805" y="5373"/>
                    <a:pt x="5771" y="5348"/>
                  </a:cubicBezTo>
                  <a:cubicBezTo>
                    <a:pt x="5101" y="4856"/>
                    <a:pt x="4783" y="4132"/>
                    <a:pt x="4346" y="3453"/>
                  </a:cubicBezTo>
                  <a:cubicBezTo>
                    <a:pt x="3328" y="1869"/>
                    <a:pt x="1821" y="657"/>
                    <a:pt x="56" y="3"/>
                  </a:cubicBezTo>
                  <a:cubicBezTo>
                    <a:pt x="51" y="1"/>
                    <a:pt x="46"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0"/>
            <p:cNvSpPr/>
            <p:nvPr/>
          </p:nvSpPr>
          <p:spPr>
            <a:xfrm>
              <a:off x="5342850" y="3896800"/>
              <a:ext cx="153675" cy="112050"/>
            </a:xfrm>
            <a:custGeom>
              <a:avLst/>
              <a:gdLst/>
              <a:ahLst/>
              <a:cxnLst/>
              <a:rect l="l" t="t" r="r" b="b"/>
              <a:pathLst>
                <a:path w="6147" h="4482" extrusionOk="0">
                  <a:moveTo>
                    <a:pt x="30" y="1"/>
                  </a:moveTo>
                  <a:cubicBezTo>
                    <a:pt x="7" y="1"/>
                    <a:pt x="0" y="40"/>
                    <a:pt x="26" y="51"/>
                  </a:cubicBezTo>
                  <a:cubicBezTo>
                    <a:pt x="1327" y="596"/>
                    <a:pt x="2511" y="1348"/>
                    <a:pt x="3524" y="2333"/>
                  </a:cubicBezTo>
                  <a:cubicBezTo>
                    <a:pt x="3925" y="2722"/>
                    <a:pt x="4291" y="3143"/>
                    <a:pt x="4697" y="3526"/>
                  </a:cubicBezTo>
                  <a:cubicBezTo>
                    <a:pt x="4984" y="3798"/>
                    <a:pt x="5475" y="4304"/>
                    <a:pt x="5867" y="4358"/>
                  </a:cubicBezTo>
                  <a:lnTo>
                    <a:pt x="5867" y="4358"/>
                  </a:lnTo>
                  <a:cubicBezTo>
                    <a:pt x="5865" y="4358"/>
                    <a:pt x="5863" y="4358"/>
                    <a:pt x="5861" y="4358"/>
                  </a:cubicBezTo>
                  <a:cubicBezTo>
                    <a:pt x="5815" y="4358"/>
                    <a:pt x="5796" y="4428"/>
                    <a:pt x="5846" y="4440"/>
                  </a:cubicBezTo>
                  <a:lnTo>
                    <a:pt x="6061" y="4481"/>
                  </a:lnTo>
                  <a:cubicBezTo>
                    <a:pt x="6064" y="4482"/>
                    <a:pt x="6067" y="4482"/>
                    <a:pt x="6071" y="4482"/>
                  </a:cubicBezTo>
                  <a:cubicBezTo>
                    <a:pt x="6115" y="4482"/>
                    <a:pt x="6147" y="4415"/>
                    <a:pt x="6098" y="4392"/>
                  </a:cubicBezTo>
                  <a:cubicBezTo>
                    <a:pt x="4853" y="3798"/>
                    <a:pt x="4071" y="2635"/>
                    <a:pt x="3039" y="1766"/>
                  </a:cubicBezTo>
                  <a:cubicBezTo>
                    <a:pt x="2143" y="1011"/>
                    <a:pt x="1129" y="427"/>
                    <a:pt x="40" y="3"/>
                  </a:cubicBezTo>
                  <a:cubicBezTo>
                    <a:pt x="36" y="1"/>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5236525" y="4042650"/>
              <a:ext cx="141450" cy="143225"/>
            </a:xfrm>
            <a:custGeom>
              <a:avLst/>
              <a:gdLst/>
              <a:ahLst/>
              <a:cxnLst/>
              <a:rect l="l" t="t" r="r" b="b"/>
              <a:pathLst>
                <a:path w="5658" h="5729" extrusionOk="0">
                  <a:moveTo>
                    <a:pt x="5605" y="0"/>
                  </a:moveTo>
                  <a:cubicBezTo>
                    <a:pt x="5598" y="0"/>
                    <a:pt x="5591" y="2"/>
                    <a:pt x="5584" y="7"/>
                  </a:cubicBezTo>
                  <a:cubicBezTo>
                    <a:pt x="4629" y="647"/>
                    <a:pt x="4162" y="1660"/>
                    <a:pt x="3583" y="2613"/>
                  </a:cubicBezTo>
                  <a:cubicBezTo>
                    <a:pt x="2849" y="3824"/>
                    <a:pt x="1538" y="5503"/>
                    <a:pt x="31" y="5682"/>
                  </a:cubicBezTo>
                  <a:cubicBezTo>
                    <a:pt x="2" y="5685"/>
                    <a:pt x="0" y="5729"/>
                    <a:pt x="27" y="5729"/>
                  </a:cubicBezTo>
                  <a:cubicBezTo>
                    <a:pt x="28" y="5729"/>
                    <a:pt x="29" y="5728"/>
                    <a:pt x="31" y="5728"/>
                  </a:cubicBezTo>
                  <a:cubicBezTo>
                    <a:pt x="1232" y="5635"/>
                    <a:pt x="2275" y="4513"/>
                    <a:pt x="2983" y="3629"/>
                  </a:cubicBezTo>
                  <a:cubicBezTo>
                    <a:pt x="3903" y="2480"/>
                    <a:pt x="4366" y="926"/>
                    <a:pt x="5622" y="75"/>
                  </a:cubicBezTo>
                  <a:cubicBezTo>
                    <a:pt x="5658" y="52"/>
                    <a:pt x="5637" y="0"/>
                    <a:pt x="5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5434175" y="4020175"/>
              <a:ext cx="81425" cy="163075"/>
            </a:xfrm>
            <a:custGeom>
              <a:avLst/>
              <a:gdLst/>
              <a:ahLst/>
              <a:cxnLst/>
              <a:rect l="l" t="t" r="r" b="b"/>
              <a:pathLst>
                <a:path w="3257" h="6523" extrusionOk="0">
                  <a:moveTo>
                    <a:pt x="3198" y="1"/>
                  </a:moveTo>
                  <a:cubicBezTo>
                    <a:pt x="3189" y="1"/>
                    <a:pt x="3181" y="4"/>
                    <a:pt x="3173" y="10"/>
                  </a:cubicBezTo>
                  <a:cubicBezTo>
                    <a:pt x="2356" y="698"/>
                    <a:pt x="2227" y="1693"/>
                    <a:pt x="2028" y="2687"/>
                  </a:cubicBezTo>
                  <a:cubicBezTo>
                    <a:pt x="1908" y="3300"/>
                    <a:pt x="1733" y="3903"/>
                    <a:pt x="1506" y="4486"/>
                  </a:cubicBezTo>
                  <a:cubicBezTo>
                    <a:pt x="1229" y="5191"/>
                    <a:pt x="858" y="6261"/>
                    <a:pt x="34" y="6466"/>
                  </a:cubicBezTo>
                  <a:cubicBezTo>
                    <a:pt x="1" y="6475"/>
                    <a:pt x="11" y="6523"/>
                    <a:pt x="42" y="6523"/>
                  </a:cubicBezTo>
                  <a:cubicBezTo>
                    <a:pt x="44" y="6523"/>
                    <a:pt x="46" y="6523"/>
                    <a:pt x="49" y="6522"/>
                  </a:cubicBezTo>
                  <a:cubicBezTo>
                    <a:pt x="994" y="6306"/>
                    <a:pt x="1385" y="5055"/>
                    <a:pt x="1676" y="4255"/>
                  </a:cubicBezTo>
                  <a:cubicBezTo>
                    <a:pt x="2168" y="2905"/>
                    <a:pt x="2059" y="1052"/>
                    <a:pt x="3227" y="63"/>
                  </a:cubicBezTo>
                  <a:cubicBezTo>
                    <a:pt x="3256" y="39"/>
                    <a:pt x="3228" y="1"/>
                    <a:pt x="3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0"/>
            <p:cNvSpPr/>
            <p:nvPr/>
          </p:nvSpPr>
          <p:spPr>
            <a:xfrm>
              <a:off x="5556175" y="4003850"/>
              <a:ext cx="22500" cy="113450"/>
            </a:xfrm>
            <a:custGeom>
              <a:avLst/>
              <a:gdLst/>
              <a:ahLst/>
              <a:cxnLst/>
              <a:rect l="l" t="t" r="r" b="b"/>
              <a:pathLst>
                <a:path w="900" h="4538" extrusionOk="0">
                  <a:moveTo>
                    <a:pt x="334" y="0"/>
                  </a:moveTo>
                  <a:cubicBezTo>
                    <a:pt x="315" y="0"/>
                    <a:pt x="296" y="13"/>
                    <a:pt x="298" y="39"/>
                  </a:cubicBezTo>
                  <a:cubicBezTo>
                    <a:pt x="398" y="1485"/>
                    <a:pt x="787" y="3204"/>
                    <a:pt x="8" y="4513"/>
                  </a:cubicBezTo>
                  <a:cubicBezTo>
                    <a:pt x="1" y="4526"/>
                    <a:pt x="12" y="4538"/>
                    <a:pt x="24" y="4538"/>
                  </a:cubicBezTo>
                  <a:cubicBezTo>
                    <a:pt x="29" y="4538"/>
                    <a:pt x="34" y="4536"/>
                    <a:pt x="38" y="4530"/>
                  </a:cubicBezTo>
                  <a:cubicBezTo>
                    <a:pt x="899" y="3254"/>
                    <a:pt x="485" y="1477"/>
                    <a:pt x="378" y="39"/>
                  </a:cubicBezTo>
                  <a:cubicBezTo>
                    <a:pt x="376" y="13"/>
                    <a:pt x="355" y="0"/>
                    <a:pt x="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0"/>
            <p:cNvSpPr/>
            <p:nvPr/>
          </p:nvSpPr>
          <p:spPr>
            <a:xfrm>
              <a:off x="5494700" y="3907500"/>
              <a:ext cx="77425" cy="81325"/>
            </a:xfrm>
            <a:custGeom>
              <a:avLst/>
              <a:gdLst/>
              <a:ahLst/>
              <a:cxnLst/>
              <a:rect l="l" t="t" r="r" b="b"/>
              <a:pathLst>
                <a:path w="3097" h="3253" extrusionOk="0">
                  <a:moveTo>
                    <a:pt x="25" y="1"/>
                  </a:moveTo>
                  <a:cubicBezTo>
                    <a:pt x="10" y="1"/>
                    <a:pt x="0" y="22"/>
                    <a:pt x="15" y="33"/>
                  </a:cubicBezTo>
                  <a:cubicBezTo>
                    <a:pt x="1219" y="827"/>
                    <a:pt x="2561" y="1787"/>
                    <a:pt x="3012" y="3225"/>
                  </a:cubicBezTo>
                  <a:cubicBezTo>
                    <a:pt x="3017" y="3244"/>
                    <a:pt x="3033" y="3252"/>
                    <a:pt x="3049" y="3252"/>
                  </a:cubicBezTo>
                  <a:cubicBezTo>
                    <a:pt x="3072" y="3252"/>
                    <a:pt x="3096" y="3233"/>
                    <a:pt x="3088" y="3203"/>
                  </a:cubicBezTo>
                  <a:cubicBezTo>
                    <a:pt x="2690" y="1766"/>
                    <a:pt x="1255" y="728"/>
                    <a:pt x="34" y="3"/>
                  </a:cubicBezTo>
                  <a:cubicBezTo>
                    <a:pt x="31" y="1"/>
                    <a:pt x="28"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0"/>
            <p:cNvSpPr/>
            <p:nvPr/>
          </p:nvSpPr>
          <p:spPr>
            <a:xfrm>
              <a:off x="4953300" y="3984325"/>
              <a:ext cx="104875" cy="9025"/>
            </a:xfrm>
            <a:custGeom>
              <a:avLst/>
              <a:gdLst/>
              <a:ahLst/>
              <a:cxnLst/>
              <a:rect l="l" t="t" r="r" b="b"/>
              <a:pathLst>
                <a:path w="4195" h="361" extrusionOk="0">
                  <a:moveTo>
                    <a:pt x="32" y="1"/>
                  </a:moveTo>
                  <a:cubicBezTo>
                    <a:pt x="8" y="1"/>
                    <a:pt x="0" y="36"/>
                    <a:pt x="25" y="45"/>
                  </a:cubicBezTo>
                  <a:cubicBezTo>
                    <a:pt x="826" y="287"/>
                    <a:pt x="1637" y="361"/>
                    <a:pt x="2455" y="361"/>
                  </a:cubicBezTo>
                  <a:cubicBezTo>
                    <a:pt x="3020" y="361"/>
                    <a:pt x="3587" y="325"/>
                    <a:pt x="4157" y="285"/>
                  </a:cubicBezTo>
                  <a:cubicBezTo>
                    <a:pt x="4193" y="283"/>
                    <a:pt x="4194" y="226"/>
                    <a:pt x="4159" y="226"/>
                  </a:cubicBezTo>
                  <a:cubicBezTo>
                    <a:pt x="4159" y="226"/>
                    <a:pt x="4158" y="226"/>
                    <a:pt x="4157" y="226"/>
                  </a:cubicBezTo>
                  <a:cubicBezTo>
                    <a:pt x="3580" y="267"/>
                    <a:pt x="3005" y="304"/>
                    <a:pt x="2433" y="304"/>
                  </a:cubicBezTo>
                  <a:cubicBezTo>
                    <a:pt x="1628" y="304"/>
                    <a:pt x="829" y="232"/>
                    <a:pt x="37" y="1"/>
                  </a:cubicBezTo>
                  <a:cubicBezTo>
                    <a:pt x="36" y="1"/>
                    <a:pt x="34"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0"/>
            <p:cNvSpPr/>
            <p:nvPr/>
          </p:nvSpPr>
          <p:spPr>
            <a:xfrm>
              <a:off x="5027225" y="3909825"/>
              <a:ext cx="38375" cy="73450"/>
            </a:xfrm>
            <a:custGeom>
              <a:avLst/>
              <a:gdLst/>
              <a:ahLst/>
              <a:cxnLst/>
              <a:rect l="l" t="t" r="r" b="b"/>
              <a:pathLst>
                <a:path w="1535" h="2938" extrusionOk="0">
                  <a:moveTo>
                    <a:pt x="16" y="0"/>
                  </a:moveTo>
                  <a:cubicBezTo>
                    <a:pt x="8" y="0"/>
                    <a:pt x="0" y="11"/>
                    <a:pt x="8" y="19"/>
                  </a:cubicBezTo>
                  <a:cubicBezTo>
                    <a:pt x="741" y="871"/>
                    <a:pt x="1240" y="1802"/>
                    <a:pt x="1459" y="2912"/>
                  </a:cubicBezTo>
                  <a:cubicBezTo>
                    <a:pt x="1462" y="2930"/>
                    <a:pt x="1476" y="2938"/>
                    <a:pt x="1490" y="2938"/>
                  </a:cubicBezTo>
                  <a:cubicBezTo>
                    <a:pt x="1511" y="2938"/>
                    <a:pt x="1534" y="2920"/>
                    <a:pt x="1529" y="2892"/>
                  </a:cubicBezTo>
                  <a:cubicBezTo>
                    <a:pt x="1323" y="1806"/>
                    <a:pt x="820" y="779"/>
                    <a:pt x="22" y="3"/>
                  </a:cubicBezTo>
                  <a:cubicBezTo>
                    <a:pt x="20" y="1"/>
                    <a:pt x="18" y="0"/>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0"/>
            <p:cNvSpPr/>
            <p:nvPr/>
          </p:nvSpPr>
          <p:spPr>
            <a:xfrm>
              <a:off x="4999625" y="3913075"/>
              <a:ext cx="37750" cy="58925"/>
            </a:xfrm>
            <a:custGeom>
              <a:avLst/>
              <a:gdLst/>
              <a:ahLst/>
              <a:cxnLst/>
              <a:rect l="l" t="t" r="r" b="b"/>
              <a:pathLst>
                <a:path w="1510" h="2357" extrusionOk="0">
                  <a:moveTo>
                    <a:pt x="23" y="0"/>
                  </a:moveTo>
                  <a:cubicBezTo>
                    <a:pt x="12" y="0"/>
                    <a:pt x="1" y="9"/>
                    <a:pt x="5" y="23"/>
                  </a:cubicBezTo>
                  <a:cubicBezTo>
                    <a:pt x="103" y="368"/>
                    <a:pt x="532" y="671"/>
                    <a:pt x="738" y="961"/>
                  </a:cubicBezTo>
                  <a:cubicBezTo>
                    <a:pt x="1038" y="1385"/>
                    <a:pt x="1265" y="1846"/>
                    <a:pt x="1438" y="2334"/>
                  </a:cubicBezTo>
                  <a:cubicBezTo>
                    <a:pt x="1444" y="2350"/>
                    <a:pt x="1457" y="2356"/>
                    <a:pt x="1470" y="2356"/>
                  </a:cubicBezTo>
                  <a:cubicBezTo>
                    <a:pt x="1490" y="2356"/>
                    <a:pt x="1509" y="2341"/>
                    <a:pt x="1501" y="2318"/>
                  </a:cubicBezTo>
                  <a:cubicBezTo>
                    <a:pt x="1356" y="1894"/>
                    <a:pt x="1160" y="1489"/>
                    <a:pt x="917" y="1113"/>
                  </a:cubicBezTo>
                  <a:cubicBezTo>
                    <a:pt x="821" y="967"/>
                    <a:pt x="718" y="825"/>
                    <a:pt x="608" y="689"/>
                  </a:cubicBezTo>
                  <a:cubicBezTo>
                    <a:pt x="444" y="485"/>
                    <a:pt x="133" y="256"/>
                    <a:pt x="41" y="13"/>
                  </a:cubicBezTo>
                  <a:cubicBezTo>
                    <a:pt x="38" y="4"/>
                    <a:pt x="30" y="0"/>
                    <a:pt x="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0"/>
            <p:cNvSpPr/>
            <p:nvPr/>
          </p:nvSpPr>
          <p:spPr>
            <a:xfrm>
              <a:off x="5008125" y="3913575"/>
              <a:ext cx="31875" cy="60425"/>
            </a:xfrm>
            <a:custGeom>
              <a:avLst/>
              <a:gdLst/>
              <a:ahLst/>
              <a:cxnLst/>
              <a:rect l="l" t="t" r="r" b="b"/>
              <a:pathLst>
                <a:path w="1275" h="2417" extrusionOk="0">
                  <a:moveTo>
                    <a:pt x="25" y="1"/>
                  </a:moveTo>
                  <a:cubicBezTo>
                    <a:pt x="12" y="1"/>
                    <a:pt x="0" y="19"/>
                    <a:pt x="12" y="33"/>
                  </a:cubicBezTo>
                  <a:cubicBezTo>
                    <a:pt x="596" y="737"/>
                    <a:pt x="978" y="1503"/>
                    <a:pt x="1201" y="2391"/>
                  </a:cubicBezTo>
                  <a:cubicBezTo>
                    <a:pt x="1205" y="2409"/>
                    <a:pt x="1218" y="2416"/>
                    <a:pt x="1232" y="2416"/>
                  </a:cubicBezTo>
                  <a:cubicBezTo>
                    <a:pt x="1253" y="2416"/>
                    <a:pt x="1275" y="2399"/>
                    <a:pt x="1269" y="2372"/>
                  </a:cubicBezTo>
                  <a:cubicBezTo>
                    <a:pt x="1077" y="1488"/>
                    <a:pt x="653" y="671"/>
                    <a:pt x="37" y="7"/>
                  </a:cubicBezTo>
                  <a:cubicBezTo>
                    <a:pt x="33"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0"/>
            <p:cNvSpPr/>
            <p:nvPr/>
          </p:nvSpPr>
          <p:spPr>
            <a:xfrm>
              <a:off x="4966650" y="4011000"/>
              <a:ext cx="156100" cy="18550"/>
            </a:xfrm>
            <a:custGeom>
              <a:avLst/>
              <a:gdLst/>
              <a:ahLst/>
              <a:cxnLst/>
              <a:rect l="l" t="t" r="r" b="b"/>
              <a:pathLst>
                <a:path w="6244" h="742" extrusionOk="0">
                  <a:moveTo>
                    <a:pt x="6190" y="1"/>
                  </a:moveTo>
                  <a:cubicBezTo>
                    <a:pt x="6185" y="1"/>
                    <a:pt x="6180" y="1"/>
                    <a:pt x="6174" y="4"/>
                  </a:cubicBezTo>
                  <a:cubicBezTo>
                    <a:pt x="5058" y="410"/>
                    <a:pt x="3908" y="650"/>
                    <a:pt x="2758" y="650"/>
                  </a:cubicBezTo>
                  <a:cubicBezTo>
                    <a:pt x="1843" y="650"/>
                    <a:pt x="927" y="497"/>
                    <a:pt x="30" y="154"/>
                  </a:cubicBezTo>
                  <a:cubicBezTo>
                    <a:pt x="28" y="153"/>
                    <a:pt x="26" y="153"/>
                    <a:pt x="24" y="153"/>
                  </a:cubicBezTo>
                  <a:cubicBezTo>
                    <a:pt x="9" y="153"/>
                    <a:pt x="0" y="179"/>
                    <a:pt x="17" y="188"/>
                  </a:cubicBezTo>
                  <a:cubicBezTo>
                    <a:pt x="902" y="576"/>
                    <a:pt x="1834" y="742"/>
                    <a:pt x="2771" y="742"/>
                  </a:cubicBezTo>
                  <a:cubicBezTo>
                    <a:pt x="3931" y="742"/>
                    <a:pt x="5099" y="488"/>
                    <a:pt x="6197" y="86"/>
                  </a:cubicBezTo>
                  <a:cubicBezTo>
                    <a:pt x="6243" y="68"/>
                    <a:pt x="6230" y="1"/>
                    <a:pt x="61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0"/>
            <p:cNvSpPr/>
            <p:nvPr/>
          </p:nvSpPr>
          <p:spPr>
            <a:xfrm>
              <a:off x="5107650" y="4022800"/>
              <a:ext cx="51950" cy="27725"/>
            </a:xfrm>
            <a:custGeom>
              <a:avLst/>
              <a:gdLst/>
              <a:ahLst/>
              <a:cxnLst/>
              <a:rect l="l" t="t" r="r" b="b"/>
              <a:pathLst>
                <a:path w="2078" h="1109" extrusionOk="0">
                  <a:moveTo>
                    <a:pt x="2021" y="0"/>
                  </a:moveTo>
                  <a:cubicBezTo>
                    <a:pt x="2012" y="0"/>
                    <a:pt x="2002" y="4"/>
                    <a:pt x="1994" y="13"/>
                  </a:cubicBezTo>
                  <a:cubicBezTo>
                    <a:pt x="1469" y="595"/>
                    <a:pt x="801" y="947"/>
                    <a:pt x="26" y="1060"/>
                  </a:cubicBezTo>
                  <a:cubicBezTo>
                    <a:pt x="0" y="1064"/>
                    <a:pt x="6" y="1108"/>
                    <a:pt x="30" y="1108"/>
                  </a:cubicBezTo>
                  <a:cubicBezTo>
                    <a:pt x="31" y="1108"/>
                    <a:pt x="32" y="1108"/>
                    <a:pt x="33" y="1108"/>
                  </a:cubicBezTo>
                  <a:cubicBezTo>
                    <a:pt x="814" y="1033"/>
                    <a:pt x="1536" y="661"/>
                    <a:pt x="2052" y="70"/>
                  </a:cubicBezTo>
                  <a:cubicBezTo>
                    <a:pt x="2077" y="41"/>
                    <a:pt x="2050" y="0"/>
                    <a:pt x="2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0"/>
            <p:cNvSpPr/>
            <p:nvPr/>
          </p:nvSpPr>
          <p:spPr>
            <a:xfrm>
              <a:off x="5113300" y="4028175"/>
              <a:ext cx="57675" cy="29675"/>
            </a:xfrm>
            <a:custGeom>
              <a:avLst/>
              <a:gdLst/>
              <a:ahLst/>
              <a:cxnLst/>
              <a:rect l="l" t="t" r="r" b="b"/>
              <a:pathLst>
                <a:path w="2307" h="1187" extrusionOk="0">
                  <a:moveTo>
                    <a:pt x="2251" y="0"/>
                  </a:moveTo>
                  <a:cubicBezTo>
                    <a:pt x="2242" y="0"/>
                    <a:pt x="2233" y="4"/>
                    <a:pt x="2224" y="13"/>
                  </a:cubicBezTo>
                  <a:cubicBezTo>
                    <a:pt x="1632" y="661"/>
                    <a:pt x="838" y="901"/>
                    <a:pt x="24" y="1148"/>
                  </a:cubicBezTo>
                  <a:cubicBezTo>
                    <a:pt x="0" y="1155"/>
                    <a:pt x="8" y="1187"/>
                    <a:pt x="30" y="1187"/>
                  </a:cubicBezTo>
                  <a:cubicBezTo>
                    <a:pt x="31" y="1187"/>
                    <a:pt x="33" y="1187"/>
                    <a:pt x="35" y="1186"/>
                  </a:cubicBezTo>
                  <a:cubicBezTo>
                    <a:pt x="847" y="992"/>
                    <a:pt x="1722" y="732"/>
                    <a:pt x="2280" y="69"/>
                  </a:cubicBezTo>
                  <a:cubicBezTo>
                    <a:pt x="2306" y="40"/>
                    <a:pt x="2280" y="0"/>
                    <a:pt x="22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0"/>
            <p:cNvSpPr/>
            <p:nvPr/>
          </p:nvSpPr>
          <p:spPr>
            <a:xfrm>
              <a:off x="5123325" y="3894600"/>
              <a:ext cx="78075" cy="126825"/>
            </a:xfrm>
            <a:custGeom>
              <a:avLst/>
              <a:gdLst/>
              <a:ahLst/>
              <a:cxnLst/>
              <a:rect l="l" t="t" r="r" b="b"/>
              <a:pathLst>
                <a:path w="3123" h="5073" extrusionOk="0">
                  <a:moveTo>
                    <a:pt x="21" y="1"/>
                  </a:moveTo>
                  <a:cubicBezTo>
                    <a:pt x="8" y="1"/>
                    <a:pt x="0" y="19"/>
                    <a:pt x="14" y="28"/>
                  </a:cubicBezTo>
                  <a:cubicBezTo>
                    <a:pt x="1089" y="751"/>
                    <a:pt x="1683" y="1655"/>
                    <a:pt x="2063" y="2883"/>
                  </a:cubicBezTo>
                  <a:cubicBezTo>
                    <a:pt x="2304" y="3661"/>
                    <a:pt x="2510" y="4433"/>
                    <a:pt x="3052" y="5060"/>
                  </a:cubicBezTo>
                  <a:cubicBezTo>
                    <a:pt x="3059" y="5068"/>
                    <a:pt x="3067" y="5072"/>
                    <a:pt x="3076" y="5072"/>
                  </a:cubicBezTo>
                  <a:cubicBezTo>
                    <a:pt x="3101" y="5072"/>
                    <a:pt x="3122" y="5037"/>
                    <a:pt x="3101" y="5010"/>
                  </a:cubicBezTo>
                  <a:cubicBezTo>
                    <a:pt x="2404" y="4118"/>
                    <a:pt x="2285" y="3030"/>
                    <a:pt x="1849" y="2020"/>
                  </a:cubicBezTo>
                  <a:cubicBezTo>
                    <a:pt x="1479" y="1164"/>
                    <a:pt x="850" y="447"/>
                    <a:pt x="28" y="3"/>
                  </a:cubicBezTo>
                  <a:cubicBezTo>
                    <a:pt x="26" y="1"/>
                    <a:pt x="23"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0"/>
            <p:cNvSpPr/>
            <p:nvPr/>
          </p:nvSpPr>
          <p:spPr>
            <a:xfrm>
              <a:off x="5128575" y="3904650"/>
              <a:ext cx="56800" cy="114125"/>
            </a:xfrm>
            <a:custGeom>
              <a:avLst/>
              <a:gdLst/>
              <a:ahLst/>
              <a:cxnLst/>
              <a:rect l="l" t="t" r="r" b="b"/>
              <a:pathLst>
                <a:path w="2272" h="4565" extrusionOk="0">
                  <a:moveTo>
                    <a:pt x="19" y="1"/>
                  </a:moveTo>
                  <a:cubicBezTo>
                    <a:pt x="9" y="1"/>
                    <a:pt x="1" y="13"/>
                    <a:pt x="9" y="22"/>
                  </a:cubicBezTo>
                  <a:cubicBezTo>
                    <a:pt x="700" y="748"/>
                    <a:pt x="1231" y="1577"/>
                    <a:pt x="1524" y="2541"/>
                  </a:cubicBezTo>
                  <a:cubicBezTo>
                    <a:pt x="1732" y="3225"/>
                    <a:pt x="1769" y="3950"/>
                    <a:pt x="2191" y="4548"/>
                  </a:cubicBezTo>
                  <a:cubicBezTo>
                    <a:pt x="2199" y="4560"/>
                    <a:pt x="2210" y="4564"/>
                    <a:pt x="2221" y="4564"/>
                  </a:cubicBezTo>
                  <a:cubicBezTo>
                    <a:pt x="2247" y="4564"/>
                    <a:pt x="2271" y="4539"/>
                    <a:pt x="2254" y="4512"/>
                  </a:cubicBezTo>
                  <a:cubicBezTo>
                    <a:pt x="1753" y="3748"/>
                    <a:pt x="1748" y="2785"/>
                    <a:pt x="1391" y="1956"/>
                  </a:cubicBezTo>
                  <a:cubicBezTo>
                    <a:pt x="1071" y="1213"/>
                    <a:pt x="608" y="564"/>
                    <a:pt x="28" y="3"/>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0"/>
            <p:cNvSpPr/>
            <p:nvPr/>
          </p:nvSpPr>
          <p:spPr>
            <a:xfrm>
              <a:off x="5201100" y="3902650"/>
              <a:ext cx="62275" cy="127150"/>
            </a:xfrm>
            <a:custGeom>
              <a:avLst/>
              <a:gdLst/>
              <a:ahLst/>
              <a:cxnLst/>
              <a:rect l="l" t="t" r="r" b="b"/>
              <a:pathLst>
                <a:path w="2491" h="5086" extrusionOk="0">
                  <a:moveTo>
                    <a:pt x="32" y="0"/>
                  </a:moveTo>
                  <a:cubicBezTo>
                    <a:pt x="15" y="0"/>
                    <a:pt x="1" y="21"/>
                    <a:pt x="15" y="35"/>
                  </a:cubicBezTo>
                  <a:cubicBezTo>
                    <a:pt x="996" y="920"/>
                    <a:pt x="625" y="2255"/>
                    <a:pt x="1041" y="3379"/>
                  </a:cubicBezTo>
                  <a:cubicBezTo>
                    <a:pt x="1304" y="4087"/>
                    <a:pt x="1788" y="4659"/>
                    <a:pt x="2410" y="5078"/>
                  </a:cubicBezTo>
                  <a:cubicBezTo>
                    <a:pt x="2418" y="5083"/>
                    <a:pt x="2426" y="5085"/>
                    <a:pt x="2433" y="5085"/>
                  </a:cubicBezTo>
                  <a:cubicBezTo>
                    <a:pt x="2468" y="5085"/>
                    <a:pt x="2491" y="5030"/>
                    <a:pt x="2453" y="5003"/>
                  </a:cubicBezTo>
                  <a:cubicBezTo>
                    <a:pt x="1337" y="4226"/>
                    <a:pt x="1014" y="3197"/>
                    <a:pt x="864" y="1904"/>
                  </a:cubicBezTo>
                  <a:cubicBezTo>
                    <a:pt x="777" y="1172"/>
                    <a:pt x="649" y="486"/>
                    <a:pt x="46" y="5"/>
                  </a:cubicBezTo>
                  <a:cubicBezTo>
                    <a:pt x="42" y="1"/>
                    <a:pt x="37"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0"/>
            <p:cNvSpPr/>
            <p:nvPr/>
          </p:nvSpPr>
          <p:spPr>
            <a:xfrm>
              <a:off x="5048750" y="4033625"/>
              <a:ext cx="164000" cy="83225"/>
            </a:xfrm>
            <a:custGeom>
              <a:avLst/>
              <a:gdLst/>
              <a:ahLst/>
              <a:cxnLst/>
              <a:rect l="l" t="t" r="r" b="b"/>
              <a:pathLst>
                <a:path w="6560" h="3329" extrusionOk="0">
                  <a:moveTo>
                    <a:pt x="6498" y="1"/>
                  </a:moveTo>
                  <a:cubicBezTo>
                    <a:pt x="6488" y="1"/>
                    <a:pt x="6478" y="5"/>
                    <a:pt x="6469" y="15"/>
                  </a:cubicBezTo>
                  <a:cubicBezTo>
                    <a:pt x="5632" y="976"/>
                    <a:pt x="4946" y="1963"/>
                    <a:pt x="3790" y="2573"/>
                  </a:cubicBezTo>
                  <a:cubicBezTo>
                    <a:pt x="2913" y="3036"/>
                    <a:pt x="1948" y="3257"/>
                    <a:pt x="971" y="3257"/>
                  </a:cubicBezTo>
                  <a:cubicBezTo>
                    <a:pt x="660" y="3257"/>
                    <a:pt x="347" y="3235"/>
                    <a:pt x="35" y="3190"/>
                  </a:cubicBezTo>
                  <a:cubicBezTo>
                    <a:pt x="34" y="3190"/>
                    <a:pt x="32" y="3190"/>
                    <a:pt x="31" y="3190"/>
                  </a:cubicBezTo>
                  <a:cubicBezTo>
                    <a:pt x="9" y="3190"/>
                    <a:pt x="0" y="3225"/>
                    <a:pt x="24" y="3230"/>
                  </a:cubicBezTo>
                  <a:cubicBezTo>
                    <a:pt x="384" y="3296"/>
                    <a:pt x="744" y="3329"/>
                    <a:pt x="1103" y="3329"/>
                  </a:cubicBezTo>
                  <a:cubicBezTo>
                    <a:pt x="1896" y="3329"/>
                    <a:pt x="2679" y="3169"/>
                    <a:pt x="3421" y="2847"/>
                  </a:cubicBezTo>
                  <a:cubicBezTo>
                    <a:pt x="4796" y="2251"/>
                    <a:pt x="5577" y="1176"/>
                    <a:pt x="6531" y="77"/>
                  </a:cubicBezTo>
                  <a:cubicBezTo>
                    <a:pt x="6559" y="45"/>
                    <a:pt x="6530" y="1"/>
                    <a:pt x="64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0"/>
            <p:cNvSpPr/>
            <p:nvPr/>
          </p:nvSpPr>
          <p:spPr>
            <a:xfrm>
              <a:off x="5086075" y="4039175"/>
              <a:ext cx="157475" cy="106625"/>
            </a:xfrm>
            <a:custGeom>
              <a:avLst/>
              <a:gdLst/>
              <a:ahLst/>
              <a:cxnLst/>
              <a:rect l="l" t="t" r="r" b="b"/>
              <a:pathLst>
                <a:path w="6299" h="4265" extrusionOk="0">
                  <a:moveTo>
                    <a:pt x="6235" y="1"/>
                  </a:moveTo>
                  <a:cubicBezTo>
                    <a:pt x="6221" y="1"/>
                    <a:pt x="6208" y="6"/>
                    <a:pt x="6198" y="20"/>
                  </a:cubicBezTo>
                  <a:cubicBezTo>
                    <a:pt x="4658" y="2115"/>
                    <a:pt x="2679" y="3838"/>
                    <a:pt x="26" y="4216"/>
                  </a:cubicBezTo>
                  <a:cubicBezTo>
                    <a:pt x="0" y="4220"/>
                    <a:pt x="6" y="4264"/>
                    <a:pt x="31" y="4264"/>
                  </a:cubicBezTo>
                  <a:cubicBezTo>
                    <a:pt x="31" y="4264"/>
                    <a:pt x="32" y="4264"/>
                    <a:pt x="33" y="4264"/>
                  </a:cubicBezTo>
                  <a:cubicBezTo>
                    <a:pt x="2703" y="4002"/>
                    <a:pt x="4748" y="2136"/>
                    <a:pt x="6275" y="65"/>
                  </a:cubicBezTo>
                  <a:cubicBezTo>
                    <a:pt x="6299" y="33"/>
                    <a:pt x="6267" y="1"/>
                    <a:pt x="6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0"/>
            <p:cNvSpPr/>
            <p:nvPr/>
          </p:nvSpPr>
          <p:spPr>
            <a:xfrm>
              <a:off x="5142175" y="4041850"/>
              <a:ext cx="142700" cy="124950"/>
            </a:xfrm>
            <a:custGeom>
              <a:avLst/>
              <a:gdLst/>
              <a:ahLst/>
              <a:cxnLst/>
              <a:rect l="l" t="t" r="r" b="b"/>
              <a:pathLst>
                <a:path w="5708" h="4998" extrusionOk="0">
                  <a:moveTo>
                    <a:pt x="5653" y="1"/>
                  </a:moveTo>
                  <a:cubicBezTo>
                    <a:pt x="5647" y="1"/>
                    <a:pt x="5640" y="3"/>
                    <a:pt x="5634" y="7"/>
                  </a:cubicBezTo>
                  <a:cubicBezTo>
                    <a:pt x="3630" y="1495"/>
                    <a:pt x="2791" y="4585"/>
                    <a:pt x="28" y="4953"/>
                  </a:cubicBezTo>
                  <a:cubicBezTo>
                    <a:pt x="2" y="4957"/>
                    <a:pt x="0" y="4998"/>
                    <a:pt x="25" y="4998"/>
                  </a:cubicBezTo>
                  <a:cubicBezTo>
                    <a:pt x="26" y="4998"/>
                    <a:pt x="27" y="4998"/>
                    <a:pt x="28" y="4998"/>
                  </a:cubicBezTo>
                  <a:cubicBezTo>
                    <a:pt x="2758" y="4737"/>
                    <a:pt x="3782" y="1589"/>
                    <a:pt x="5680" y="66"/>
                  </a:cubicBezTo>
                  <a:cubicBezTo>
                    <a:pt x="5707" y="44"/>
                    <a:pt x="5682" y="1"/>
                    <a:pt x="5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0"/>
            <p:cNvSpPr/>
            <p:nvPr/>
          </p:nvSpPr>
          <p:spPr>
            <a:xfrm>
              <a:off x="5192400" y="4043075"/>
              <a:ext cx="133725" cy="138075"/>
            </a:xfrm>
            <a:custGeom>
              <a:avLst/>
              <a:gdLst/>
              <a:ahLst/>
              <a:cxnLst/>
              <a:rect l="l" t="t" r="r" b="b"/>
              <a:pathLst>
                <a:path w="5349" h="5523" extrusionOk="0">
                  <a:moveTo>
                    <a:pt x="5295" y="0"/>
                  </a:moveTo>
                  <a:cubicBezTo>
                    <a:pt x="5288" y="0"/>
                    <a:pt x="5280" y="2"/>
                    <a:pt x="5272" y="8"/>
                  </a:cubicBezTo>
                  <a:cubicBezTo>
                    <a:pt x="3180" y="1504"/>
                    <a:pt x="2745" y="4780"/>
                    <a:pt x="30" y="5473"/>
                  </a:cubicBezTo>
                  <a:cubicBezTo>
                    <a:pt x="0" y="5480"/>
                    <a:pt x="10" y="5523"/>
                    <a:pt x="37" y="5523"/>
                  </a:cubicBezTo>
                  <a:cubicBezTo>
                    <a:pt x="39" y="5523"/>
                    <a:pt x="41" y="5522"/>
                    <a:pt x="43" y="5522"/>
                  </a:cubicBezTo>
                  <a:cubicBezTo>
                    <a:pt x="2750" y="4935"/>
                    <a:pt x="3309" y="1593"/>
                    <a:pt x="5314" y="81"/>
                  </a:cubicBezTo>
                  <a:cubicBezTo>
                    <a:pt x="5349" y="53"/>
                    <a:pt x="5329" y="0"/>
                    <a:pt x="5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0"/>
            <p:cNvSpPr/>
            <p:nvPr/>
          </p:nvSpPr>
          <p:spPr>
            <a:xfrm>
              <a:off x="5269575" y="3939350"/>
              <a:ext cx="49900" cy="90875"/>
            </a:xfrm>
            <a:custGeom>
              <a:avLst/>
              <a:gdLst/>
              <a:ahLst/>
              <a:cxnLst/>
              <a:rect l="l" t="t" r="r" b="b"/>
              <a:pathLst>
                <a:path w="1996" h="3635" extrusionOk="0">
                  <a:moveTo>
                    <a:pt x="28" y="1"/>
                  </a:moveTo>
                  <a:cubicBezTo>
                    <a:pt x="13" y="1"/>
                    <a:pt x="1" y="20"/>
                    <a:pt x="14" y="33"/>
                  </a:cubicBezTo>
                  <a:cubicBezTo>
                    <a:pt x="1037" y="983"/>
                    <a:pt x="1776" y="2181"/>
                    <a:pt x="1905" y="3592"/>
                  </a:cubicBezTo>
                  <a:cubicBezTo>
                    <a:pt x="1907" y="3620"/>
                    <a:pt x="1931" y="3634"/>
                    <a:pt x="1953" y="3634"/>
                  </a:cubicBezTo>
                  <a:cubicBezTo>
                    <a:pt x="1975" y="3634"/>
                    <a:pt x="1996" y="3620"/>
                    <a:pt x="1993" y="3592"/>
                  </a:cubicBezTo>
                  <a:cubicBezTo>
                    <a:pt x="1861" y="2152"/>
                    <a:pt x="1109" y="951"/>
                    <a:pt x="41" y="6"/>
                  </a:cubicBezTo>
                  <a:cubicBezTo>
                    <a:pt x="37" y="2"/>
                    <a:pt x="32"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0"/>
            <p:cNvSpPr/>
            <p:nvPr/>
          </p:nvSpPr>
          <p:spPr>
            <a:xfrm>
              <a:off x="5269375" y="3947775"/>
              <a:ext cx="40575" cy="82625"/>
            </a:xfrm>
            <a:custGeom>
              <a:avLst/>
              <a:gdLst/>
              <a:ahLst/>
              <a:cxnLst/>
              <a:rect l="l" t="t" r="r" b="b"/>
              <a:pathLst>
                <a:path w="1623" h="3305" extrusionOk="0">
                  <a:moveTo>
                    <a:pt x="33" y="0"/>
                  </a:moveTo>
                  <a:cubicBezTo>
                    <a:pt x="16" y="0"/>
                    <a:pt x="0" y="24"/>
                    <a:pt x="16" y="41"/>
                  </a:cubicBezTo>
                  <a:cubicBezTo>
                    <a:pt x="516" y="652"/>
                    <a:pt x="996" y="1266"/>
                    <a:pt x="1240" y="2027"/>
                  </a:cubicBezTo>
                  <a:cubicBezTo>
                    <a:pt x="1346" y="2361"/>
                    <a:pt x="1297" y="2795"/>
                    <a:pt x="1425" y="3101"/>
                  </a:cubicBezTo>
                  <a:cubicBezTo>
                    <a:pt x="1493" y="3261"/>
                    <a:pt x="1400" y="3186"/>
                    <a:pt x="1525" y="3293"/>
                  </a:cubicBezTo>
                  <a:cubicBezTo>
                    <a:pt x="1535" y="3301"/>
                    <a:pt x="1545" y="3304"/>
                    <a:pt x="1555" y="3304"/>
                  </a:cubicBezTo>
                  <a:cubicBezTo>
                    <a:pt x="1591" y="3304"/>
                    <a:pt x="1623" y="3259"/>
                    <a:pt x="1589" y="3230"/>
                  </a:cubicBezTo>
                  <a:cubicBezTo>
                    <a:pt x="1450" y="3110"/>
                    <a:pt x="1457" y="2531"/>
                    <a:pt x="1408" y="2326"/>
                  </a:cubicBezTo>
                  <a:cubicBezTo>
                    <a:pt x="1340" y="2035"/>
                    <a:pt x="1238" y="1754"/>
                    <a:pt x="1108" y="1487"/>
                  </a:cubicBezTo>
                  <a:cubicBezTo>
                    <a:pt x="840" y="936"/>
                    <a:pt x="448" y="467"/>
                    <a:pt x="49" y="8"/>
                  </a:cubicBezTo>
                  <a:cubicBezTo>
                    <a:pt x="44" y="2"/>
                    <a:pt x="3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0"/>
            <p:cNvSpPr/>
            <p:nvPr/>
          </p:nvSpPr>
          <p:spPr>
            <a:xfrm>
              <a:off x="5298250" y="3894725"/>
              <a:ext cx="154975" cy="127150"/>
            </a:xfrm>
            <a:custGeom>
              <a:avLst/>
              <a:gdLst/>
              <a:ahLst/>
              <a:cxnLst/>
              <a:rect l="l" t="t" r="r" b="b"/>
              <a:pathLst>
                <a:path w="6199" h="5086" extrusionOk="0">
                  <a:moveTo>
                    <a:pt x="28" y="0"/>
                  </a:moveTo>
                  <a:cubicBezTo>
                    <a:pt x="7" y="0"/>
                    <a:pt x="1" y="36"/>
                    <a:pt x="23" y="46"/>
                  </a:cubicBezTo>
                  <a:cubicBezTo>
                    <a:pt x="1589" y="691"/>
                    <a:pt x="2880" y="1367"/>
                    <a:pt x="3890" y="2769"/>
                  </a:cubicBezTo>
                  <a:cubicBezTo>
                    <a:pt x="4528" y="3654"/>
                    <a:pt x="5111" y="4581"/>
                    <a:pt x="6119" y="5081"/>
                  </a:cubicBezTo>
                  <a:cubicBezTo>
                    <a:pt x="6126" y="5085"/>
                    <a:pt x="6132" y="5086"/>
                    <a:pt x="6138" y="5086"/>
                  </a:cubicBezTo>
                  <a:cubicBezTo>
                    <a:pt x="6174" y="5086"/>
                    <a:pt x="6198" y="5033"/>
                    <a:pt x="6159" y="5013"/>
                  </a:cubicBezTo>
                  <a:cubicBezTo>
                    <a:pt x="4902" y="4376"/>
                    <a:pt x="4319" y="3070"/>
                    <a:pt x="3436" y="2045"/>
                  </a:cubicBezTo>
                  <a:cubicBezTo>
                    <a:pt x="2544" y="1007"/>
                    <a:pt x="1289" y="474"/>
                    <a:pt x="35" y="2"/>
                  </a:cubicBezTo>
                  <a:cubicBezTo>
                    <a:pt x="33"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0"/>
            <p:cNvSpPr/>
            <p:nvPr/>
          </p:nvSpPr>
          <p:spPr>
            <a:xfrm>
              <a:off x="5310825" y="3895950"/>
              <a:ext cx="155725" cy="121975"/>
            </a:xfrm>
            <a:custGeom>
              <a:avLst/>
              <a:gdLst/>
              <a:ahLst/>
              <a:cxnLst/>
              <a:rect l="l" t="t" r="r" b="b"/>
              <a:pathLst>
                <a:path w="6229" h="4879" extrusionOk="0">
                  <a:moveTo>
                    <a:pt x="27" y="0"/>
                  </a:moveTo>
                  <a:cubicBezTo>
                    <a:pt x="7" y="0"/>
                    <a:pt x="1" y="30"/>
                    <a:pt x="22" y="35"/>
                  </a:cubicBezTo>
                  <a:cubicBezTo>
                    <a:pt x="1478" y="406"/>
                    <a:pt x="2760" y="1184"/>
                    <a:pt x="3711" y="2355"/>
                  </a:cubicBezTo>
                  <a:cubicBezTo>
                    <a:pt x="4456" y="3273"/>
                    <a:pt x="5028" y="4338"/>
                    <a:pt x="6134" y="4874"/>
                  </a:cubicBezTo>
                  <a:cubicBezTo>
                    <a:pt x="6141" y="4877"/>
                    <a:pt x="6149" y="4879"/>
                    <a:pt x="6156" y="4879"/>
                  </a:cubicBezTo>
                  <a:cubicBezTo>
                    <a:pt x="6200" y="4879"/>
                    <a:pt x="6229" y="4815"/>
                    <a:pt x="6182" y="4792"/>
                  </a:cubicBezTo>
                  <a:cubicBezTo>
                    <a:pt x="4872" y="4158"/>
                    <a:pt x="4299" y="2769"/>
                    <a:pt x="3311" y="1778"/>
                  </a:cubicBezTo>
                  <a:cubicBezTo>
                    <a:pt x="2413" y="878"/>
                    <a:pt x="1269" y="274"/>
                    <a:pt x="31" y="1"/>
                  </a:cubicBezTo>
                  <a:cubicBezTo>
                    <a:pt x="30" y="0"/>
                    <a:pt x="2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0"/>
            <p:cNvSpPr/>
            <p:nvPr/>
          </p:nvSpPr>
          <p:spPr>
            <a:xfrm>
              <a:off x="5424800" y="3904950"/>
              <a:ext cx="102775" cy="97850"/>
            </a:xfrm>
            <a:custGeom>
              <a:avLst/>
              <a:gdLst/>
              <a:ahLst/>
              <a:cxnLst/>
              <a:rect l="l" t="t" r="r" b="b"/>
              <a:pathLst>
                <a:path w="4111" h="3914" extrusionOk="0">
                  <a:moveTo>
                    <a:pt x="30" y="1"/>
                  </a:moveTo>
                  <a:cubicBezTo>
                    <a:pt x="12" y="1"/>
                    <a:pt x="0" y="26"/>
                    <a:pt x="18" y="38"/>
                  </a:cubicBezTo>
                  <a:cubicBezTo>
                    <a:pt x="843" y="520"/>
                    <a:pt x="1609" y="1077"/>
                    <a:pt x="2286" y="1752"/>
                  </a:cubicBezTo>
                  <a:cubicBezTo>
                    <a:pt x="2946" y="2409"/>
                    <a:pt x="3420" y="3195"/>
                    <a:pt x="4019" y="3899"/>
                  </a:cubicBezTo>
                  <a:cubicBezTo>
                    <a:pt x="4028" y="3909"/>
                    <a:pt x="4039" y="3914"/>
                    <a:pt x="4049" y="3914"/>
                  </a:cubicBezTo>
                  <a:cubicBezTo>
                    <a:pt x="4082" y="3914"/>
                    <a:pt x="4111" y="3869"/>
                    <a:pt x="4083" y="3835"/>
                  </a:cubicBezTo>
                  <a:cubicBezTo>
                    <a:pt x="3443" y="3052"/>
                    <a:pt x="2920" y="2224"/>
                    <a:pt x="2176" y="1525"/>
                  </a:cubicBezTo>
                  <a:cubicBezTo>
                    <a:pt x="1535" y="925"/>
                    <a:pt x="817" y="413"/>
                    <a:pt x="40" y="3"/>
                  </a:cubicBezTo>
                  <a:cubicBezTo>
                    <a:pt x="36" y="2"/>
                    <a:pt x="33"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
            <p:cNvSpPr/>
            <p:nvPr/>
          </p:nvSpPr>
          <p:spPr>
            <a:xfrm>
              <a:off x="5520300" y="3969325"/>
              <a:ext cx="26300" cy="27900"/>
            </a:xfrm>
            <a:custGeom>
              <a:avLst/>
              <a:gdLst/>
              <a:ahLst/>
              <a:cxnLst/>
              <a:rect l="l" t="t" r="r" b="b"/>
              <a:pathLst>
                <a:path w="1052" h="1116" extrusionOk="0">
                  <a:moveTo>
                    <a:pt x="36" y="0"/>
                  </a:moveTo>
                  <a:cubicBezTo>
                    <a:pt x="14" y="0"/>
                    <a:pt x="1" y="31"/>
                    <a:pt x="24" y="45"/>
                  </a:cubicBezTo>
                  <a:cubicBezTo>
                    <a:pt x="454" y="321"/>
                    <a:pt x="743" y="645"/>
                    <a:pt x="974" y="1099"/>
                  </a:cubicBezTo>
                  <a:cubicBezTo>
                    <a:pt x="980" y="1111"/>
                    <a:pt x="992" y="1116"/>
                    <a:pt x="1004" y="1116"/>
                  </a:cubicBezTo>
                  <a:cubicBezTo>
                    <a:pt x="1027" y="1116"/>
                    <a:pt x="1051" y="1096"/>
                    <a:pt x="1041" y="1071"/>
                  </a:cubicBezTo>
                  <a:cubicBezTo>
                    <a:pt x="869" y="621"/>
                    <a:pt x="486" y="208"/>
                    <a:pt x="48" y="4"/>
                  </a:cubicBezTo>
                  <a:cubicBezTo>
                    <a:pt x="44" y="1"/>
                    <a:pt x="40"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0"/>
            <p:cNvSpPr/>
            <p:nvPr/>
          </p:nvSpPr>
          <p:spPr>
            <a:xfrm>
              <a:off x="5526850" y="3963975"/>
              <a:ext cx="29200" cy="29700"/>
            </a:xfrm>
            <a:custGeom>
              <a:avLst/>
              <a:gdLst/>
              <a:ahLst/>
              <a:cxnLst/>
              <a:rect l="l" t="t" r="r" b="b"/>
              <a:pathLst>
                <a:path w="1168" h="1188" extrusionOk="0">
                  <a:moveTo>
                    <a:pt x="33" y="0"/>
                  </a:moveTo>
                  <a:cubicBezTo>
                    <a:pt x="13" y="0"/>
                    <a:pt x="1" y="28"/>
                    <a:pt x="21" y="42"/>
                  </a:cubicBezTo>
                  <a:cubicBezTo>
                    <a:pt x="485" y="315"/>
                    <a:pt x="821" y="698"/>
                    <a:pt x="1079" y="1166"/>
                  </a:cubicBezTo>
                  <a:cubicBezTo>
                    <a:pt x="1087" y="1181"/>
                    <a:pt x="1100" y="1187"/>
                    <a:pt x="1112" y="1187"/>
                  </a:cubicBezTo>
                  <a:cubicBezTo>
                    <a:pt x="1140" y="1187"/>
                    <a:pt x="1168" y="1157"/>
                    <a:pt x="1152" y="1124"/>
                  </a:cubicBezTo>
                  <a:cubicBezTo>
                    <a:pt x="916" y="642"/>
                    <a:pt x="512" y="258"/>
                    <a:pt x="44" y="3"/>
                  </a:cubicBezTo>
                  <a:cubicBezTo>
                    <a:pt x="40" y="1"/>
                    <a:pt x="36"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0"/>
            <p:cNvSpPr/>
            <p:nvPr/>
          </p:nvSpPr>
          <p:spPr>
            <a:xfrm>
              <a:off x="5513000" y="3911150"/>
              <a:ext cx="66375" cy="67475"/>
            </a:xfrm>
            <a:custGeom>
              <a:avLst/>
              <a:gdLst/>
              <a:ahLst/>
              <a:cxnLst/>
              <a:rect l="l" t="t" r="r" b="b"/>
              <a:pathLst>
                <a:path w="2655" h="2699" extrusionOk="0">
                  <a:moveTo>
                    <a:pt x="36" y="1"/>
                  </a:moveTo>
                  <a:cubicBezTo>
                    <a:pt x="15" y="1"/>
                    <a:pt x="0" y="31"/>
                    <a:pt x="23" y="44"/>
                  </a:cubicBezTo>
                  <a:cubicBezTo>
                    <a:pt x="1130" y="628"/>
                    <a:pt x="2228" y="1404"/>
                    <a:pt x="2572" y="2671"/>
                  </a:cubicBezTo>
                  <a:cubicBezTo>
                    <a:pt x="2577" y="2690"/>
                    <a:pt x="2592" y="2699"/>
                    <a:pt x="2607" y="2699"/>
                  </a:cubicBezTo>
                  <a:cubicBezTo>
                    <a:pt x="2631" y="2699"/>
                    <a:pt x="2655" y="2679"/>
                    <a:pt x="2648" y="2649"/>
                  </a:cubicBezTo>
                  <a:cubicBezTo>
                    <a:pt x="2366" y="1370"/>
                    <a:pt x="1153" y="542"/>
                    <a:pt x="47" y="4"/>
                  </a:cubicBezTo>
                  <a:cubicBezTo>
                    <a:pt x="43" y="2"/>
                    <a:pt x="40"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0"/>
            <p:cNvSpPr/>
            <p:nvPr/>
          </p:nvSpPr>
          <p:spPr>
            <a:xfrm>
              <a:off x="5261900" y="4041200"/>
              <a:ext cx="131275" cy="145400"/>
            </a:xfrm>
            <a:custGeom>
              <a:avLst/>
              <a:gdLst/>
              <a:ahLst/>
              <a:cxnLst/>
              <a:rect l="l" t="t" r="r" b="b"/>
              <a:pathLst>
                <a:path w="5251" h="5816" extrusionOk="0">
                  <a:moveTo>
                    <a:pt x="5200" y="1"/>
                  </a:moveTo>
                  <a:cubicBezTo>
                    <a:pt x="5193" y="1"/>
                    <a:pt x="5186" y="3"/>
                    <a:pt x="5179" y="8"/>
                  </a:cubicBezTo>
                  <a:cubicBezTo>
                    <a:pt x="4279" y="677"/>
                    <a:pt x="3735" y="1624"/>
                    <a:pt x="3150" y="2559"/>
                  </a:cubicBezTo>
                  <a:cubicBezTo>
                    <a:pt x="2324" y="3879"/>
                    <a:pt x="1304" y="4907"/>
                    <a:pt x="16" y="5781"/>
                  </a:cubicBezTo>
                  <a:cubicBezTo>
                    <a:pt x="0" y="5792"/>
                    <a:pt x="10" y="5816"/>
                    <a:pt x="25" y="5816"/>
                  </a:cubicBezTo>
                  <a:cubicBezTo>
                    <a:pt x="28" y="5816"/>
                    <a:pt x="31" y="5815"/>
                    <a:pt x="34" y="5813"/>
                  </a:cubicBezTo>
                  <a:cubicBezTo>
                    <a:pt x="1088" y="5200"/>
                    <a:pt x="1994" y="4349"/>
                    <a:pt x="2707" y="3363"/>
                  </a:cubicBezTo>
                  <a:cubicBezTo>
                    <a:pt x="3522" y="2236"/>
                    <a:pt x="4078" y="929"/>
                    <a:pt x="5218" y="73"/>
                  </a:cubicBezTo>
                  <a:cubicBezTo>
                    <a:pt x="5250" y="50"/>
                    <a:pt x="5230" y="1"/>
                    <a:pt x="5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0"/>
            <p:cNvSpPr/>
            <p:nvPr/>
          </p:nvSpPr>
          <p:spPr>
            <a:xfrm>
              <a:off x="5382600" y="4036700"/>
              <a:ext cx="58825" cy="57275"/>
            </a:xfrm>
            <a:custGeom>
              <a:avLst/>
              <a:gdLst/>
              <a:ahLst/>
              <a:cxnLst/>
              <a:rect l="l" t="t" r="r" b="b"/>
              <a:pathLst>
                <a:path w="2353" h="2291" extrusionOk="0">
                  <a:moveTo>
                    <a:pt x="2301" y="1"/>
                  </a:moveTo>
                  <a:cubicBezTo>
                    <a:pt x="2295" y="1"/>
                    <a:pt x="2289" y="2"/>
                    <a:pt x="2283" y="6"/>
                  </a:cubicBezTo>
                  <a:cubicBezTo>
                    <a:pt x="1356" y="559"/>
                    <a:pt x="385" y="1200"/>
                    <a:pt x="6" y="2262"/>
                  </a:cubicBezTo>
                  <a:cubicBezTo>
                    <a:pt x="0" y="2279"/>
                    <a:pt x="14" y="2290"/>
                    <a:pt x="28" y="2290"/>
                  </a:cubicBezTo>
                  <a:cubicBezTo>
                    <a:pt x="37" y="2290"/>
                    <a:pt x="47" y="2286"/>
                    <a:pt x="51" y="2275"/>
                  </a:cubicBezTo>
                  <a:cubicBezTo>
                    <a:pt x="492" y="1233"/>
                    <a:pt x="1400" y="651"/>
                    <a:pt x="2319" y="69"/>
                  </a:cubicBezTo>
                  <a:cubicBezTo>
                    <a:pt x="2352" y="48"/>
                    <a:pt x="2332" y="1"/>
                    <a:pt x="2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0"/>
            <p:cNvSpPr/>
            <p:nvPr/>
          </p:nvSpPr>
          <p:spPr>
            <a:xfrm>
              <a:off x="5404925" y="4031275"/>
              <a:ext cx="70750" cy="153750"/>
            </a:xfrm>
            <a:custGeom>
              <a:avLst/>
              <a:gdLst/>
              <a:ahLst/>
              <a:cxnLst/>
              <a:rect l="l" t="t" r="r" b="b"/>
              <a:pathLst>
                <a:path w="2830" h="6150" extrusionOk="0">
                  <a:moveTo>
                    <a:pt x="2785" y="0"/>
                  </a:moveTo>
                  <a:cubicBezTo>
                    <a:pt x="2779" y="0"/>
                    <a:pt x="2774" y="2"/>
                    <a:pt x="2768" y="6"/>
                  </a:cubicBezTo>
                  <a:cubicBezTo>
                    <a:pt x="2043" y="553"/>
                    <a:pt x="1622" y="1326"/>
                    <a:pt x="1356" y="2184"/>
                  </a:cubicBezTo>
                  <a:cubicBezTo>
                    <a:pt x="1176" y="2765"/>
                    <a:pt x="1075" y="3367"/>
                    <a:pt x="956" y="3963"/>
                  </a:cubicBezTo>
                  <a:cubicBezTo>
                    <a:pt x="832" y="4592"/>
                    <a:pt x="743" y="5813"/>
                    <a:pt x="40" y="6074"/>
                  </a:cubicBezTo>
                  <a:cubicBezTo>
                    <a:pt x="0" y="6088"/>
                    <a:pt x="10" y="6150"/>
                    <a:pt x="47" y="6150"/>
                  </a:cubicBezTo>
                  <a:cubicBezTo>
                    <a:pt x="51" y="6150"/>
                    <a:pt x="55" y="6149"/>
                    <a:pt x="60" y="6147"/>
                  </a:cubicBezTo>
                  <a:cubicBezTo>
                    <a:pt x="907" y="5855"/>
                    <a:pt x="960" y="4455"/>
                    <a:pt x="1101" y="3724"/>
                  </a:cubicBezTo>
                  <a:cubicBezTo>
                    <a:pt x="1366" y="2357"/>
                    <a:pt x="1678" y="980"/>
                    <a:pt x="2806" y="55"/>
                  </a:cubicBezTo>
                  <a:cubicBezTo>
                    <a:pt x="2830" y="37"/>
                    <a:pt x="2809" y="0"/>
                    <a:pt x="27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0"/>
            <p:cNvSpPr/>
            <p:nvPr/>
          </p:nvSpPr>
          <p:spPr>
            <a:xfrm>
              <a:off x="5418525" y="4023100"/>
              <a:ext cx="81050" cy="159175"/>
            </a:xfrm>
            <a:custGeom>
              <a:avLst/>
              <a:gdLst/>
              <a:ahLst/>
              <a:cxnLst/>
              <a:rect l="l" t="t" r="r" b="b"/>
              <a:pathLst>
                <a:path w="3242" h="6367" extrusionOk="0">
                  <a:moveTo>
                    <a:pt x="3185" y="0"/>
                  </a:moveTo>
                  <a:cubicBezTo>
                    <a:pt x="3176" y="0"/>
                    <a:pt x="3166" y="4"/>
                    <a:pt x="3158" y="13"/>
                  </a:cubicBezTo>
                  <a:cubicBezTo>
                    <a:pt x="2411" y="800"/>
                    <a:pt x="1698" y="1599"/>
                    <a:pt x="1387" y="2660"/>
                  </a:cubicBezTo>
                  <a:cubicBezTo>
                    <a:pt x="1011" y="3938"/>
                    <a:pt x="1086" y="5357"/>
                    <a:pt x="20" y="6324"/>
                  </a:cubicBezTo>
                  <a:cubicBezTo>
                    <a:pt x="0" y="6341"/>
                    <a:pt x="18" y="6366"/>
                    <a:pt x="39" y="6366"/>
                  </a:cubicBezTo>
                  <a:cubicBezTo>
                    <a:pt x="44" y="6366"/>
                    <a:pt x="50" y="6364"/>
                    <a:pt x="56" y="6360"/>
                  </a:cubicBezTo>
                  <a:cubicBezTo>
                    <a:pt x="872" y="5666"/>
                    <a:pt x="1063" y="4666"/>
                    <a:pt x="1252" y="3660"/>
                  </a:cubicBezTo>
                  <a:cubicBezTo>
                    <a:pt x="1375" y="3003"/>
                    <a:pt x="1508" y="2372"/>
                    <a:pt x="1838" y="1780"/>
                  </a:cubicBezTo>
                  <a:cubicBezTo>
                    <a:pt x="2196" y="1137"/>
                    <a:pt x="2714" y="600"/>
                    <a:pt x="3215" y="69"/>
                  </a:cubicBezTo>
                  <a:cubicBezTo>
                    <a:pt x="3242" y="40"/>
                    <a:pt x="3215" y="0"/>
                    <a:pt x="3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0"/>
            <p:cNvSpPr/>
            <p:nvPr/>
          </p:nvSpPr>
          <p:spPr>
            <a:xfrm>
              <a:off x="5522625" y="4013875"/>
              <a:ext cx="15625" cy="67800"/>
            </a:xfrm>
            <a:custGeom>
              <a:avLst/>
              <a:gdLst/>
              <a:ahLst/>
              <a:cxnLst/>
              <a:rect l="l" t="t" r="r" b="b"/>
              <a:pathLst>
                <a:path w="625" h="2712" extrusionOk="0">
                  <a:moveTo>
                    <a:pt x="423" y="0"/>
                  </a:moveTo>
                  <a:cubicBezTo>
                    <a:pt x="402" y="0"/>
                    <a:pt x="384" y="19"/>
                    <a:pt x="382" y="41"/>
                  </a:cubicBezTo>
                  <a:cubicBezTo>
                    <a:pt x="344" y="398"/>
                    <a:pt x="536" y="791"/>
                    <a:pt x="532" y="1164"/>
                  </a:cubicBezTo>
                  <a:cubicBezTo>
                    <a:pt x="528" y="1726"/>
                    <a:pt x="361" y="2220"/>
                    <a:pt x="15" y="2667"/>
                  </a:cubicBezTo>
                  <a:cubicBezTo>
                    <a:pt x="0" y="2686"/>
                    <a:pt x="16" y="2711"/>
                    <a:pt x="34" y="2711"/>
                  </a:cubicBezTo>
                  <a:cubicBezTo>
                    <a:pt x="40" y="2711"/>
                    <a:pt x="46" y="2709"/>
                    <a:pt x="52" y="2703"/>
                  </a:cubicBezTo>
                  <a:cubicBezTo>
                    <a:pt x="338" y="2378"/>
                    <a:pt x="524" y="1977"/>
                    <a:pt x="585" y="1549"/>
                  </a:cubicBezTo>
                  <a:cubicBezTo>
                    <a:pt x="618" y="1325"/>
                    <a:pt x="625" y="1098"/>
                    <a:pt x="605" y="873"/>
                  </a:cubicBezTo>
                  <a:cubicBezTo>
                    <a:pt x="596" y="749"/>
                    <a:pt x="437" y="247"/>
                    <a:pt x="405" y="94"/>
                  </a:cubicBezTo>
                  <a:lnTo>
                    <a:pt x="405" y="94"/>
                  </a:lnTo>
                  <a:cubicBezTo>
                    <a:pt x="413" y="102"/>
                    <a:pt x="424" y="106"/>
                    <a:pt x="434" y="106"/>
                  </a:cubicBezTo>
                  <a:cubicBezTo>
                    <a:pt x="447" y="106"/>
                    <a:pt x="460" y="100"/>
                    <a:pt x="469" y="89"/>
                  </a:cubicBezTo>
                  <a:lnTo>
                    <a:pt x="478" y="74"/>
                  </a:lnTo>
                  <a:cubicBezTo>
                    <a:pt x="489" y="55"/>
                    <a:pt x="484" y="31"/>
                    <a:pt x="465" y="21"/>
                  </a:cubicBezTo>
                  <a:lnTo>
                    <a:pt x="442" y="6"/>
                  </a:lnTo>
                  <a:cubicBezTo>
                    <a:pt x="436" y="2"/>
                    <a:pt x="429"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0"/>
            <p:cNvSpPr/>
            <p:nvPr/>
          </p:nvSpPr>
          <p:spPr>
            <a:xfrm>
              <a:off x="5517225" y="4016050"/>
              <a:ext cx="15275" cy="65800"/>
            </a:xfrm>
            <a:custGeom>
              <a:avLst/>
              <a:gdLst/>
              <a:ahLst/>
              <a:cxnLst/>
              <a:rect l="l" t="t" r="r" b="b"/>
              <a:pathLst>
                <a:path w="611" h="2632" extrusionOk="0">
                  <a:moveTo>
                    <a:pt x="255" y="1"/>
                  </a:moveTo>
                  <a:cubicBezTo>
                    <a:pt x="231" y="1"/>
                    <a:pt x="207" y="20"/>
                    <a:pt x="218" y="50"/>
                  </a:cubicBezTo>
                  <a:cubicBezTo>
                    <a:pt x="532" y="914"/>
                    <a:pt x="442" y="1787"/>
                    <a:pt x="10" y="2593"/>
                  </a:cubicBezTo>
                  <a:cubicBezTo>
                    <a:pt x="1" y="2613"/>
                    <a:pt x="17" y="2631"/>
                    <a:pt x="35" y="2631"/>
                  </a:cubicBezTo>
                  <a:cubicBezTo>
                    <a:pt x="42" y="2631"/>
                    <a:pt x="50" y="2628"/>
                    <a:pt x="55" y="2620"/>
                  </a:cubicBezTo>
                  <a:cubicBezTo>
                    <a:pt x="544" y="1830"/>
                    <a:pt x="610" y="895"/>
                    <a:pt x="294" y="28"/>
                  </a:cubicBezTo>
                  <a:cubicBezTo>
                    <a:pt x="288" y="9"/>
                    <a:pt x="272" y="1"/>
                    <a:pt x="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0"/>
            <p:cNvSpPr/>
            <p:nvPr/>
          </p:nvSpPr>
          <p:spPr>
            <a:xfrm>
              <a:off x="4920725" y="3890025"/>
              <a:ext cx="789000" cy="301850"/>
            </a:xfrm>
            <a:custGeom>
              <a:avLst/>
              <a:gdLst/>
              <a:ahLst/>
              <a:cxnLst/>
              <a:rect l="l" t="t" r="r" b="b"/>
              <a:pathLst>
                <a:path w="31560" h="12074" extrusionOk="0">
                  <a:moveTo>
                    <a:pt x="30842" y="1197"/>
                  </a:moveTo>
                  <a:lnTo>
                    <a:pt x="30842" y="1197"/>
                  </a:lnTo>
                  <a:cubicBezTo>
                    <a:pt x="31100" y="1270"/>
                    <a:pt x="31341" y="1493"/>
                    <a:pt x="31318" y="1777"/>
                  </a:cubicBezTo>
                  <a:cubicBezTo>
                    <a:pt x="31304" y="1778"/>
                    <a:pt x="31289" y="1783"/>
                    <a:pt x="31276" y="1791"/>
                  </a:cubicBezTo>
                  <a:cubicBezTo>
                    <a:pt x="27175" y="4317"/>
                    <a:pt x="22466" y="5796"/>
                    <a:pt x="17648" y="6000"/>
                  </a:cubicBezTo>
                  <a:cubicBezTo>
                    <a:pt x="17266" y="6016"/>
                    <a:pt x="16885" y="6024"/>
                    <a:pt x="16505" y="6024"/>
                  </a:cubicBezTo>
                  <a:cubicBezTo>
                    <a:pt x="13971" y="6024"/>
                    <a:pt x="11477" y="5672"/>
                    <a:pt x="9059" y="5012"/>
                  </a:cubicBezTo>
                  <a:lnTo>
                    <a:pt x="9059" y="5012"/>
                  </a:lnTo>
                  <a:cubicBezTo>
                    <a:pt x="11313" y="5568"/>
                    <a:pt x="13657" y="5824"/>
                    <a:pt x="15936" y="5824"/>
                  </a:cubicBezTo>
                  <a:cubicBezTo>
                    <a:pt x="16474" y="5824"/>
                    <a:pt x="17009" y="5810"/>
                    <a:pt x="17538" y="5781"/>
                  </a:cubicBezTo>
                  <a:cubicBezTo>
                    <a:pt x="19967" y="5652"/>
                    <a:pt x="22379" y="5215"/>
                    <a:pt x="24693" y="4468"/>
                  </a:cubicBezTo>
                  <a:cubicBezTo>
                    <a:pt x="26827" y="3778"/>
                    <a:pt x="29207" y="2893"/>
                    <a:pt x="30823" y="1283"/>
                  </a:cubicBezTo>
                  <a:cubicBezTo>
                    <a:pt x="30847" y="1262"/>
                    <a:pt x="30855" y="1227"/>
                    <a:pt x="30842" y="1197"/>
                  </a:cubicBezTo>
                  <a:close/>
                  <a:moveTo>
                    <a:pt x="8026" y="147"/>
                  </a:moveTo>
                  <a:cubicBezTo>
                    <a:pt x="9291" y="186"/>
                    <a:pt x="10521" y="323"/>
                    <a:pt x="11749" y="648"/>
                  </a:cubicBezTo>
                  <a:cubicBezTo>
                    <a:pt x="11756" y="650"/>
                    <a:pt x="11764" y="651"/>
                    <a:pt x="11772" y="651"/>
                  </a:cubicBezTo>
                  <a:cubicBezTo>
                    <a:pt x="11780" y="651"/>
                    <a:pt x="11788" y="650"/>
                    <a:pt x="11796" y="648"/>
                  </a:cubicBezTo>
                  <a:cubicBezTo>
                    <a:pt x="12453" y="987"/>
                    <a:pt x="12099" y="2490"/>
                    <a:pt x="12419" y="3088"/>
                  </a:cubicBezTo>
                  <a:cubicBezTo>
                    <a:pt x="12602" y="3434"/>
                    <a:pt x="12922" y="3663"/>
                    <a:pt x="13295" y="3663"/>
                  </a:cubicBezTo>
                  <a:cubicBezTo>
                    <a:pt x="13362" y="3663"/>
                    <a:pt x="13430" y="3656"/>
                    <a:pt x="13499" y="3641"/>
                  </a:cubicBezTo>
                  <a:cubicBezTo>
                    <a:pt x="13519" y="3637"/>
                    <a:pt x="13535" y="3620"/>
                    <a:pt x="13537" y="3600"/>
                  </a:cubicBezTo>
                  <a:cubicBezTo>
                    <a:pt x="14027" y="3461"/>
                    <a:pt x="13998" y="2613"/>
                    <a:pt x="13959" y="2201"/>
                  </a:cubicBezTo>
                  <a:cubicBezTo>
                    <a:pt x="13884" y="1410"/>
                    <a:pt x="13527" y="720"/>
                    <a:pt x="12880" y="260"/>
                  </a:cubicBezTo>
                  <a:lnTo>
                    <a:pt x="12880" y="260"/>
                  </a:lnTo>
                  <a:cubicBezTo>
                    <a:pt x="13414" y="318"/>
                    <a:pt x="13984" y="334"/>
                    <a:pt x="14573" y="334"/>
                  </a:cubicBezTo>
                  <a:cubicBezTo>
                    <a:pt x="15368" y="334"/>
                    <a:pt x="16199" y="304"/>
                    <a:pt x="17026" y="304"/>
                  </a:cubicBezTo>
                  <a:cubicBezTo>
                    <a:pt x="19684" y="304"/>
                    <a:pt x="22311" y="611"/>
                    <a:pt x="23622" y="3197"/>
                  </a:cubicBezTo>
                  <a:cubicBezTo>
                    <a:pt x="23623" y="3206"/>
                    <a:pt x="23629" y="3216"/>
                    <a:pt x="23637" y="3221"/>
                  </a:cubicBezTo>
                  <a:cubicBezTo>
                    <a:pt x="23648" y="3244"/>
                    <a:pt x="23672" y="3258"/>
                    <a:pt x="23697" y="3258"/>
                  </a:cubicBezTo>
                  <a:cubicBezTo>
                    <a:pt x="23701" y="3258"/>
                    <a:pt x="23705" y="3258"/>
                    <a:pt x="23709" y="3257"/>
                  </a:cubicBezTo>
                  <a:cubicBezTo>
                    <a:pt x="23785" y="3291"/>
                    <a:pt x="23856" y="3306"/>
                    <a:pt x="23921" y="3306"/>
                  </a:cubicBezTo>
                  <a:cubicBezTo>
                    <a:pt x="24313" y="3306"/>
                    <a:pt x="24482" y="2744"/>
                    <a:pt x="24338" y="2357"/>
                  </a:cubicBezTo>
                  <a:cubicBezTo>
                    <a:pt x="24083" y="1678"/>
                    <a:pt x="23461" y="1101"/>
                    <a:pt x="22830" y="719"/>
                  </a:cubicBezTo>
                  <a:lnTo>
                    <a:pt x="22830" y="719"/>
                  </a:lnTo>
                  <a:cubicBezTo>
                    <a:pt x="24320" y="942"/>
                    <a:pt x="26819" y="1789"/>
                    <a:pt x="26325" y="3620"/>
                  </a:cubicBezTo>
                  <a:cubicBezTo>
                    <a:pt x="26319" y="3642"/>
                    <a:pt x="26323" y="3668"/>
                    <a:pt x="26336" y="3688"/>
                  </a:cubicBezTo>
                  <a:cubicBezTo>
                    <a:pt x="25614" y="3965"/>
                    <a:pt x="24882" y="4207"/>
                    <a:pt x="24161" y="4424"/>
                  </a:cubicBezTo>
                  <a:cubicBezTo>
                    <a:pt x="21927" y="5096"/>
                    <a:pt x="19617" y="5489"/>
                    <a:pt x="17288" y="5595"/>
                  </a:cubicBezTo>
                  <a:cubicBezTo>
                    <a:pt x="16836" y="5616"/>
                    <a:pt x="16383" y="5627"/>
                    <a:pt x="15932" y="5627"/>
                  </a:cubicBezTo>
                  <a:cubicBezTo>
                    <a:pt x="14050" y="5627"/>
                    <a:pt x="12174" y="5443"/>
                    <a:pt x="10326" y="5079"/>
                  </a:cubicBezTo>
                  <a:cubicBezTo>
                    <a:pt x="7922" y="4601"/>
                    <a:pt x="5703" y="3753"/>
                    <a:pt x="3460" y="2790"/>
                  </a:cubicBezTo>
                  <a:cubicBezTo>
                    <a:pt x="3456" y="2789"/>
                    <a:pt x="3453" y="2788"/>
                    <a:pt x="3450" y="2788"/>
                  </a:cubicBezTo>
                  <a:cubicBezTo>
                    <a:pt x="3432" y="2788"/>
                    <a:pt x="3419" y="2813"/>
                    <a:pt x="3440" y="2825"/>
                  </a:cubicBezTo>
                  <a:cubicBezTo>
                    <a:pt x="3676" y="2958"/>
                    <a:pt x="3917" y="3088"/>
                    <a:pt x="4160" y="3212"/>
                  </a:cubicBezTo>
                  <a:cubicBezTo>
                    <a:pt x="3925" y="3102"/>
                    <a:pt x="3689" y="2990"/>
                    <a:pt x="3456" y="2876"/>
                  </a:cubicBezTo>
                  <a:cubicBezTo>
                    <a:pt x="3447" y="2872"/>
                    <a:pt x="3440" y="2870"/>
                    <a:pt x="3432" y="2870"/>
                  </a:cubicBezTo>
                  <a:cubicBezTo>
                    <a:pt x="3386" y="2870"/>
                    <a:pt x="3357" y="2935"/>
                    <a:pt x="3406" y="2961"/>
                  </a:cubicBezTo>
                  <a:cubicBezTo>
                    <a:pt x="7430" y="5135"/>
                    <a:pt x="11905" y="6191"/>
                    <a:pt x="16383" y="6191"/>
                  </a:cubicBezTo>
                  <a:cubicBezTo>
                    <a:pt x="19637" y="6191"/>
                    <a:pt x="22893" y="5633"/>
                    <a:pt x="25977" y="4541"/>
                  </a:cubicBezTo>
                  <a:cubicBezTo>
                    <a:pt x="25980" y="4557"/>
                    <a:pt x="25987" y="4572"/>
                    <a:pt x="25996" y="4585"/>
                  </a:cubicBezTo>
                  <a:cubicBezTo>
                    <a:pt x="27255" y="6151"/>
                    <a:pt x="26275" y="9198"/>
                    <a:pt x="24248" y="9609"/>
                  </a:cubicBezTo>
                  <a:cubicBezTo>
                    <a:pt x="24618" y="9039"/>
                    <a:pt x="25049" y="7862"/>
                    <a:pt x="24281" y="7674"/>
                  </a:cubicBezTo>
                  <a:cubicBezTo>
                    <a:pt x="24273" y="7654"/>
                    <a:pt x="24256" y="7639"/>
                    <a:pt x="24236" y="7635"/>
                  </a:cubicBezTo>
                  <a:cubicBezTo>
                    <a:pt x="24165" y="7616"/>
                    <a:pt x="24096" y="7606"/>
                    <a:pt x="24029" y="7606"/>
                  </a:cubicBezTo>
                  <a:cubicBezTo>
                    <a:pt x="23702" y="7606"/>
                    <a:pt x="23427" y="7827"/>
                    <a:pt x="23293" y="8151"/>
                  </a:cubicBezTo>
                  <a:cubicBezTo>
                    <a:pt x="23151" y="8491"/>
                    <a:pt x="23198" y="8877"/>
                    <a:pt x="23197" y="9233"/>
                  </a:cubicBezTo>
                  <a:cubicBezTo>
                    <a:pt x="23195" y="9689"/>
                    <a:pt x="23113" y="10125"/>
                    <a:pt x="23065" y="10574"/>
                  </a:cubicBezTo>
                  <a:cubicBezTo>
                    <a:pt x="23051" y="10577"/>
                    <a:pt x="23039" y="10581"/>
                    <a:pt x="23027" y="10586"/>
                  </a:cubicBezTo>
                  <a:cubicBezTo>
                    <a:pt x="21642" y="11382"/>
                    <a:pt x="20164" y="11757"/>
                    <a:pt x="18615" y="11757"/>
                  </a:cubicBezTo>
                  <a:cubicBezTo>
                    <a:pt x="18304" y="11757"/>
                    <a:pt x="17990" y="11742"/>
                    <a:pt x="17673" y="11712"/>
                  </a:cubicBezTo>
                  <a:cubicBezTo>
                    <a:pt x="18317" y="11021"/>
                    <a:pt x="18902" y="10109"/>
                    <a:pt x="19004" y="9161"/>
                  </a:cubicBezTo>
                  <a:cubicBezTo>
                    <a:pt x="19066" y="8579"/>
                    <a:pt x="18777" y="7880"/>
                    <a:pt x="18186" y="7880"/>
                  </a:cubicBezTo>
                  <a:cubicBezTo>
                    <a:pt x="18180" y="7880"/>
                    <a:pt x="18175" y="7880"/>
                    <a:pt x="18169" y="7881"/>
                  </a:cubicBezTo>
                  <a:cubicBezTo>
                    <a:pt x="18161" y="7874"/>
                    <a:pt x="18150" y="7870"/>
                    <a:pt x="18141" y="7869"/>
                  </a:cubicBezTo>
                  <a:cubicBezTo>
                    <a:pt x="18077" y="7855"/>
                    <a:pt x="18016" y="7849"/>
                    <a:pt x="17958" y="7849"/>
                  </a:cubicBezTo>
                  <a:cubicBezTo>
                    <a:pt x="17472" y="7849"/>
                    <a:pt x="17226" y="8302"/>
                    <a:pt x="17070" y="8762"/>
                  </a:cubicBezTo>
                  <a:cubicBezTo>
                    <a:pt x="16769" y="9654"/>
                    <a:pt x="16607" y="11212"/>
                    <a:pt x="15713" y="11768"/>
                  </a:cubicBezTo>
                  <a:cubicBezTo>
                    <a:pt x="15667" y="11795"/>
                    <a:pt x="15619" y="11816"/>
                    <a:pt x="15570" y="11833"/>
                  </a:cubicBezTo>
                  <a:cubicBezTo>
                    <a:pt x="15522" y="11848"/>
                    <a:pt x="15474" y="11859"/>
                    <a:pt x="15424" y="11867"/>
                  </a:cubicBezTo>
                  <a:cubicBezTo>
                    <a:pt x="15406" y="11847"/>
                    <a:pt x="15381" y="11836"/>
                    <a:pt x="15353" y="11836"/>
                  </a:cubicBezTo>
                  <a:cubicBezTo>
                    <a:pt x="15352" y="11836"/>
                    <a:pt x="15350" y="11836"/>
                    <a:pt x="15348" y="11836"/>
                  </a:cubicBezTo>
                  <a:cubicBezTo>
                    <a:pt x="15260" y="11837"/>
                    <a:pt x="15171" y="11837"/>
                    <a:pt x="15083" y="11837"/>
                  </a:cubicBezTo>
                  <a:cubicBezTo>
                    <a:pt x="13160" y="11837"/>
                    <a:pt x="11239" y="11641"/>
                    <a:pt x="9375" y="11153"/>
                  </a:cubicBezTo>
                  <a:cubicBezTo>
                    <a:pt x="8565" y="10940"/>
                    <a:pt x="7760" y="10664"/>
                    <a:pt x="7018" y="10269"/>
                  </a:cubicBezTo>
                  <a:cubicBezTo>
                    <a:pt x="6221" y="9846"/>
                    <a:pt x="5644" y="9277"/>
                    <a:pt x="5010" y="8667"/>
                  </a:cubicBezTo>
                  <a:cubicBezTo>
                    <a:pt x="5579" y="8503"/>
                    <a:pt x="6208" y="8533"/>
                    <a:pt x="6748" y="8279"/>
                  </a:cubicBezTo>
                  <a:cubicBezTo>
                    <a:pt x="7127" y="8101"/>
                    <a:pt x="7556" y="7753"/>
                    <a:pt x="7790" y="7404"/>
                  </a:cubicBezTo>
                  <a:cubicBezTo>
                    <a:pt x="8120" y="6910"/>
                    <a:pt x="7870" y="6240"/>
                    <a:pt x="7295" y="6171"/>
                  </a:cubicBezTo>
                  <a:cubicBezTo>
                    <a:pt x="7285" y="6135"/>
                    <a:pt x="7252" y="6112"/>
                    <a:pt x="7215" y="6112"/>
                  </a:cubicBezTo>
                  <a:cubicBezTo>
                    <a:pt x="7213" y="6112"/>
                    <a:pt x="7212" y="6112"/>
                    <a:pt x="7210" y="6112"/>
                  </a:cubicBezTo>
                  <a:cubicBezTo>
                    <a:pt x="6309" y="6198"/>
                    <a:pt x="5547" y="6760"/>
                    <a:pt x="4630" y="6768"/>
                  </a:cubicBezTo>
                  <a:cubicBezTo>
                    <a:pt x="4622" y="6768"/>
                    <a:pt x="4613" y="6768"/>
                    <a:pt x="4605" y="6768"/>
                  </a:cubicBezTo>
                  <a:cubicBezTo>
                    <a:pt x="3507" y="6768"/>
                    <a:pt x="2535" y="6170"/>
                    <a:pt x="1983" y="5235"/>
                  </a:cubicBezTo>
                  <a:cubicBezTo>
                    <a:pt x="1215" y="3930"/>
                    <a:pt x="1247" y="2270"/>
                    <a:pt x="260" y="1090"/>
                  </a:cubicBezTo>
                  <a:lnTo>
                    <a:pt x="260" y="1090"/>
                  </a:lnTo>
                  <a:cubicBezTo>
                    <a:pt x="678" y="1290"/>
                    <a:pt x="1103" y="1363"/>
                    <a:pt x="1531" y="1363"/>
                  </a:cubicBezTo>
                  <a:cubicBezTo>
                    <a:pt x="2673" y="1363"/>
                    <a:pt x="3842" y="842"/>
                    <a:pt x="4992" y="797"/>
                  </a:cubicBezTo>
                  <a:cubicBezTo>
                    <a:pt x="5040" y="795"/>
                    <a:pt x="5087" y="794"/>
                    <a:pt x="5133" y="794"/>
                  </a:cubicBezTo>
                  <a:cubicBezTo>
                    <a:pt x="6262" y="794"/>
                    <a:pt x="7046" y="1336"/>
                    <a:pt x="7391" y="2425"/>
                  </a:cubicBezTo>
                  <a:cubicBezTo>
                    <a:pt x="7545" y="2908"/>
                    <a:pt x="7712" y="3333"/>
                    <a:pt x="8260" y="3333"/>
                  </a:cubicBezTo>
                  <a:cubicBezTo>
                    <a:pt x="8281" y="3333"/>
                    <a:pt x="8302" y="3333"/>
                    <a:pt x="8323" y="3332"/>
                  </a:cubicBezTo>
                  <a:cubicBezTo>
                    <a:pt x="8326" y="3330"/>
                    <a:pt x="8330" y="3330"/>
                    <a:pt x="8332" y="3329"/>
                  </a:cubicBezTo>
                  <a:cubicBezTo>
                    <a:pt x="8352" y="3332"/>
                    <a:pt x="8371" y="3333"/>
                    <a:pt x="8390" y="3333"/>
                  </a:cubicBezTo>
                  <a:cubicBezTo>
                    <a:pt x="8732" y="3333"/>
                    <a:pt x="8983" y="2900"/>
                    <a:pt x="8986" y="2529"/>
                  </a:cubicBezTo>
                  <a:cubicBezTo>
                    <a:pt x="8993" y="1706"/>
                    <a:pt x="8631" y="722"/>
                    <a:pt x="8026" y="147"/>
                  </a:cubicBezTo>
                  <a:close/>
                  <a:moveTo>
                    <a:pt x="8479" y="1"/>
                  </a:moveTo>
                  <a:cubicBezTo>
                    <a:pt x="8280" y="1"/>
                    <a:pt x="8081" y="6"/>
                    <a:pt x="7882" y="18"/>
                  </a:cubicBezTo>
                  <a:cubicBezTo>
                    <a:pt x="7848" y="19"/>
                    <a:pt x="7822" y="47"/>
                    <a:pt x="7822" y="80"/>
                  </a:cubicBezTo>
                  <a:cubicBezTo>
                    <a:pt x="7786" y="115"/>
                    <a:pt x="7786" y="171"/>
                    <a:pt x="7822" y="204"/>
                  </a:cubicBezTo>
                  <a:cubicBezTo>
                    <a:pt x="8191" y="596"/>
                    <a:pt x="8446" y="1007"/>
                    <a:pt x="8606" y="1523"/>
                  </a:cubicBezTo>
                  <a:cubicBezTo>
                    <a:pt x="8658" y="1695"/>
                    <a:pt x="8702" y="1871"/>
                    <a:pt x="8735" y="2047"/>
                  </a:cubicBezTo>
                  <a:cubicBezTo>
                    <a:pt x="8762" y="2187"/>
                    <a:pt x="8823" y="2594"/>
                    <a:pt x="8754" y="2889"/>
                  </a:cubicBezTo>
                  <a:cubicBezTo>
                    <a:pt x="8683" y="2978"/>
                    <a:pt x="8621" y="3057"/>
                    <a:pt x="8511" y="3108"/>
                  </a:cubicBezTo>
                  <a:cubicBezTo>
                    <a:pt x="8430" y="3146"/>
                    <a:pt x="8342" y="3166"/>
                    <a:pt x="8253" y="3166"/>
                  </a:cubicBezTo>
                  <a:cubicBezTo>
                    <a:pt x="8227" y="3166"/>
                    <a:pt x="8202" y="3164"/>
                    <a:pt x="8176" y="3161"/>
                  </a:cubicBezTo>
                  <a:cubicBezTo>
                    <a:pt x="7598" y="2941"/>
                    <a:pt x="7443" y="1651"/>
                    <a:pt x="7008" y="1245"/>
                  </a:cubicBezTo>
                  <a:cubicBezTo>
                    <a:pt x="6617" y="882"/>
                    <a:pt x="6080" y="687"/>
                    <a:pt x="5559" y="623"/>
                  </a:cubicBezTo>
                  <a:cubicBezTo>
                    <a:pt x="5412" y="605"/>
                    <a:pt x="5267" y="598"/>
                    <a:pt x="5122" y="598"/>
                  </a:cubicBezTo>
                  <a:cubicBezTo>
                    <a:pt x="3872" y="598"/>
                    <a:pt x="2671" y="1187"/>
                    <a:pt x="1447" y="1187"/>
                  </a:cubicBezTo>
                  <a:cubicBezTo>
                    <a:pt x="1016" y="1187"/>
                    <a:pt x="582" y="1114"/>
                    <a:pt x="143" y="917"/>
                  </a:cubicBezTo>
                  <a:cubicBezTo>
                    <a:pt x="136" y="914"/>
                    <a:pt x="129" y="913"/>
                    <a:pt x="122" y="913"/>
                  </a:cubicBezTo>
                  <a:cubicBezTo>
                    <a:pt x="115" y="913"/>
                    <a:pt x="108" y="914"/>
                    <a:pt x="100" y="917"/>
                  </a:cubicBezTo>
                  <a:cubicBezTo>
                    <a:pt x="94" y="914"/>
                    <a:pt x="88" y="913"/>
                    <a:pt x="82" y="913"/>
                  </a:cubicBezTo>
                  <a:cubicBezTo>
                    <a:pt x="42" y="913"/>
                    <a:pt x="1" y="957"/>
                    <a:pt x="31" y="998"/>
                  </a:cubicBezTo>
                  <a:cubicBezTo>
                    <a:pt x="1152" y="2501"/>
                    <a:pt x="984" y="4693"/>
                    <a:pt x="2330" y="6040"/>
                  </a:cubicBezTo>
                  <a:cubicBezTo>
                    <a:pt x="2855" y="6567"/>
                    <a:pt x="3570" y="6895"/>
                    <a:pt x="4310" y="6964"/>
                  </a:cubicBezTo>
                  <a:cubicBezTo>
                    <a:pt x="4390" y="6972"/>
                    <a:pt x="4468" y="6976"/>
                    <a:pt x="4545" y="6976"/>
                  </a:cubicBezTo>
                  <a:cubicBezTo>
                    <a:pt x="5482" y="6976"/>
                    <a:pt x="6269" y="6451"/>
                    <a:pt x="7188" y="6308"/>
                  </a:cubicBezTo>
                  <a:cubicBezTo>
                    <a:pt x="7363" y="6364"/>
                    <a:pt x="7598" y="6503"/>
                    <a:pt x="7667" y="6643"/>
                  </a:cubicBezTo>
                  <a:cubicBezTo>
                    <a:pt x="7758" y="6824"/>
                    <a:pt x="7539" y="7348"/>
                    <a:pt x="7408" y="7500"/>
                  </a:cubicBezTo>
                  <a:cubicBezTo>
                    <a:pt x="7208" y="7734"/>
                    <a:pt x="6914" y="7942"/>
                    <a:pt x="6640" y="8069"/>
                  </a:cubicBezTo>
                  <a:cubicBezTo>
                    <a:pt x="6108" y="8314"/>
                    <a:pt x="5499" y="8275"/>
                    <a:pt x="4946" y="8467"/>
                  </a:cubicBezTo>
                  <a:cubicBezTo>
                    <a:pt x="4900" y="8482"/>
                    <a:pt x="4870" y="8527"/>
                    <a:pt x="4876" y="8575"/>
                  </a:cubicBezTo>
                  <a:cubicBezTo>
                    <a:pt x="4842" y="8586"/>
                    <a:pt x="4828" y="8623"/>
                    <a:pt x="4844" y="8653"/>
                  </a:cubicBezTo>
                  <a:cubicBezTo>
                    <a:pt x="5628" y="10082"/>
                    <a:pt x="7503" y="10838"/>
                    <a:pt x="8983" y="11271"/>
                  </a:cubicBezTo>
                  <a:cubicBezTo>
                    <a:pt x="10847" y="11815"/>
                    <a:pt x="12810" y="12065"/>
                    <a:pt x="14753" y="12065"/>
                  </a:cubicBezTo>
                  <a:cubicBezTo>
                    <a:pt x="14948" y="12065"/>
                    <a:pt x="15142" y="12062"/>
                    <a:pt x="15336" y="12057"/>
                  </a:cubicBezTo>
                  <a:cubicBezTo>
                    <a:pt x="15348" y="12068"/>
                    <a:pt x="15363" y="12074"/>
                    <a:pt x="15379" y="12074"/>
                  </a:cubicBezTo>
                  <a:cubicBezTo>
                    <a:pt x="15382" y="12074"/>
                    <a:pt x="15384" y="12074"/>
                    <a:pt x="15387" y="12073"/>
                  </a:cubicBezTo>
                  <a:cubicBezTo>
                    <a:pt x="16009" y="12003"/>
                    <a:pt x="16357" y="11451"/>
                    <a:pt x="16607" y="10925"/>
                  </a:cubicBezTo>
                  <a:cubicBezTo>
                    <a:pt x="16920" y="10271"/>
                    <a:pt x="17168" y="8031"/>
                    <a:pt x="18075" y="8031"/>
                  </a:cubicBezTo>
                  <a:cubicBezTo>
                    <a:pt x="18089" y="8031"/>
                    <a:pt x="18104" y="8031"/>
                    <a:pt x="18118" y="8033"/>
                  </a:cubicBezTo>
                  <a:cubicBezTo>
                    <a:pt x="18121" y="8033"/>
                    <a:pt x="18124" y="8033"/>
                    <a:pt x="18127" y="8033"/>
                  </a:cubicBezTo>
                  <a:cubicBezTo>
                    <a:pt x="18135" y="8033"/>
                    <a:pt x="18144" y="8031"/>
                    <a:pt x="18152" y="8027"/>
                  </a:cubicBezTo>
                  <a:cubicBezTo>
                    <a:pt x="19197" y="8165"/>
                    <a:pt x="18664" y="9720"/>
                    <a:pt x="18373" y="10305"/>
                  </a:cubicBezTo>
                  <a:cubicBezTo>
                    <a:pt x="18120" y="10816"/>
                    <a:pt x="17782" y="11261"/>
                    <a:pt x="17386" y="11669"/>
                  </a:cubicBezTo>
                  <a:cubicBezTo>
                    <a:pt x="17303" y="11754"/>
                    <a:pt x="17384" y="11874"/>
                    <a:pt x="17475" y="11874"/>
                  </a:cubicBezTo>
                  <a:cubicBezTo>
                    <a:pt x="17487" y="11874"/>
                    <a:pt x="17499" y="11871"/>
                    <a:pt x="17512" y="11867"/>
                  </a:cubicBezTo>
                  <a:cubicBezTo>
                    <a:pt x="17975" y="11952"/>
                    <a:pt x="18442" y="11994"/>
                    <a:pt x="18909" y="11994"/>
                  </a:cubicBezTo>
                  <a:cubicBezTo>
                    <a:pt x="20394" y="11994"/>
                    <a:pt x="21869" y="11570"/>
                    <a:pt x="23145" y="10789"/>
                  </a:cubicBezTo>
                  <a:cubicBezTo>
                    <a:pt x="23193" y="10761"/>
                    <a:pt x="23211" y="10704"/>
                    <a:pt x="23191" y="10653"/>
                  </a:cubicBezTo>
                  <a:cubicBezTo>
                    <a:pt x="23330" y="10333"/>
                    <a:pt x="23389" y="9993"/>
                    <a:pt x="23414" y="9645"/>
                  </a:cubicBezTo>
                  <a:cubicBezTo>
                    <a:pt x="23453" y="9121"/>
                    <a:pt x="23192" y="7755"/>
                    <a:pt x="24035" y="7755"/>
                  </a:cubicBezTo>
                  <a:cubicBezTo>
                    <a:pt x="24068" y="7755"/>
                    <a:pt x="24103" y="7758"/>
                    <a:pt x="24140" y="7762"/>
                  </a:cubicBezTo>
                  <a:cubicBezTo>
                    <a:pt x="24153" y="7783"/>
                    <a:pt x="24166" y="7803"/>
                    <a:pt x="24178" y="7825"/>
                  </a:cubicBezTo>
                  <a:cubicBezTo>
                    <a:pt x="24230" y="7829"/>
                    <a:pt x="24278" y="7846"/>
                    <a:pt x="24321" y="7875"/>
                  </a:cubicBezTo>
                  <a:cubicBezTo>
                    <a:pt x="24448" y="7969"/>
                    <a:pt x="24529" y="8083"/>
                    <a:pt x="24528" y="8246"/>
                  </a:cubicBezTo>
                  <a:cubicBezTo>
                    <a:pt x="24528" y="8287"/>
                    <a:pt x="24522" y="8329"/>
                    <a:pt x="24513" y="8369"/>
                  </a:cubicBezTo>
                  <a:cubicBezTo>
                    <a:pt x="24517" y="8373"/>
                    <a:pt x="24520" y="8378"/>
                    <a:pt x="24522" y="8385"/>
                  </a:cubicBezTo>
                  <a:cubicBezTo>
                    <a:pt x="24521" y="8589"/>
                    <a:pt x="24478" y="8789"/>
                    <a:pt x="24396" y="8975"/>
                  </a:cubicBezTo>
                  <a:cubicBezTo>
                    <a:pt x="24293" y="9259"/>
                    <a:pt x="24180" y="9434"/>
                    <a:pt x="23970" y="9670"/>
                  </a:cubicBezTo>
                  <a:cubicBezTo>
                    <a:pt x="23924" y="9723"/>
                    <a:pt x="23947" y="9832"/>
                    <a:pt x="24027" y="9832"/>
                  </a:cubicBezTo>
                  <a:cubicBezTo>
                    <a:pt x="24030" y="9832"/>
                    <a:pt x="24033" y="9832"/>
                    <a:pt x="24037" y="9832"/>
                  </a:cubicBezTo>
                  <a:cubicBezTo>
                    <a:pt x="26367" y="9586"/>
                    <a:pt x="27525" y="6246"/>
                    <a:pt x="26149" y="4483"/>
                  </a:cubicBezTo>
                  <a:cubicBezTo>
                    <a:pt x="27974" y="3826"/>
                    <a:pt x="29726" y="2984"/>
                    <a:pt x="31378" y="1967"/>
                  </a:cubicBezTo>
                  <a:cubicBezTo>
                    <a:pt x="31396" y="1957"/>
                    <a:pt x="31409" y="1942"/>
                    <a:pt x="31417" y="1923"/>
                  </a:cubicBezTo>
                  <a:cubicBezTo>
                    <a:pt x="31461" y="1923"/>
                    <a:pt x="31505" y="1894"/>
                    <a:pt x="31514" y="1829"/>
                  </a:cubicBezTo>
                  <a:cubicBezTo>
                    <a:pt x="31559" y="1472"/>
                    <a:pt x="31274" y="1086"/>
                    <a:pt x="30909" y="1086"/>
                  </a:cubicBezTo>
                  <a:cubicBezTo>
                    <a:pt x="30873" y="1086"/>
                    <a:pt x="30836" y="1090"/>
                    <a:pt x="30798" y="1098"/>
                  </a:cubicBezTo>
                  <a:cubicBezTo>
                    <a:pt x="30779" y="1102"/>
                    <a:pt x="30767" y="1119"/>
                    <a:pt x="30767" y="1138"/>
                  </a:cubicBezTo>
                  <a:cubicBezTo>
                    <a:pt x="30766" y="1138"/>
                    <a:pt x="30764" y="1138"/>
                    <a:pt x="30762" y="1138"/>
                  </a:cubicBezTo>
                  <a:cubicBezTo>
                    <a:pt x="30740" y="1138"/>
                    <a:pt x="30720" y="1146"/>
                    <a:pt x="30703" y="1161"/>
                  </a:cubicBezTo>
                  <a:cubicBezTo>
                    <a:pt x="29503" y="2249"/>
                    <a:pt x="28031" y="3022"/>
                    <a:pt x="26503" y="3624"/>
                  </a:cubicBezTo>
                  <a:cubicBezTo>
                    <a:pt x="27091" y="1577"/>
                    <a:pt x="24003" y="612"/>
                    <a:pt x="22519" y="547"/>
                  </a:cubicBezTo>
                  <a:cubicBezTo>
                    <a:pt x="22517" y="547"/>
                    <a:pt x="22514" y="547"/>
                    <a:pt x="22512" y="547"/>
                  </a:cubicBezTo>
                  <a:cubicBezTo>
                    <a:pt x="22493" y="547"/>
                    <a:pt x="22477" y="556"/>
                    <a:pt x="22467" y="571"/>
                  </a:cubicBezTo>
                  <a:cubicBezTo>
                    <a:pt x="22417" y="604"/>
                    <a:pt x="22399" y="683"/>
                    <a:pt x="22467" y="719"/>
                  </a:cubicBezTo>
                  <a:cubicBezTo>
                    <a:pt x="22874" y="945"/>
                    <a:pt x="23247" y="1207"/>
                    <a:pt x="23569" y="1545"/>
                  </a:cubicBezTo>
                  <a:cubicBezTo>
                    <a:pt x="23734" y="1718"/>
                    <a:pt x="23891" y="1906"/>
                    <a:pt x="24017" y="2110"/>
                  </a:cubicBezTo>
                  <a:cubicBezTo>
                    <a:pt x="24115" y="2268"/>
                    <a:pt x="24524" y="3194"/>
                    <a:pt x="23961" y="3194"/>
                  </a:cubicBezTo>
                  <a:cubicBezTo>
                    <a:pt x="23912" y="3194"/>
                    <a:pt x="23856" y="3187"/>
                    <a:pt x="23791" y="3172"/>
                  </a:cubicBezTo>
                  <a:cubicBezTo>
                    <a:pt x="23793" y="3156"/>
                    <a:pt x="23790" y="3141"/>
                    <a:pt x="23783" y="3128"/>
                  </a:cubicBezTo>
                  <a:cubicBezTo>
                    <a:pt x="22479" y="432"/>
                    <a:pt x="19602" y="55"/>
                    <a:pt x="16768" y="55"/>
                  </a:cubicBezTo>
                  <a:cubicBezTo>
                    <a:pt x="15664" y="55"/>
                    <a:pt x="14567" y="112"/>
                    <a:pt x="13572" y="112"/>
                  </a:cubicBezTo>
                  <a:cubicBezTo>
                    <a:pt x="13298" y="112"/>
                    <a:pt x="13031" y="107"/>
                    <a:pt x="12775" y="96"/>
                  </a:cubicBezTo>
                  <a:cubicBezTo>
                    <a:pt x="12773" y="96"/>
                    <a:pt x="12772" y="96"/>
                    <a:pt x="12771" y="96"/>
                  </a:cubicBezTo>
                  <a:cubicBezTo>
                    <a:pt x="12694" y="96"/>
                    <a:pt x="12683" y="185"/>
                    <a:pt x="12728" y="227"/>
                  </a:cubicBezTo>
                  <a:cubicBezTo>
                    <a:pt x="12675" y="268"/>
                    <a:pt x="12656" y="363"/>
                    <a:pt x="12728" y="415"/>
                  </a:cubicBezTo>
                  <a:cubicBezTo>
                    <a:pt x="13181" y="736"/>
                    <a:pt x="13489" y="1174"/>
                    <a:pt x="13648" y="1707"/>
                  </a:cubicBezTo>
                  <a:cubicBezTo>
                    <a:pt x="13766" y="2105"/>
                    <a:pt x="13951" y="3345"/>
                    <a:pt x="13344" y="3538"/>
                  </a:cubicBezTo>
                  <a:cubicBezTo>
                    <a:pt x="13342" y="3538"/>
                    <a:pt x="13340" y="3538"/>
                    <a:pt x="13338" y="3538"/>
                  </a:cubicBezTo>
                  <a:cubicBezTo>
                    <a:pt x="12314" y="3538"/>
                    <a:pt x="12444" y="2155"/>
                    <a:pt x="12359" y="1447"/>
                  </a:cubicBezTo>
                  <a:cubicBezTo>
                    <a:pt x="12313" y="1081"/>
                    <a:pt x="12232" y="683"/>
                    <a:pt x="11864" y="558"/>
                  </a:cubicBezTo>
                  <a:cubicBezTo>
                    <a:pt x="11865" y="518"/>
                    <a:pt x="11838" y="482"/>
                    <a:pt x="11800" y="472"/>
                  </a:cubicBezTo>
                  <a:cubicBezTo>
                    <a:pt x="10717" y="178"/>
                    <a:pt x="9602" y="1"/>
                    <a:pt x="84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24604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7"/>
        <p:cNvGrpSpPr/>
        <p:nvPr/>
      </p:nvGrpSpPr>
      <p:grpSpPr>
        <a:xfrm>
          <a:off x="0" y="0"/>
          <a:ext cx="0" cy="0"/>
          <a:chOff x="0" y="0"/>
          <a:chExt cx="0" cy="0"/>
        </a:xfrm>
      </p:grpSpPr>
    </p:spTree>
    <p:extLst>
      <p:ext uri="{BB962C8B-B14F-4D97-AF65-F5344CB8AC3E}">
        <p14:creationId xmlns:p14="http://schemas.microsoft.com/office/powerpoint/2010/main" val="3954832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8"/>
        <p:cNvGrpSpPr/>
        <p:nvPr/>
      </p:nvGrpSpPr>
      <p:grpSpPr>
        <a:xfrm>
          <a:off x="0" y="0"/>
          <a:ext cx="0" cy="0"/>
          <a:chOff x="0" y="0"/>
          <a:chExt cx="0" cy="0"/>
        </a:xfrm>
      </p:grpSpPr>
      <p:grpSp>
        <p:nvGrpSpPr>
          <p:cNvPr id="639" name="Google Shape;639;p13"/>
          <p:cNvGrpSpPr/>
          <p:nvPr/>
        </p:nvGrpSpPr>
        <p:grpSpPr>
          <a:xfrm>
            <a:off x="-604450" y="-2556914"/>
            <a:ext cx="12007034" cy="10559506"/>
            <a:chOff x="-604450" y="-2556914"/>
            <a:chExt cx="12007034" cy="10559506"/>
          </a:xfrm>
        </p:grpSpPr>
        <p:sp>
          <p:nvSpPr>
            <p:cNvPr id="640" name="Google Shape;640;p13"/>
            <p:cNvSpPr/>
            <p:nvPr/>
          </p:nvSpPr>
          <p:spPr>
            <a:xfrm>
              <a:off x="6552898" y="-2556914"/>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604450" y="215306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rot="8559465">
              <a:off x="6042763" y="3511485"/>
              <a:ext cx="4832761" cy="3370870"/>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13"/>
          <p:cNvGrpSpPr/>
          <p:nvPr/>
        </p:nvGrpSpPr>
        <p:grpSpPr>
          <a:xfrm>
            <a:off x="7379990" y="4131574"/>
            <a:ext cx="2840004" cy="1939013"/>
            <a:chOff x="2639775" y="3965525"/>
            <a:chExt cx="545075" cy="372150"/>
          </a:xfrm>
        </p:grpSpPr>
        <p:sp>
          <p:nvSpPr>
            <p:cNvPr id="644" name="Google Shape;644;p13"/>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13"/>
          <p:cNvGrpSpPr/>
          <p:nvPr/>
        </p:nvGrpSpPr>
        <p:grpSpPr>
          <a:xfrm>
            <a:off x="-574291" y="-1104657"/>
            <a:ext cx="2005054" cy="2406638"/>
            <a:chOff x="1900450" y="3143950"/>
            <a:chExt cx="384825" cy="461900"/>
          </a:xfrm>
        </p:grpSpPr>
        <p:sp>
          <p:nvSpPr>
            <p:cNvPr id="683" name="Google Shape;683;p13"/>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 name="Google Shape;728;p13"/>
          <p:cNvSpPr txBox="1">
            <a:spLocks noGrp="1"/>
          </p:cNvSpPr>
          <p:nvPr>
            <p:ph type="title"/>
          </p:nvPr>
        </p:nvSpPr>
        <p:spPr>
          <a:xfrm>
            <a:off x="1484700"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29" name="Google Shape;729;p13"/>
          <p:cNvSpPr txBox="1">
            <a:spLocks noGrp="1"/>
          </p:cNvSpPr>
          <p:nvPr>
            <p:ph type="subTitle" idx="1"/>
          </p:nvPr>
        </p:nvSpPr>
        <p:spPr>
          <a:xfrm>
            <a:off x="1484700"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0" name="Google Shape;730;p13"/>
          <p:cNvSpPr txBox="1">
            <a:spLocks noGrp="1"/>
          </p:cNvSpPr>
          <p:nvPr>
            <p:ph type="title" idx="2" hasCustomPrompt="1"/>
          </p:nvPr>
        </p:nvSpPr>
        <p:spPr>
          <a:xfrm>
            <a:off x="244650"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1" name="Google Shape;731;p13"/>
          <p:cNvSpPr txBox="1">
            <a:spLocks noGrp="1"/>
          </p:cNvSpPr>
          <p:nvPr>
            <p:ph type="title" idx="3"/>
          </p:nvPr>
        </p:nvSpPr>
        <p:spPr>
          <a:xfrm>
            <a:off x="5670201" y="79240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2" name="Google Shape;732;p13"/>
          <p:cNvSpPr txBox="1">
            <a:spLocks noGrp="1"/>
          </p:cNvSpPr>
          <p:nvPr>
            <p:ph type="subTitle" idx="4"/>
          </p:nvPr>
        </p:nvSpPr>
        <p:spPr>
          <a:xfrm>
            <a:off x="5670201" y="110380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3" name="Google Shape;733;p13"/>
          <p:cNvSpPr txBox="1">
            <a:spLocks noGrp="1"/>
          </p:cNvSpPr>
          <p:nvPr>
            <p:ph type="title" idx="5" hasCustomPrompt="1"/>
          </p:nvPr>
        </p:nvSpPr>
        <p:spPr>
          <a:xfrm>
            <a:off x="4430151" y="50230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4" name="Google Shape;734;p13"/>
          <p:cNvSpPr txBox="1">
            <a:spLocks noGrp="1"/>
          </p:cNvSpPr>
          <p:nvPr>
            <p:ph type="title" idx="6"/>
          </p:nvPr>
        </p:nvSpPr>
        <p:spPr>
          <a:xfrm>
            <a:off x="1484700"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5" name="Google Shape;735;p13"/>
          <p:cNvSpPr txBox="1">
            <a:spLocks noGrp="1"/>
          </p:cNvSpPr>
          <p:nvPr>
            <p:ph type="subTitle" idx="7"/>
          </p:nvPr>
        </p:nvSpPr>
        <p:spPr>
          <a:xfrm>
            <a:off x="1484700"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6" name="Google Shape;736;p13"/>
          <p:cNvSpPr txBox="1">
            <a:spLocks noGrp="1"/>
          </p:cNvSpPr>
          <p:nvPr>
            <p:ph type="title" idx="8" hasCustomPrompt="1"/>
          </p:nvPr>
        </p:nvSpPr>
        <p:spPr>
          <a:xfrm>
            <a:off x="244650"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37" name="Google Shape;737;p13"/>
          <p:cNvSpPr txBox="1">
            <a:spLocks noGrp="1"/>
          </p:cNvSpPr>
          <p:nvPr>
            <p:ph type="title" idx="9"/>
          </p:nvPr>
        </p:nvSpPr>
        <p:spPr>
          <a:xfrm>
            <a:off x="5670201" y="2153075"/>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38" name="Google Shape;738;p13"/>
          <p:cNvSpPr txBox="1">
            <a:spLocks noGrp="1"/>
          </p:cNvSpPr>
          <p:nvPr>
            <p:ph type="subTitle" idx="13"/>
          </p:nvPr>
        </p:nvSpPr>
        <p:spPr>
          <a:xfrm>
            <a:off x="5670201" y="2464483"/>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39" name="Google Shape;739;p13"/>
          <p:cNvSpPr txBox="1">
            <a:spLocks noGrp="1"/>
          </p:cNvSpPr>
          <p:nvPr>
            <p:ph type="title" idx="14" hasCustomPrompt="1"/>
          </p:nvPr>
        </p:nvSpPr>
        <p:spPr>
          <a:xfrm>
            <a:off x="4430151" y="1862975"/>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0" name="Google Shape;740;p13"/>
          <p:cNvSpPr txBox="1">
            <a:spLocks noGrp="1"/>
          </p:cNvSpPr>
          <p:nvPr>
            <p:ph type="title" idx="15"/>
          </p:nvPr>
        </p:nvSpPr>
        <p:spPr>
          <a:xfrm>
            <a:off x="1484700"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1" name="Google Shape;741;p13"/>
          <p:cNvSpPr txBox="1">
            <a:spLocks noGrp="1"/>
          </p:cNvSpPr>
          <p:nvPr>
            <p:ph type="subTitle" idx="16"/>
          </p:nvPr>
        </p:nvSpPr>
        <p:spPr>
          <a:xfrm>
            <a:off x="1484700"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2" name="Google Shape;742;p13"/>
          <p:cNvSpPr txBox="1">
            <a:spLocks noGrp="1"/>
          </p:cNvSpPr>
          <p:nvPr>
            <p:ph type="title" idx="17" hasCustomPrompt="1"/>
          </p:nvPr>
        </p:nvSpPr>
        <p:spPr>
          <a:xfrm>
            <a:off x="244650"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
        <p:nvSpPr>
          <p:cNvPr id="743" name="Google Shape;743;p13"/>
          <p:cNvSpPr txBox="1">
            <a:spLocks noGrp="1"/>
          </p:cNvSpPr>
          <p:nvPr>
            <p:ph type="title" idx="18"/>
          </p:nvPr>
        </p:nvSpPr>
        <p:spPr>
          <a:xfrm>
            <a:off x="5670201" y="3513750"/>
            <a:ext cx="2553900" cy="407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44" name="Google Shape;744;p13"/>
          <p:cNvSpPr txBox="1">
            <a:spLocks noGrp="1"/>
          </p:cNvSpPr>
          <p:nvPr>
            <p:ph type="subTitle" idx="19"/>
          </p:nvPr>
        </p:nvSpPr>
        <p:spPr>
          <a:xfrm>
            <a:off x="5670201" y="3825158"/>
            <a:ext cx="2553900" cy="61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745" name="Google Shape;745;p13"/>
          <p:cNvSpPr txBox="1">
            <a:spLocks noGrp="1"/>
          </p:cNvSpPr>
          <p:nvPr>
            <p:ph type="title" idx="20" hasCustomPrompt="1"/>
          </p:nvPr>
        </p:nvSpPr>
        <p:spPr>
          <a:xfrm>
            <a:off x="4430151" y="3223650"/>
            <a:ext cx="1199400" cy="697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1"/>
              </a:buClr>
              <a:buSzPts val="2000"/>
              <a:buNone/>
              <a:defRPr sz="2000">
                <a:solidFill>
                  <a:schemeClr val="lt1"/>
                </a:solidFill>
              </a:defRPr>
            </a:lvl1pPr>
            <a:lvl2pPr lvl="1" algn="r" rtl="0">
              <a:spcBef>
                <a:spcPts val="0"/>
              </a:spcBef>
              <a:spcAft>
                <a:spcPts val="0"/>
              </a:spcAft>
              <a:buClr>
                <a:schemeClr val="lt1"/>
              </a:buClr>
              <a:buSzPts val="2000"/>
              <a:buNone/>
              <a:defRPr sz="2000">
                <a:solidFill>
                  <a:schemeClr val="lt1"/>
                </a:solidFill>
              </a:defRPr>
            </a:lvl2pPr>
            <a:lvl3pPr lvl="2" algn="r" rtl="0">
              <a:spcBef>
                <a:spcPts val="0"/>
              </a:spcBef>
              <a:spcAft>
                <a:spcPts val="0"/>
              </a:spcAft>
              <a:buClr>
                <a:schemeClr val="lt1"/>
              </a:buClr>
              <a:buSzPts val="2000"/>
              <a:buNone/>
              <a:defRPr sz="2000">
                <a:solidFill>
                  <a:schemeClr val="lt1"/>
                </a:solidFill>
              </a:defRPr>
            </a:lvl3pPr>
            <a:lvl4pPr lvl="3" algn="r" rtl="0">
              <a:spcBef>
                <a:spcPts val="0"/>
              </a:spcBef>
              <a:spcAft>
                <a:spcPts val="0"/>
              </a:spcAft>
              <a:buClr>
                <a:schemeClr val="lt1"/>
              </a:buClr>
              <a:buSzPts val="2000"/>
              <a:buNone/>
              <a:defRPr sz="2000">
                <a:solidFill>
                  <a:schemeClr val="lt1"/>
                </a:solidFill>
              </a:defRPr>
            </a:lvl4pPr>
            <a:lvl5pPr lvl="4" algn="r" rtl="0">
              <a:spcBef>
                <a:spcPts val="0"/>
              </a:spcBef>
              <a:spcAft>
                <a:spcPts val="0"/>
              </a:spcAft>
              <a:buClr>
                <a:schemeClr val="lt1"/>
              </a:buClr>
              <a:buSzPts val="2000"/>
              <a:buNone/>
              <a:defRPr sz="2000">
                <a:solidFill>
                  <a:schemeClr val="lt1"/>
                </a:solidFill>
              </a:defRPr>
            </a:lvl5pPr>
            <a:lvl6pPr lvl="5" algn="r" rtl="0">
              <a:spcBef>
                <a:spcPts val="0"/>
              </a:spcBef>
              <a:spcAft>
                <a:spcPts val="0"/>
              </a:spcAft>
              <a:buClr>
                <a:schemeClr val="lt1"/>
              </a:buClr>
              <a:buSzPts val="2000"/>
              <a:buNone/>
              <a:defRPr sz="2000">
                <a:solidFill>
                  <a:schemeClr val="lt1"/>
                </a:solidFill>
              </a:defRPr>
            </a:lvl6pPr>
            <a:lvl7pPr lvl="6" algn="r" rtl="0">
              <a:spcBef>
                <a:spcPts val="0"/>
              </a:spcBef>
              <a:spcAft>
                <a:spcPts val="0"/>
              </a:spcAft>
              <a:buClr>
                <a:schemeClr val="lt1"/>
              </a:buClr>
              <a:buSzPts val="2000"/>
              <a:buNone/>
              <a:defRPr sz="2000">
                <a:solidFill>
                  <a:schemeClr val="lt1"/>
                </a:solidFill>
              </a:defRPr>
            </a:lvl7pPr>
            <a:lvl8pPr lvl="7" algn="r" rtl="0">
              <a:spcBef>
                <a:spcPts val="0"/>
              </a:spcBef>
              <a:spcAft>
                <a:spcPts val="0"/>
              </a:spcAft>
              <a:buClr>
                <a:schemeClr val="lt1"/>
              </a:buClr>
              <a:buSzPts val="2000"/>
              <a:buNone/>
              <a:defRPr sz="2000">
                <a:solidFill>
                  <a:schemeClr val="lt1"/>
                </a:solidFill>
              </a:defRPr>
            </a:lvl8pPr>
            <a:lvl9pPr lvl="8" algn="r" rtl="0">
              <a:spcBef>
                <a:spcPts val="0"/>
              </a:spcBef>
              <a:spcAft>
                <a:spcPts val="0"/>
              </a:spcAft>
              <a:buClr>
                <a:schemeClr val="lt1"/>
              </a:buClr>
              <a:buSzPts val="2000"/>
              <a:buNone/>
              <a:defRPr sz="2000">
                <a:solidFill>
                  <a:schemeClr val="lt1"/>
                </a:solidFill>
              </a:defRPr>
            </a:lvl9pPr>
          </a:lstStyle>
          <a:p>
            <a:r>
              <a:t>xx%</a:t>
            </a:r>
          </a:p>
        </p:txBody>
      </p:sp>
    </p:spTree>
    <p:extLst>
      <p:ext uri="{BB962C8B-B14F-4D97-AF65-F5344CB8AC3E}">
        <p14:creationId xmlns:p14="http://schemas.microsoft.com/office/powerpoint/2010/main" val="48644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0"/>
        <p:cNvGrpSpPr/>
        <p:nvPr/>
      </p:nvGrpSpPr>
      <p:grpSpPr>
        <a:xfrm>
          <a:off x="0" y="0"/>
          <a:ext cx="0" cy="0"/>
          <a:chOff x="0" y="0"/>
          <a:chExt cx="0" cy="0"/>
        </a:xfrm>
      </p:grpSpPr>
    </p:spTree>
    <p:extLst>
      <p:ext uri="{BB962C8B-B14F-4D97-AF65-F5344CB8AC3E}">
        <p14:creationId xmlns:p14="http://schemas.microsoft.com/office/powerpoint/2010/main" val="3663917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41"/>
        <p:cNvGrpSpPr/>
        <p:nvPr/>
      </p:nvGrpSpPr>
      <p:grpSpPr>
        <a:xfrm>
          <a:off x="0" y="0"/>
          <a:ext cx="0" cy="0"/>
          <a:chOff x="0" y="0"/>
          <a:chExt cx="0" cy="0"/>
        </a:xfrm>
      </p:grpSpPr>
      <p:sp>
        <p:nvSpPr>
          <p:cNvPr id="1642" name="Google Shape;1642;p27"/>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27"/>
          <p:cNvGrpSpPr/>
          <p:nvPr/>
        </p:nvGrpSpPr>
        <p:grpSpPr>
          <a:xfrm>
            <a:off x="7944559" y="2965281"/>
            <a:ext cx="2005054" cy="2406638"/>
            <a:chOff x="1900450" y="3143950"/>
            <a:chExt cx="384825" cy="461900"/>
          </a:xfrm>
        </p:grpSpPr>
        <p:sp>
          <p:nvSpPr>
            <p:cNvPr id="1645" name="Google Shape;1645;p27"/>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7"/>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7"/>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7"/>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7"/>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7"/>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7"/>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7"/>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7"/>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7"/>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7"/>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7"/>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7"/>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7"/>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7"/>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7"/>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7"/>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7"/>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7"/>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7"/>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7"/>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7"/>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7"/>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7"/>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7"/>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7"/>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7"/>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27"/>
          <p:cNvGrpSpPr/>
          <p:nvPr/>
        </p:nvGrpSpPr>
        <p:grpSpPr>
          <a:xfrm rot="10800000">
            <a:off x="7501365" y="-7"/>
            <a:ext cx="2448251" cy="2639728"/>
            <a:chOff x="-690798" y="2654793"/>
            <a:chExt cx="2448251" cy="2639728"/>
          </a:xfrm>
        </p:grpSpPr>
        <p:sp>
          <p:nvSpPr>
            <p:cNvPr id="1691" name="Google Shape;1691;p27"/>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7"/>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7"/>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7"/>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7"/>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7"/>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7"/>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7"/>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7"/>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7"/>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7"/>
          <p:cNvGrpSpPr/>
          <p:nvPr/>
        </p:nvGrpSpPr>
        <p:grpSpPr>
          <a:xfrm>
            <a:off x="-823878" y="3311644"/>
            <a:ext cx="1598446" cy="1504864"/>
            <a:chOff x="5153425" y="621875"/>
            <a:chExt cx="1180275" cy="1111175"/>
          </a:xfrm>
        </p:grpSpPr>
        <p:sp>
          <p:nvSpPr>
            <p:cNvPr id="1728" name="Google Shape;1728;p27"/>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810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484899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733"/>
        <p:cNvGrpSpPr/>
        <p:nvPr/>
      </p:nvGrpSpPr>
      <p:grpSpPr>
        <a:xfrm>
          <a:off x="0" y="0"/>
          <a:ext cx="0" cy="0"/>
          <a:chOff x="0" y="0"/>
          <a:chExt cx="0" cy="0"/>
        </a:xfrm>
      </p:grpSpPr>
      <p:grpSp>
        <p:nvGrpSpPr>
          <p:cNvPr id="1734" name="Google Shape;1734;p28"/>
          <p:cNvGrpSpPr/>
          <p:nvPr/>
        </p:nvGrpSpPr>
        <p:grpSpPr>
          <a:xfrm>
            <a:off x="7379990" y="4131574"/>
            <a:ext cx="2840004" cy="1939013"/>
            <a:chOff x="2639775" y="3965525"/>
            <a:chExt cx="545075" cy="372150"/>
          </a:xfrm>
        </p:grpSpPr>
        <p:sp>
          <p:nvSpPr>
            <p:cNvPr id="1735" name="Google Shape;1735;p2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3" name="Google Shape;1773;p28"/>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4" name="Google Shape;1774;p28"/>
          <p:cNvGrpSpPr/>
          <p:nvPr/>
        </p:nvGrpSpPr>
        <p:grpSpPr>
          <a:xfrm>
            <a:off x="7302282" y="-102679"/>
            <a:ext cx="3136543" cy="1107664"/>
            <a:chOff x="5426550" y="1885275"/>
            <a:chExt cx="1961075" cy="692550"/>
          </a:xfrm>
        </p:grpSpPr>
        <p:sp>
          <p:nvSpPr>
            <p:cNvPr id="1775" name="Google Shape;1775;p28"/>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8" name="Google Shape;1778;p28"/>
          <p:cNvGrpSpPr/>
          <p:nvPr/>
        </p:nvGrpSpPr>
        <p:grpSpPr>
          <a:xfrm>
            <a:off x="-898448" y="2581756"/>
            <a:ext cx="2448251" cy="2639728"/>
            <a:chOff x="-690798" y="2654793"/>
            <a:chExt cx="2448251" cy="2639728"/>
          </a:xfrm>
        </p:grpSpPr>
        <p:sp>
          <p:nvSpPr>
            <p:cNvPr id="1779" name="Google Shape;1779;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895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15"/>
        <p:cNvGrpSpPr/>
        <p:nvPr/>
      </p:nvGrpSpPr>
      <p:grpSpPr>
        <a:xfrm>
          <a:off x="0" y="0"/>
          <a:ext cx="0" cy="0"/>
          <a:chOff x="0" y="0"/>
          <a:chExt cx="0" cy="0"/>
        </a:xfrm>
      </p:grpSpPr>
      <p:sp>
        <p:nvSpPr>
          <p:cNvPr id="1816" name="Google Shape;1816;p29"/>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9"/>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956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4750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12/11/2025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904916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948227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056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03033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80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218512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6555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521CF-0CB3-498F-9CE5-9316C7EDCE33}"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404733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611634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919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125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947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989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F4B2B0-5692-4608-AE5E-181004025582}" type="datetimeFigureOut">
              <a:rPr lang="en-US" smtClean="0">
                <a:solidFill>
                  <a:prstClr val="black">
                    <a:tint val="75000"/>
                  </a:prstClr>
                </a:solidFill>
              </a:rPr>
              <a:pPr/>
              <a:t>12/11/2025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516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F4B2B0-5692-4608-AE5E-181004025582}" type="datetimeFigureOut">
              <a:rPr lang="en-US" smtClean="0">
                <a:solidFill>
                  <a:prstClr val="black">
                    <a:tint val="75000"/>
                  </a:prstClr>
                </a:solidFill>
              </a:rPr>
              <a:pPr/>
              <a:t>12/11/2025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98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4B2B0-5692-4608-AE5E-181004025582}" type="datetimeFigureOut">
              <a:rPr lang="en-US" smtClean="0">
                <a:solidFill>
                  <a:prstClr val="black">
                    <a:tint val="75000"/>
                  </a:prstClr>
                </a:solidFill>
              </a:rPr>
              <a:pPr/>
              <a:t>12/11/2025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315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68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46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40923702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689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F4B2B0-5692-4608-AE5E-181004025582}"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9076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353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601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866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542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B504A-11D5-4594-99D7-C9A16AF1D067}" type="datetimeFigureOut">
              <a:rPr lang="en-US" smtClean="0">
                <a:solidFill>
                  <a:prstClr val="black">
                    <a:tint val="75000"/>
                  </a:prstClr>
                </a:solidFill>
              </a:rPr>
              <a:pPr/>
              <a:t>12/11/2025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052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B504A-11D5-4594-99D7-C9A16AF1D067}" type="datetimeFigureOut">
              <a:rPr lang="en-US" smtClean="0">
                <a:solidFill>
                  <a:prstClr val="black">
                    <a:tint val="75000"/>
                  </a:prstClr>
                </a:solidFill>
              </a:rPr>
              <a:pPr/>
              <a:t>12/11/2025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74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solidFill>
                  <a:prstClr val="black">
                    <a:tint val="75000"/>
                  </a:prstClr>
                </a:solidFill>
              </a:rPr>
              <a:pPr/>
              <a:t>12/11/2025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9360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06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521CF-0CB3-498F-9CE5-9316C7EDCE33}" type="datetimeFigureOut">
              <a:rPr lang="en-US" smtClean="0"/>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670491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solidFill>
                  <a:prstClr val="black">
                    <a:tint val="75000"/>
                  </a:prstClr>
                </a:solidFill>
              </a:rPr>
              <a:pPr/>
              <a:t>12/11/2025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46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105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B504A-11D5-4594-99D7-C9A16AF1D067}"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01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521CF-0CB3-498F-9CE5-9316C7EDCE33}" type="datetimeFigureOut">
              <a:rPr lang="en-US" smtClean="0"/>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1249155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521CF-0CB3-498F-9CE5-9316C7EDCE33}" type="datetimeFigureOut">
              <a:rPr lang="en-US" smtClean="0"/>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34687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341050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521CF-0CB3-498F-9CE5-9316C7EDCE33}"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2DFC4-0D33-4C53-B413-0D24347C2EF2}" type="slidenum">
              <a:rPr lang="en-US" smtClean="0"/>
              <a:t>‹#›</a:t>
            </a:fld>
            <a:endParaRPr lang="en-US"/>
          </a:p>
        </p:txBody>
      </p:sp>
    </p:spTree>
    <p:extLst>
      <p:ext uri="{BB962C8B-B14F-4D97-AF65-F5344CB8AC3E}">
        <p14:creationId xmlns:p14="http://schemas.microsoft.com/office/powerpoint/2010/main" val="2528421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42521CF-0CB3-498F-9CE5-9316C7EDCE33}" type="datetimeFigureOut">
              <a:rPr lang="en-US" smtClean="0"/>
              <a:t>12/11/2025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D52DFC4-0D33-4C53-B413-0D24347C2EF2}" type="slidenum">
              <a:rPr lang="en-US" smtClean="0"/>
              <a:t>‹#›</a:t>
            </a:fld>
            <a:endParaRPr lang="en-US"/>
          </a:p>
        </p:txBody>
      </p:sp>
    </p:spTree>
    <p:extLst>
      <p:ext uri="{BB962C8B-B14F-4D97-AF65-F5344CB8AC3E}">
        <p14:creationId xmlns:p14="http://schemas.microsoft.com/office/powerpoint/2010/main" val="2345185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08648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903">
          <p15:clr>
            <a:srgbClr val="EA4335"/>
          </p15:clr>
        </p15:guide>
        <p15:guide id="10"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953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1F4B2B0-5692-4608-AE5E-181004025582}"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2E41656-4857-41DD-BA83-C1CDF45A2F9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64809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85800" rtl="0" eaLnBrk="1" latinLnBrk="0" hangingPunct="1">
        <a:spcBef>
          <a:spcPct val="0"/>
        </a:spcBef>
        <a:buNone/>
        <a:defRPr sz="3300" b="0" i="0" u="none"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b="0" i="0" u="none"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3BB504A-11D5-4594-99D7-C9A16AF1D067}" type="datetimeFigureOut">
              <a:rPr lang="en-US" smtClean="0">
                <a:solidFill>
                  <a:prstClr val="black">
                    <a:tint val="75000"/>
                  </a:prstClr>
                </a:solidFill>
              </a:rPr>
              <a:pPr/>
              <a:t>12/11/2025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97553C6-A3D7-405C-ABD2-52B04B23E2E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32163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1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5.pn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36.xml"/><Relationship Id="rId18" Type="http://schemas.openxmlformats.org/officeDocument/2006/relationships/image" Target="../media/image35.png"/><Relationship Id="rId3" Type="http://schemas.openxmlformats.org/officeDocument/2006/relationships/slideLayout" Target="../slideLayouts/slideLayout32.xml"/><Relationship Id="rId21" Type="http://schemas.microsoft.com/office/2007/relationships/hdphoto" Target="../media/hdphoto6.wdp"/><Relationship Id="rId7" Type="http://schemas.openxmlformats.org/officeDocument/2006/relationships/slide" Target="slide37.xml"/><Relationship Id="rId12" Type="http://schemas.openxmlformats.org/officeDocument/2006/relationships/slide" Target="slide38.xml"/><Relationship Id="rId17" Type="http://schemas.openxmlformats.org/officeDocument/2006/relationships/image" Target="../media/image40.png"/><Relationship Id="rId2" Type="http://schemas.openxmlformats.org/officeDocument/2006/relationships/audio" Target="../media/media2.mp3"/><Relationship Id="rId16" Type="http://schemas.microsoft.com/office/2007/relationships/hdphoto" Target="../media/hdphoto5.wdp"/><Relationship Id="rId20" Type="http://schemas.openxmlformats.org/officeDocument/2006/relationships/image" Target="../media/image42.png"/><Relationship Id="rId1" Type="http://schemas.microsoft.com/office/2007/relationships/media" Target="../media/media2.mp3"/><Relationship Id="rId6" Type="http://schemas.openxmlformats.org/officeDocument/2006/relationships/image" Target="../media/image37.jpg"/><Relationship Id="rId11" Type="http://schemas.openxmlformats.org/officeDocument/2006/relationships/slide" Target="slide35.xml"/><Relationship Id="rId24" Type="http://schemas.openxmlformats.org/officeDocument/2006/relationships/slide" Target="slide11.xml"/><Relationship Id="rId5" Type="http://schemas.openxmlformats.org/officeDocument/2006/relationships/slide" Target="slide34.xml"/><Relationship Id="rId15" Type="http://schemas.openxmlformats.org/officeDocument/2006/relationships/image" Target="../media/image39.png"/><Relationship Id="rId23" Type="http://schemas.microsoft.com/office/2007/relationships/hdphoto" Target="../media/hdphoto7.wdp"/><Relationship Id="rId10" Type="http://schemas.openxmlformats.org/officeDocument/2006/relationships/image" Target="../media/image38.jpeg"/><Relationship Id="rId19" Type="http://schemas.openxmlformats.org/officeDocument/2006/relationships/image" Target="../media/image41.gif"/><Relationship Id="rId4" Type="http://schemas.openxmlformats.org/officeDocument/2006/relationships/image" Target="../media/image36.jpg"/><Relationship Id="rId9" Type="http://schemas.openxmlformats.org/officeDocument/2006/relationships/slide" Target="slide40.xml"/><Relationship Id="rId14" Type="http://schemas.openxmlformats.org/officeDocument/2006/relationships/slide" Target="slide41.xml"/><Relationship Id="rId22"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4.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6.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7.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4.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8.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49.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0.jp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51.pn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Rectangle 4"/>
          <p:cNvSpPr/>
          <p:nvPr/>
        </p:nvSpPr>
        <p:spPr>
          <a:xfrm>
            <a:off x="251520" y="1039044"/>
            <a:ext cx="4572000" cy="3912225"/>
          </a:xfrm>
          <a:prstGeom prst="rect">
            <a:avLst/>
          </a:prstGeom>
        </p:spPr>
        <p:txBody>
          <a:bodyPr>
            <a:spAutoFit/>
          </a:bodyPr>
          <a:lstStyle/>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Nhưng </a:t>
            </a:r>
            <a:r>
              <a:rPr lang="vi-VN" sz="2100" dirty="0">
                <a:solidFill>
                  <a:schemeClr val="accent4">
                    <a:lumMod val="10000"/>
                  </a:schemeClr>
                </a:solidFill>
                <a:latin typeface="+mj-lt"/>
              </a:rPr>
              <a:t>miền Nam hỡi! lắng </a:t>
            </a:r>
            <a:r>
              <a:rPr lang="vi-VN" sz="2100" dirty="0" smtClean="0">
                <a:solidFill>
                  <a:schemeClr val="accent4">
                    <a:lumMod val="10000"/>
                  </a:schemeClr>
                </a:solidFill>
                <a:latin typeface="+mj-lt"/>
              </a:rPr>
              <a:t>nghe</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Non sông, Tổ quốc luôn kề gần bên</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Sức </a:t>
            </a:r>
            <a:r>
              <a:rPr lang="vi-VN" sz="2100" dirty="0">
                <a:solidFill>
                  <a:schemeClr val="accent4">
                    <a:lumMod val="10000"/>
                  </a:schemeClr>
                </a:solidFill>
                <a:latin typeface="+mj-lt"/>
              </a:rPr>
              <a:t>ngày đã thắng bóng đêm</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Sáng trời sẽ sáng đều trên đất này</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a:t>
            </a:r>
            <a:r>
              <a:rPr lang="vi-VN" sz="2100" dirty="0">
                <a:solidFill>
                  <a:schemeClr val="accent4">
                    <a:lumMod val="10000"/>
                  </a:schemeClr>
                </a:solidFill>
                <a:latin typeface="+mj-lt"/>
              </a:rPr>
              <a:t>Thành đồng Tổ quốc” vững xây</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Lời cha ghi giữa nếp bay cờ hồng</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Từ </a:t>
            </a:r>
            <a:r>
              <a:rPr lang="vi-VN" sz="2100" dirty="0">
                <a:solidFill>
                  <a:schemeClr val="accent4">
                    <a:lumMod val="10000"/>
                  </a:schemeClr>
                </a:solidFill>
                <a:latin typeface="+mj-lt"/>
              </a:rPr>
              <a:t>ngày chiếc gậy tầm vông</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Cài răng lược, giữ ruộng đồng về ta</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p:txBody>
      </p:sp>
      <p:sp>
        <p:nvSpPr>
          <p:cNvPr id="6" name="Rectangle 5"/>
          <p:cNvSpPr/>
          <p:nvPr/>
        </p:nvSpPr>
        <p:spPr>
          <a:xfrm>
            <a:off x="4823520" y="1039044"/>
            <a:ext cx="4572000" cy="3912225"/>
          </a:xfrm>
          <a:prstGeom prst="rect">
            <a:avLst/>
          </a:prstGeom>
        </p:spPr>
        <p:txBody>
          <a:bodyPr>
            <a:spAutoFit/>
          </a:bodyPr>
          <a:lstStyle/>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Nó </a:t>
            </a:r>
            <a:r>
              <a:rPr lang="vi-VN" sz="2100" dirty="0">
                <a:solidFill>
                  <a:schemeClr val="accent4">
                    <a:lumMod val="10000"/>
                  </a:schemeClr>
                </a:solidFill>
                <a:latin typeface="+mj-lt"/>
              </a:rPr>
              <a:t>giành, ta lại giật ra</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Tấc sông, tấc đất hoà pha máu đào</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Lòng </a:t>
            </a:r>
            <a:r>
              <a:rPr lang="vi-VN" sz="2100" dirty="0">
                <a:solidFill>
                  <a:schemeClr val="accent4">
                    <a:lumMod val="10000"/>
                  </a:schemeClr>
                </a:solidFill>
                <a:latin typeface="+mj-lt"/>
              </a:rPr>
              <a:t>giữ chắc, chí nêu cao</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Bom rơi đạn nổ ào ào, chẳng lay</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Hoà </a:t>
            </a:r>
            <a:r>
              <a:rPr lang="vi-VN" sz="2100" dirty="0">
                <a:solidFill>
                  <a:schemeClr val="accent4">
                    <a:lumMod val="10000"/>
                  </a:schemeClr>
                </a:solidFill>
                <a:latin typeface="+mj-lt"/>
              </a:rPr>
              <a:t>bình càng siết chặt </a:t>
            </a:r>
            <a:r>
              <a:rPr lang="vi-VN" sz="2100" dirty="0" smtClean="0">
                <a:solidFill>
                  <a:schemeClr val="accent4">
                    <a:lumMod val="10000"/>
                  </a:schemeClr>
                </a:solidFill>
                <a:latin typeface="+mj-lt"/>
              </a:rPr>
              <a:t>tay</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Giữ liền ruộng đất, trời mây, cõi bờ</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en-US" sz="2100" dirty="0" smtClean="0">
                <a:solidFill>
                  <a:schemeClr val="accent4">
                    <a:lumMod val="10000"/>
                  </a:schemeClr>
                </a:solidFill>
                <a:latin typeface="+mj-lt"/>
              </a:rPr>
              <a:t>     </a:t>
            </a:r>
            <a:r>
              <a:rPr lang="vi-VN" sz="2100" dirty="0" smtClean="0">
                <a:solidFill>
                  <a:schemeClr val="accent4">
                    <a:lumMod val="10000"/>
                  </a:schemeClr>
                </a:solidFill>
                <a:latin typeface="+mj-lt"/>
              </a:rPr>
              <a:t>Giữ </a:t>
            </a:r>
            <a:r>
              <a:rPr lang="vi-VN" sz="2100" dirty="0">
                <a:solidFill>
                  <a:schemeClr val="accent4">
                    <a:lumMod val="10000"/>
                  </a:schemeClr>
                </a:solidFill>
                <a:latin typeface="+mj-lt"/>
              </a:rPr>
              <a:t>nguyên sông núi cụ Hồ</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a:p>
            <a:pPr algn="just">
              <a:lnSpc>
                <a:spcPct val="150000"/>
              </a:lnSpc>
            </a:pPr>
            <a:r>
              <a:rPr lang="vi-VN" sz="2100" dirty="0">
                <a:solidFill>
                  <a:schemeClr val="accent4">
                    <a:lumMod val="10000"/>
                  </a:schemeClr>
                </a:solidFill>
                <a:latin typeface="+mj-lt"/>
              </a:rPr>
              <a:t>Ngàn năm Nam Bộ cơ đồ Việt Nam</a:t>
            </a:r>
            <a:r>
              <a:rPr lang="vi-VN" sz="2100" dirty="0" smtClean="0">
                <a:solidFill>
                  <a:schemeClr val="accent4">
                    <a:lumMod val="10000"/>
                  </a:schemeClr>
                </a:solidFill>
                <a:latin typeface="+mj-lt"/>
              </a:rPr>
              <a:t>!</a:t>
            </a:r>
            <a:endParaRPr lang="vi-VN" sz="2100" dirty="0">
              <a:solidFill>
                <a:schemeClr val="accent4">
                  <a:lumMod val="10000"/>
                </a:schemeClr>
              </a:solidFill>
              <a:latin typeface="+mj-lt"/>
            </a:endParaRPr>
          </a:p>
        </p:txBody>
      </p:sp>
      <p:sp>
        <p:nvSpPr>
          <p:cNvPr id="3" name="Rectangle 2"/>
          <p:cNvSpPr/>
          <p:nvPr/>
        </p:nvSpPr>
        <p:spPr>
          <a:xfrm>
            <a:off x="0" y="0"/>
            <a:ext cx="9144000" cy="915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899592" y="123478"/>
            <a:ext cx="7120745" cy="1072989"/>
          </a:xfrm>
          <a:prstGeom prst="rect">
            <a:avLst/>
          </a:prstGeom>
        </p:spPr>
      </p:pic>
      <p:sp>
        <p:nvSpPr>
          <p:cNvPr id="10" name="Rectangle 9"/>
          <p:cNvSpPr/>
          <p:nvPr/>
        </p:nvSpPr>
        <p:spPr>
          <a:xfrm>
            <a:off x="7179221" y="457492"/>
            <a:ext cx="1857275" cy="553998"/>
          </a:xfrm>
          <a:prstGeom prst="rect">
            <a:avLst/>
          </a:prstGeom>
        </p:spPr>
        <p:txBody>
          <a:bodyPr wrap="square">
            <a:spAutoFit/>
          </a:bodyPr>
          <a:lstStyle/>
          <a:p>
            <a:pPr algn="just">
              <a:lnSpc>
                <a:spcPct val="150000"/>
              </a:lnSpc>
            </a:pPr>
            <a:r>
              <a:rPr lang="en-US" sz="2000" dirty="0" smtClean="0">
                <a:solidFill>
                  <a:schemeClr val="accent4">
                    <a:lumMod val="10000"/>
                  </a:schemeClr>
                </a:solidFill>
                <a:latin typeface="+mj-lt"/>
              </a:rPr>
              <a:t>- </a:t>
            </a:r>
            <a:r>
              <a:rPr lang="vi-VN" sz="2000" dirty="0" smtClean="0">
                <a:solidFill>
                  <a:schemeClr val="accent4">
                    <a:lumMod val="10000"/>
                  </a:schemeClr>
                </a:solidFill>
                <a:latin typeface="+mj-lt"/>
              </a:rPr>
              <a:t>Xuân Diệu</a:t>
            </a:r>
            <a:r>
              <a:rPr lang="en-US" sz="2000" dirty="0" smtClean="0">
                <a:solidFill>
                  <a:schemeClr val="accent4">
                    <a:lumMod val="10000"/>
                  </a:schemeClr>
                </a:solidFill>
                <a:latin typeface="+mj-lt"/>
              </a:rPr>
              <a:t>- </a:t>
            </a:r>
            <a:endParaRPr lang="vi-VN" sz="2000" dirty="0">
              <a:solidFill>
                <a:schemeClr val="accent4">
                  <a:lumMod val="10000"/>
                </a:schemeClr>
              </a:solidFill>
              <a:latin typeface="+mj-lt"/>
            </a:endParaRPr>
          </a:p>
        </p:txBody>
      </p:sp>
    </p:spTree>
    <p:extLst>
      <p:ext uri="{BB962C8B-B14F-4D97-AF65-F5344CB8AC3E}">
        <p14:creationId xmlns:p14="http://schemas.microsoft.com/office/powerpoint/2010/main" val="241870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0190" y="109205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6124"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5</a:t>
            </a:r>
            <a:endParaRPr lang="en-US" altLang="zh-CN" sz="1200" dirty="0">
              <a:solidFill>
                <a:prstClr val="white"/>
              </a:solidFill>
              <a:latin typeface="Calibri Light" panose="020F030202020403020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contrast="40000"/>
                    </a14:imgEffect>
                  </a14:imgLayer>
                </a14:imgProps>
              </a:ext>
            </a:extLst>
          </a:blip>
          <a:stretch>
            <a:fillRect/>
          </a:stretch>
        </p:blipFill>
        <p:spPr>
          <a:xfrm>
            <a:off x="605886" y="2066568"/>
            <a:ext cx="2071730" cy="2882572"/>
          </a:xfrm>
          <a:prstGeom prst="rect">
            <a:avLst/>
          </a:prstGeom>
        </p:spPr>
      </p:pic>
      <p:sp>
        <p:nvSpPr>
          <p:cNvPr id="18" name="任意多边形: 形状 29">
            <a:extLst>
              <a:ext uri="{FF2B5EF4-FFF2-40B4-BE49-F238E27FC236}">
                <a16:creationId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2" name="Picture 11"/>
          <p:cNvPicPr>
            <a:picLocks noChangeAspect="1"/>
          </p:cNvPicPr>
          <p:nvPr/>
        </p:nvPicPr>
        <p:blipFill>
          <a:blip r:embed="rId5"/>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id="{D3A20B75-E4AB-42F5-91D7-AA20FB196F7D}"/>
              </a:ext>
            </a:extLst>
          </p:cNvPr>
          <p:cNvSpPr txBox="1"/>
          <p:nvPr/>
        </p:nvSpPr>
        <p:spPr>
          <a:xfrm>
            <a:off x="605886" y="1344299"/>
            <a:ext cx="2071730" cy="548099"/>
          </a:xfrm>
          <a:prstGeom prst="rect">
            <a:avLst/>
          </a:prstGeom>
          <a:solidFill>
            <a:srgbClr val="C9E7A7"/>
          </a:solidFill>
        </p:spPr>
        <p:txBody>
          <a:bodyPr wrap="square">
            <a:spAutoFit/>
          </a:bodyPr>
          <a:lstStyle/>
          <a:p>
            <a:pPr algn="ctr">
              <a:lnSpc>
                <a:spcPct val="115000"/>
              </a:lnSpc>
              <a:spcAft>
                <a:spcPts val="750"/>
              </a:spcAft>
            </a:pP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779912" y="1142231"/>
            <a:ext cx="4926465" cy="4154984"/>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Me 1957</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1962</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(1955)</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1980</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(1956)</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1950.</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Gửi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Mỹ</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1966</a:t>
            </a:r>
          </a:p>
          <a:p>
            <a:pPr algn="just"/>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quê</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1976</a:t>
            </a:r>
          </a:p>
          <a:p>
            <a:pPr marL="342900" indent="-342900" algn="just">
              <a:lnSpc>
                <a:spcPct val="150000"/>
              </a:lnSpc>
              <a:buFontTx/>
              <a:buChar char="-"/>
            </a:pPr>
            <a:endParaRPr lang="en-US" sz="24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584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29">
            <a:extLst>
              <a:ext uri="{FF2B5EF4-FFF2-40B4-BE49-F238E27FC236}">
                <a16:creationId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0" name="Picture 19"/>
          <p:cNvPicPr>
            <a:picLocks noChangeAspect="1"/>
          </p:cNvPicPr>
          <p:nvPr/>
        </p:nvPicPr>
        <p:blipFill>
          <a:blip r:embed="rId3"/>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id="{D3A20B75-E4AB-42F5-91D7-AA20FB196F7D}"/>
              </a:ext>
            </a:extLst>
          </p:cNvPr>
          <p:cNvSpPr txBox="1"/>
          <p:nvPr/>
        </p:nvSpPr>
        <p:spPr>
          <a:xfrm>
            <a:off x="3491880" y="1068035"/>
            <a:ext cx="2071730" cy="587853"/>
          </a:xfrm>
          <a:prstGeom prst="rect">
            <a:avLst/>
          </a:prstGeom>
          <a:solidFill>
            <a:srgbClr val="C9E7A7"/>
          </a:solidFill>
        </p:spPr>
        <p:txBody>
          <a:bodyPr wrap="square">
            <a:spAutoFit/>
          </a:bodyPr>
          <a:lstStyle/>
          <a:p>
            <a:pPr algn="ctr">
              <a:lnSpc>
                <a:spcPct val="115000"/>
              </a:lnSpc>
              <a:spcAft>
                <a:spcPts val="750"/>
              </a:spcAft>
            </a:pP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phẩm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395536" y="1995686"/>
            <a:ext cx="8325256" cy="2808312"/>
          </a:xfrm>
          <a:prstGeom prst="round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2777156" y="2256078"/>
            <a:ext cx="6259340" cy="2308324"/>
          </a:xfrm>
          <a:prstGeom prst="rect">
            <a:avLst/>
          </a:prstGeom>
        </p:spPr>
        <p:txBody>
          <a:bodyPr wrap="square">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Xuất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xứ</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loại</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Phương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thức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biểu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đạt</a:t>
            </a:r>
            <a:r>
              <a:rPr lang="en-US" sz="2400" i="1" dirty="0" smtClean="0">
                <a:solidFill>
                  <a:prstClr val="black"/>
                </a:solidFill>
                <a:latin typeface="Times New Roman" panose="02020603050405020304" pitchFamily="18" charset="0"/>
                <a:cs typeface="Times New Roman" panose="02020603050405020304" pitchFamily="18" charset="0"/>
              </a:rPr>
              <a:t>……………………………</a:t>
            </a:r>
          </a:p>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Bố</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cục</a:t>
            </a:r>
            <a:r>
              <a:rPr lang="en-US" sz="2400" i="1" dirty="0" smtClean="0">
                <a:solidFill>
                  <a:prstClr val="black"/>
                </a:solidFill>
                <a:latin typeface="Times New Roman" panose="02020603050405020304" pitchFamily="18" charset="0"/>
                <a:cs typeface="Times New Roman" panose="02020603050405020304" pitchFamily="18" charset="0"/>
              </a:rPr>
              <a:t>……………………………………………...</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539552" y="2256078"/>
            <a:ext cx="2232248" cy="2308324"/>
          </a:xfrm>
          <a:prstGeom prst="ellipse">
            <a:avLst/>
          </a:prstGeom>
          <a:solidFill>
            <a:schemeClr val="bg1"/>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stretch>
            <a:fillRect/>
          </a:stretch>
        </p:blipFill>
        <p:spPr>
          <a:xfrm>
            <a:off x="635875" y="2859782"/>
            <a:ext cx="2042279" cy="1602014"/>
          </a:xfrm>
          <a:prstGeom prst="ellipse">
            <a:avLst/>
          </a:prstGeom>
          <a:ln>
            <a:noFill/>
          </a:ln>
          <a:effectLst>
            <a:softEdge rad="112500"/>
          </a:effectLst>
        </p:spPr>
      </p:pic>
      <p:pic>
        <p:nvPicPr>
          <p:cNvPr id="27" name="Picture 26"/>
          <p:cNvPicPr>
            <a:picLocks noChangeAspect="1"/>
          </p:cNvPicPr>
          <p:nvPr/>
        </p:nvPicPr>
        <p:blipFill>
          <a:blip r:embed="rId5"/>
          <a:stretch>
            <a:fillRect/>
          </a:stretch>
        </p:blipFill>
        <p:spPr>
          <a:xfrm>
            <a:off x="539552" y="2401564"/>
            <a:ext cx="2235211" cy="916436"/>
          </a:xfrm>
          <a:prstGeom prst="rect">
            <a:avLst/>
          </a:prstGeom>
        </p:spPr>
      </p:pic>
    </p:spTree>
    <p:extLst>
      <p:ext uri="{BB962C8B-B14F-4D97-AF65-F5344CB8AC3E}">
        <p14:creationId xmlns:p14="http://schemas.microsoft.com/office/powerpoint/2010/main" val="1942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80">
                                          <p:stCondLst>
                                            <p:cond delay="0"/>
                                          </p:stCondLst>
                                        </p:cTn>
                                        <p:tgtEl>
                                          <p:spTgt spid="27"/>
                                        </p:tgtEl>
                                      </p:cBhvr>
                                    </p:animEffect>
                                    <p:anim calcmode="lin" valueType="num">
                                      <p:cBhvr>
                                        <p:cTn id="1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8" dur="26">
                                          <p:stCondLst>
                                            <p:cond delay="650"/>
                                          </p:stCondLst>
                                        </p:cTn>
                                        <p:tgtEl>
                                          <p:spTgt spid="27"/>
                                        </p:tgtEl>
                                      </p:cBhvr>
                                      <p:to x="100000" y="60000"/>
                                    </p:animScale>
                                    <p:animScale>
                                      <p:cBhvr>
                                        <p:cTn id="19" dur="166" decel="50000">
                                          <p:stCondLst>
                                            <p:cond delay="676"/>
                                          </p:stCondLst>
                                        </p:cTn>
                                        <p:tgtEl>
                                          <p:spTgt spid="27"/>
                                        </p:tgtEl>
                                      </p:cBhvr>
                                      <p:to x="100000" y="100000"/>
                                    </p:animScale>
                                    <p:animScale>
                                      <p:cBhvr>
                                        <p:cTn id="20" dur="26">
                                          <p:stCondLst>
                                            <p:cond delay="1312"/>
                                          </p:stCondLst>
                                        </p:cTn>
                                        <p:tgtEl>
                                          <p:spTgt spid="27"/>
                                        </p:tgtEl>
                                      </p:cBhvr>
                                      <p:to x="100000" y="80000"/>
                                    </p:animScale>
                                    <p:animScale>
                                      <p:cBhvr>
                                        <p:cTn id="21" dur="166" decel="50000">
                                          <p:stCondLst>
                                            <p:cond delay="1338"/>
                                          </p:stCondLst>
                                        </p:cTn>
                                        <p:tgtEl>
                                          <p:spTgt spid="27"/>
                                        </p:tgtEl>
                                      </p:cBhvr>
                                      <p:to x="100000" y="100000"/>
                                    </p:animScale>
                                    <p:animScale>
                                      <p:cBhvr>
                                        <p:cTn id="22" dur="26">
                                          <p:stCondLst>
                                            <p:cond delay="1642"/>
                                          </p:stCondLst>
                                        </p:cTn>
                                        <p:tgtEl>
                                          <p:spTgt spid="27"/>
                                        </p:tgtEl>
                                      </p:cBhvr>
                                      <p:to x="100000" y="90000"/>
                                    </p:animScale>
                                    <p:animScale>
                                      <p:cBhvr>
                                        <p:cTn id="23" dur="166" decel="50000">
                                          <p:stCondLst>
                                            <p:cond delay="1668"/>
                                          </p:stCondLst>
                                        </p:cTn>
                                        <p:tgtEl>
                                          <p:spTgt spid="27"/>
                                        </p:tgtEl>
                                      </p:cBhvr>
                                      <p:to x="100000" y="100000"/>
                                    </p:animScale>
                                    <p:animScale>
                                      <p:cBhvr>
                                        <p:cTn id="24" dur="26">
                                          <p:stCondLst>
                                            <p:cond delay="1808"/>
                                          </p:stCondLst>
                                        </p:cTn>
                                        <p:tgtEl>
                                          <p:spTgt spid="27"/>
                                        </p:tgtEl>
                                      </p:cBhvr>
                                      <p:to x="100000" y="95000"/>
                                    </p:animScale>
                                    <p:animScale>
                                      <p:cBhvr>
                                        <p:cTn id="25" dur="166" decel="50000">
                                          <p:stCondLst>
                                            <p:cond delay="1834"/>
                                          </p:stCondLst>
                                        </p:cTn>
                                        <p:tgtEl>
                                          <p:spTgt spid="27"/>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80">
                                          <p:stCondLst>
                                            <p:cond delay="0"/>
                                          </p:stCondLst>
                                        </p:cTn>
                                        <p:tgtEl>
                                          <p:spTgt spid="26"/>
                                        </p:tgtEl>
                                      </p:cBhvr>
                                    </p:animEffect>
                                    <p:anim calcmode="lin" valueType="num">
                                      <p:cBhvr>
                                        <p:cTn id="2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4" dur="26">
                                          <p:stCondLst>
                                            <p:cond delay="650"/>
                                          </p:stCondLst>
                                        </p:cTn>
                                        <p:tgtEl>
                                          <p:spTgt spid="26"/>
                                        </p:tgtEl>
                                      </p:cBhvr>
                                      <p:to x="100000" y="60000"/>
                                    </p:animScale>
                                    <p:animScale>
                                      <p:cBhvr>
                                        <p:cTn id="35" dur="166" decel="50000">
                                          <p:stCondLst>
                                            <p:cond delay="676"/>
                                          </p:stCondLst>
                                        </p:cTn>
                                        <p:tgtEl>
                                          <p:spTgt spid="26"/>
                                        </p:tgtEl>
                                      </p:cBhvr>
                                      <p:to x="100000" y="100000"/>
                                    </p:animScale>
                                    <p:animScale>
                                      <p:cBhvr>
                                        <p:cTn id="36" dur="26">
                                          <p:stCondLst>
                                            <p:cond delay="1312"/>
                                          </p:stCondLst>
                                        </p:cTn>
                                        <p:tgtEl>
                                          <p:spTgt spid="26"/>
                                        </p:tgtEl>
                                      </p:cBhvr>
                                      <p:to x="100000" y="80000"/>
                                    </p:animScale>
                                    <p:animScale>
                                      <p:cBhvr>
                                        <p:cTn id="37" dur="166" decel="50000">
                                          <p:stCondLst>
                                            <p:cond delay="1338"/>
                                          </p:stCondLst>
                                        </p:cTn>
                                        <p:tgtEl>
                                          <p:spTgt spid="26"/>
                                        </p:tgtEl>
                                      </p:cBhvr>
                                      <p:to x="100000" y="100000"/>
                                    </p:animScale>
                                    <p:animScale>
                                      <p:cBhvr>
                                        <p:cTn id="38" dur="26">
                                          <p:stCondLst>
                                            <p:cond delay="1642"/>
                                          </p:stCondLst>
                                        </p:cTn>
                                        <p:tgtEl>
                                          <p:spTgt spid="26"/>
                                        </p:tgtEl>
                                      </p:cBhvr>
                                      <p:to x="100000" y="90000"/>
                                    </p:animScale>
                                    <p:animScale>
                                      <p:cBhvr>
                                        <p:cTn id="39" dur="166" decel="50000">
                                          <p:stCondLst>
                                            <p:cond delay="1668"/>
                                          </p:stCondLst>
                                        </p:cTn>
                                        <p:tgtEl>
                                          <p:spTgt spid="26"/>
                                        </p:tgtEl>
                                      </p:cBhvr>
                                      <p:to x="100000" y="100000"/>
                                    </p:animScale>
                                    <p:animScale>
                                      <p:cBhvr>
                                        <p:cTn id="40" dur="26">
                                          <p:stCondLst>
                                            <p:cond delay="1808"/>
                                          </p:stCondLst>
                                        </p:cTn>
                                        <p:tgtEl>
                                          <p:spTgt spid="26"/>
                                        </p:tgtEl>
                                      </p:cBhvr>
                                      <p:to x="100000" y="95000"/>
                                    </p:animScale>
                                    <p:animScale>
                                      <p:cBhvr>
                                        <p:cTn id="41" dur="166" decel="50000">
                                          <p:stCondLst>
                                            <p:cond delay="1834"/>
                                          </p:stCondLst>
                                        </p:cTn>
                                        <p:tgtEl>
                                          <p:spTgt spid="26"/>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80">
                                          <p:stCondLst>
                                            <p:cond delay="0"/>
                                          </p:stCondLst>
                                        </p:cTn>
                                        <p:tgtEl>
                                          <p:spTgt spid="13"/>
                                        </p:tgtEl>
                                      </p:cBhvr>
                                    </p:animEffect>
                                    <p:anim calcmode="lin" valueType="num">
                                      <p:cBhvr>
                                        <p:cTn id="6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6" dur="26">
                                          <p:stCondLst>
                                            <p:cond delay="650"/>
                                          </p:stCondLst>
                                        </p:cTn>
                                        <p:tgtEl>
                                          <p:spTgt spid="13"/>
                                        </p:tgtEl>
                                      </p:cBhvr>
                                      <p:to x="100000" y="60000"/>
                                    </p:animScale>
                                    <p:animScale>
                                      <p:cBhvr>
                                        <p:cTn id="67" dur="166" decel="50000">
                                          <p:stCondLst>
                                            <p:cond delay="676"/>
                                          </p:stCondLst>
                                        </p:cTn>
                                        <p:tgtEl>
                                          <p:spTgt spid="13"/>
                                        </p:tgtEl>
                                      </p:cBhvr>
                                      <p:to x="100000" y="100000"/>
                                    </p:animScale>
                                    <p:animScale>
                                      <p:cBhvr>
                                        <p:cTn id="68" dur="26">
                                          <p:stCondLst>
                                            <p:cond delay="1312"/>
                                          </p:stCondLst>
                                        </p:cTn>
                                        <p:tgtEl>
                                          <p:spTgt spid="13"/>
                                        </p:tgtEl>
                                      </p:cBhvr>
                                      <p:to x="100000" y="80000"/>
                                    </p:animScale>
                                    <p:animScale>
                                      <p:cBhvr>
                                        <p:cTn id="69" dur="166" decel="50000">
                                          <p:stCondLst>
                                            <p:cond delay="1338"/>
                                          </p:stCondLst>
                                        </p:cTn>
                                        <p:tgtEl>
                                          <p:spTgt spid="13"/>
                                        </p:tgtEl>
                                      </p:cBhvr>
                                      <p:to x="100000" y="100000"/>
                                    </p:animScale>
                                    <p:animScale>
                                      <p:cBhvr>
                                        <p:cTn id="70" dur="26">
                                          <p:stCondLst>
                                            <p:cond delay="1642"/>
                                          </p:stCondLst>
                                        </p:cTn>
                                        <p:tgtEl>
                                          <p:spTgt spid="13"/>
                                        </p:tgtEl>
                                      </p:cBhvr>
                                      <p:to x="100000" y="90000"/>
                                    </p:animScale>
                                    <p:animScale>
                                      <p:cBhvr>
                                        <p:cTn id="71" dur="166" decel="50000">
                                          <p:stCondLst>
                                            <p:cond delay="1668"/>
                                          </p:stCondLst>
                                        </p:cTn>
                                        <p:tgtEl>
                                          <p:spTgt spid="13"/>
                                        </p:tgtEl>
                                      </p:cBhvr>
                                      <p:to x="100000" y="100000"/>
                                    </p:animScale>
                                    <p:animScale>
                                      <p:cBhvr>
                                        <p:cTn id="72" dur="26">
                                          <p:stCondLst>
                                            <p:cond delay="1808"/>
                                          </p:stCondLst>
                                        </p:cTn>
                                        <p:tgtEl>
                                          <p:spTgt spid="13"/>
                                        </p:tgtEl>
                                      </p:cBhvr>
                                      <p:to x="100000" y="95000"/>
                                    </p:animScale>
                                    <p:animScale>
                                      <p:cBhvr>
                                        <p:cTn id="73" dur="166" decel="50000">
                                          <p:stCondLst>
                                            <p:cond delay="1834"/>
                                          </p:stCondLst>
                                        </p:cTn>
                                        <p:tgtEl>
                                          <p:spTgt spid="13"/>
                                        </p:tgtEl>
                                      </p:cBhvr>
                                      <p:to x="100000" y="100000"/>
                                    </p:animScale>
                                  </p:childTnLst>
                                </p:cTn>
                              </p:par>
                              <p:par>
                                <p:cTn id="74" presetID="26"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wipe(down)">
                                      <p:cBhvr>
                                        <p:cTn id="76" dur="580">
                                          <p:stCondLst>
                                            <p:cond delay="0"/>
                                          </p:stCondLst>
                                        </p:cTn>
                                        <p:tgtEl>
                                          <p:spTgt spid="24"/>
                                        </p:tgtEl>
                                      </p:cBhvr>
                                    </p:animEffect>
                                    <p:anim calcmode="lin" valueType="num">
                                      <p:cBhvr>
                                        <p:cTn id="77"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82" dur="26">
                                          <p:stCondLst>
                                            <p:cond delay="650"/>
                                          </p:stCondLst>
                                        </p:cTn>
                                        <p:tgtEl>
                                          <p:spTgt spid="24"/>
                                        </p:tgtEl>
                                      </p:cBhvr>
                                      <p:to x="100000" y="60000"/>
                                    </p:animScale>
                                    <p:animScale>
                                      <p:cBhvr>
                                        <p:cTn id="83" dur="166" decel="50000">
                                          <p:stCondLst>
                                            <p:cond delay="676"/>
                                          </p:stCondLst>
                                        </p:cTn>
                                        <p:tgtEl>
                                          <p:spTgt spid="24"/>
                                        </p:tgtEl>
                                      </p:cBhvr>
                                      <p:to x="100000" y="100000"/>
                                    </p:animScale>
                                    <p:animScale>
                                      <p:cBhvr>
                                        <p:cTn id="84" dur="26">
                                          <p:stCondLst>
                                            <p:cond delay="1312"/>
                                          </p:stCondLst>
                                        </p:cTn>
                                        <p:tgtEl>
                                          <p:spTgt spid="24"/>
                                        </p:tgtEl>
                                      </p:cBhvr>
                                      <p:to x="100000" y="80000"/>
                                    </p:animScale>
                                    <p:animScale>
                                      <p:cBhvr>
                                        <p:cTn id="85" dur="166" decel="50000">
                                          <p:stCondLst>
                                            <p:cond delay="1338"/>
                                          </p:stCondLst>
                                        </p:cTn>
                                        <p:tgtEl>
                                          <p:spTgt spid="24"/>
                                        </p:tgtEl>
                                      </p:cBhvr>
                                      <p:to x="100000" y="100000"/>
                                    </p:animScale>
                                    <p:animScale>
                                      <p:cBhvr>
                                        <p:cTn id="86" dur="26">
                                          <p:stCondLst>
                                            <p:cond delay="1642"/>
                                          </p:stCondLst>
                                        </p:cTn>
                                        <p:tgtEl>
                                          <p:spTgt spid="24"/>
                                        </p:tgtEl>
                                      </p:cBhvr>
                                      <p:to x="100000" y="90000"/>
                                    </p:animScale>
                                    <p:animScale>
                                      <p:cBhvr>
                                        <p:cTn id="87" dur="166" decel="50000">
                                          <p:stCondLst>
                                            <p:cond delay="1668"/>
                                          </p:stCondLst>
                                        </p:cTn>
                                        <p:tgtEl>
                                          <p:spTgt spid="24"/>
                                        </p:tgtEl>
                                      </p:cBhvr>
                                      <p:to x="100000" y="100000"/>
                                    </p:animScale>
                                    <p:animScale>
                                      <p:cBhvr>
                                        <p:cTn id="88" dur="26">
                                          <p:stCondLst>
                                            <p:cond delay="1808"/>
                                          </p:stCondLst>
                                        </p:cTn>
                                        <p:tgtEl>
                                          <p:spTgt spid="24"/>
                                        </p:tgtEl>
                                      </p:cBhvr>
                                      <p:to x="100000" y="95000"/>
                                    </p:animScale>
                                    <p:animScale>
                                      <p:cBhvr>
                                        <p:cTn id="89"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3406375" cy="5632311"/>
          </a:xfrm>
          <a:prstGeom prst="rect">
            <a:avLst/>
          </a:prstGeom>
          <a:solidFill>
            <a:srgbClr val="C9E7A7"/>
          </a:solidFill>
        </p:spPr>
        <p:txBody>
          <a:bodyPr wrap="square">
            <a:spAutoFit/>
          </a:bodyPr>
          <a:lstStyle/>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2400" dirty="0">
              <a:solidFill>
                <a:srgbClr val="000000"/>
              </a:solidFill>
              <a:latin typeface="Times New Roman" panose="02020603050405020304" pitchFamily="18" charset="0"/>
              <a:cs typeface="Times New Roman" panose="02020603050405020304" pitchFamily="18" charset="0"/>
            </a:endParaRPr>
          </a:p>
        </p:txBody>
      </p:sp>
      <p:sp>
        <p:nvSpPr>
          <p:cNvPr id="14" name="Oval 13"/>
          <p:cNvSpPr/>
          <p:nvPr/>
        </p:nvSpPr>
        <p:spPr>
          <a:xfrm>
            <a:off x="899592" y="2888322"/>
            <a:ext cx="2232248" cy="2308324"/>
          </a:xfrm>
          <a:prstGeom prst="ellipse">
            <a:avLst/>
          </a:prstGeom>
          <a:solidFill>
            <a:schemeClr val="bg1"/>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55608" y="1215314"/>
            <a:ext cx="2520732" cy="2474686"/>
          </a:xfrm>
          <a:prstGeom prst="ellipse">
            <a:avLst/>
          </a:prstGeom>
          <a:ln>
            <a:noFill/>
          </a:ln>
          <a:effectLst>
            <a:softEdge rad="112500"/>
          </a:effectLst>
        </p:spPr>
      </p:pic>
      <p:pic>
        <p:nvPicPr>
          <p:cNvPr id="16" name="Picture 15"/>
          <p:cNvPicPr>
            <a:picLocks noChangeAspect="1"/>
          </p:cNvPicPr>
          <p:nvPr/>
        </p:nvPicPr>
        <p:blipFill>
          <a:blip r:embed="rId4"/>
          <a:stretch>
            <a:fillRect/>
          </a:stretch>
        </p:blipFill>
        <p:spPr>
          <a:xfrm>
            <a:off x="468576" y="582133"/>
            <a:ext cx="2235211" cy="916436"/>
          </a:xfrm>
          <a:prstGeom prst="rect">
            <a:avLst/>
          </a:prstGeom>
        </p:spPr>
      </p:pic>
      <p:sp>
        <p:nvSpPr>
          <p:cNvPr id="18" name="TextBox 17">
            <a:extLst>
              <a:ext uri="{FF2B5EF4-FFF2-40B4-BE49-F238E27FC236}">
                <a16:creationId xmlns:a16="http://schemas.microsoft.com/office/drawing/2014/main" id="{D3A20B75-E4AB-42F5-91D7-AA20FB196F7D}"/>
              </a:ext>
            </a:extLst>
          </p:cNvPr>
          <p:cNvSpPr txBox="1"/>
          <p:nvPr/>
        </p:nvSpPr>
        <p:spPr>
          <a:xfrm>
            <a:off x="2744376" y="246260"/>
            <a:ext cx="2071730" cy="548099"/>
          </a:xfrm>
          <a:prstGeom prst="rect">
            <a:avLst/>
          </a:prstGeom>
          <a:solidFill>
            <a:srgbClr val="91B44A"/>
          </a:solidFill>
        </p:spPr>
        <p:txBody>
          <a:bodyPr wrap="square">
            <a:spAutoFit/>
          </a:bodyPr>
          <a:lstStyle/>
          <a:p>
            <a:pPr algn="ctr">
              <a:lnSpc>
                <a:spcPct val="115000"/>
              </a:lnSpc>
              <a:spcAft>
                <a:spcPts val="750"/>
              </a:spcAft>
            </a:pPr>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a:t>
            </a:r>
            <a:r>
              <a:rPr lang="en-US" sz="28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phẩm</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656750" y="987574"/>
            <a:ext cx="5112568" cy="3416320"/>
          </a:xfrm>
          <a:prstGeom prst="rect">
            <a:avLst/>
          </a:prstGeom>
        </p:spPr>
        <p:txBody>
          <a:bodyPr wrap="square">
            <a:spAutoFit/>
          </a:bodyPr>
          <a:lstStyle/>
          <a:p>
            <a:pPr algn="just">
              <a:lnSpc>
                <a:spcPct val="150000"/>
              </a:lnSpc>
            </a:pP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Xuất</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xứ</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Trích</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tập</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thơ</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NXB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1977.</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Thể</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loại</a:t>
            </a: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thơ</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tự</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do</a:t>
            </a:r>
            <a:endPar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r>
              <a:rPr lang="en-US" sz="2400" b="1" i="1"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PTBĐ</a:t>
            </a:r>
            <a:r>
              <a:rPr lang="en-US" sz="2400" b="1" i="1"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biểu</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cảm</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kết</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hợp</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miêu</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Arial" panose="020B0604020202020204" pitchFamily="34" charset="0"/>
                <a:cs typeface="Times New Roman" panose="02020603050405020304" pitchFamily="18" charset="0"/>
              </a:rPr>
              <a:t>tả</a:t>
            </a:r>
            <a:r>
              <a:rPr lang="en-US" sz="2400" dirty="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50000"/>
              </a:lnSpc>
            </a:pPr>
            <a:r>
              <a:rPr lang="en-US" sz="24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4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b="1"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4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1579872" y="3734243"/>
            <a:ext cx="1142626" cy="998799"/>
          </a:xfrm>
          <a:prstGeom prst="rect">
            <a:avLst/>
          </a:prstGeom>
        </p:spPr>
      </p:pic>
    </p:spTree>
    <p:extLst>
      <p:ext uri="{BB962C8B-B14F-4D97-AF65-F5344CB8AC3E}">
        <p14:creationId xmlns:p14="http://schemas.microsoft.com/office/powerpoint/2010/main" val="48051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3" name="Picture 2"/>
          <p:cNvPicPr>
            <a:picLocks noChangeAspect="1"/>
          </p:cNvPicPr>
          <p:nvPr/>
        </p:nvPicPr>
        <p:blipFill>
          <a:blip r:embed="rId4"/>
          <a:stretch>
            <a:fillRect/>
          </a:stretch>
        </p:blipFill>
        <p:spPr>
          <a:xfrm>
            <a:off x="658393" y="555526"/>
            <a:ext cx="8041683" cy="1289013"/>
          </a:xfrm>
          <a:prstGeom prst="rect">
            <a:avLst/>
          </a:prstGeom>
        </p:spPr>
      </p:pic>
    </p:spTree>
    <p:extLst>
      <p:ext uri="{BB962C8B-B14F-4D97-AF65-F5344CB8AC3E}">
        <p14:creationId xmlns:p14="http://schemas.microsoft.com/office/powerpoint/2010/main" val="1284275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06365"/>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547664" y="94341"/>
            <a:ext cx="5773412" cy="1012024"/>
          </a:xfrm>
          <a:prstGeom prst="rect">
            <a:avLst/>
          </a:prstGeom>
        </p:spPr>
      </p:pic>
      <p:cxnSp>
        <p:nvCxnSpPr>
          <p:cNvPr id="7" name="Straight Connector 6"/>
          <p:cNvCxnSpPr/>
          <p:nvPr/>
        </p:nvCxnSpPr>
        <p:spPr>
          <a:xfrm>
            <a:off x="4572000"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32240"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95736" y="1419622"/>
            <a:ext cx="0" cy="2736304"/>
          </a:xfrm>
          <a:prstGeom prst="line">
            <a:avLst/>
          </a:prstGeom>
          <a:ln w="28575">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任意多边形 6"/>
          <p:cNvSpPr/>
          <p:nvPr/>
        </p:nvSpPr>
        <p:spPr>
          <a:xfrm>
            <a:off x="315736"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1</a:t>
            </a:r>
            <a:endParaRPr sz="2800" b="1" dirty="0">
              <a:latin typeface="Times New Roman" panose="02020603050405020304" pitchFamily="18" charset="0"/>
              <a:cs typeface="Times New Roman" panose="02020603050405020304" pitchFamily="18" charset="0"/>
              <a:sym typeface="+mn-lt"/>
            </a:endParaRPr>
          </a:p>
        </p:txBody>
      </p:sp>
      <p:sp>
        <p:nvSpPr>
          <p:cNvPr id="11" name="任意多边形 6"/>
          <p:cNvSpPr/>
          <p:nvPr/>
        </p:nvSpPr>
        <p:spPr>
          <a:xfrm>
            <a:off x="2555776"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2</a:t>
            </a:r>
            <a:endParaRPr sz="2800" b="1" dirty="0">
              <a:latin typeface="Times New Roman" panose="02020603050405020304" pitchFamily="18" charset="0"/>
              <a:cs typeface="Times New Roman" panose="02020603050405020304" pitchFamily="18" charset="0"/>
              <a:sym typeface="+mn-lt"/>
            </a:endParaRPr>
          </a:p>
        </p:txBody>
      </p:sp>
      <p:sp>
        <p:nvSpPr>
          <p:cNvPr id="12" name="任意多边形 6"/>
          <p:cNvSpPr/>
          <p:nvPr/>
        </p:nvSpPr>
        <p:spPr>
          <a:xfrm>
            <a:off x="4860032"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3</a:t>
            </a:r>
            <a:endParaRPr sz="2800" b="1" dirty="0">
              <a:latin typeface="Times New Roman" panose="02020603050405020304" pitchFamily="18" charset="0"/>
              <a:cs typeface="Times New Roman" panose="02020603050405020304" pitchFamily="18" charset="0"/>
              <a:sym typeface="+mn-lt"/>
            </a:endParaRPr>
          </a:p>
        </p:txBody>
      </p:sp>
      <p:sp>
        <p:nvSpPr>
          <p:cNvPr id="13" name="任意多边形 6"/>
          <p:cNvSpPr/>
          <p:nvPr/>
        </p:nvSpPr>
        <p:spPr>
          <a:xfrm>
            <a:off x="7172079" y="1419622"/>
            <a:ext cx="1568791" cy="519265"/>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4</a:t>
            </a:r>
            <a:endParaRPr sz="2800" b="1" dirty="0">
              <a:latin typeface="Times New Roman" panose="02020603050405020304" pitchFamily="18" charset="0"/>
              <a:cs typeface="Times New Roman" panose="02020603050405020304" pitchFamily="18" charset="0"/>
              <a:sym typeface="+mn-lt"/>
            </a:endParaRPr>
          </a:p>
        </p:txBody>
      </p:sp>
      <p:sp>
        <p:nvSpPr>
          <p:cNvPr id="15" name="Rectangle 14"/>
          <p:cNvSpPr/>
          <p:nvPr/>
        </p:nvSpPr>
        <p:spPr>
          <a:xfrm>
            <a:off x="4800794" y="2139702"/>
            <a:ext cx="1712807" cy="1696562"/>
          </a:xfrm>
          <a:prstGeom prst="rect">
            <a:avLst/>
          </a:prstGeom>
        </p:spPr>
        <p:txBody>
          <a:bodyPr wrap="square" lIns="34238" tIns="17117" rIns="34238" bIns="17117">
            <a:spAutoFit/>
          </a:bodyPr>
          <a:lstStyle/>
          <a:p>
            <a:pPr marL="0" lvl="1" indent="-277817"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Điệu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hò</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quê</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hương</a:t>
            </a:r>
            <a:endParaRPr lang="en-US" sz="2400" dirty="0">
              <a:latin typeface="Times New Roman" pitchFamily="18" charset="0"/>
              <a:cs typeface="Times New Roman" pitchFamily="18" charset="0"/>
            </a:endParaRPr>
          </a:p>
        </p:txBody>
      </p:sp>
      <p:sp>
        <p:nvSpPr>
          <p:cNvPr id="16" name="Rectangle 15"/>
          <p:cNvSpPr/>
          <p:nvPr/>
        </p:nvSpPr>
        <p:spPr>
          <a:xfrm>
            <a:off x="2427617" y="2139702"/>
            <a:ext cx="1915590" cy="1696562"/>
          </a:xfrm>
          <a:prstGeom prst="rect">
            <a:avLst/>
          </a:prstGeom>
        </p:spPr>
        <p:txBody>
          <a:bodyPr wrap="square" lIns="34238" tIns="17117" rIns="34238" bIns="17117">
            <a:spAutoFit/>
          </a:bodyPr>
          <a:lstStyle/>
          <a:p>
            <a:pPr marL="0" lvl="1"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Hình ảnh 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Gò</a:t>
            </a:r>
            <a:r>
              <a:rPr lang="en-US" sz="2400" dirty="0" smtClean="0">
                <a:latin typeface="Times New Roman" pitchFamily="18" charset="0"/>
                <a:cs typeface="Times New Roman" pitchFamily="18" charset="0"/>
              </a:rPr>
              <a:t> Me</a:t>
            </a:r>
            <a:endParaRPr lang="en-US" sz="2400" dirty="0">
              <a:latin typeface="Times New Roman" pitchFamily="18" charset="0"/>
              <a:cs typeface="Times New Roman" pitchFamily="18" charset="0"/>
            </a:endParaRPr>
          </a:p>
        </p:txBody>
      </p:sp>
      <p:sp>
        <p:nvSpPr>
          <p:cNvPr id="17" name="Rectangle 16"/>
          <p:cNvSpPr/>
          <p:nvPr/>
        </p:nvSpPr>
        <p:spPr>
          <a:xfrm>
            <a:off x="279580" y="2139702"/>
            <a:ext cx="1671507" cy="1696562"/>
          </a:xfrm>
          <a:prstGeom prst="rect">
            <a:avLst/>
          </a:prstGeom>
        </p:spPr>
        <p:txBody>
          <a:bodyPr wrap="square" lIns="34238" tIns="17117" rIns="34238" bIns="17117">
            <a:spAutoFit/>
          </a:bodyPr>
          <a:lstStyle/>
          <a:p>
            <a:pPr marL="0" lvl="1"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Gò</a:t>
            </a:r>
            <a:r>
              <a:rPr lang="en-US" sz="2400" dirty="0" smtClean="0">
                <a:latin typeface="Times New Roman" pitchFamily="18" charset="0"/>
                <a:cs typeface="Times New Roman" pitchFamily="18" charset="0"/>
              </a:rPr>
              <a:t> Me</a:t>
            </a:r>
            <a:endParaRPr lang="en-US" sz="2400" dirty="0">
              <a:latin typeface="Times New Roman" pitchFamily="18" charset="0"/>
              <a:cs typeface="Times New Roman" pitchFamily="18" charset="0"/>
            </a:endParaRPr>
          </a:p>
        </p:txBody>
      </p:sp>
      <p:sp>
        <p:nvSpPr>
          <p:cNvPr id="18" name="Rectangle 17"/>
          <p:cNvSpPr/>
          <p:nvPr/>
        </p:nvSpPr>
        <p:spPr>
          <a:xfrm>
            <a:off x="6912358" y="2139702"/>
            <a:ext cx="2088232" cy="2250560"/>
          </a:xfrm>
          <a:prstGeom prst="rect">
            <a:avLst/>
          </a:prstGeom>
        </p:spPr>
        <p:txBody>
          <a:bodyPr wrap="square" lIns="34238" tIns="17117" rIns="34238" bIns="17117">
            <a:spAutoFit/>
          </a:bodyPr>
          <a:lstStyle/>
          <a:p>
            <a:pPr marL="0" lvl="1" indent="-277817" algn="ctr" defTabSz="814005">
              <a:lnSpc>
                <a:spcPct val="150000"/>
              </a:lnSpc>
            </a:pPr>
            <a:r>
              <a:rPr lang="en-US" sz="2400" dirty="0" err="1" smtClean="0">
                <a:latin typeface="Times New Roman" pitchFamily="18" charset="0"/>
                <a:cs typeface="Times New Roman" pitchFamily="18" charset="0"/>
              </a:rPr>
              <a:t>Tìm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hiểu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quê</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hương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nước</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2799484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TRẠM 1</a:t>
            </a:r>
            <a:endParaRPr sz="2800" b="1" dirty="0">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779662"/>
            <a:ext cx="2628444" cy="1511896"/>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Cảnh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sắc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Gò</a:t>
            </a:r>
            <a:r>
              <a:rPr lang="en-US" sz="3200" dirty="0" smtClean="0">
                <a:solidFill>
                  <a:srgbClr val="FF0000"/>
                </a:solidFill>
                <a:latin typeface="Times New Roman" pitchFamily="18" charset="0"/>
                <a:cs typeface="Times New Roman" pitchFamily="18" charset="0"/>
              </a:rPr>
              <a:t> Me</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10002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2879658"/>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111553"/>
            <a:chOff x="1418801" y="1570474"/>
            <a:chExt cx="2300710" cy="7723616"/>
          </a:xfrm>
        </p:grpSpPr>
        <p:grpSp>
          <p:nvGrpSpPr>
            <p:cNvPr id="54" name="组合 2"/>
            <p:cNvGrpSpPr/>
            <p:nvPr/>
          </p:nvGrpSpPr>
          <p:grpSpPr>
            <a:xfrm>
              <a:off x="1418801" y="1570474"/>
              <a:ext cx="2300710" cy="7723616"/>
              <a:chOff x="1346373" y="1977880"/>
              <a:chExt cx="2300710" cy="7723616"/>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srgbClr val="FFFFFF"/>
                    </a:solidFill>
                    <a:latin typeface="Times New Roman" panose="02020603050405020304" pitchFamily="18" charset="0"/>
                    <a:cs typeface="Times New Roman" panose="02020603050405020304" pitchFamily="18" charset="0"/>
                    <a:sym typeface="+mn-lt"/>
                  </a:rPr>
                  <a:t>ÁNH SÁNG</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504223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Đốm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hải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đăng</a:t>
              </a:r>
              <a:r>
                <a:rPr lang="zh-CN" altLang="en-US"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tắt</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lóe</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Lúa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nàng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chói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rực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mặt</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trời</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4168739" y="2337921"/>
            <a:ext cx="1007226" cy="1007226"/>
          </a:xfrm>
          <a:prstGeom prst="rect">
            <a:avLst/>
          </a:prstGeom>
        </p:spPr>
      </p:pic>
      <p:sp>
        <p:nvSpPr>
          <p:cNvPr id="4" name="Rectangle 3"/>
          <p:cNvSpPr/>
          <p:nvPr/>
        </p:nvSpPr>
        <p:spPr>
          <a:xfrm>
            <a:off x="5089174" y="1491630"/>
            <a:ext cx="3654152" cy="2803140"/>
          </a:xfrm>
          <a:prstGeom prst="rect">
            <a:avLst/>
          </a:prstGeom>
        </p:spPr>
        <p:txBody>
          <a:bodyPr wrap="square">
            <a:spAutoFit/>
          </a:bodyPr>
          <a:lstStyle/>
          <a:p>
            <a:pPr algn="just">
              <a:lnSpc>
                <a:spcPct val="150000"/>
              </a:lnSpc>
            </a:pPr>
            <a:r>
              <a:rPr lang="en-US" sz="2400" dirty="0" err="1" smtClean="0">
                <a:latin typeface="Times New Roman" panose="02020603050405020304" pitchFamily="18" charset="0"/>
              </a:rPr>
              <a:t>Ánh</a:t>
            </a:r>
            <a:r>
              <a:rPr lang="en-US" sz="2400" dirty="0" smtClean="0">
                <a:latin typeface="Times New Roman" panose="02020603050405020304" pitchFamily="18" charset="0"/>
              </a:rPr>
              <a:t> </a:t>
            </a:r>
            <a:r>
              <a:rPr lang="en-US" sz="2400" dirty="0" err="1">
                <a:latin typeface="Times New Roman" panose="02020603050405020304" pitchFamily="18" charset="0"/>
              </a:rPr>
              <a:t>sáng</a:t>
            </a:r>
            <a:r>
              <a:rPr lang="en-US" sz="2400" dirty="0">
                <a:latin typeface="Times New Roman" panose="02020603050405020304" pitchFamily="18" charset="0"/>
              </a:rPr>
              <a:t> </a:t>
            </a:r>
            <a:r>
              <a:rPr lang="en-US" sz="2400" dirty="0" err="1">
                <a:latin typeface="Times New Roman" panose="02020603050405020304" pitchFamily="18" charset="0"/>
              </a:rPr>
              <a:t>hiện</a:t>
            </a:r>
            <a:r>
              <a:rPr lang="en-US" sz="2400" dirty="0">
                <a:latin typeface="Times New Roman" panose="02020603050405020304" pitchFamily="18" charset="0"/>
              </a:rPr>
              <a:t> </a:t>
            </a:r>
            <a:r>
              <a:rPr lang="en-US" sz="2400" dirty="0" err="1">
                <a:latin typeface="Times New Roman" panose="02020603050405020304" pitchFamily="18" charset="0"/>
              </a:rPr>
              <a:t>lên</a:t>
            </a:r>
            <a:r>
              <a:rPr lang="en-US" sz="2400" dirty="0">
                <a:latin typeface="Times New Roman" panose="02020603050405020304" pitchFamily="18" charset="0"/>
              </a:rPr>
              <a:t> </a:t>
            </a:r>
            <a:r>
              <a:rPr lang="en-US" sz="2400" dirty="0" err="1">
                <a:latin typeface="Times New Roman" panose="02020603050405020304" pitchFamily="18" charset="0"/>
              </a:rPr>
              <a:t>phong</a:t>
            </a:r>
            <a:r>
              <a:rPr lang="en-US" sz="2400" dirty="0">
                <a:latin typeface="Times New Roman" panose="02020603050405020304" pitchFamily="18" charset="0"/>
              </a:rPr>
              <a:t> </a:t>
            </a:r>
            <a:r>
              <a:rPr lang="en-US" sz="2400" dirty="0" err="1">
                <a:latin typeface="Times New Roman" panose="02020603050405020304" pitchFamily="18" charset="0"/>
              </a:rPr>
              <a:t>phú</a:t>
            </a:r>
            <a:r>
              <a:rPr lang="en-US" sz="2400" dirty="0">
                <a:latin typeface="Times New Roman" panose="02020603050405020304" pitchFamily="18" charset="0"/>
              </a:rPr>
              <a:t> </a:t>
            </a:r>
            <a:r>
              <a:rPr lang="en-US" sz="2400" dirty="0" err="1">
                <a:latin typeface="Times New Roman" panose="02020603050405020304" pitchFamily="18" charset="0"/>
              </a:rPr>
              <a:t>với</a:t>
            </a:r>
            <a:r>
              <a:rPr lang="en-US" sz="2400" dirty="0">
                <a:latin typeface="Times New Roman" panose="02020603050405020304" pitchFamily="18" charset="0"/>
              </a:rPr>
              <a:t> </a:t>
            </a:r>
            <a:r>
              <a:rPr lang="en-US" sz="2400" dirty="0" err="1">
                <a:latin typeface="Times New Roman" panose="02020603050405020304" pitchFamily="18" charset="0"/>
              </a:rPr>
              <a:t>nhiều</a:t>
            </a:r>
            <a:r>
              <a:rPr lang="en-US" sz="2400" dirty="0">
                <a:latin typeface="Times New Roman" panose="02020603050405020304" pitchFamily="18" charset="0"/>
              </a:rPr>
              <a:t> </a:t>
            </a:r>
            <a:r>
              <a:rPr lang="en-US" sz="2400" dirty="0" err="1">
                <a:latin typeface="Times New Roman" panose="02020603050405020304" pitchFamily="18" charset="0"/>
              </a:rPr>
              <a:t>màu</a:t>
            </a:r>
            <a:r>
              <a:rPr lang="en-US" sz="2400" dirty="0">
                <a:latin typeface="Times New Roman" panose="02020603050405020304" pitchFamily="18" charset="0"/>
              </a:rPr>
              <a:t> </a:t>
            </a:r>
            <a:r>
              <a:rPr lang="en-US" sz="2400" dirty="0" err="1">
                <a:latin typeface="Times New Roman" panose="02020603050405020304" pitchFamily="18" charset="0"/>
              </a:rPr>
              <a:t>sắc</a:t>
            </a:r>
            <a:r>
              <a:rPr lang="en-US" sz="2400" dirty="0">
                <a:latin typeface="Times New Roman" panose="02020603050405020304" pitchFamily="18" charset="0"/>
              </a:rPr>
              <a:t>, </a:t>
            </a:r>
            <a:r>
              <a:rPr lang="en-US" sz="2400" dirty="0" err="1">
                <a:latin typeface="Times New Roman" panose="02020603050405020304" pitchFamily="18" charset="0"/>
              </a:rPr>
              <a:t>cung</a:t>
            </a:r>
            <a:r>
              <a:rPr lang="en-US" sz="2400" dirty="0">
                <a:latin typeface="Times New Roman" panose="02020603050405020304" pitchFamily="18" charset="0"/>
              </a:rPr>
              <a:t> </a:t>
            </a:r>
            <a:r>
              <a:rPr lang="en-US" sz="2400" dirty="0" err="1">
                <a:latin typeface="Times New Roman" panose="02020603050405020304" pitchFamily="18" charset="0"/>
              </a:rPr>
              <a:t>bậc</a:t>
            </a:r>
            <a:r>
              <a:rPr lang="en-US" sz="2400" dirty="0">
                <a:latin typeface="Times New Roman" panose="02020603050405020304" pitchFamily="18" charset="0"/>
              </a:rPr>
              <a:t> </a:t>
            </a:r>
            <a:r>
              <a:rPr lang="en-US" sz="2400" dirty="0" err="1">
                <a:latin typeface="Times New Roman" panose="02020603050405020304" pitchFamily="18" charset="0"/>
              </a:rPr>
              <a:t>của</a:t>
            </a:r>
            <a:r>
              <a:rPr lang="en-US" sz="2400" dirty="0">
                <a:latin typeface="Times New Roman" panose="02020603050405020304" pitchFamily="18" charset="0"/>
              </a:rPr>
              <a:t> </a:t>
            </a:r>
            <a:r>
              <a:rPr lang="en-US" sz="2400" dirty="0" err="1">
                <a:latin typeface="Times New Roman" panose="02020603050405020304" pitchFamily="18" charset="0"/>
              </a:rPr>
              <a:t>những</a:t>
            </a:r>
            <a:r>
              <a:rPr lang="en-US" sz="2400" dirty="0">
                <a:latin typeface="Times New Roman" panose="02020603050405020304" pitchFamily="18" charset="0"/>
              </a:rPr>
              <a:t> </a:t>
            </a:r>
            <a:r>
              <a:rPr lang="en-US" sz="2400" dirty="0" err="1">
                <a:latin typeface="Times New Roman" panose="02020603050405020304" pitchFamily="18" charset="0"/>
              </a:rPr>
              <a:t>quãng</a:t>
            </a:r>
            <a:r>
              <a:rPr lang="en-US" sz="2400" dirty="0">
                <a:latin typeface="Times New Roman" panose="02020603050405020304" pitchFamily="18" charset="0"/>
              </a:rPr>
              <a:t> </a:t>
            </a:r>
            <a:r>
              <a:rPr lang="en-US" sz="2400" dirty="0" err="1">
                <a:latin typeface="Times New Roman" panose="02020603050405020304" pitchFamily="18" charset="0"/>
              </a:rPr>
              <a:t>thời</a:t>
            </a:r>
            <a:r>
              <a:rPr lang="en-US" sz="2400" dirty="0">
                <a:latin typeface="Times New Roman" panose="02020603050405020304" pitchFamily="18" charset="0"/>
              </a:rPr>
              <a:t> </a:t>
            </a:r>
            <a:r>
              <a:rPr lang="en-US" sz="2400" dirty="0" err="1">
                <a:latin typeface="Times New Roman" panose="02020603050405020304" pitchFamily="18" charset="0"/>
              </a:rPr>
              <a:t>gian</a:t>
            </a:r>
            <a:r>
              <a:rPr lang="en-US" sz="2400" dirty="0">
                <a:latin typeface="Times New Roman" panose="02020603050405020304" pitchFamily="18" charset="0"/>
              </a:rPr>
              <a:t> </a:t>
            </a:r>
            <a:r>
              <a:rPr lang="en-US" sz="2400" dirty="0" err="1">
                <a:latin typeface="Times New Roman" panose="02020603050405020304" pitchFamily="18" charset="0"/>
              </a:rPr>
              <a:t>khác</a:t>
            </a:r>
            <a:r>
              <a:rPr lang="en-US" sz="2400" dirty="0">
                <a:latin typeface="Times New Roman" panose="02020603050405020304" pitchFamily="18" charset="0"/>
              </a:rPr>
              <a:t> </a:t>
            </a:r>
            <a:r>
              <a:rPr lang="en-US" sz="2400" dirty="0" err="1">
                <a:latin typeface="Times New Roman" panose="02020603050405020304" pitchFamily="18" charset="0"/>
              </a:rPr>
              <a:t>nhau</a:t>
            </a:r>
            <a:r>
              <a:rPr lang="en-US" sz="2400" dirty="0">
                <a:latin typeface="Times New Roman" panose="02020603050405020304" pitchFamily="18" charset="0"/>
              </a:rPr>
              <a:t> </a:t>
            </a:r>
            <a:r>
              <a:rPr lang="en-US" sz="2400" dirty="0" err="1">
                <a:latin typeface="Times New Roman" panose="02020603050405020304" pitchFamily="18" charset="0"/>
              </a:rPr>
              <a:t>trong</a:t>
            </a:r>
            <a:r>
              <a:rPr lang="en-US" sz="2400" dirty="0">
                <a:latin typeface="Times New Roman" panose="02020603050405020304" pitchFamily="18" charset="0"/>
              </a:rPr>
              <a:t> </a:t>
            </a:r>
            <a:r>
              <a:rPr lang="en-US" sz="2400" dirty="0" err="1" smtClean="0">
                <a:latin typeface="Times New Roman" panose="02020603050405020304" pitchFamily="18" charset="0"/>
              </a:rPr>
              <a:t>ngày</a:t>
            </a:r>
            <a:endParaRPr lang="en-US" sz="2400" dirty="0"/>
          </a:p>
        </p:txBody>
      </p:sp>
      <p:pic>
        <p:nvPicPr>
          <p:cNvPr id="60" name="Picture 59"/>
          <p:cNvPicPr>
            <a:picLocks noChangeAspect="1"/>
          </p:cNvPicPr>
          <p:nvPr/>
        </p:nvPicPr>
        <p:blipFill>
          <a:blip r:embed="rId6"/>
          <a:stretch>
            <a:fillRect/>
          </a:stretch>
        </p:blipFill>
        <p:spPr>
          <a:xfrm>
            <a:off x="2058009" y="2841535"/>
            <a:ext cx="1943910" cy="1590973"/>
          </a:xfrm>
          <a:prstGeom prst="rect">
            <a:avLst/>
          </a:prstGeom>
        </p:spPr>
      </p:pic>
    </p:spTree>
    <p:extLst>
      <p:ext uri="{BB962C8B-B14F-4D97-AF65-F5344CB8AC3E}">
        <p14:creationId xmlns:p14="http://schemas.microsoft.com/office/powerpoint/2010/main" val="317987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arn(inVertic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down)">
                                      <p:cBhvr>
                                        <p:cTn id="20" dur="500"/>
                                        <p:tgtEl>
                                          <p:spTgt spid="6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down)">
                                      <p:cBhvr>
                                        <p:cTn id="25" dur="500"/>
                                        <p:tgtEl>
                                          <p:spTgt spid="5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down)">
                                      <p:cBhvr>
                                        <p:cTn id="3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2879658"/>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111553"/>
            <a:chOff x="1418801" y="1570474"/>
            <a:chExt cx="2300710" cy="7723616"/>
          </a:xfrm>
        </p:grpSpPr>
        <p:grpSp>
          <p:nvGrpSpPr>
            <p:cNvPr id="54" name="组合 2"/>
            <p:cNvGrpSpPr/>
            <p:nvPr/>
          </p:nvGrpSpPr>
          <p:grpSpPr>
            <a:xfrm>
              <a:off x="1418801" y="1570474"/>
              <a:ext cx="2300710" cy="7723616"/>
              <a:chOff x="1346373" y="1977880"/>
              <a:chExt cx="2300710" cy="7723616"/>
            </a:xfrm>
          </p:grpSpPr>
          <p:sp>
            <p:nvSpPr>
              <p:cNvPr id="56" name="圆角矩形 5"/>
              <p:cNvSpPr/>
              <p:nvPr/>
            </p:nvSpPr>
            <p:spPr>
              <a:xfrm>
                <a:off x="1346373" y="2507999"/>
                <a:ext cx="2300710" cy="7193497"/>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srgbClr val="FFFFFF"/>
                    </a:solidFill>
                    <a:latin typeface="Times New Roman" panose="02020603050405020304" pitchFamily="18" charset="0"/>
                    <a:cs typeface="Times New Roman" panose="02020603050405020304" pitchFamily="18" charset="0"/>
                    <a:sym typeface="+mn-lt"/>
                  </a:rPr>
                  <a:t>ÂM THANH</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624549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Leng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nhạc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ngựa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Lao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Mái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khoan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thai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thở</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Tre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thổi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sáo</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Chim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cu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gáy</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4142462" y="2382748"/>
            <a:ext cx="1007226" cy="1007226"/>
          </a:xfrm>
          <a:prstGeom prst="rect">
            <a:avLst/>
          </a:prstGeom>
        </p:spPr>
      </p:pic>
      <p:sp>
        <p:nvSpPr>
          <p:cNvPr id="4" name="Rectangle 3"/>
          <p:cNvSpPr/>
          <p:nvPr/>
        </p:nvSpPr>
        <p:spPr>
          <a:xfrm>
            <a:off x="5089174" y="1732200"/>
            <a:ext cx="3654152" cy="2308324"/>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rPr>
              <a:t>NT: </a:t>
            </a:r>
            <a:r>
              <a:rPr lang="en-US" sz="2400" dirty="0" err="1" smtClean="0">
                <a:solidFill>
                  <a:prstClr val="black"/>
                </a:solidFill>
                <a:latin typeface="Times New Roman" panose="02020603050405020304" pitchFamily="18" charset="0"/>
              </a:rPr>
              <a:t>liệt</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kê</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nhân</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hóa</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từ</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láy</a:t>
            </a:r>
            <a:r>
              <a:rPr lang="en-US" sz="2400" dirty="0" smtClean="0">
                <a:solidFill>
                  <a:prstClr val="black"/>
                </a:solidFill>
                <a:latin typeface="Times New Roman" panose="02020603050405020304" pitchFamily="18" charset="0"/>
              </a:rPr>
              <a:t>…</a:t>
            </a:r>
          </a:p>
          <a:p>
            <a:pPr algn="just">
              <a:lnSpc>
                <a:spcPct val="150000"/>
              </a:lnSpc>
            </a:pPr>
            <a:r>
              <a:rPr lang="en-US" sz="2400" dirty="0" smtClean="0">
                <a:solidFill>
                  <a:prstClr val="black"/>
                </a:solidFill>
                <a:latin typeface="Times New Roman" panose="02020603050405020304" pitchFamily="18" charset="0"/>
                <a:sym typeface="Wingdings" panose="05000000000000000000" pitchFamily="2" charset="2"/>
              </a:rPr>
              <a:t> </a:t>
            </a:r>
            <a:r>
              <a:rPr lang="en-US" sz="2400" dirty="0" err="1" smtClean="0">
                <a:solidFill>
                  <a:prstClr val="black"/>
                </a:solidFill>
                <a:latin typeface="Times New Roman" panose="02020603050405020304" pitchFamily="18" charset="0"/>
              </a:rPr>
              <a:t>Âm</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thanh</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vui</a:t>
            </a:r>
            <a:r>
              <a:rPr lang="en-US" sz="2400" dirty="0" smtClean="0">
                <a:solidFill>
                  <a:prstClr val="black"/>
                </a:solidFill>
                <a:latin typeface="Times New Roman" panose="02020603050405020304" pitchFamily="18" charset="0"/>
              </a:rPr>
              <a:t> tai, </a:t>
            </a:r>
            <a:r>
              <a:rPr lang="en-US" sz="2400" dirty="0" err="1" smtClean="0">
                <a:solidFill>
                  <a:prstClr val="black"/>
                </a:solidFill>
                <a:latin typeface="Times New Roman" panose="02020603050405020304" pitchFamily="18" charset="0"/>
              </a:rPr>
              <a:t>tạo</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cảm</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giác</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yên</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bình</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dễ</a:t>
            </a:r>
            <a:r>
              <a:rPr lang="en-US" sz="2400" dirty="0" smtClean="0">
                <a:solidFill>
                  <a:prstClr val="black"/>
                </a:solidFill>
                <a:latin typeface="Times New Roman" panose="02020603050405020304" pitchFamily="18" charset="0"/>
              </a:rPr>
              <a:t> </a:t>
            </a:r>
            <a:r>
              <a:rPr lang="en-US" sz="2400" dirty="0" err="1" smtClean="0">
                <a:solidFill>
                  <a:prstClr val="black"/>
                </a:solidFill>
                <a:latin typeface="Times New Roman" panose="02020603050405020304" pitchFamily="18" charset="0"/>
              </a:rPr>
              <a:t>chịu</a:t>
            </a:r>
            <a:endParaRPr lang="en-US" sz="2400" dirty="0">
              <a:solidFill>
                <a:prstClr val="black"/>
              </a:solidFill>
            </a:endParaRPr>
          </a:p>
        </p:txBody>
      </p:sp>
    </p:spTree>
    <p:extLst>
      <p:ext uri="{BB962C8B-B14F-4D97-AF65-F5344CB8AC3E}">
        <p14:creationId xmlns:p14="http://schemas.microsoft.com/office/powerpoint/2010/main" val="419262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circle(in)">
                                      <p:cBhvr>
                                        <p:cTn id="21"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圆角矩形 5"/>
          <p:cNvSpPr/>
          <p:nvPr/>
        </p:nvSpPr>
        <p:spPr>
          <a:xfrm>
            <a:off x="5008039" y="1564300"/>
            <a:ext cx="3816423" cy="3138342"/>
          </a:xfrm>
          <a:prstGeom prst="roundRect">
            <a:avLst>
              <a:gd name="adj" fmla="val 11847"/>
            </a:avLst>
          </a:prstGeom>
          <a:solidFill>
            <a:srgbClr val="C9E7A7"/>
          </a:solid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979712" y="195486"/>
            <a:ext cx="4706520" cy="749873"/>
          </a:xfrm>
          <a:prstGeom prst="rect">
            <a:avLst/>
          </a:prstGeom>
        </p:spPr>
      </p:pic>
      <p:grpSp>
        <p:nvGrpSpPr>
          <p:cNvPr id="53" name="组合 1"/>
          <p:cNvGrpSpPr/>
          <p:nvPr/>
        </p:nvGrpSpPr>
        <p:grpSpPr>
          <a:xfrm>
            <a:off x="323530" y="1332405"/>
            <a:ext cx="3816423" cy="3370237"/>
            <a:chOff x="1418801" y="1570474"/>
            <a:chExt cx="2300710" cy="8365732"/>
          </a:xfrm>
        </p:grpSpPr>
        <p:grpSp>
          <p:nvGrpSpPr>
            <p:cNvPr id="54" name="组合 2"/>
            <p:cNvGrpSpPr/>
            <p:nvPr/>
          </p:nvGrpSpPr>
          <p:grpSpPr>
            <a:xfrm>
              <a:off x="1418801" y="1570474"/>
              <a:ext cx="2300710" cy="8365731"/>
              <a:chOff x="1346373" y="1977880"/>
              <a:chExt cx="2300710" cy="8365731"/>
            </a:xfrm>
          </p:grpSpPr>
          <p:sp>
            <p:nvSpPr>
              <p:cNvPr id="56" name="圆角矩形 5"/>
              <p:cNvSpPr/>
              <p:nvPr/>
            </p:nvSpPr>
            <p:spPr>
              <a:xfrm>
                <a:off x="1346373" y="2507999"/>
                <a:ext cx="2300710" cy="7835612"/>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57"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srgbClr val="FFFFFF"/>
                    </a:solidFill>
                    <a:latin typeface="Times New Roman" panose="02020603050405020304" pitchFamily="18" charset="0"/>
                    <a:cs typeface="Times New Roman" panose="02020603050405020304" pitchFamily="18" charset="0"/>
                    <a:sym typeface="+mn-lt"/>
                  </a:rPr>
                  <a:t>KHÔNG GIAN</a:t>
                </a: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55" name="文本框 4"/>
            <p:cNvSpPr txBox="1"/>
            <p:nvPr/>
          </p:nvSpPr>
          <p:spPr>
            <a:xfrm>
              <a:off x="1507147" y="2487453"/>
              <a:ext cx="1994156" cy="7448753"/>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Con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đê</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ruộng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chợ</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Gò</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Lúa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keo</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Ao</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làng</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Vườn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mía</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Hàng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me</a:t>
              </a:r>
            </a:p>
            <a:p>
              <a:pPr algn="just" defTabSz="686006">
                <a:lnSpc>
                  <a:spcPct val="150000"/>
                </a:lnSpc>
                <a:defRPr/>
              </a:pP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xanh</a:t>
              </a:r>
              <a:endParaRPr lang="en-US" altLang="zh-CN" sz="2100" dirty="0" smtClean="0">
                <a:solidFill>
                  <a:prstClr val="black"/>
                </a:solidFill>
                <a:latin typeface="Times New Roman" panose="02020603050405020304" pitchFamily="18" charset="0"/>
                <a:cs typeface="Times New Roman" panose="02020603050405020304" pitchFamily="18" charset="0"/>
                <a:sym typeface="+mn-lt"/>
              </a:endParaRPr>
            </a:p>
          </p:txBody>
        </p:sp>
      </p:grpSp>
      <p:pic>
        <p:nvPicPr>
          <p:cNvPr id="58" name="Picture 57">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4142462" y="2382748"/>
            <a:ext cx="1007226" cy="1007226"/>
          </a:xfrm>
          <a:prstGeom prst="rect">
            <a:avLst/>
          </a:prstGeom>
        </p:spPr>
      </p:pic>
      <p:sp>
        <p:nvSpPr>
          <p:cNvPr id="4" name="Rectangle 3"/>
          <p:cNvSpPr/>
          <p:nvPr/>
        </p:nvSpPr>
        <p:spPr>
          <a:xfrm>
            <a:off x="5089174" y="1725652"/>
            <a:ext cx="3654152" cy="2862322"/>
          </a:xfrm>
          <a:prstGeom prst="rect">
            <a:avLst/>
          </a:prstGeom>
        </p:spPr>
        <p:txBody>
          <a:bodyPr wrap="square">
            <a:spAutoFit/>
          </a:bodyPr>
          <a:lstStyle/>
          <a:p>
            <a:pPr algn="just">
              <a:lnSpc>
                <a:spcPct val="150000"/>
              </a:lnSpc>
            </a:pPr>
            <a:r>
              <a:rPr lang="en-US" sz="2400" b="1" dirty="0" smtClean="0">
                <a:solidFill>
                  <a:prstClr val="black"/>
                </a:solidFill>
                <a:latin typeface="Times New Roman" panose="02020603050405020304" pitchFamily="18" charset="0"/>
                <a:cs typeface="Times New Roman" panose="02020603050405020304" pitchFamily="18" charset="0"/>
              </a:rPr>
              <a:t>NT: </a:t>
            </a:r>
            <a:r>
              <a:rPr lang="en-US" sz="2400" dirty="0" err="1" smtClean="0">
                <a:solidFill>
                  <a:prstClr val="black"/>
                </a:solidFill>
                <a:latin typeface="Times New Roman" panose="02020603050405020304" pitchFamily="18" charset="0"/>
                <a:cs typeface="Times New Roman" panose="02020603050405020304" pitchFamily="18" charset="0"/>
              </a:rPr>
              <a:t>liệt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kê</a:t>
            </a:r>
            <a:r>
              <a:rPr lang="en-US" sz="2400" dirty="0" smtClean="0">
                <a:solidFill>
                  <a:prstClr val="black"/>
                </a:solidFill>
                <a:latin typeface="Times New Roman" panose="02020603050405020304" pitchFamily="18" charset="0"/>
                <a:cs typeface="Times New Roman" panose="02020603050405020304" pitchFamily="18" charset="0"/>
              </a:rPr>
              <a:t>, so </a:t>
            </a:r>
            <a:r>
              <a:rPr lang="en-US" sz="2400" dirty="0" err="1" smtClean="0">
                <a:solidFill>
                  <a:prstClr val="black"/>
                </a:solidFill>
                <a:latin typeface="Times New Roman" panose="02020603050405020304" pitchFamily="18" charset="0"/>
                <a:cs typeface="Times New Roman" panose="02020603050405020304" pitchFamily="18" charset="0"/>
              </a:rPr>
              <a:t>sánh</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24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ruộng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6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ppt_y</p:attrName>
                                        </p:attrNameLst>
                                      </p:cBhvr>
                                      <p:tavLst>
                                        <p:tav tm="0">
                                          <p:val>
                                            <p:strVal val="#ppt_y-#ppt_h*1.125000"/>
                                          </p:val>
                                        </p:tav>
                                        <p:tav tm="100000">
                                          <p:val>
                                            <p:strVal val="#ppt_y"/>
                                          </p:val>
                                        </p:tav>
                                      </p:tavLst>
                                    </p:anim>
                                    <p:animEffect transition="in" filter="wipe(down)">
                                      <p:cBhvr>
                                        <p:cTn id="8" dur="500"/>
                                        <p:tgtEl>
                                          <p:spTgt spid="5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circle(in)">
                                      <p:cBhvr>
                                        <p:cTn id="21"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43609" y="1131591"/>
            <a:ext cx="1949986" cy="2022394"/>
            <a:chOff x="1598374" y="45399"/>
            <a:chExt cx="2179171" cy="2179171"/>
          </a:xfrm>
        </p:grpSpPr>
        <p:sp>
          <p:nvSpPr>
            <p:cNvPr id="5" name="Oval 4"/>
            <p:cNvSpPr/>
            <p:nvPr/>
          </p:nvSpPr>
          <p:spPr>
            <a:xfrm>
              <a:off x="1598374" y="45399"/>
              <a:ext cx="2179171" cy="2179171"/>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6" name="Oval 4"/>
            <p:cNvSpPr/>
            <p:nvPr/>
          </p:nvSpPr>
          <p:spPr>
            <a:xfrm>
              <a:off x="1888930" y="426754"/>
              <a:ext cx="1598058" cy="98062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smtClean="0">
                  <a:latin typeface="Times New Roman" panose="02020603050405020304" pitchFamily="18" charset="0"/>
                  <a:cs typeface="Times New Roman" panose="02020603050405020304" pitchFamily="18" charset="0"/>
                </a:rPr>
                <a:t>Âm</a:t>
              </a:r>
              <a:r>
                <a:rPr lang="en-US" sz="3700" dirty="0" smtClean="0">
                  <a:latin typeface="Times New Roman" panose="02020603050405020304" pitchFamily="18" charset="0"/>
                  <a:cs typeface="Times New Roman" panose="02020603050405020304" pitchFamily="18" charset="0"/>
                </a:rPr>
                <a:t> </a:t>
              </a:r>
              <a:r>
                <a:rPr lang="en-US" sz="3700" dirty="0" err="1" smtClean="0">
                  <a:latin typeface="Times New Roman" panose="02020603050405020304" pitchFamily="18" charset="0"/>
                  <a:cs typeface="Times New Roman" panose="02020603050405020304" pitchFamily="18" charset="0"/>
                </a:rPr>
                <a:t>thanh</a:t>
              </a:r>
              <a:endParaRPr lang="en-US" sz="3700" kern="12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1829927" y="2493573"/>
            <a:ext cx="1949986" cy="2022394"/>
            <a:chOff x="2384692" y="1407381"/>
            <a:chExt cx="2179171" cy="2179171"/>
          </a:xfrm>
        </p:grpSpPr>
        <p:sp>
          <p:nvSpPr>
            <p:cNvPr id="8" name="Oval 7"/>
            <p:cNvSpPr/>
            <p:nvPr/>
          </p:nvSpPr>
          <p:spPr>
            <a:xfrm>
              <a:off x="2384692" y="1407381"/>
              <a:ext cx="2179171" cy="2179171"/>
            </a:xfrm>
            <a:prstGeom prst="ellipse">
              <a:avLst/>
            </a:prstGeom>
          </p:spPr>
          <p:style>
            <a:lnRef idx="2">
              <a:schemeClr val="lt1">
                <a:hueOff val="0"/>
                <a:satOff val="0"/>
                <a:lumOff val="0"/>
                <a:alphaOff val="0"/>
              </a:schemeClr>
            </a:lnRef>
            <a:fillRef idx="1">
              <a:schemeClr val="accent3">
                <a:alpha val="50000"/>
                <a:hueOff val="5625132"/>
                <a:satOff val="-8440"/>
                <a:lumOff val="-1373"/>
                <a:alphaOff val="0"/>
              </a:schemeClr>
            </a:fillRef>
            <a:effectRef idx="0">
              <a:schemeClr val="accent3">
                <a:alpha val="50000"/>
                <a:hueOff val="5625132"/>
                <a:satOff val="-8440"/>
                <a:lumOff val="-1373"/>
                <a:alphaOff val="0"/>
              </a:schemeClr>
            </a:effectRef>
            <a:fontRef idx="minor">
              <a:schemeClr val="tx1"/>
            </a:fontRef>
          </p:style>
        </p:sp>
        <p:sp>
          <p:nvSpPr>
            <p:cNvPr id="9" name="Oval 6"/>
            <p:cNvSpPr/>
            <p:nvPr/>
          </p:nvSpPr>
          <p:spPr>
            <a:xfrm>
              <a:off x="2806394" y="1970333"/>
              <a:ext cx="1552265"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600" kern="1200" dirty="0" err="1" smtClean="0">
                  <a:latin typeface="Times New Roman" panose="02020603050405020304" pitchFamily="18" charset="0"/>
                  <a:cs typeface="Times New Roman" panose="02020603050405020304" pitchFamily="18" charset="0"/>
                </a:rPr>
                <a:t>Không</a:t>
              </a:r>
              <a:r>
                <a:rPr lang="en-US" sz="3600" kern="1200" dirty="0" smtClean="0">
                  <a:latin typeface="Times New Roman" panose="02020603050405020304" pitchFamily="18" charset="0"/>
                  <a:cs typeface="Times New Roman" panose="02020603050405020304" pitchFamily="18" charset="0"/>
                </a:rPr>
                <a:t> </a:t>
              </a:r>
              <a:r>
                <a:rPr lang="en-US" sz="3600" kern="1200" dirty="0" err="1" smtClean="0">
                  <a:latin typeface="Times New Roman" panose="02020603050405020304" pitchFamily="18" charset="0"/>
                  <a:cs typeface="Times New Roman" panose="02020603050405020304" pitchFamily="18" charset="0"/>
                </a:rPr>
                <a:t>gian</a:t>
              </a:r>
              <a:endParaRPr lang="en-US" sz="3600" kern="1200" dirty="0">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257291" y="2493573"/>
            <a:ext cx="1949986" cy="2022394"/>
            <a:chOff x="812056" y="1407381"/>
            <a:chExt cx="2179171" cy="2179171"/>
          </a:xfrm>
        </p:grpSpPr>
        <p:sp>
          <p:nvSpPr>
            <p:cNvPr id="11" name="Oval 10"/>
            <p:cNvSpPr/>
            <p:nvPr/>
          </p:nvSpPr>
          <p:spPr>
            <a:xfrm>
              <a:off x="812056" y="1407381"/>
              <a:ext cx="2179171" cy="2179171"/>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12" name="Oval 8"/>
            <p:cNvSpPr/>
            <p:nvPr/>
          </p:nvSpPr>
          <p:spPr>
            <a:xfrm>
              <a:off x="1017262" y="1970333"/>
              <a:ext cx="1552264" cy="119854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1644650">
                <a:lnSpc>
                  <a:spcPct val="90000"/>
                </a:lnSpc>
                <a:spcBef>
                  <a:spcPct val="0"/>
                </a:spcBef>
                <a:spcAft>
                  <a:spcPct val="35000"/>
                </a:spcAft>
              </a:pPr>
              <a:r>
                <a:rPr lang="en-US" sz="3700" dirty="0" err="1" smtClean="0">
                  <a:latin typeface="Times New Roman" panose="02020603050405020304" pitchFamily="18" charset="0"/>
                  <a:cs typeface="Times New Roman" panose="02020603050405020304" pitchFamily="18" charset="0"/>
                </a:rPr>
                <a:t>Ánh</a:t>
              </a:r>
              <a:r>
                <a:rPr lang="en-US" sz="3700" dirty="0" smtClean="0">
                  <a:latin typeface="Times New Roman" panose="02020603050405020304" pitchFamily="18" charset="0"/>
                  <a:cs typeface="Times New Roman" panose="02020603050405020304" pitchFamily="18" charset="0"/>
                </a:rPr>
                <a:t> </a:t>
              </a:r>
              <a:r>
                <a:rPr lang="en-US" sz="3700" dirty="0" err="1" smtClean="0">
                  <a:latin typeface="Times New Roman" panose="02020603050405020304" pitchFamily="18" charset="0"/>
                  <a:cs typeface="Times New Roman" panose="02020603050405020304" pitchFamily="18" charset="0"/>
                </a:rPr>
                <a:t>sáng</a:t>
              </a:r>
              <a:endParaRPr lang="en-US" sz="3700" kern="1200" dirty="0">
                <a:latin typeface="Times New Roman" panose="02020603050405020304" pitchFamily="18" charset="0"/>
                <a:cs typeface="Times New Roman" panose="02020603050405020304" pitchFamily="18" charset="0"/>
              </a:endParaRPr>
            </a:p>
          </p:txBody>
        </p:sp>
      </p:grpSp>
      <p:sp>
        <p:nvSpPr>
          <p:cNvPr id="13"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4" name="Picture 13"/>
          <p:cNvPicPr>
            <a:picLocks noChangeAspect="1"/>
          </p:cNvPicPr>
          <p:nvPr/>
        </p:nvPicPr>
        <p:blipFill>
          <a:blip r:embed="rId2"/>
          <a:stretch>
            <a:fillRect/>
          </a:stretch>
        </p:blipFill>
        <p:spPr>
          <a:xfrm>
            <a:off x="1979712" y="195486"/>
            <a:ext cx="4706520" cy="749873"/>
          </a:xfrm>
          <a:prstGeom prst="rect">
            <a:avLst/>
          </a:prstGeom>
        </p:spPr>
      </p:pic>
      <p:sp>
        <p:nvSpPr>
          <p:cNvPr id="15" name="Rectangle 14"/>
          <p:cNvSpPr/>
          <p:nvPr/>
        </p:nvSpPr>
        <p:spPr>
          <a:xfrm>
            <a:off x="4211960" y="1158830"/>
            <a:ext cx="4572000" cy="3416320"/>
          </a:xfrm>
          <a:prstGeom prst="rect">
            <a:avLst/>
          </a:prstGeom>
        </p:spPr>
        <p:txBody>
          <a:bodyPr>
            <a:spAutoFit/>
          </a:bodyPr>
          <a:lstStyle/>
          <a:p>
            <a:pPr algn="just">
              <a:lnSpc>
                <a:spcPct val="150000"/>
              </a:lnSpc>
            </a:pPr>
            <a:r>
              <a:rPr lang="en-US" sz="2400" dirty="0" smtClean="0">
                <a:solidFill>
                  <a:srgbClr val="FF0000"/>
                </a:solidFill>
                <a:latin typeface="Times New Roman" panose="02020603050405020304" pitchFamily="18" charset="0"/>
                <a:sym typeface="Wingdings" panose="05000000000000000000" pitchFamily="2" charset="2"/>
              </a:rPr>
              <a:t> </a:t>
            </a:r>
            <a:r>
              <a:rPr lang="vi-VN" sz="2400" dirty="0" smtClean="0">
                <a:solidFill>
                  <a:srgbClr val="FF0000"/>
                </a:solidFill>
                <a:latin typeface="Times New Roman" panose="02020603050405020304" pitchFamily="18" charset="0"/>
              </a:rPr>
              <a:t>Ánh </a:t>
            </a:r>
            <a:r>
              <a:rPr lang="vi-VN" sz="2400" dirty="0">
                <a:solidFill>
                  <a:srgbClr val="FF0000"/>
                </a:solidFill>
                <a:latin typeface="Times New Roman" panose="02020603050405020304" pitchFamily="18" charset="0"/>
              </a:rPr>
              <a:t>sáng phong phú, không gian mênh mông và âm thanh rộn </a:t>
            </a:r>
            <a:r>
              <a:rPr lang="vi-VN" sz="2400" dirty="0" smtClean="0">
                <a:solidFill>
                  <a:srgbClr val="FF0000"/>
                </a:solidFill>
                <a:latin typeface="Times New Roman" panose="02020603050405020304" pitchFamily="18" charset="0"/>
              </a:rPr>
              <a:t>r</a:t>
            </a:r>
            <a:r>
              <a:rPr lang="en-US" sz="2400" dirty="0">
                <a:solidFill>
                  <a:srgbClr val="FF0000"/>
                </a:solidFill>
                <a:latin typeface="Times New Roman" panose="02020603050405020304" pitchFamily="18" charset="0"/>
              </a:rPr>
              <a:t>à</a:t>
            </a:r>
            <a:r>
              <a:rPr lang="vi-VN" sz="2400" dirty="0" smtClean="0">
                <a:solidFill>
                  <a:srgbClr val="FF0000"/>
                </a:solidFill>
                <a:latin typeface="Times New Roman" panose="02020603050405020304" pitchFamily="18" charset="0"/>
              </a:rPr>
              <a:t>ng</a:t>
            </a:r>
            <a:r>
              <a:rPr lang="en-US" sz="2400" dirty="0" smtClean="0">
                <a:solidFill>
                  <a:srgbClr val="FF0000"/>
                </a:solidFill>
                <a:latin typeface="Times New Roman" panose="02020603050405020304" pitchFamily="18" charset="0"/>
              </a:rPr>
              <a:t> </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Vẻ</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đẹp</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nên</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thơ</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xanh</a:t>
            </a:r>
            <a:r>
              <a:rPr lang="en-US" sz="2400" dirty="0" smtClean="0">
                <a:solidFill>
                  <a:srgbClr val="FF0000"/>
                </a:solidFill>
                <a:latin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sym typeface="Wingdings" panose="05000000000000000000" pitchFamily="2" charset="2"/>
              </a:rPr>
              <a:t>mát</a:t>
            </a:r>
            <a:r>
              <a:rPr lang="en-US" sz="2400" dirty="0">
                <a:solidFill>
                  <a:srgbClr val="FF0000"/>
                </a:solidFill>
                <a:latin typeface="Times New Roman" panose="02020603050405020304" pitchFamily="18" charset="0"/>
                <a:sym typeface="Wingdings" panose="05000000000000000000" pitchFamily="2" charset="2"/>
              </a:rPr>
              <a:t> </a:t>
            </a:r>
            <a:r>
              <a:rPr lang="en-US" sz="2400" dirty="0" smtClean="0">
                <a:solidFill>
                  <a:srgbClr val="FF0000"/>
                </a:solidFill>
                <a:latin typeface="Times New Roman" panose="02020603050405020304" pitchFamily="18" charset="0"/>
                <a:sym typeface="Wingdings" panose="05000000000000000000" pitchFamily="2" charset="2"/>
              </a:rPr>
              <a:t></a:t>
            </a:r>
            <a:r>
              <a:rPr lang="vi-VN" sz="2400" dirty="0" smtClean="0">
                <a:solidFill>
                  <a:srgbClr val="FF0000"/>
                </a:solidFill>
                <a:latin typeface="Times New Roman" panose="02020603050405020304" pitchFamily="18" charset="0"/>
              </a:rPr>
              <a:t> </a:t>
            </a:r>
            <a:r>
              <a:rPr lang="vi-VN" sz="2400" dirty="0">
                <a:solidFill>
                  <a:srgbClr val="FF0000"/>
                </a:solidFill>
                <a:latin typeface="Times New Roman" panose="02020603050405020304" pitchFamily="18" charset="0"/>
              </a:rPr>
              <a:t>như thiết tha mời gọi níu giữ con người ở lại với cuộc sống, với con người Gò Me</a:t>
            </a:r>
            <a:endParaRPr lang="en-US" sz="2400" dirty="0">
              <a:solidFill>
                <a:srgbClr val="FF0000"/>
              </a:solidFill>
            </a:endParaRPr>
          </a:p>
        </p:txBody>
      </p:sp>
    </p:spTree>
    <p:extLst>
      <p:ext uri="{BB962C8B-B14F-4D97-AF65-F5344CB8AC3E}">
        <p14:creationId xmlns:p14="http://schemas.microsoft.com/office/powerpoint/2010/main" val="90950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733"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3275857" y="992331"/>
            <a:ext cx="4176464" cy="1384995"/>
          </a:xfrm>
          <a:prstGeom prst="rect">
            <a:avLst/>
          </a:prstGeom>
        </p:spPr>
        <p:txBody>
          <a:bodyPr wrap="square">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Chia </a:t>
            </a:r>
            <a:r>
              <a:rPr lang="en-US" sz="2800" dirty="0" err="1" smtClean="0">
                <a:solidFill>
                  <a:srgbClr val="FF0000"/>
                </a:solidFill>
                <a:latin typeface="Times New Roman" panose="02020603050405020304" pitchFamily="18" charset="0"/>
                <a:cs typeface="Times New Roman" panose="02020603050405020304" pitchFamily="18" charset="0"/>
              </a:rPr>
              <a:t>sẻ</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hiểu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biết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em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về</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vẻ</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đẹp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miền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đất</a:t>
            </a:r>
            <a:r>
              <a:rPr lang="en-US" sz="2800" dirty="0" smtClean="0">
                <a:solidFill>
                  <a:srgbClr val="FF0000"/>
                </a:solidFill>
                <a:latin typeface="Times New Roman" panose="02020603050405020304" pitchFamily="18" charset="0"/>
                <a:cs typeface="Times New Roman" panose="02020603050405020304" pitchFamily="18" charset="0"/>
              </a:rPr>
              <a:t> Nam </a:t>
            </a:r>
            <a:r>
              <a:rPr lang="en-US" sz="2800" dirty="0" err="1" smtClean="0">
                <a:solidFill>
                  <a:srgbClr val="FF0000"/>
                </a:solidFill>
                <a:latin typeface="Times New Roman" panose="02020603050405020304" pitchFamily="18" charset="0"/>
                <a:cs typeface="Times New Roman" panose="02020603050405020304" pitchFamily="18" charset="0"/>
              </a:rPr>
              <a:t>Bộ</a:t>
            </a:r>
            <a:r>
              <a:rPr lang="en-US" sz="280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66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prstClr val="black"/>
                </a:solidFill>
                <a:latin typeface="Times New Roman" panose="02020603050405020304" pitchFamily="18" charset="0"/>
                <a:cs typeface="Times New Roman" panose="02020603050405020304" pitchFamily="18" charset="0"/>
                <a:sym typeface="+mn-lt"/>
              </a:rPr>
              <a:t>TRẠM 2</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779662"/>
            <a:ext cx="2628444" cy="2250560"/>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Hình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ảnh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người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dân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Gò</a:t>
            </a:r>
            <a:r>
              <a:rPr lang="en-US" sz="3200" dirty="0" smtClean="0">
                <a:solidFill>
                  <a:srgbClr val="FF0000"/>
                </a:solidFill>
                <a:latin typeface="Times New Roman" pitchFamily="18" charset="0"/>
                <a:cs typeface="Times New Roman" pitchFamily="18" charset="0"/>
              </a:rPr>
              <a:t> Me</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92709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82900" cy="5143500"/>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任意多边形: 形状 29">
            <a:extLst>
              <a:ext uri="{FF2B5EF4-FFF2-40B4-BE49-F238E27FC236}">
                <a16:creationId xmlns:a16="http://schemas.microsoft.com/office/drawing/2014/main" id="{E2FB60F6-472A-67D3-EFED-797BADAEA502}"/>
              </a:ext>
            </a:extLst>
          </p:cNvPr>
          <p:cNvSpPr/>
          <p:nvPr/>
        </p:nvSpPr>
        <p:spPr>
          <a:xfrm rot="16200000">
            <a:off x="-1353626" y="2721831"/>
            <a:ext cx="5898395"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 name="Picture 1"/>
          <p:cNvPicPr>
            <a:picLocks noChangeAspect="1"/>
          </p:cNvPicPr>
          <p:nvPr/>
        </p:nvPicPr>
        <p:blipFill>
          <a:blip r:embed="rId3"/>
          <a:stretch>
            <a:fillRect/>
          </a:stretch>
        </p:blipFill>
        <p:spPr>
          <a:xfrm>
            <a:off x="-11119" y="339502"/>
            <a:ext cx="1294019" cy="4343490"/>
          </a:xfrm>
          <a:prstGeom prst="rect">
            <a:avLst/>
          </a:prstGeom>
        </p:spPr>
      </p:pic>
      <p:sp>
        <p:nvSpPr>
          <p:cNvPr id="5" name="Rectangle 4"/>
          <p:cNvSpPr/>
          <p:nvPr/>
        </p:nvSpPr>
        <p:spPr>
          <a:xfrm>
            <a:off x="1897171" y="411510"/>
            <a:ext cx="6840221" cy="4154984"/>
          </a:xfrm>
          <a:prstGeom prst="rect">
            <a:avLst/>
          </a:prstGeom>
        </p:spPr>
        <p:txBody>
          <a:bodyPr wrap="square">
            <a:spAutoFit/>
          </a:bodyPr>
          <a:lstStyle/>
          <a:p>
            <a:pPr>
              <a:lnSpc>
                <a:spcPct val="150000"/>
              </a:lnSpc>
            </a:pPr>
            <a:r>
              <a:rPr lang="en-US" sz="2200" b="1" dirty="0" smtClean="0">
                <a:solidFill>
                  <a:schemeClr val="bg2">
                    <a:lumMod val="10000"/>
                  </a:schemeClr>
                </a:solidFill>
                <a:latin typeface="Times New Roman" panose="02020603050405020304" pitchFamily="18" charset="0"/>
                <a:cs typeface="Times New Roman" panose="02020603050405020304" pitchFamily="18" charset="0"/>
              </a:rPr>
              <a:t>- </a:t>
            </a:r>
            <a:r>
              <a:rPr lang="vi-VN" sz="2200" b="1" dirty="0" smtClean="0">
                <a:solidFill>
                  <a:schemeClr val="bg2">
                    <a:lumMod val="10000"/>
                  </a:schemeClr>
                </a:solidFill>
                <a:latin typeface="Times New Roman" panose="02020603050405020304" pitchFamily="18" charset="0"/>
                <a:cs typeface="Times New Roman" panose="02020603050405020304" pitchFamily="18" charset="0"/>
              </a:rPr>
              <a:t>Các </a:t>
            </a:r>
            <a:r>
              <a:rPr lang="vi-VN" sz="2200" b="1" dirty="0">
                <a:solidFill>
                  <a:schemeClr val="bg2">
                    <a:lumMod val="10000"/>
                  </a:schemeClr>
                </a:solidFill>
                <a:latin typeface="Times New Roman" panose="02020603050405020304" pitchFamily="18" charset="0"/>
                <a:cs typeface="Times New Roman" panose="02020603050405020304" pitchFamily="18" charset="0"/>
              </a:rPr>
              <a:t>cô gái Gò Me được miêu tả với những chi tiết</a:t>
            </a:r>
            <a:r>
              <a:rPr lang="vi-VN" sz="2200" b="1" dirty="0" smtClean="0">
                <a:solidFill>
                  <a:schemeClr val="bg2">
                    <a:lumMod val="10000"/>
                  </a:schemeClr>
                </a:solidFill>
                <a:latin typeface="Times New Roman" panose="02020603050405020304" pitchFamily="18" charset="0"/>
                <a:cs typeface="Times New Roman" panose="02020603050405020304" pitchFamily="18" charset="0"/>
              </a:rPr>
              <a:t>:</a:t>
            </a:r>
            <a:endParaRPr lang="en-US" sz="2200" b="1" dirty="0" smtClean="0">
              <a:solidFill>
                <a:schemeClr val="bg2">
                  <a:lumMod val="10000"/>
                </a:schemeClr>
              </a:solidFill>
              <a:latin typeface="Times New Roman" panose="02020603050405020304" pitchFamily="18" charset="0"/>
              <a:cs typeface="Times New Roman" panose="02020603050405020304" pitchFamily="18" charset="0"/>
            </a:endParaRP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chị</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những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em</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má</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núng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đồng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tiền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Nọc</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cấy</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tay</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tròn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nghiêng</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nón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làm</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duyên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Véo </a:t>
            </a:r>
            <a:r>
              <a:rPr lang="vi-VN" sz="2200" dirty="0">
                <a:solidFill>
                  <a:schemeClr val="bg2">
                    <a:lumMod val="10000"/>
                  </a:schemeClr>
                </a:solidFill>
                <a:latin typeface="Times New Roman" panose="02020603050405020304" pitchFamily="18" charset="0"/>
                <a:cs typeface="Times New Roman" panose="02020603050405020304" pitchFamily="18" charset="0"/>
              </a:rPr>
              <a:t>von điệu </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h</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át</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2200" dirty="0">
                <a:solidFill>
                  <a:schemeClr val="bg2">
                    <a:lumMod val="10000"/>
                  </a:schemeClr>
                </a:solidFill>
                <a:latin typeface="Times New Roman" panose="02020603050405020304" pitchFamily="18" charset="0"/>
                <a:cs typeface="Times New Roman" panose="02020603050405020304" pitchFamily="18" charset="0"/>
              </a:rPr>
              <a:t>cổ </a:t>
            </a:r>
            <a:r>
              <a:rPr lang="vi-VN" sz="2200" dirty="0" smtClean="0">
                <a:solidFill>
                  <a:schemeClr val="bg2">
                    <a:lumMod val="10000"/>
                  </a:schemeClr>
                </a:solidFill>
                <a:latin typeface="Times New Roman" panose="02020603050405020304" pitchFamily="18" charset="0"/>
                <a:cs typeface="Times New Roman" panose="02020603050405020304" pitchFamily="18" charset="0"/>
              </a:rPr>
              <a:t>truyền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a:lnSpc>
                <a:spcPct val="150000"/>
              </a:lnSpc>
            </a:pPr>
            <a:r>
              <a:rPr lang="vi-VN"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Chị</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tôi</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má</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đỏ</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thẹn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thò</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Giã</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me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bên</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rPr>
              <a:t>trã</a:t>
            </a:r>
            <a:r>
              <a:rPr lang="en-US" sz="2200" dirty="0" smtClean="0">
                <a:solidFill>
                  <a:schemeClr val="bg2">
                    <a:lumMod val="10000"/>
                  </a:schemeClr>
                </a:solidFill>
                <a:latin typeface="Times New Roman" panose="02020603050405020304" pitchFamily="18" charset="0"/>
                <a:cs typeface="Times New Roman" panose="02020603050405020304" pitchFamily="18" charset="0"/>
              </a:rPr>
              <a:t>…”</a:t>
            </a:r>
          </a:p>
          <a:p>
            <a:pPr marL="342900" indent="-342900">
              <a:lnSpc>
                <a:spcPct val="150000"/>
              </a:lnSpc>
              <a:buFont typeface="Wingdings" panose="05000000000000000000" pitchFamily="2" charset="2"/>
              <a:buChar char="è"/>
            </a:pPr>
            <a:r>
              <a:rPr lang="en-US" sz="2200" b="1"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NT</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láy</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200" dirty="0" smtClean="0">
                <a:solidFill>
                  <a:schemeClr val="bg2">
                    <a:lumMod val="10000"/>
                  </a:schemeClr>
                </a:solidFill>
                <a:latin typeface="Times New Roman" panose="02020603050405020304" pitchFamily="18" charset="0"/>
                <a:cs typeface="Times New Roman" panose="02020603050405020304" pitchFamily="18" charset="0"/>
                <a:sym typeface="Wingdings" panose="05000000000000000000" pitchFamily="2" charset="2"/>
              </a:rPr>
              <a:t> </a:t>
            </a:r>
          </a:p>
          <a:p>
            <a:pPr>
              <a:lnSpc>
                <a:spcPct val="150000"/>
              </a:lnSpc>
            </a:pP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smtClean="0">
                <a:solidFill>
                  <a:srgbClr val="FF0000"/>
                </a:solidFill>
                <a:latin typeface="Times New Roman" panose="02020603050405020304" pitchFamily="18" charset="0"/>
                <a:cs typeface="Times New Roman" panose="02020603050405020304" pitchFamily="18" charset="0"/>
              </a:rPr>
              <a:t>Hình</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ảnh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những</a:t>
            </a:r>
            <a:r>
              <a:rPr lang="en-US" sz="2200" dirty="0">
                <a:solidFill>
                  <a:srgbClr val="FF0000"/>
                </a:solidFill>
                <a:latin typeface="Times New Roman" panose="02020603050405020304" pitchFamily="18" charset="0"/>
                <a:cs typeface="Times New Roman" panose="02020603050405020304" pitchFamily="18" charset="0"/>
              </a:rPr>
              <a:t> con </a:t>
            </a:r>
            <a:r>
              <a:rPr lang="en-US" sz="2200" dirty="0" err="1">
                <a:solidFill>
                  <a:srgbClr val="FF0000"/>
                </a:solidFill>
                <a:latin typeface="Times New Roman" panose="02020603050405020304" pitchFamily="18" charset="0"/>
                <a:cs typeface="Times New Roman" panose="02020603050405020304" pitchFamily="18" charset="0"/>
              </a:rPr>
              <a:t>người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lao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động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chân</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chất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khoẻ</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khoắn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duyên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yêu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với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quê</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hương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xứ</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sở</a:t>
            </a:r>
            <a:r>
              <a:rPr lang="en-US" sz="2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9850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circle(in)">
                                      <p:cBhvr>
                                        <p:cTn id="29" dur="20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barn(inVertical)">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ipe(down)">
                                      <p:cBhvr>
                                        <p:cTn id="39" dur="500"/>
                                        <p:tgtEl>
                                          <p:spTgt spid="5">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Effect transition="in" filter="wipe(down)">
                                      <p:cBhvr>
                                        <p:cTn id="44" dur="500"/>
                                        <p:tgtEl>
                                          <p:spTgt spid="5">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circle(in)">
                                      <p:cBhvr>
                                        <p:cTn id="49" dur="2000"/>
                                        <p:tgtEl>
                                          <p:spTgt spid="5">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anim calcmode="lin" valueType="num">
                                      <p:cBhvr>
                                        <p:cTn id="5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3528" y="339502"/>
            <a:ext cx="4176464" cy="4401036"/>
          </a:xfrm>
          <a:prstGeom prst="rect">
            <a:avLst/>
          </a:prstGeom>
        </p:spPr>
      </p:pic>
      <p:pic>
        <p:nvPicPr>
          <p:cNvPr id="8" name="Picture 7"/>
          <p:cNvPicPr>
            <a:picLocks noChangeAspect="1"/>
          </p:cNvPicPr>
          <p:nvPr/>
        </p:nvPicPr>
        <p:blipFill>
          <a:blip r:embed="rId4"/>
          <a:stretch>
            <a:fillRect/>
          </a:stretch>
        </p:blipFill>
        <p:spPr>
          <a:xfrm>
            <a:off x="4716016" y="339502"/>
            <a:ext cx="4095750" cy="4401036"/>
          </a:xfrm>
          <a:prstGeom prst="rect">
            <a:avLst/>
          </a:prstGeom>
        </p:spPr>
      </p:pic>
    </p:spTree>
    <p:extLst>
      <p:ext uri="{BB962C8B-B14F-4D97-AF65-F5344CB8AC3E}">
        <p14:creationId xmlns:p14="http://schemas.microsoft.com/office/powerpoint/2010/main" val="34802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102094"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prstClr val="black"/>
                </a:solidFill>
                <a:latin typeface="Times New Roman" panose="02020603050405020304" pitchFamily="18" charset="0"/>
                <a:cs typeface="Times New Roman" panose="02020603050405020304" pitchFamily="18" charset="0"/>
                <a:sym typeface="+mn-lt"/>
              </a:rPr>
              <a:t>TRẠM 3</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687972" y="1851670"/>
            <a:ext cx="2628444" cy="1511896"/>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Điệu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hò</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quê</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hương</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337846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29">
            <a:extLst>
              <a:ext uri="{FF2B5EF4-FFF2-40B4-BE49-F238E27FC236}">
                <a16:creationId xmlns:a16="http://schemas.microsoft.com/office/drawing/2014/main" id="{E2FB60F6-472A-67D3-EFED-797BADAEA502}"/>
              </a:ext>
            </a:extLst>
          </p:cNvPr>
          <p:cNvSpPr/>
          <p:nvPr/>
        </p:nvSpPr>
        <p:spPr>
          <a:xfrm>
            <a:off x="-30251" y="627534"/>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2" name="Picture 1"/>
          <p:cNvPicPr>
            <a:picLocks noChangeAspect="1"/>
          </p:cNvPicPr>
          <p:nvPr/>
        </p:nvPicPr>
        <p:blipFill>
          <a:blip r:embed="rId2"/>
          <a:stretch>
            <a:fillRect/>
          </a:stretch>
        </p:blipFill>
        <p:spPr>
          <a:xfrm>
            <a:off x="1547664" y="-92546"/>
            <a:ext cx="5889246" cy="1012024"/>
          </a:xfrm>
          <a:prstGeom prst="rect">
            <a:avLst/>
          </a:prstGeom>
        </p:spPr>
      </p:pic>
      <p:sp>
        <p:nvSpPr>
          <p:cNvPr id="3" name="Rectangle 2"/>
          <p:cNvSpPr/>
          <p:nvPr/>
        </p:nvSpPr>
        <p:spPr>
          <a:xfrm>
            <a:off x="323528" y="1347614"/>
            <a:ext cx="5400600" cy="1200329"/>
          </a:xfrm>
          <a:prstGeom prst="rect">
            <a:avLst/>
          </a:prstGeom>
          <a:solidFill>
            <a:srgbClr val="C9E7A7"/>
          </a:solidFill>
        </p:spPr>
        <p:txBody>
          <a:bodyPr wrap="square">
            <a:spAutoFit/>
          </a:bodyPr>
          <a:lstStyle/>
          <a:p>
            <a:pPr>
              <a:lnSpc>
                <a:spcPct val="150000"/>
              </a:lnSpc>
            </a:pPr>
            <a:r>
              <a:rPr lang="vi-VN" sz="2400" dirty="0">
                <a:solidFill>
                  <a:schemeClr val="tx1">
                    <a:lumMod val="95000"/>
                    <a:lumOff val="5000"/>
                  </a:schemeClr>
                </a:solidFill>
                <a:latin typeface="+mj-lt"/>
              </a:rPr>
              <a:t>“Hò… ơ… Trai Biên Hòa lụy gái Gò Me</a:t>
            </a:r>
          </a:p>
          <a:p>
            <a:pPr>
              <a:lnSpc>
                <a:spcPct val="150000"/>
              </a:lnSpc>
            </a:pPr>
            <a:r>
              <a:rPr lang="vi-VN" sz="2400" dirty="0">
                <a:solidFill>
                  <a:schemeClr val="tx1">
                    <a:lumMod val="95000"/>
                    <a:lumOff val="5000"/>
                  </a:schemeClr>
                </a:solidFill>
                <a:latin typeface="+mj-lt"/>
              </a:rPr>
              <a:t>Không vì sắc lịch, mà chỉ vì mê giọng hò”</a:t>
            </a:r>
            <a:endParaRPr lang="vi-VN" sz="2400" b="0" i="0" dirty="0">
              <a:solidFill>
                <a:schemeClr val="tx1">
                  <a:lumMod val="95000"/>
                  <a:lumOff val="5000"/>
                </a:schemeClr>
              </a:solidFill>
              <a:effectLst/>
              <a:latin typeface="+mj-lt"/>
            </a:endParaRPr>
          </a:p>
        </p:txBody>
      </p:sp>
      <p:pic>
        <p:nvPicPr>
          <p:cNvPr id="16" name="Picture 15">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21155843">
            <a:off x="5784816" y="1480029"/>
            <a:ext cx="1007226" cy="1007226"/>
          </a:xfrm>
          <a:prstGeom prst="rect">
            <a:avLst/>
          </a:prstGeom>
        </p:spPr>
      </p:pic>
      <p:pic>
        <p:nvPicPr>
          <p:cNvPr id="17" name="Picture 16"/>
          <p:cNvPicPr>
            <a:picLocks noChangeAspect="1"/>
          </p:cNvPicPr>
          <p:nvPr/>
        </p:nvPicPr>
        <p:blipFill>
          <a:blip r:embed="rId4"/>
          <a:stretch>
            <a:fillRect/>
          </a:stretch>
        </p:blipFill>
        <p:spPr>
          <a:xfrm>
            <a:off x="6372200" y="1441766"/>
            <a:ext cx="2566638" cy="1012024"/>
          </a:xfrm>
          <a:prstGeom prst="rect">
            <a:avLst/>
          </a:prstGeom>
        </p:spPr>
      </p:pic>
      <p:sp>
        <p:nvSpPr>
          <p:cNvPr id="18" name="Rectangle 17"/>
          <p:cNvSpPr/>
          <p:nvPr/>
        </p:nvSpPr>
        <p:spPr>
          <a:xfrm>
            <a:off x="323528" y="2872633"/>
            <a:ext cx="8424935" cy="1754326"/>
          </a:xfrm>
          <a:prstGeom prst="rect">
            <a:avLst/>
          </a:prstGeom>
          <a:solidFill>
            <a:schemeClr val="accent3">
              <a:lumMod val="20000"/>
              <a:lumOff val="80000"/>
            </a:schemeClr>
          </a:solidFill>
          <a:ln w="28575">
            <a:solidFill>
              <a:srgbClr val="C9E7A7"/>
            </a:solidFill>
            <a:prstDash val="dash"/>
          </a:ln>
        </p:spPr>
        <p:txBody>
          <a:bodyPr wrap="square">
            <a:spAutoFit/>
          </a:bodyPr>
          <a:lstStyle/>
          <a:p>
            <a:pPr algn="just">
              <a:lnSpc>
                <a:spcPct val="150000"/>
              </a:lnSpc>
            </a:pP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Nhấn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mạnh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vẻ</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đẹp</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hút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hò</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hương</a:t>
            </a:r>
            <a:endParaRPr lang="en-US" sz="2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niềm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hương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995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250" b="92813" l="1250" r="96719">
                        <a14:foregroundMark x1="39219" y1="68438" x2="45000" y2="67813"/>
                      </a14:backgroundRemoval>
                    </a14:imgEffect>
                  </a14:imgLayer>
                </a14:imgProps>
              </a:ext>
            </a:extLst>
          </a:blip>
          <a:stretch>
            <a:fillRect/>
          </a:stretch>
        </p:blipFill>
        <p:spPr>
          <a:xfrm>
            <a:off x="323528" y="483518"/>
            <a:ext cx="5087888" cy="5087888"/>
          </a:xfrm>
          <a:prstGeom prst="rect">
            <a:avLst/>
          </a:prstGeom>
        </p:spPr>
      </p:pic>
      <p:sp>
        <p:nvSpPr>
          <p:cNvPr id="5" name="任意多边形 6"/>
          <p:cNvSpPr/>
          <p:nvPr/>
        </p:nvSpPr>
        <p:spPr>
          <a:xfrm>
            <a:off x="6270500" y="987574"/>
            <a:ext cx="1800200" cy="591273"/>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solidFill>
                  <a:prstClr val="black"/>
                </a:solidFill>
                <a:latin typeface="Times New Roman" panose="02020603050405020304" pitchFamily="18" charset="0"/>
                <a:cs typeface="Times New Roman" panose="02020603050405020304" pitchFamily="18" charset="0"/>
                <a:sym typeface="+mn-lt"/>
              </a:rPr>
              <a:t>TRẠM 4</a:t>
            </a:r>
            <a:endParaRPr sz="2800" b="1"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ectangle 5"/>
          <p:cNvSpPr/>
          <p:nvPr/>
        </p:nvSpPr>
        <p:spPr>
          <a:xfrm>
            <a:off x="5405636" y="1779662"/>
            <a:ext cx="3564548" cy="2250560"/>
          </a:xfrm>
          <a:prstGeom prst="rect">
            <a:avLst/>
          </a:prstGeom>
        </p:spPr>
        <p:txBody>
          <a:bodyPr wrap="square" lIns="34238" tIns="17117" rIns="34238" bIns="17117">
            <a:spAutoFit/>
          </a:bodyPr>
          <a:lstStyle/>
          <a:p>
            <a:pPr marL="0" lvl="1" algn="ctr" defTabSz="814005">
              <a:lnSpc>
                <a:spcPct val="150000"/>
              </a:lnSpc>
            </a:pPr>
            <a:r>
              <a:rPr lang="en-US" sz="3200" dirty="0" err="1" smtClean="0">
                <a:solidFill>
                  <a:srgbClr val="FF0000"/>
                </a:solidFill>
                <a:latin typeface="Times New Roman" pitchFamily="18" charset="0"/>
                <a:cs typeface="Times New Roman" pitchFamily="18" charset="0"/>
              </a:rPr>
              <a:t>Tìm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Tình</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cảm</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của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tác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giả</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đối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với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quê</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hương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đất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nước</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54654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584452" cy="5143500"/>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任意多边形: 形状 29">
            <a:extLst>
              <a:ext uri="{FF2B5EF4-FFF2-40B4-BE49-F238E27FC236}">
                <a16:creationId xmlns:a16="http://schemas.microsoft.com/office/drawing/2014/main" id="{E2FB60F6-472A-67D3-EFED-797BADAEA502}"/>
              </a:ext>
            </a:extLst>
          </p:cNvPr>
          <p:cNvSpPr/>
          <p:nvPr/>
        </p:nvSpPr>
        <p:spPr>
          <a:xfrm rot="16200000">
            <a:off x="-1095173" y="2721831"/>
            <a:ext cx="5898395"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3" name="Picture 2"/>
          <p:cNvPicPr>
            <a:picLocks noChangeAspect="1"/>
          </p:cNvPicPr>
          <p:nvPr/>
        </p:nvPicPr>
        <p:blipFill>
          <a:blip r:embed="rId3"/>
          <a:stretch>
            <a:fillRect/>
          </a:stretch>
        </p:blipFill>
        <p:spPr>
          <a:xfrm>
            <a:off x="-143740" y="483518"/>
            <a:ext cx="1835420" cy="4439387"/>
          </a:xfrm>
          <a:prstGeom prst="rect">
            <a:avLst/>
          </a:prstGeom>
        </p:spPr>
      </p:pic>
      <p:grpSp>
        <p:nvGrpSpPr>
          <p:cNvPr id="7" name="组合 1"/>
          <p:cNvGrpSpPr/>
          <p:nvPr/>
        </p:nvGrpSpPr>
        <p:grpSpPr>
          <a:xfrm>
            <a:off x="2147486" y="267494"/>
            <a:ext cx="6624737" cy="1584177"/>
            <a:chOff x="1418801" y="1570474"/>
            <a:chExt cx="3993687" cy="3932302"/>
          </a:xfrm>
        </p:grpSpPr>
        <p:grpSp>
          <p:nvGrpSpPr>
            <p:cNvPr id="8" name="组合 2"/>
            <p:cNvGrpSpPr/>
            <p:nvPr/>
          </p:nvGrpSpPr>
          <p:grpSpPr>
            <a:xfrm>
              <a:off x="1418801" y="1570474"/>
              <a:ext cx="3993687" cy="3932302"/>
              <a:chOff x="1346373" y="1977880"/>
              <a:chExt cx="3993687" cy="3932302"/>
            </a:xfrm>
          </p:grpSpPr>
          <p:sp>
            <p:nvSpPr>
              <p:cNvPr id="10" name="圆角矩形 5"/>
              <p:cNvSpPr/>
              <p:nvPr/>
            </p:nvSpPr>
            <p:spPr>
              <a:xfrm>
                <a:off x="1346373" y="2507999"/>
                <a:ext cx="3993687" cy="3402183"/>
              </a:xfrm>
              <a:prstGeom prst="roundRect">
                <a:avLst>
                  <a:gd name="adj" fmla="val 11847"/>
                </a:avLst>
              </a:prstGeom>
              <a:noFill/>
              <a:ln w="9525" cap="flat">
                <a:solidFill>
                  <a:srgbClr val="C9E7A7"/>
                </a:solidFill>
                <a:custDash>
                  <a:ds d="380000" sp="120000"/>
                </a:custDash>
                <a:bevel/>
              </a:ln>
            </p:spPr>
            <p:txBody>
              <a:bodyPr wrap="square" lIns="0" tIns="0" rIns="0" bIns="0" rtlCol="0" anchor="ctr"/>
              <a:lstStyle/>
              <a:p>
                <a:pPr defTabSz="342900">
                  <a:defRPr/>
                </a:pPr>
                <a:endParaRPr sz="683" dirty="0">
                  <a:solidFill>
                    <a:srgbClr val="3E3938"/>
                  </a:solidFill>
                  <a:cs typeface="+mn-ea"/>
                  <a:sym typeface="+mn-lt"/>
                </a:endParaRPr>
              </a:p>
            </p:txBody>
          </p:sp>
          <p:sp>
            <p:nvSpPr>
              <p:cNvPr id="11" name="任意多边形 6"/>
              <p:cNvSpPr/>
              <p:nvPr/>
            </p:nvSpPr>
            <p:spPr>
              <a:xfrm>
                <a:off x="1495151" y="1977880"/>
                <a:ext cx="1585164" cy="992387"/>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endParaRPr sz="2800" b="1"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9" name="文本框 4"/>
            <p:cNvSpPr txBox="1"/>
            <p:nvPr/>
          </p:nvSpPr>
          <p:spPr>
            <a:xfrm>
              <a:off x="1507147" y="2487452"/>
              <a:ext cx="3861931" cy="2635711"/>
            </a:xfrm>
            <a:prstGeom prst="rect">
              <a:avLst/>
            </a:prstGeom>
            <a:noFill/>
          </p:spPr>
          <p:txBody>
            <a:bodyPr wrap="square" rtlCol="0">
              <a:spAutoFit/>
              <a:scene3d>
                <a:camera prst="orthographicFront"/>
                <a:lightRig rig="threePt" dir="t"/>
              </a:scene3d>
              <a:sp3d contourW="12700"/>
            </a:bodyPr>
            <a:lstStyle/>
            <a:p>
              <a:pPr algn="just" defTabSz="686006">
                <a:lnSpc>
                  <a:spcPct val="150000"/>
                </a:lnSpc>
                <a:defRPr/>
              </a:pP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Tình</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yêu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của</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tác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giả</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đối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với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Gò</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Me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cứ</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lớn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dần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và</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sâu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sắc</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hơn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qua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năm</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tháng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từ</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thuở</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ấu</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thơ</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đến</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khi</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trưởng</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100" dirty="0" err="1" smtClean="0">
                  <a:solidFill>
                    <a:prstClr val="black"/>
                  </a:solidFill>
                  <a:latin typeface="Times New Roman" panose="02020603050405020304" pitchFamily="18" charset="0"/>
                  <a:cs typeface="Times New Roman" panose="02020603050405020304" pitchFamily="18" charset="0"/>
                  <a:sym typeface="+mn-lt"/>
                </a:rPr>
                <a:t>thành</a:t>
              </a:r>
              <a:r>
                <a:rPr lang="en-US" altLang="zh-CN" sz="2100" dirty="0" smtClean="0">
                  <a:solidFill>
                    <a:prstClr val="black"/>
                  </a:solidFill>
                  <a:latin typeface="Times New Roman" panose="02020603050405020304" pitchFamily="18" charset="0"/>
                  <a:cs typeface="Times New Roman" panose="02020603050405020304" pitchFamily="18" charset="0"/>
                  <a:sym typeface="+mn-lt"/>
                </a:rPr>
                <a:t>.</a:t>
              </a:r>
            </a:p>
          </p:txBody>
        </p:sp>
      </p:grpSp>
      <p:sp>
        <p:nvSpPr>
          <p:cNvPr id="12" name="任意多边形 6"/>
          <p:cNvSpPr/>
          <p:nvPr/>
        </p:nvSpPr>
        <p:spPr>
          <a:xfrm>
            <a:off x="2390443" y="2787774"/>
            <a:ext cx="1505419" cy="1026448"/>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solidFill>
            <a:srgbClr val="C9E7A7"/>
          </a:solidFill>
          <a:ln w="15200" cap="flat">
            <a:solidFill>
              <a:srgbClr val="C9E7A7"/>
            </a:solidFill>
            <a:bevel/>
          </a:ln>
        </p:spPr>
        <p:txBody>
          <a:bodyPr wrap="square" lIns="27000" tIns="0" rIns="27000" bIns="0" rtlCol="0" anchor="ctr"/>
          <a:lstStyle/>
          <a:p>
            <a:pPr algn="ctr" defTabSz="342900">
              <a:defRPr/>
            </a:pPr>
            <a:r>
              <a:rPr lang="en-US" sz="2800" b="1" dirty="0" smtClean="0">
                <a:latin typeface="Times New Roman" panose="02020603050405020304" pitchFamily="18" charset="0"/>
                <a:cs typeface="Times New Roman" panose="02020603050405020304" pitchFamily="18" charset="0"/>
                <a:sym typeface="+mn-lt"/>
              </a:rPr>
              <a:t>BIỂU HIỆN</a:t>
            </a:r>
            <a:endParaRPr sz="2800" b="1" dirty="0">
              <a:latin typeface="Times New Roman" panose="02020603050405020304" pitchFamily="18" charset="0"/>
              <a:cs typeface="Times New Roman" panose="02020603050405020304" pitchFamily="18" charset="0"/>
              <a:sym typeface="+mn-lt"/>
            </a:endParaRPr>
          </a:p>
        </p:txBody>
      </p:sp>
      <p:sp>
        <p:nvSpPr>
          <p:cNvPr id="4" name="Rounded Rectangle 3"/>
          <p:cNvSpPr/>
          <p:nvPr/>
        </p:nvSpPr>
        <p:spPr>
          <a:xfrm>
            <a:off x="4235120" y="252427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Sự</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gắn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với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234585" y="3232087"/>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Nỗi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nhớ</a:t>
            </a:r>
            <a:r>
              <a:rPr lang="en-US" sz="2400" dirty="0" smtClean="0">
                <a:solidFill>
                  <a:schemeClr val="tx1"/>
                </a:solidFill>
                <a:latin typeface="Times New Roman" panose="02020603050405020304" pitchFamily="18" charset="0"/>
                <a:cs typeface="Times New Roman" panose="02020603050405020304" pitchFamily="18" charset="0"/>
              </a:rPr>
              <a:t> da </a:t>
            </a:r>
            <a:r>
              <a:rPr lang="en-US" sz="2400" dirty="0" err="1" smtClean="0">
                <a:solidFill>
                  <a:schemeClr val="tx1"/>
                </a:solidFill>
                <a:latin typeface="Times New Roman" panose="02020603050405020304" pitchFamily="18" charset="0"/>
                <a:cs typeface="Times New Roman" panose="02020603050405020304" pitchFamily="18" charset="0"/>
              </a:rPr>
              <a:t>diết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xa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234585" y="3939902"/>
            <a:ext cx="4608512" cy="491501"/>
          </a:xfrm>
          <a:prstGeom prst="roundRect">
            <a:avLst/>
          </a:prstGeom>
          <a:solidFill>
            <a:schemeClr val="accent4">
              <a:lumMod val="40000"/>
              <a:lumOff val="60000"/>
            </a:schemeClr>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Niềm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tự</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hào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về</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vẻ</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đẹp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quê</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15"/>
          <p:cNvCxnSpPr>
            <a:endCxn id="4" idx="1"/>
          </p:cNvCxnSpPr>
          <p:nvPr/>
        </p:nvCxnSpPr>
        <p:spPr>
          <a:xfrm flipV="1">
            <a:off x="3874545" y="2770023"/>
            <a:ext cx="360575" cy="521807"/>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4" idx="1"/>
          </p:cNvCxnSpPr>
          <p:nvPr/>
        </p:nvCxnSpPr>
        <p:spPr>
          <a:xfrm>
            <a:off x="3884936" y="3291830"/>
            <a:ext cx="349649" cy="186008"/>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5" idx="1"/>
          </p:cNvCxnSpPr>
          <p:nvPr/>
        </p:nvCxnSpPr>
        <p:spPr>
          <a:xfrm>
            <a:off x="3890399" y="3261524"/>
            <a:ext cx="344186" cy="924129"/>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38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1000"/>
                                        <p:tgtEl>
                                          <p:spTgt spid="52"/>
                                        </p:tgtEl>
                                      </p:cBhvr>
                                    </p:animEffect>
                                    <p:anim calcmode="lin" valueType="num">
                                      <p:cBhvr>
                                        <p:cTn id="18" dur="1000" fill="hold"/>
                                        <p:tgtEl>
                                          <p:spTgt spid="52"/>
                                        </p:tgtEl>
                                        <p:attrNameLst>
                                          <p:attrName>ppt_x</p:attrName>
                                        </p:attrNameLst>
                                      </p:cBhvr>
                                      <p:tavLst>
                                        <p:tav tm="0">
                                          <p:val>
                                            <p:strVal val="#ppt_x"/>
                                          </p:val>
                                        </p:tav>
                                        <p:tav tm="100000">
                                          <p:val>
                                            <p:strVal val="#ppt_x"/>
                                          </p:val>
                                        </p:tav>
                                      </p:tavLst>
                                    </p:anim>
                                    <p:anim calcmode="lin" valueType="num">
                                      <p:cBhvr>
                                        <p:cTn id="1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animBg="1"/>
      <p:bldP spid="12" grpId="0" animBg="1"/>
      <p:bldP spid="4"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4" name="Picture 3"/>
          <p:cNvPicPr>
            <a:picLocks noChangeAspect="1"/>
          </p:cNvPicPr>
          <p:nvPr/>
        </p:nvPicPr>
        <p:blipFill>
          <a:blip r:embed="rId4"/>
          <a:stretch>
            <a:fillRect/>
          </a:stretch>
        </p:blipFill>
        <p:spPr>
          <a:xfrm>
            <a:off x="539552" y="555526"/>
            <a:ext cx="8041683" cy="1289013"/>
          </a:xfrm>
          <a:prstGeom prst="rect">
            <a:avLst/>
          </a:prstGeom>
        </p:spPr>
      </p:pic>
    </p:spTree>
    <p:extLst>
      <p:ext uri="{BB962C8B-B14F-4D97-AF65-F5344CB8AC3E}">
        <p14:creationId xmlns:p14="http://schemas.microsoft.com/office/powerpoint/2010/main" val="30814103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7" name="Picture 6"/>
          <p:cNvPicPr>
            <a:picLocks noChangeAspect="1"/>
          </p:cNvPicPr>
          <p:nvPr/>
        </p:nvPicPr>
        <p:blipFill>
          <a:blip r:embed="rId4"/>
          <a:stretch>
            <a:fillRect/>
          </a:stretch>
        </p:blipFill>
        <p:spPr>
          <a:xfrm>
            <a:off x="2780563" y="35565"/>
            <a:ext cx="3402498" cy="1082306"/>
          </a:xfrm>
          <a:prstGeom prst="rect">
            <a:avLst/>
          </a:prstGeom>
        </p:spPr>
      </p:pic>
      <p:pic>
        <p:nvPicPr>
          <p:cNvPr id="4" name="Picture 3"/>
          <p:cNvPicPr>
            <a:picLocks noChangeAspect="1"/>
          </p:cNvPicPr>
          <p:nvPr/>
        </p:nvPicPr>
        <p:blipFill>
          <a:blip r:embed="rId5"/>
          <a:stretch>
            <a:fillRect/>
          </a:stretch>
        </p:blipFill>
        <p:spPr>
          <a:xfrm>
            <a:off x="2024227" y="-75177"/>
            <a:ext cx="1207113" cy="1182727"/>
          </a:xfrm>
          <a:prstGeom prst="rect">
            <a:avLst/>
          </a:prstGeom>
        </p:spPr>
      </p:pic>
      <p:sp>
        <p:nvSpPr>
          <p:cNvPr id="12" name="Rectangle 11"/>
          <p:cNvSpPr/>
          <p:nvPr/>
        </p:nvSpPr>
        <p:spPr>
          <a:xfrm>
            <a:off x="3873985" y="1867059"/>
            <a:ext cx="4878288" cy="29731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Ngôn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đậm</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Nam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Bộ</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ảnh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giàu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sức</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gợi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cảm</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marL="0" lvl="1" algn="just" defTabSz="1833563">
              <a:lnSpc>
                <a:spcPct val="150000"/>
              </a:lnSpc>
              <a:spcBef>
                <a:spcPct val="0"/>
              </a:spcBef>
              <a:spcAft>
                <a:spcPct val="15000"/>
              </a:spcAft>
            </a:pP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Biện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pháp</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tu</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từ</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nhân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hóa</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kê</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so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sánh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điệp</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635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90493" y="1635646"/>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20"/>
          <p:cNvPicPr>
            <a:picLocks noChangeAspect="1"/>
          </p:cNvPicPr>
          <p:nvPr/>
        </p:nvPicPr>
        <p:blipFill>
          <a:blip r:embed="rId3"/>
          <a:stretch>
            <a:fillRect/>
          </a:stretch>
        </p:blipFill>
        <p:spPr>
          <a:xfrm>
            <a:off x="606517" y="1923678"/>
            <a:ext cx="2592288" cy="2540442"/>
          </a:xfrm>
          <a:prstGeom prst="rect">
            <a:avLst/>
          </a:prstGeom>
        </p:spPr>
      </p:pic>
      <p:sp>
        <p:nvSpPr>
          <p:cNvPr id="24" name="任意多边形: 形状 29">
            <a:extLst>
              <a:ext uri="{FF2B5EF4-FFF2-40B4-BE49-F238E27FC236}">
                <a16:creationId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5" name="Picture 4"/>
          <p:cNvPicPr>
            <a:picLocks noChangeAspect="1"/>
          </p:cNvPicPr>
          <p:nvPr/>
        </p:nvPicPr>
        <p:blipFill>
          <a:blip r:embed="rId4"/>
          <a:stretch>
            <a:fillRect/>
          </a:stretch>
        </p:blipFill>
        <p:spPr>
          <a:xfrm>
            <a:off x="2024227" y="-119984"/>
            <a:ext cx="1207113" cy="1176630"/>
          </a:xfrm>
          <a:prstGeom prst="rect">
            <a:avLst/>
          </a:prstGeom>
        </p:spPr>
      </p:pic>
      <p:sp>
        <p:nvSpPr>
          <p:cNvPr id="12" name="Rectangle 11"/>
          <p:cNvSpPr/>
          <p:nvPr/>
        </p:nvSpPr>
        <p:spPr>
          <a:xfrm>
            <a:off x="3863910" y="1760961"/>
            <a:ext cx="4878288" cy="2917722"/>
          </a:xfrm>
          <a:prstGeom prst="rect">
            <a:avLst/>
          </a:prstGeom>
        </p:spPr>
        <p:txBody>
          <a:bodyPr wrap="square">
            <a:spAutoFit/>
          </a:bodyPr>
          <a:lstStyle/>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Thiên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nhiên</a:t>
            </a:r>
            <a:r>
              <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nên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sống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động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con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Gò</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Me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chân</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đời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chăm</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chỉ</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0" lvl="1" algn="just" defTabSz="1833563">
              <a:lnSpc>
                <a:spcPct val="150000"/>
              </a:lnSpc>
              <a:spcBef>
                <a:spcPct val="0"/>
              </a:spcBef>
              <a:spcAft>
                <a:spcPct val="15000"/>
              </a:spcAft>
            </a:pP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đất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nước</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và</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nỗi</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nhớ</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da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diết</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của</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nhà</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4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4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4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2771800" y="-75692"/>
            <a:ext cx="3298811" cy="1207803"/>
          </a:xfrm>
          <a:prstGeom prst="rect">
            <a:avLst/>
          </a:prstGeom>
        </p:spPr>
      </p:pic>
    </p:spTree>
    <p:extLst>
      <p:ext uri="{BB962C8B-B14F-4D97-AF65-F5344CB8AC3E}">
        <p14:creationId xmlns:p14="http://schemas.microsoft.com/office/powerpoint/2010/main" val="269166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059582"/>
            <a:ext cx="8929529" cy="4392488"/>
          </a:xfrm>
          <a:prstGeom prst="rect">
            <a:avLst/>
          </a:prstGeom>
        </p:spPr>
      </p:pic>
      <p:pic>
        <p:nvPicPr>
          <p:cNvPr id="3" name="Picture 2"/>
          <p:cNvPicPr>
            <a:picLocks noChangeAspect="1"/>
          </p:cNvPicPr>
          <p:nvPr/>
        </p:nvPicPr>
        <p:blipFill>
          <a:blip r:embed="rId4"/>
          <a:stretch>
            <a:fillRect/>
          </a:stretch>
        </p:blipFill>
        <p:spPr>
          <a:xfrm>
            <a:off x="2267744" y="0"/>
            <a:ext cx="4251435" cy="1743088"/>
          </a:xfrm>
          <a:prstGeom prst="rect">
            <a:avLst/>
          </a:prstGeom>
        </p:spPr>
      </p:pic>
      <p:sp>
        <p:nvSpPr>
          <p:cNvPr id="4" name="Rectangle 3"/>
          <p:cNvSpPr/>
          <p:nvPr/>
        </p:nvSpPr>
        <p:spPr>
          <a:xfrm>
            <a:off x="5796136" y="710575"/>
            <a:ext cx="2776316" cy="498663"/>
          </a:xfrm>
          <a:prstGeom prst="rect">
            <a:avLst/>
          </a:prstGeom>
        </p:spPr>
        <p:txBody>
          <a:bodyPr wrap="square">
            <a:spAutoFit/>
          </a:bodyPr>
          <a:lstStyle/>
          <a:p>
            <a:pPr algn="just">
              <a:lnSpc>
                <a:spcPct val="150000"/>
              </a:lnSpc>
            </a:pP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Hoàng</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Tố</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r>
              <a:rPr lang="en-US" sz="2000" b="1" dirty="0" err="1" smtClean="0">
                <a:solidFill>
                  <a:schemeClr val="accent4">
                    <a:lumMod val="10000"/>
                  </a:schemeClr>
                </a:solidFill>
                <a:latin typeface="Times New Roman" panose="02020603050405020304" pitchFamily="18" charset="0"/>
                <a:cs typeface="Times New Roman" panose="02020603050405020304" pitchFamily="18" charset="0"/>
              </a:rPr>
              <a:t>Nguyên</a:t>
            </a:r>
            <a:r>
              <a:rPr lang="en-US" sz="2000" b="1" dirty="0" smtClean="0">
                <a:solidFill>
                  <a:schemeClr val="accent4">
                    <a:lumMod val="10000"/>
                  </a:schemeClr>
                </a:solidFill>
                <a:latin typeface="Times New Roman" panose="02020603050405020304" pitchFamily="18" charset="0"/>
                <a:cs typeface="Times New Roman" panose="02020603050405020304" pitchFamily="18" charset="0"/>
              </a:rPr>
              <a:t>- </a:t>
            </a:r>
            <a:endParaRPr lang="vi-VN" sz="2000" b="1" dirty="0">
              <a:solidFill>
                <a:schemeClr val="accent4">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4919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pic>
        <p:nvPicPr>
          <p:cNvPr id="47" name="Picture 46" descr="22858PICdbgea5Gz679dY_PIC2018.png"/>
          <p:cNvPicPr>
            <a:picLocks noChangeAspect="1"/>
          </p:cNvPicPr>
          <p:nvPr/>
        </p:nvPicPr>
        <p:blipFill>
          <a:blip r:embed="rId3" cstate="print"/>
          <a:stretch>
            <a:fillRect/>
          </a:stretch>
        </p:blipFill>
        <p:spPr>
          <a:xfrm flipH="1">
            <a:off x="0" y="1194738"/>
            <a:ext cx="3731107" cy="3948762"/>
          </a:xfrm>
          <a:prstGeom prst="rect">
            <a:avLst/>
          </a:prstGeom>
        </p:spPr>
      </p:pic>
      <p:sp>
        <p:nvSpPr>
          <p:cNvPr id="48" name="Cloud Callout 47"/>
          <p:cNvSpPr/>
          <p:nvPr/>
        </p:nvSpPr>
        <p:spPr>
          <a:xfrm>
            <a:off x="2771801" y="221843"/>
            <a:ext cx="5184576" cy="292597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buClr>
                <a:srgbClr val="000000"/>
              </a:buClr>
              <a:buFont typeface="Arial"/>
              <a:buNone/>
              <a:defRPr/>
            </a:pPr>
            <a:endParaRPr lang="en-US" sz="3733" i="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 name="Rectangle 1"/>
          <p:cNvSpPr/>
          <p:nvPr/>
        </p:nvSpPr>
        <p:spPr>
          <a:xfrm>
            <a:off x="3203849" y="627534"/>
            <a:ext cx="4392488" cy="2677656"/>
          </a:xfrm>
          <a:prstGeom prst="rect">
            <a:avLst/>
          </a:prstGeom>
        </p:spPr>
        <p:txBody>
          <a:bodyPr wrap="square">
            <a:spAutoFit/>
          </a:bodyPr>
          <a:lstStyle/>
          <a:p>
            <a:pPr algn="ctr"/>
            <a:r>
              <a:rPr lang="vi-VN" sz="2800" i="1" dirty="0">
                <a:solidFill>
                  <a:srgbClr val="FF0000"/>
                </a:solidFill>
                <a:latin typeface="+mj-lt"/>
              </a:rPr>
              <a:t>Viết đoạn văn (khoảng 5 - 7 câu) nêu cảm nhận của em về đoạn thơ từ Ôi, thuở ấu thơ đến Lá xanh như dải lụa mềm lửng lơ.</a:t>
            </a:r>
            <a:r>
              <a:rPr lang="vi-VN" sz="2800" dirty="0">
                <a:solidFill>
                  <a:srgbClr val="FF0000"/>
                </a:solidFill>
                <a:latin typeface="+mj-lt"/>
              </a:rPr>
              <a:t/>
            </a:r>
            <a:br>
              <a:rPr lang="vi-VN" sz="2800" dirty="0">
                <a:solidFill>
                  <a:srgbClr val="FF0000"/>
                </a:solidFill>
                <a:latin typeface="+mj-lt"/>
              </a:rPr>
            </a:br>
            <a:endParaRPr lang="en-US" sz="2800"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66404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circle(in)">
                                      <p:cBhvr>
                                        <p:cTn id="12" dur="20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656" y="-96458"/>
            <a:ext cx="5773412" cy="1012024"/>
          </a:xfrm>
          <a:prstGeom prst="rect">
            <a:avLst/>
          </a:prstGeom>
        </p:spPr>
      </p:pic>
      <p:sp>
        <p:nvSpPr>
          <p:cNvPr id="16" name="任意多边形: 形状 29">
            <a:extLst>
              <a:ext uri="{FF2B5EF4-FFF2-40B4-BE49-F238E27FC236}">
                <a16:creationId xmlns:a16="http://schemas.microsoft.com/office/drawing/2014/main" id="{E2FB60F6-472A-67D3-EFED-797BADAEA502}"/>
              </a:ext>
            </a:extLst>
          </p:cNvPr>
          <p:cNvSpPr/>
          <p:nvPr/>
        </p:nvSpPr>
        <p:spPr>
          <a:xfrm>
            <a:off x="-30251" y="664193"/>
            <a:ext cx="11916816" cy="395389"/>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3" name="Rectangle 2"/>
          <p:cNvSpPr/>
          <p:nvPr/>
        </p:nvSpPr>
        <p:spPr>
          <a:xfrm>
            <a:off x="179512" y="1174556"/>
            <a:ext cx="8784976" cy="4493538"/>
          </a:xfrm>
          <a:prstGeom prst="rect">
            <a:avLst/>
          </a:prstGeom>
        </p:spPr>
        <p:txBody>
          <a:bodyPr wrap="square">
            <a:spAutoFit/>
          </a:bodyPr>
          <a:lstStyle/>
          <a:p>
            <a:pPr algn="just"/>
            <a:r>
              <a:rPr lang="en-US" sz="2200" dirty="0" smtClean="0">
                <a:solidFill>
                  <a:srgbClr val="333333"/>
                </a:solidFill>
                <a:latin typeface="Times New Roman" panose="02020603050405020304" pitchFamily="18" charset="0"/>
                <a:cs typeface="Times New Roman" panose="02020603050405020304" pitchFamily="18" charset="0"/>
              </a:rPr>
              <a:t>           </a:t>
            </a:r>
            <a:r>
              <a:rPr lang="vi-VN" sz="2200" dirty="0" smtClean="0">
                <a:solidFill>
                  <a:srgbClr val="333333"/>
                </a:solidFill>
                <a:latin typeface="Times New Roman" panose="02020603050405020304" pitchFamily="18" charset="0"/>
                <a:cs typeface="Times New Roman" panose="02020603050405020304" pitchFamily="18" charset="0"/>
              </a:rPr>
              <a:t>Bài </a:t>
            </a:r>
            <a:r>
              <a:rPr lang="vi-VN" sz="2200" dirty="0">
                <a:solidFill>
                  <a:srgbClr val="333333"/>
                </a:solidFill>
                <a:latin typeface="Times New Roman" panose="02020603050405020304" pitchFamily="18" charset="0"/>
                <a:cs typeface="Times New Roman" panose="02020603050405020304" pitchFamily="18" charset="0"/>
              </a:rPr>
              <a:t>thơ “Gò Me”, đặc biệt là  đoạn thơ từ Ôi, thuở ấu thơ đến Lá xanh như dải lụa mềm lửng lơ của tác giả Hoàng Tố Nguyên đã để lại trong lòng em nhiều ấn tượng sâu sắc về nỗi niềm yêu quê, nhớ quê da diết của một con người Nam Bộ đang sống xa quê. Đầu tiên, tác giả nhớ về “thuở ấu thơ”, khi mà tác giả đi “cắt cỏ, chăn bò” với những kỉ niệm đẹp. Khi ra đồng cắt cỏ, “gối đầu lên áo” và “nằm dưới hàng me”, tác giả thấy thiên nhiên quê mình thật đẹp. Đó là nơi có “tre thổi sáo”, có những chú “bướm”, có những chú chim dễ thương. Nơi đó có lá “me non” cong vắt như lưỡi liềm và lá xanh “như dải lụa mềm lửng lơ”. Biện pháp nhân hóa “tre thổi sáo” và biện pháp so sánh lá me cong như “lưỡi liềm”, lá xanh như dải lụa mềm đã góp phần làm cho bài thơ thêm sinh động, hấp dẫn.</a:t>
            </a:r>
          </a:p>
          <a:p>
            <a:r>
              <a:rPr lang="vi-VN" sz="2200" dirty="0">
                <a:solidFill>
                  <a:srgbClr val="333333"/>
                </a:solidFill>
                <a:latin typeface="Times New Roman" panose="02020603050405020304" pitchFamily="18" charset="0"/>
                <a:cs typeface="Times New Roman" panose="02020603050405020304" pitchFamily="18" charset="0"/>
              </a:rPr>
              <a:t/>
            </a:r>
            <a:br>
              <a:rPr lang="vi-VN" sz="2200" dirty="0">
                <a:solidFill>
                  <a:srgbClr val="333333"/>
                </a:solidFill>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23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5" name="TextBox 4"/>
          <p:cNvSpPr txBox="1"/>
          <p:nvPr/>
        </p:nvSpPr>
        <p:spPr>
          <a:xfrm>
            <a:off x="1143000" y="2914650"/>
            <a:ext cx="2114550" cy="2169825"/>
          </a:xfrm>
          <a:prstGeom prst="rect">
            <a:avLst/>
          </a:prstGeom>
          <a:noFill/>
        </p:spPr>
        <p:txBody>
          <a:bodyPr wrap="square" rtlCol="0">
            <a:spAutoFit/>
          </a:bodyPr>
          <a:lstStyle/>
          <a:p>
            <a:r>
              <a:rPr lang="en-US" sz="675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SO TÀI</a:t>
            </a:r>
          </a:p>
        </p:txBody>
      </p:sp>
      <p:pic>
        <p:nvPicPr>
          <p:cNvPr id="8" name="TomAndJerryOST-V.A-2794728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4450" y="57150"/>
            <a:ext cx="457200" cy="457200"/>
          </a:xfrm>
          <a:prstGeom prst="rect">
            <a:avLst/>
          </a:prstGeom>
        </p:spPr>
      </p:pic>
    </p:spTree>
    <p:extLst>
      <p:ext uri="{BB962C8B-B14F-4D97-AF65-F5344CB8AC3E}">
        <p14:creationId xmlns:p14="http://schemas.microsoft.com/office/powerpoint/2010/main" val="30077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4000" r="-24000"/>
          </a:stretch>
        </a:blipFill>
        <a:effectLst/>
      </p:bgPr>
    </p:bg>
    <p:spTree>
      <p:nvGrpSpPr>
        <p:cNvPr id="1" name=""/>
        <p:cNvGrpSpPr/>
        <p:nvPr/>
      </p:nvGrpSpPr>
      <p:grpSpPr>
        <a:xfrm>
          <a:off x="0" y="0"/>
          <a:ext cx="0" cy="0"/>
          <a:chOff x="0" y="0"/>
          <a:chExt cx="0" cy="0"/>
        </a:xfrm>
      </p:grpSpPr>
      <p:pic>
        <p:nvPicPr>
          <p:cNvPr id="10" name="Picture 9">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
            <a:ext cx="427346" cy="616482"/>
          </a:xfrm>
          <a:prstGeom prst="rect">
            <a:avLst/>
          </a:prstGeom>
        </p:spPr>
      </p:pic>
      <p:pic>
        <p:nvPicPr>
          <p:cNvPr id="11" name="Picture 10">
            <a:hlinkClick r:id="rId7"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200150"/>
            <a:ext cx="441846" cy="618175"/>
          </a:xfrm>
          <a:prstGeom prst="rect">
            <a:avLst/>
          </a:prstGeom>
        </p:spPr>
      </p:pic>
      <p:pic>
        <p:nvPicPr>
          <p:cNvPr id="12" name="Picture 11">
            <a:hlinkClick r:id="rId8"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63454" y="1200150"/>
            <a:ext cx="424419" cy="618176"/>
          </a:xfrm>
          <a:prstGeom prst="rect">
            <a:avLst/>
          </a:prstGeom>
        </p:spPr>
      </p:pic>
      <p:pic>
        <p:nvPicPr>
          <p:cNvPr id="13" name="Picture 12">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6291"/>
            <a:ext cx="420843" cy="513258"/>
          </a:xfrm>
          <a:prstGeom prst="rect">
            <a:avLst/>
          </a:prstGeom>
        </p:spPr>
      </p:pic>
      <p:pic>
        <p:nvPicPr>
          <p:cNvPr id="14" name="Picture 13">
            <a:hlinkClick r:id="rId11"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r="80504" b="50000"/>
          <a:stretch/>
        </p:blipFill>
        <p:spPr>
          <a:xfrm>
            <a:off x="2228850" y="1200150"/>
            <a:ext cx="427346" cy="616482"/>
          </a:xfrm>
          <a:prstGeom prst="rect">
            <a:avLst/>
          </a:prstGeom>
        </p:spPr>
      </p:pic>
      <p:pic>
        <p:nvPicPr>
          <p:cNvPr id="17" name="Picture 16">
            <a:hlinkClick r:id="rId12"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40206" r="40485" b="50000"/>
          <a:stretch/>
        </p:blipFill>
        <p:spPr>
          <a:xfrm>
            <a:off x="4690079" y="-1695"/>
            <a:ext cx="424419" cy="618176"/>
          </a:xfrm>
          <a:prstGeom prst="rect">
            <a:avLst/>
          </a:prstGeom>
        </p:spPr>
      </p:pic>
      <p:pic>
        <p:nvPicPr>
          <p:cNvPr id="18" name="Picture 17">
            <a:hlinkClick r:id="rId13"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20103" r="59795" b="50000"/>
          <a:stretch/>
        </p:blipFill>
        <p:spPr>
          <a:xfrm>
            <a:off x="3371850" y="-1693"/>
            <a:ext cx="441846" cy="618175"/>
          </a:xfrm>
          <a:prstGeom prst="rect">
            <a:avLst/>
          </a:prstGeom>
        </p:spPr>
      </p:pic>
      <p:pic>
        <p:nvPicPr>
          <p:cNvPr id="24" name="Picture 23">
            <a:hlinkClick r:id="rId14"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59515" r="19776" b="55099"/>
          <a:stretch/>
        </p:blipFill>
        <p:spPr>
          <a:xfrm>
            <a:off x="5877068" y="1200150"/>
            <a:ext cx="420843" cy="513258"/>
          </a:xfrm>
          <a:prstGeom prst="rect">
            <a:avLst/>
          </a:prstGeom>
        </p:spPr>
      </p:pic>
      <p:pic>
        <p:nvPicPr>
          <p:cNvPr id="26" name="Picture 25"/>
          <p:cNvPicPr>
            <a:picLocks noChangeAspect="1"/>
          </p:cNvPicPr>
          <p:nvPr/>
        </p:nvPicPr>
        <p:blipFill>
          <a:blip r:embed="rId15" cstate="print">
            <a:extLst>
              <a:ext uri="{BEBA8EAE-BF5A-486C-A8C5-ECC9F3942E4B}">
                <a14:imgProps xmlns:a14="http://schemas.microsoft.com/office/drawing/2010/main">
                  <a14:imgLayer r:embed="rId16">
                    <a14:imgEffect>
                      <a14:backgroundRemoval t="9871" b="98283" l="10000" r="90000">
                        <a14:foregroundMark x1="65165" y1="36624" x2="74835" y2="26609"/>
                        <a14:foregroundMark x1="74835" y1="24750" x2="80879" y2="19886"/>
                        <a14:foregroundMark x1="76154" y1="25751" x2="84176" y2="20887"/>
                        <a14:foregroundMark x1="25385" y1="94707" x2="36154" y2="83405"/>
                        <a14:foregroundMark x1="48462" y1="90129" x2="36484" y2="82690"/>
                        <a14:foregroundMark x1="21648" y1="92418" x2="30000" y2="87268"/>
                        <a14:foregroundMark x1="65385" y1="59943" x2="55714" y2="68670"/>
                        <a14:foregroundMark x1="47143" y1="60658" x2="43077" y2="72961"/>
                        <a14:foregroundMark x1="50989" y1="87411" x2="45934" y2="81974"/>
                      </a14:backgroundRemoval>
                    </a14:imgEffect>
                  </a14:imgLayer>
                </a14:imgProps>
              </a:ext>
              <a:ext uri="{28A0092B-C50C-407E-A947-70E740481C1C}">
                <a14:useLocalDpi xmlns:a14="http://schemas.microsoft.com/office/drawing/2010/main" val="0"/>
              </a:ext>
            </a:extLst>
          </a:blip>
          <a:stretch>
            <a:fillRect/>
          </a:stretch>
        </p:blipFill>
        <p:spPr>
          <a:xfrm>
            <a:off x="493808" y="1011506"/>
            <a:ext cx="1436602" cy="1103500"/>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0042" y="6291"/>
            <a:ext cx="1105337" cy="1105337"/>
          </a:xfrm>
          <a:prstGeom prst="rect">
            <a:avLst/>
          </a:prstGeom>
        </p:spPr>
      </p:pic>
      <p:pic>
        <p:nvPicPr>
          <p:cNvPr id="28"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78794"/>
            <a:ext cx="457200" cy="457200"/>
          </a:xfrm>
          <a:prstGeom prst="rect">
            <a:avLst/>
          </a:prstGeom>
        </p:spPr>
      </p:pic>
      <p:pic>
        <p:nvPicPr>
          <p:cNvPr id="29"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372600" y="1077253"/>
            <a:ext cx="457200" cy="457200"/>
          </a:xfrm>
          <a:prstGeom prst="rect">
            <a:avLst/>
          </a:prstGeom>
        </p:spPr>
      </p:pic>
      <p:pic>
        <p:nvPicPr>
          <p:cNvPr id="30"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638782" y="-138869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ình ảnh có liên quan"/>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257925" y="1185030"/>
            <a:ext cx="3571875" cy="4200526"/>
          </a:xfrm>
          <a:prstGeom prst="rect">
            <a:avLst/>
          </a:prstGeom>
          <a:noFill/>
          <a:extLst>
            <a:ext uri="{909E8E84-426E-40DD-AFC4-6F175D3DCCD1}">
              <a14:hiddenFill xmlns:a14="http://schemas.microsoft.com/office/drawing/2010/main">
                <a:solidFill>
                  <a:srgbClr val="FFFFFF"/>
                </a:solidFill>
              </a14:hiddenFill>
            </a:ext>
          </a:extLst>
        </p:spPr>
      </p:pic>
      <p:pic>
        <p:nvPicPr>
          <p:cNvPr id="19" name="tOM"/>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9000" l="10000" r="83438">
                        <a14:foregroundMark x1="45250" y1="53333" x2="50000" y2="52556"/>
                        <a14:foregroundMark x1="46563" y1="53667" x2="48813" y2="53333"/>
                        <a14:backgroundMark x1="22250" y1="22111" x2="33563" y2="22556"/>
                        <a14:backgroundMark x1="35250" y1="42778" x2="31313" y2="31667"/>
                        <a14:backgroundMark x1="18500" y1="44889" x2="19875" y2="47556"/>
                        <a14:backgroundMark x1="53312" y1="33222" x2="65688" y2="37222"/>
                        <a14:backgroundMark x1="71188" y1="10667" x2="70438" y2="31333"/>
                        <a14:backgroundMark x1="75375" y1="49111" x2="82250" y2="40667"/>
                        <a14:backgroundMark x1="77938" y1="29778" x2="76000" y2="33444"/>
                        <a14:backgroundMark x1="56688" y1="89444" x2="76875" y2="59444"/>
                        <a14:backgroundMark x1="60875" y1="51000" x2="71063" y2="88111"/>
                        <a14:backgroundMark x1="69688" y1="50444" x2="64625" y2="69889"/>
                        <a14:backgroundMark x1="60000" y1="48556" x2="71813" y2="54222"/>
                      </a14:backgroundRemoval>
                    </a14:imgEffect>
                  </a14:imgLayer>
                </a14:imgProps>
              </a:ext>
              <a:ext uri="{28A0092B-C50C-407E-A947-70E740481C1C}">
                <a14:useLocalDpi xmlns:a14="http://schemas.microsoft.com/office/drawing/2010/main" val="0"/>
              </a:ext>
            </a:extLst>
          </a:blip>
          <a:srcRect l="9702" t="8999" r="14963"/>
          <a:stretch/>
        </p:blipFill>
        <p:spPr>
          <a:xfrm>
            <a:off x="1143000" y="3046916"/>
            <a:ext cx="2016420" cy="1370097"/>
          </a:xfrm>
          <a:prstGeom prst="rect">
            <a:avLst/>
          </a:prstGeom>
        </p:spPr>
      </p:pic>
      <p:pic>
        <p:nvPicPr>
          <p:cNvPr id="3" name="JERRY"/>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100000" l="46688" r="90000">
                        <a14:foregroundMark x1="67116" y1="77306" x2="65768" y2="53690"/>
                        <a14:foregroundMark x1="69502" y1="55535" x2="65145" y2="57934"/>
                        <a14:foregroundMark x1="70228" y1="62731" x2="67531" y2="51845"/>
                        <a14:backgroundMark x1="48688" y1="44111" x2="87313" y2="36444"/>
                      </a14:backgroundRemoval>
                    </a14:imgEffect>
                  </a14:imgLayer>
                </a14:imgProps>
              </a:ext>
              <a:ext uri="{28A0092B-C50C-407E-A947-70E740481C1C}">
                <a14:useLocalDpi xmlns:a14="http://schemas.microsoft.com/office/drawing/2010/main" val="0"/>
              </a:ext>
            </a:extLst>
          </a:blip>
          <a:srcRect l="50000" t="41709" r="18508" b="951"/>
          <a:stretch/>
        </p:blipFill>
        <p:spPr>
          <a:xfrm>
            <a:off x="1231437" y="4137898"/>
            <a:ext cx="946639" cy="969524"/>
          </a:xfrm>
          <a:prstGeom prst="rect">
            <a:avLst/>
          </a:prstGeom>
        </p:spPr>
      </p:pic>
      <p:sp>
        <p:nvSpPr>
          <p:cNvPr id="20" name="Rounded Rectangle 19">
            <a:hlinkClick r:id="rId24" action="ppaction://hlinksldjump"/>
          </p:cNvPr>
          <p:cNvSpPr/>
          <p:nvPr/>
        </p:nvSpPr>
        <p:spPr>
          <a:xfrm>
            <a:off x="6886575" y="4622660"/>
            <a:ext cx="1114425" cy="3429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350">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42241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662" fill="hold"/>
                                        <p:tgtEl>
                                          <p:spTgt spid="29"/>
                                        </p:tgtEl>
                                      </p:cBhvr>
                                    </p:cmd>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xit" presetSubtype="0" fill="hold" nodeType="withEffect">
                                  <p:stCondLst>
                                    <p:cond delay="5000"/>
                                  </p:stCondLst>
                                  <p:childTnLst>
                                    <p:set>
                                      <p:cBhvr>
                                        <p:cTn id="10" dur="1" fill="hold">
                                          <p:stCondLst>
                                            <p:cond delay="0"/>
                                          </p:stCondLst>
                                        </p:cTn>
                                        <p:tgtEl>
                                          <p:spTgt spid="31"/>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17662" fill="hold"/>
                                        <p:tgtEl>
                                          <p:spTgt spid="28"/>
                                        </p:tgtEl>
                                      </p:cBhvr>
                                    </p:cmd>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8"/>
                </p:tgtEl>
              </p:cMediaNode>
            </p:audio>
            <p:audio>
              <p:cMediaNode vol="80000">
                <p:cTn id="18" fill="hold" display="0">
                  <p:stCondLst>
                    <p:cond delay="indefinite"/>
                  </p:stCondLst>
                  <p:endCondLst>
                    <p:cond evt="onStopAudio" delay="0">
                      <p:tgtEl>
                        <p:sldTgt/>
                      </p:tgtEl>
                    </p:cond>
                  </p:endCondLst>
                </p:cTn>
                <p:tgtEl>
                  <p:spTgt spid="29"/>
                </p:tgtEl>
              </p:cMediaNode>
            </p:audio>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1.38889E-6 -1.85939E-6 L 0.16962 -0.00324 " pathEditMode="relative" rAng="0" ptsTypes="AA">
                                      <p:cBhvr>
                                        <p:cTn id="23" dur="2000" fill="hold"/>
                                        <p:tgtEl>
                                          <p:spTgt spid="19"/>
                                        </p:tgtEl>
                                        <p:attrNameLst>
                                          <p:attrName>ppt_x</p:attrName>
                                          <p:attrName>ppt_y</p:attrName>
                                        </p:attrNameLst>
                                      </p:cBhvr>
                                      <p:rCtr x="8472" y="-162"/>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16962 -0.00324 L 0.33628 -0.00324 " pathEditMode="relative" rAng="0" ptsTypes="AA">
                                      <p:cBhvr>
                                        <p:cTn id="27" dur="2000" fill="hold"/>
                                        <p:tgtEl>
                                          <p:spTgt spid="19"/>
                                        </p:tgtEl>
                                        <p:attrNameLst>
                                          <p:attrName>ppt_x</p:attrName>
                                          <p:attrName>ppt_y</p:attrName>
                                        </p:attrNameLst>
                                      </p:cBhvr>
                                      <p:rCtr x="8333" y="0"/>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33628 -0.00324 L 0.53628 -0.00324 " pathEditMode="relative" rAng="0" ptsTypes="AA">
                                      <p:cBhvr>
                                        <p:cTn id="31" dur="2000" fill="hold"/>
                                        <p:tgtEl>
                                          <p:spTgt spid="19"/>
                                        </p:tgtEl>
                                        <p:attrNameLst>
                                          <p:attrName>ppt_x</p:attrName>
                                          <p:attrName>ppt_y</p:attrName>
                                        </p:attrNameLst>
                                      </p:cBhvr>
                                      <p:rCtr x="10000" y="0"/>
                                    </p:animMotion>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0.53628 -0.00324 L 0.73628 -0.00324 " pathEditMode="relative" rAng="0" ptsTypes="AA">
                                      <p:cBhvr>
                                        <p:cTn id="35" dur="2000" fill="hold"/>
                                        <p:tgtEl>
                                          <p:spTgt spid="19"/>
                                        </p:tgtEl>
                                        <p:attrNameLst>
                                          <p:attrName>ppt_x</p:attrName>
                                          <p:attrName>ppt_y</p:attrName>
                                        </p:attrNameLst>
                                      </p:cBhvr>
                                      <p:rCtr x="10000" y="0"/>
                                    </p:animMotion>
                                  </p:childTnLst>
                                </p:cTn>
                              </p:par>
                            </p:childTnLst>
                          </p:cTn>
                        </p:par>
                      </p:childTnLst>
                    </p:cTn>
                  </p:par>
                </p:childTnLst>
              </p:cTn>
              <p:nextCondLst>
                <p:cond evt="onClick" delay="0">
                  <p:tgtEl>
                    <p:spTgt spid="19"/>
                  </p:tgtEl>
                </p:cond>
              </p:nextCondLst>
            </p:seq>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8.33333E-7 1.66512E-7 L 0.22656 -0.00971 " pathEditMode="relative" rAng="0" ptsTypes="AA">
                                      <p:cBhvr>
                                        <p:cTn id="40" dur="2000" fill="hold"/>
                                        <p:tgtEl>
                                          <p:spTgt spid="3"/>
                                        </p:tgtEl>
                                        <p:attrNameLst>
                                          <p:attrName>ppt_x</p:attrName>
                                          <p:attrName>ppt_y</p:attrName>
                                        </p:attrNameLst>
                                      </p:cBhvr>
                                      <p:rCtr x="11319" y="-486"/>
                                    </p:animMotion>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0.22656 -0.00971 L 0.39323 -0.00971 " pathEditMode="relative" rAng="0" ptsTypes="AA">
                                      <p:cBhvr>
                                        <p:cTn id="44" dur="2000" fill="hold"/>
                                        <p:tgtEl>
                                          <p:spTgt spid="3"/>
                                        </p:tgtEl>
                                        <p:attrNameLst>
                                          <p:attrName>ppt_x</p:attrName>
                                          <p:attrName>ppt_y</p:attrName>
                                        </p:attrNameLst>
                                      </p:cBhvr>
                                      <p:rCtr x="8333" y="0"/>
                                    </p:animMotion>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39323 -0.00971 L 0.59323 -0.00971 " pathEditMode="relative" rAng="0" ptsTypes="AA">
                                      <p:cBhvr>
                                        <p:cTn id="48" dur="2000" fill="hold"/>
                                        <p:tgtEl>
                                          <p:spTgt spid="3"/>
                                        </p:tgtEl>
                                        <p:attrNameLst>
                                          <p:attrName>ppt_x</p:attrName>
                                          <p:attrName>ppt_y</p:attrName>
                                        </p:attrNameLst>
                                      </p:cBhvr>
                                      <p:rCtr x="10000" y="0"/>
                                    </p:animMotion>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59323 -0.00971 L 0.79323 -0.00971 " pathEditMode="relative" rAng="0" ptsTypes="AA">
                                      <p:cBhvr>
                                        <p:cTn id="52" dur="2000" fill="hold"/>
                                        <p:tgtEl>
                                          <p:spTgt spid="3"/>
                                        </p:tgtEl>
                                        <p:attrNameLst>
                                          <p:attrName>ppt_x</p:attrName>
                                          <p:attrName>ppt_y</p:attrName>
                                        </p:attrNameLst>
                                      </p:cBhvr>
                                      <p:rCtr x="10000" y="0"/>
                                    </p:animMotion>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theo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thể</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tự</a:t>
            </a:r>
            <a:r>
              <a:rPr lang="en-US" sz="2400" dirty="0" smtClean="0">
                <a:solidFill>
                  <a:prstClr val="black"/>
                </a:solidFill>
                <a:latin typeface="Times New Roman" pitchFamily="18" charset="0"/>
                <a:cs typeface="Times New Roman" pitchFamily="18" charset="0"/>
              </a:rPr>
              <a:t> do</a:t>
            </a:r>
            <a:endParaRPr lang="en-US" sz="2400" dirty="0">
              <a:solidFill>
                <a:prstClr val="black"/>
              </a:solidFill>
              <a:latin typeface="Times New Roman" pitchFamily="18" charset="0"/>
              <a:cs typeface="Times New Roman" pitchFamily="18" charset="0"/>
            </a:endParaRPr>
          </a:p>
        </p:txBody>
      </p:sp>
      <p:pic>
        <p:nvPicPr>
          <p:cNvPr id="2" name="Picture 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7164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Điệu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hò</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được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lặp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lại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mấy</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lần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2 </a:t>
            </a:r>
            <a:r>
              <a:rPr lang="en-US" sz="2400" dirty="0" err="1" smtClean="0">
                <a:solidFill>
                  <a:prstClr val="black"/>
                </a:solidFill>
                <a:latin typeface="Times New Roman" pitchFamily="18" charset="0"/>
                <a:cs typeface="Times New Roman" pitchFamily="18" charset="0"/>
              </a:rPr>
              <a:t>lần</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390802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457326" y="290289"/>
            <a:ext cx="5867518" cy="13514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1619672" y="290289"/>
            <a:ext cx="5705171" cy="1200329"/>
          </a:xfrm>
          <a:prstGeom prst="rect">
            <a:avLst/>
          </a:prstGeom>
          <a:noFill/>
        </p:spPr>
        <p:txBody>
          <a:bodyPr wrap="square" rtlCol="0">
            <a:spAutoFit/>
          </a:bodyPr>
          <a:lstStyle/>
          <a:p>
            <a:r>
              <a:rPr lang="vi-VN" sz="2400" dirty="0">
                <a:latin typeface="Times New Roman" panose="02020603050405020304" pitchFamily="18" charset="0"/>
              </a:rPr>
              <a:t>Ánh sáng phong phú, không gian mênh mông và âm thanh rộn </a:t>
            </a:r>
            <a:r>
              <a:rPr lang="vi-VN" sz="2400" dirty="0" smtClean="0">
                <a:latin typeface="Times New Roman" panose="02020603050405020304" pitchFamily="18" charset="0"/>
              </a:rPr>
              <a:t>r</a:t>
            </a:r>
            <a:r>
              <a:rPr lang="en-US" sz="2400" dirty="0" err="1" smtClean="0">
                <a:latin typeface="Times New Roman" panose="02020603050405020304" pitchFamily="18" charset="0"/>
              </a:rPr>
              <a:t>àng</a:t>
            </a:r>
            <a:r>
              <a:rPr lang="en-US" sz="2400" dirty="0" smtClean="0">
                <a:latin typeface="Times New Roman" panose="02020603050405020304" pitchFamily="18" charset="0"/>
              </a:rPr>
              <a:t> </a:t>
            </a:r>
            <a:r>
              <a:rPr lang="en-US" sz="2400" dirty="0" err="1" smtClean="0">
                <a:latin typeface="Times New Roman" panose="02020603050405020304" pitchFamily="18" charset="0"/>
              </a:rPr>
              <a:t>là</a:t>
            </a:r>
            <a:r>
              <a:rPr lang="en-US" sz="2400" dirty="0" smtClean="0">
                <a:latin typeface="Times New Roman" panose="02020603050405020304" pitchFamily="18" charset="0"/>
              </a:rPr>
              <a:t> </a:t>
            </a:r>
            <a:r>
              <a:rPr lang="en-US" sz="2400" dirty="0" err="1" smtClean="0">
                <a:latin typeface="Times New Roman" panose="02020603050405020304" pitchFamily="18" charset="0"/>
              </a:rPr>
              <a:t>những</a:t>
            </a:r>
            <a:r>
              <a:rPr lang="en-US" sz="2400" dirty="0" smtClean="0">
                <a:latin typeface="Times New Roman" panose="02020603050405020304" pitchFamily="18" charset="0"/>
              </a:rPr>
              <a:t> </a:t>
            </a:r>
            <a:r>
              <a:rPr lang="en-US" sz="2400" dirty="0" err="1" smtClean="0">
                <a:latin typeface="Times New Roman" panose="02020603050405020304" pitchFamily="18" charset="0"/>
              </a:rPr>
              <a:t>đặc</a:t>
            </a:r>
            <a:r>
              <a:rPr lang="en-US" sz="2400" dirty="0" smtClean="0">
                <a:latin typeface="Times New Roman" panose="02020603050405020304" pitchFamily="18" charset="0"/>
              </a:rPr>
              <a:t> </a:t>
            </a:r>
            <a:r>
              <a:rPr lang="en-US" sz="2400" dirty="0" err="1" smtClean="0">
                <a:latin typeface="Times New Roman" panose="02020603050405020304" pitchFamily="18" charset="0"/>
              </a:rPr>
              <a:t>điểm</a:t>
            </a:r>
            <a:r>
              <a:rPr lang="en-US" sz="2400" dirty="0" smtClean="0">
                <a:latin typeface="Times New Roman" panose="02020603050405020304" pitchFamily="18" charset="0"/>
              </a:rPr>
              <a:t> </a:t>
            </a:r>
            <a:r>
              <a:rPr lang="en-US" sz="2400" dirty="0" err="1" smtClean="0">
                <a:latin typeface="Times New Roman" panose="02020603050405020304" pitchFamily="18" charset="0"/>
              </a:rPr>
              <a:t>của</a:t>
            </a:r>
            <a:r>
              <a:rPr lang="en-US" sz="2400" dirty="0" smtClean="0">
                <a:latin typeface="Times New Roman" panose="02020603050405020304" pitchFamily="18" charset="0"/>
              </a:rPr>
              <a:t> </a:t>
            </a:r>
            <a:r>
              <a:rPr lang="en-US" sz="2400" dirty="0" err="1" smtClean="0">
                <a:latin typeface="Times New Roman" panose="02020603050405020304" pitchFamily="18" charset="0"/>
              </a:rPr>
              <a:t>cảnh</a:t>
            </a:r>
            <a:r>
              <a:rPr lang="en-US" sz="2400" dirty="0" smtClean="0">
                <a:latin typeface="Times New Roman" panose="02020603050405020304" pitchFamily="18" charset="0"/>
              </a:rPr>
              <a:t> </a:t>
            </a:r>
            <a:r>
              <a:rPr lang="en-US" sz="2400" dirty="0" err="1" smtClean="0">
                <a:latin typeface="Times New Roman" panose="02020603050405020304" pitchFamily="18" charset="0"/>
              </a:rPr>
              <a:t>sắc</a:t>
            </a:r>
            <a:r>
              <a:rPr lang="en-US" sz="2400" dirty="0" smtClean="0">
                <a:latin typeface="Times New Roman" panose="02020603050405020304" pitchFamily="18" charset="0"/>
              </a:rPr>
              <a:t> </a:t>
            </a:r>
            <a:r>
              <a:rPr lang="en-US" sz="2400" dirty="0" err="1" smtClean="0">
                <a:latin typeface="Times New Roman" panose="02020603050405020304" pitchFamily="18" charset="0"/>
              </a:rPr>
              <a:t>Gò</a:t>
            </a:r>
            <a:r>
              <a:rPr lang="en-US" sz="2400" dirty="0" smtClean="0">
                <a:latin typeface="Times New Roman" panose="02020603050405020304" pitchFamily="18" charset="0"/>
              </a:rPr>
              <a:t> Me. </a:t>
            </a:r>
            <a:r>
              <a:rPr lang="en-US" sz="2400" dirty="0" err="1" smtClean="0">
                <a:latin typeface="Times New Roman" panose="02020603050405020304" pitchFamily="18" charset="0"/>
              </a:rPr>
              <a:t>Đúng</a:t>
            </a:r>
            <a:r>
              <a:rPr lang="en-US" sz="2400" dirty="0" smtClean="0">
                <a:latin typeface="Times New Roman" panose="02020603050405020304" pitchFamily="18" charset="0"/>
              </a:rPr>
              <a:t> hay </a:t>
            </a:r>
            <a:r>
              <a:rPr lang="en-US" sz="2400" dirty="0" err="1" smtClean="0">
                <a:latin typeface="Times New Roman" panose="02020603050405020304" pitchFamily="18" charset="0"/>
              </a:rPr>
              <a:t>sai</a:t>
            </a:r>
            <a:r>
              <a:rPr lang="en-US" sz="2400" dirty="0" smtClean="0">
                <a:latin typeface="Times New Roman" panose="02020603050405020304" pitchFamily="18" charset="0"/>
              </a:rPr>
              <a:t>?</a:t>
            </a:r>
            <a:endParaRPr lang="en-US" sz="2400" dirty="0">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Đúng</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8095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123728" y="483518"/>
            <a:ext cx="4688582"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151962" y="699542"/>
            <a:ext cx="4508270"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Phương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thức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biểu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đạt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chính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là</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phương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thức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Biểu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cảm</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42694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3"/>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79542" y="809409"/>
            <a:ext cx="4052456"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Việc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lặp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lại</a:t>
            </a:r>
            <a:r>
              <a:rPr lang="en-US" sz="2400" dirty="0" smtClean="0">
                <a:solidFill>
                  <a:prstClr val="black"/>
                </a:solidFill>
                <a:latin typeface="Times New Roman" pitchFamily="18" charset="0"/>
                <a:cs typeface="Times New Roman" pitchFamily="18" charset="0"/>
              </a:rPr>
              <a:t> 2 </a:t>
            </a:r>
            <a:r>
              <a:rPr lang="en-US" sz="2400" dirty="0" err="1" smtClean="0">
                <a:solidFill>
                  <a:prstClr val="black"/>
                </a:solidFill>
                <a:latin typeface="Times New Roman" pitchFamily="18" charset="0"/>
                <a:cs typeface="Times New Roman" pitchFamily="18" charset="0"/>
              </a:rPr>
              <a:t>lần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điệu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hò</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có</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gì</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139703"/>
            <a:ext cx="6787083" cy="151789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66794" y="2216549"/>
            <a:ext cx="6777614" cy="1569660"/>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Nhấn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vẻ</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đẹp</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sức</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hút</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điệu</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hò</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quê</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hương</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nhớ</a:t>
            </a:r>
            <a:r>
              <a:rPr lang="en-US" sz="2400" dirty="0">
                <a:latin typeface="Times New Roman" panose="02020603050405020304" pitchFamily="18" charset="0"/>
                <a:cs typeface="Times New Roman" panose="02020603050405020304" pitchFamily="18" charset="0"/>
              </a:rPr>
              <a:t> da </a:t>
            </a:r>
            <a:r>
              <a:rPr lang="en-US" sz="2400" dirty="0" err="1">
                <a:latin typeface="Times New Roman" panose="02020603050405020304" pitchFamily="18" charset="0"/>
                <a:cs typeface="Times New Roman" panose="02020603050405020304" pitchFamily="18" charset="0"/>
              </a:rPr>
              <a:t>diết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niềm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4845" y="5971"/>
            <a:ext cx="676155" cy="883688"/>
          </a:xfrm>
          <a:prstGeom prst="rect">
            <a:avLst/>
          </a:prstGeom>
        </p:spPr>
      </p:pic>
    </p:spTree>
    <p:extLst>
      <p:ext uri="{BB962C8B-B14F-4D97-AF65-F5344CB8AC3E}">
        <p14:creationId xmlns:p14="http://schemas.microsoft.com/office/powerpoint/2010/main" val="226449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498762"/>
            <a:ext cx="4400550" cy="135290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554925" y="622790"/>
            <a:ext cx="4226503" cy="1200329"/>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a:t>
            </a:r>
            <a:r>
              <a:rPr lang="en-US" sz="2400" dirty="0" err="1" smtClean="0">
                <a:solidFill>
                  <a:prstClr val="black"/>
                </a:solidFill>
                <a:latin typeface="Times New Roman" pitchFamily="18" charset="0"/>
                <a:cs typeface="Times New Roman" pitchFamily="18" charset="0"/>
              </a:rPr>
              <a:t>âu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xanh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như</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dải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lụa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mềm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lửng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lơ</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tác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giả</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đã</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sử</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dụng</a:t>
            </a:r>
            <a:r>
              <a:rPr lang="en-US" sz="2400" dirty="0" smtClean="0">
                <a:solidFill>
                  <a:prstClr val="black"/>
                </a:solidFill>
                <a:latin typeface="Times New Roman" pitchFamily="18" charset="0"/>
                <a:cs typeface="Times New Roman" pitchFamily="18" charset="0"/>
              </a:rPr>
              <a:t> BPNT </a:t>
            </a:r>
            <a:r>
              <a:rPr lang="en-US" sz="2400" dirty="0" err="1" smtClean="0">
                <a:solidFill>
                  <a:prstClr val="black"/>
                </a:solidFill>
                <a:latin typeface="Times New Roman" pitchFamily="18" charset="0"/>
                <a:cs typeface="Times New Roman" pitchFamily="18" charset="0"/>
              </a:rPr>
              <a:t>gì</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So </a:t>
            </a:r>
            <a:r>
              <a:rPr lang="en-US" sz="2400" dirty="0" err="1" smtClean="0">
                <a:solidFill>
                  <a:prstClr val="black"/>
                </a:solidFill>
                <a:latin typeface="Times New Roman" pitchFamily="18" charset="0"/>
                <a:cs typeface="Times New Roman" pitchFamily="18" charset="0"/>
              </a:rPr>
              <a:t>sánh</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501" y="498762"/>
            <a:ext cx="676155" cy="883688"/>
          </a:xfrm>
          <a:prstGeom prst="rect">
            <a:avLst/>
          </a:prstGeom>
        </p:spPr>
      </p:pic>
    </p:spTree>
    <p:extLst>
      <p:ext uri="{BB962C8B-B14F-4D97-AF65-F5344CB8AC3E}">
        <p14:creationId xmlns:p14="http://schemas.microsoft.com/office/powerpoint/2010/main" val="12019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65469">
            <a:off x="5883316" y="2104026"/>
            <a:ext cx="3211957" cy="2807654"/>
          </a:xfrm>
          <a:prstGeom prst="rect">
            <a:avLst/>
          </a:prstGeom>
        </p:spPr>
      </p:pic>
      <p:sp>
        <p:nvSpPr>
          <p:cNvPr id="6" name="Rounded Rectangle 5"/>
          <p:cNvSpPr/>
          <p:nvPr/>
        </p:nvSpPr>
        <p:spPr>
          <a:xfrm>
            <a:off x="232186" y="356922"/>
            <a:ext cx="5391042" cy="4433284"/>
          </a:xfrm>
          <a:prstGeom prst="roundRect">
            <a:avLst>
              <a:gd name="adj" fmla="val 1654"/>
            </a:avLst>
          </a:prstGeom>
          <a:no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005"/>
            <a:endParaRPr lang="en-US" i="1">
              <a:solidFill>
                <a:srgbClr val="FFFFFF"/>
              </a:solidFill>
              <a:latin typeface="Times New Roman" pitchFamily="18" charset="0"/>
              <a:cs typeface="Times New Roman" pitchFamily="18" charset="0"/>
            </a:endParaRPr>
          </a:p>
        </p:txBody>
      </p:sp>
      <p:grpSp>
        <p:nvGrpSpPr>
          <p:cNvPr id="7" name="Group 6"/>
          <p:cNvGrpSpPr/>
          <p:nvPr/>
        </p:nvGrpSpPr>
        <p:grpSpPr>
          <a:xfrm>
            <a:off x="169369" y="572942"/>
            <a:ext cx="3397062" cy="396451"/>
            <a:chOff x="2840539" y="3818711"/>
            <a:chExt cx="9866322" cy="1057198"/>
          </a:xfrm>
        </p:grpSpPr>
        <p:sp>
          <p:nvSpPr>
            <p:cNvPr id="8"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9" name="Group 8"/>
            <p:cNvGrpSpPr/>
            <p:nvPr/>
          </p:nvGrpSpPr>
          <p:grpSpPr>
            <a:xfrm>
              <a:off x="2840539" y="3886200"/>
              <a:ext cx="9866322" cy="989709"/>
              <a:chOff x="2840539" y="3733800"/>
              <a:chExt cx="9866322" cy="989709"/>
            </a:xfrm>
          </p:grpSpPr>
          <p:sp>
            <p:nvSpPr>
              <p:cNvPr id="10" name="Round Same Side Corner Rectangle 9"/>
              <p:cNvSpPr/>
              <p:nvPr/>
            </p:nvSpPr>
            <p:spPr>
              <a:xfrm rot="5400000">
                <a:off x="7270238" y="-625942"/>
                <a:ext cx="731517" cy="9581260"/>
              </a:xfrm>
              <a:prstGeom prst="round2Same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1" name="Rectangle 10"/>
              <p:cNvSpPr/>
              <p:nvPr/>
            </p:nvSpPr>
            <p:spPr>
              <a:xfrm>
                <a:off x="2840539" y="3801289"/>
                <a:ext cx="1270616" cy="7291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2" name="Rectangle 11"/>
              <p:cNvSpPr/>
              <p:nvPr/>
            </p:nvSpPr>
            <p:spPr>
              <a:xfrm>
                <a:off x="4460663" y="3738629"/>
                <a:ext cx="8246198" cy="984880"/>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 </a:t>
                </a:r>
                <a:r>
                  <a:rPr lang="en-US" b="1" i="1" kern="0" dirty="0" smtClean="0">
                    <a:solidFill>
                      <a:srgbClr val="000000"/>
                    </a:solidFill>
                    <a:latin typeface="Times New Roman" pitchFamily="18" charset="0"/>
                    <a:cs typeface="Times New Roman" pitchFamily="18" charset="0"/>
                  </a:rPr>
                  <a:t>ĐỌC- TÌM </a:t>
                </a:r>
                <a:r>
                  <a:rPr lang="en-US" b="1" i="1" kern="0" dirty="0">
                    <a:solidFill>
                      <a:srgbClr val="000000"/>
                    </a:solidFill>
                    <a:latin typeface="Times New Roman" pitchFamily="18" charset="0"/>
                    <a:cs typeface="Times New Roman" pitchFamily="18" charset="0"/>
                  </a:rPr>
                  <a:t>HIỂU CHUNG</a:t>
                </a:r>
                <a:endParaRPr lang="en-US" i="1" kern="0" dirty="0">
                  <a:solidFill>
                    <a:srgbClr val="000000"/>
                  </a:solidFill>
                  <a:latin typeface="Times New Roman" pitchFamily="18" charset="0"/>
                  <a:cs typeface="Times New Roman" pitchFamily="18" charset="0"/>
                </a:endParaRPr>
              </a:p>
            </p:txBody>
          </p:sp>
          <p:sp>
            <p:nvSpPr>
              <p:cNvPr id="13" name="TextBox 12"/>
              <p:cNvSpPr txBox="1"/>
              <p:nvPr/>
            </p:nvSpPr>
            <p:spPr>
              <a:xfrm>
                <a:off x="3201166" y="3733800"/>
                <a:ext cx="797061" cy="98488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a:t>
                </a:r>
              </a:p>
            </p:txBody>
          </p:sp>
        </p:grpSp>
      </p:grpSp>
      <p:grpSp>
        <p:nvGrpSpPr>
          <p:cNvPr id="14" name="Group 13"/>
          <p:cNvGrpSpPr/>
          <p:nvPr/>
        </p:nvGrpSpPr>
        <p:grpSpPr>
          <a:xfrm>
            <a:off x="169369" y="1734831"/>
            <a:ext cx="5620454" cy="404871"/>
            <a:chOff x="2840539" y="3818711"/>
            <a:chExt cx="16323882" cy="1079628"/>
          </a:xfrm>
        </p:grpSpPr>
        <p:sp>
          <p:nvSpPr>
            <p:cNvPr id="15"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16" name="Group 15"/>
            <p:cNvGrpSpPr/>
            <p:nvPr/>
          </p:nvGrpSpPr>
          <p:grpSpPr>
            <a:xfrm>
              <a:off x="2840539" y="3886200"/>
              <a:ext cx="16323882" cy="1012139"/>
              <a:chOff x="2840539" y="3733800"/>
              <a:chExt cx="16323882" cy="1012139"/>
            </a:xfrm>
          </p:grpSpPr>
          <p:sp>
            <p:nvSpPr>
              <p:cNvPr id="17" name="Round Same Side Corner Rectangle 16"/>
              <p:cNvSpPr/>
              <p:nvPr/>
            </p:nvSpPr>
            <p:spPr>
              <a:xfrm rot="5400000">
                <a:off x="7270236" y="-625948"/>
                <a:ext cx="731519" cy="9581269"/>
              </a:xfrm>
              <a:prstGeom prst="round2Same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8" name="Rectangle 17"/>
              <p:cNvSpPr/>
              <p:nvPr/>
            </p:nvSpPr>
            <p:spPr>
              <a:xfrm>
                <a:off x="2840539" y="3801289"/>
                <a:ext cx="1270616" cy="7291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19" name="Rectangle 18"/>
              <p:cNvSpPr/>
              <p:nvPr/>
            </p:nvSpPr>
            <p:spPr>
              <a:xfrm>
                <a:off x="4460661" y="3761079"/>
                <a:ext cx="14703760" cy="984860"/>
              </a:xfrm>
              <a:prstGeom prst="rect">
                <a:avLst/>
              </a:prstGeom>
            </p:spPr>
            <p:txBody>
              <a:bodyPr wrap="square">
                <a:spAutoFit/>
              </a:bodyPr>
              <a:lstStyle/>
              <a:p>
                <a:pPr defTabSz="341912">
                  <a:spcBef>
                    <a:spcPts val="450"/>
                  </a:spcBef>
                  <a:defRPr/>
                </a:pPr>
                <a:r>
                  <a:rPr lang="en-US" b="1" i="1" kern="0" dirty="0" smtClean="0">
                    <a:solidFill>
                      <a:srgbClr val="000000"/>
                    </a:solidFill>
                    <a:latin typeface="Times New Roman" pitchFamily="18" charset="0"/>
                    <a:cs typeface="Times New Roman" pitchFamily="18" charset="0"/>
                  </a:rPr>
                  <a:t>KHÁM PHÁ VĂN </a:t>
                </a:r>
                <a:r>
                  <a:rPr lang="en-US" b="1" i="1" kern="0" dirty="0">
                    <a:solidFill>
                      <a:srgbClr val="000000"/>
                    </a:solidFill>
                    <a:latin typeface="Times New Roman" pitchFamily="18" charset="0"/>
                    <a:cs typeface="Times New Roman" pitchFamily="18" charset="0"/>
                  </a:rPr>
                  <a:t>BẢN</a:t>
                </a:r>
                <a:endParaRPr lang="en-US" i="1" kern="0" dirty="0">
                  <a:solidFill>
                    <a:srgbClr val="000000"/>
                  </a:solidFill>
                  <a:latin typeface="Times New Roman" pitchFamily="18" charset="0"/>
                  <a:cs typeface="Times New Roman" pitchFamily="18" charset="0"/>
                </a:endParaRPr>
              </a:p>
            </p:txBody>
          </p:sp>
          <p:sp>
            <p:nvSpPr>
              <p:cNvPr id="20" name="TextBox 19"/>
              <p:cNvSpPr txBox="1"/>
              <p:nvPr/>
            </p:nvSpPr>
            <p:spPr>
              <a:xfrm>
                <a:off x="3070806" y="3733800"/>
                <a:ext cx="1057778" cy="984860"/>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a:t>
                </a:r>
              </a:p>
            </p:txBody>
          </p:sp>
        </p:grpSp>
      </p:grpSp>
      <p:grpSp>
        <p:nvGrpSpPr>
          <p:cNvPr id="21" name="Group 20"/>
          <p:cNvGrpSpPr/>
          <p:nvPr/>
        </p:nvGrpSpPr>
        <p:grpSpPr>
          <a:xfrm>
            <a:off x="169369" y="3628863"/>
            <a:ext cx="3246380" cy="455055"/>
            <a:chOff x="2840539" y="3818711"/>
            <a:chExt cx="9428687" cy="1061390"/>
          </a:xfrm>
        </p:grpSpPr>
        <p:sp>
          <p:nvSpPr>
            <p:cNvPr id="2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sz="1400" i="1">
                <a:solidFill>
                  <a:srgbClr val="FFFFFF"/>
                </a:solidFill>
                <a:latin typeface="Times New Roman" pitchFamily="18" charset="0"/>
                <a:cs typeface="Times New Roman" pitchFamily="18" charset="0"/>
              </a:endParaRPr>
            </a:p>
          </p:txBody>
        </p:sp>
        <p:grpSp>
          <p:nvGrpSpPr>
            <p:cNvPr id="23" name="Group 22"/>
            <p:cNvGrpSpPr/>
            <p:nvPr/>
          </p:nvGrpSpPr>
          <p:grpSpPr>
            <a:xfrm>
              <a:off x="2840539" y="3951329"/>
              <a:ext cx="9428687" cy="928772"/>
              <a:chOff x="2840539" y="3798929"/>
              <a:chExt cx="9428687" cy="928772"/>
            </a:xfrm>
          </p:grpSpPr>
          <p:sp>
            <p:nvSpPr>
              <p:cNvPr id="24" name="Round Same Side Corner Rectangle 23"/>
              <p:cNvSpPr/>
              <p:nvPr/>
            </p:nvSpPr>
            <p:spPr>
              <a:xfrm rot="5400000">
                <a:off x="7191540" y="-547236"/>
                <a:ext cx="731522" cy="9423851"/>
              </a:xfrm>
              <a:prstGeom prst="round2Same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5" name="Rectangle 24"/>
              <p:cNvSpPr/>
              <p:nvPr/>
            </p:nvSpPr>
            <p:spPr>
              <a:xfrm>
                <a:off x="2840539" y="3801289"/>
                <a:ext cx="1270616" cy="72916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005"/>
                <a:endParaRPr lang="en-US" i="1">
                  <a:solidFill>
                    <a:srgbClr val="FFFFFF"/>
                  </a:solidFill>
                  <a:latin typeface="Times New Roman" pitchFamily="18" charset="0"/>
                  <a:cs typeface="Times New Roman" pitchFamily="18" charset="0"/>
                </a:endParaRPr>
              </a:p>
            </p:txBody>
          </p:sp>
          <p:sp>
            <p:nvSpPr>
              <p:cNvPr id="26" name="Rectangle 25"/>
              <p:cNvSpPr/>
              <p:nvPr/>
            </p:nvSpPr>
            <p:spPr>
              <a:xfrm>
                <a:off x="4460663" y="3866255"/>
                <a:ext cx="3869828" cy="861446"/>
              </a:xfrm>
              <a:prstGeom prst="rect">
                <a:avLst/>
              </a:prstGeom>
            </p:spPr>
            <p:txBody>
              <a:bodyPr wrap="none">
                <a:spAutoFit/>
              </a:bodyPr>
              <a:lstStyle/>
              <a:p>
                <a:pPr defTabSz="341912">
                  <a:spcBef>
                    <a:spcPts val="450"/>
                  </a:spcBef>
                  <a:defRPr/>
                </a:pPr>
                <a:r>
                  <a:rPr lang="en-US" b="1" i="1" kern="0" dirty="0">
                    <a:solidFill>
                      <a:srgbClr val="000000"/>
                    </a:solidFill>
                    <a:latin typeface="Times New Roman" pitchFamily="18" charset="0"/>
                    <a:cs typeface="Times New Roman" pitchFamily="18" charset="0"/>
                  </a:rPr>
                  <a:t>TỔNG KẾT</a:t>
                </a:r>
                <a:endParaRPr lang="en-US" i="1" kern="0" dirty="0">
                  <a:solidFill>
                    <a:srgbClr val="000000"/>
                  </a:solidFill>
                  <a:latin typeface="Times New Roman" pitchFamily="18" charset="0"/>
                  <a:cs typeface="Times New Roman" pitchFamily="18" charset="0"/>
                </a:endParaRPr>
              </a:p>
            </p:txBody>
          </p:sp>
          <p:sp>
            <p:nvSpPr>
              <p:cNvPr id="27" name="TextBox 26"/>
              <p:cNvSpPr txBox="1"/>
              <p:nvPr/>
            </p:nvSpPr>
            <p:spPr>
              <a:xfrm>
                <a:off x="2940467" y="3829962"/>
                <a:ext cx="1318497" cy="861446"/>
              </a:xfrm>
              <a:prstGeom prst="rect">
                <a:avLst/>
              </a:prstGeom>
              <a:noFill/>
            </p:spPr>
            <p:txBody>
              <a:bodyPr wrap="none" rtlCol="0">
                <a:spAutoFit/>
              </a:bodyPr>
              <a:lstStyle/>
              <a:p>
                <a:pPr algn="ctr" defTabSz="814005"/>
                <a:r>
                  <a:rPr lang="en-US" b="1" i="1" dirty="0">
                    <a:solidFill>
                      <a:srgbClr val="FFFFFF"/>
                    </a:solidFill>
                    <a:latin typeface="Times New Roman" pitchFamily="18" charset="0"/>
                    <a:ea typeface="Tahoma" panose="020B0604030504040204" pitchFamily="34" charset="0"/>
                    <a:cs typeface="Times New Roman" pitchFamily="18" charset="0"/>
                  </a:rPr>
                  <a:t>III</a:t>
                </a:r>
              </a:p>
            </p:txBody>
          </p:sp>
        </p:grpSp>
      </p:grpSp>
      <p:sp>
        <p:nvSpPr>
          <p:cNvPr id="28" name="Rectangle 27"/>
          <p:cNvSpPr/>
          <p:nvPr/>
        </p:nvSpPr>
        <p:spPr>
          <a:xfrm>
            <a:off x="480718" y="843558"/>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smtClean="0">
                <a:latin typeface="Times New Roman" pitchFamily="18" charset="0"/>
                <a:cs typeface="Times New Roman" pitchFamily="18" charset="0"/>
              </a:rPr>
              <a:t>Đọc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chú</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thích</a:t>
            </a:r>
            <a:endParaRPr lang="vi-VN" b="1" i="1" dirty="0">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smtClean="0">
                <a:latin typeface="Times New Roman" pitchFamily="18" charset="0"/>
                <a:cs typeface="Times New Roman" pitchFamily="18" charset="0"/>
              </a:rPr>
              <a:t>Tìm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hiểu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chung</a:t>
            </a:r>
            <a:endParaRPr lang="vi-VN" b="1" i="1" dirty="0">
              <a:latin typeface="Times New Roman" pitchFamily="18" charset="0"/>
              <a:cs typeface="Times New Roman" pitchFamily="18" charset="0"/>
            </a:endParaRPr>
          </a:p>
        </p:txBody>
      </p:sp>
      <p:sp>
        <p:nvSpPr>
          <p:cNvPr id="29" name="Rectangle 28"/>
          <p:cNvSpPr/>
          <p:nvPr/>
        </p:nvSpPr>
        <p:spPr>
          <a:xfrm>
            <a:off x="467544" y="3936563"/>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smtClean="0">
                <a:latin typeface="Times New Roman" pitchFamily="18" charset="0"/>
                <a:cs typeface="Times New Roman" pitchFamily="18" charset="0"/>
              </a:rPr>
              <a:t>Nghệ</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thuật</a:t>
            </a:r>
            <a:endParaRPr lang="en-US" b="1" i="1" dirty="0" smtClean="0">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latin typeface="Times New Roman" pitchFamily="18" charset="0"/>
                <a:cs typeface="Times New Roman" pitchFamily="18" charset="0"/>
              </a:rPr>
              <a:t>Nội</a:t>
            </a:r>
            <a:r>
              <a:rPr lang="en-US" b="1" i="1" dirty="0">
                <a:latin typeface="Times New Roman" pitchFamily="18" charset="0"/>
                <a:cs typeface="Times New Roman" pitchFamily="18" charset="0"/>
              </a:rPr>
              <a:t> dung</a:t>
            </a:r>
          </a:p>
          <a:p>
            <a:pPr marL="0" lvl="1" defTabSz="814005">
              <a:lnSpc>
                <a:spcPct val="150000"/>
              </a:lnSpc>
            </a:pPr>
            <a:endParaRPr lang="en-US" b="1" i="1" dirty="0">
              <a:latin typeface="Times New Roman" pitchFamily="18" charset="0"/>
              <a:cs typeface="Times New Roman" pitchFamily="18" charset="0"/>
            </a:endParaRPr>
          </a:p>
        </p:txBody>
      </p:sp>
      <p:sp>
        <p:nvSpPr>
          <p:cNvPr id="30" name="Rectangle 29"/>
          <p:cNvSpPr/>
          <p:nvPr/>
        </p:nvSpPr>
        <p:spPr>
          <a:xfrm>
            <a:off x="441972" y="2941597"/>
            <a:ext cx="6722316" cy="278225"/>
          </a:xfrm>
          <a:prstGeom prst="rect">
            <a:avLst/>
          </a:prstGeom>
        </p:spPr>
        <p:txBody>
          <a:bodyPr wrap="square" lIns="34238" tIns="17117" rIns="34238" bIns="17117">
            <a:spAutoFit/>
          </a:bodyPr>
          <a:lstStyle/>
          <a:p>
            <a:pPr marL="0" lvl="1" indent="-277817" defTabSz="814005">
              <a:lnSpc>
                <a:spcPts val="1875"/>
              </a:lnSpc>
            </a:pPr>
            <a:r>
              <a:rPr lang="vi-VN" b="1" i="1" dirty="0" smtClean="0">
                <a:latin typeface="Times New Roman" pitchFamily="18" charset="0"/>
                <a:cs typeface="Times New Roman" pitchFamily="18" charset="0"/>
              </a:rPr>
              <a:t>3. </a:t>
            </a:r>
            <a:r>
              <a:rPr lang="en-US" b="1" i="1" dirty="0" err="1" smtClean="0">
                <a:latin typeface="Times New Roman" pitchFamily="18" charset="0"/>
                <a:cs typeface="Times New Roman" pitchFamily="18" charset="0"/>
              </a:rPr>
              <a:t>Điệu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hò</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quê</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hương</a:t>
            </a:r>
            <a:endParaRPr lang="en-US" b="1" i="1" dirty="0">
              <a:latin typeface="Times New Roman" pitchFamily="18" charset="0"/>
              <a:cs typeface="Times New Roman" pitchFamily="18" charset="0"/>
            </a:endParaRPr>
          </a:p>
        </p:txBody>
      </p:sp>
      <p:sp>
        <p:nvSpPr>
          <p:cNvPr id="31" name="Rectangle 30"/>
          <p:cNvSpPr/>
          <p:nvPr/>
        </p:nvSpPr>
        <p:spPr>
          <a:xfrm>
            <a:off x="441972" y="2571750"/>
            <a:ext cx="6610064" cy="278225"/>
          </a:xfrm>
          <a:prstGeom prst="rect">
            <a:avLst/>
          </a:prstGeom>
        </p:spPr>
        <p:txBody>
          <a:bodyPr wrap="square" lIns="34238" tIns="17117" rIns="34238" bIns="17117">
            <a:spAutoFit/>
          </a:bodyPr>
          <a:lstStyle/>
          <a:p>
            <a:pPr marL="0" lvl="1" defTabSz="814005">
              <a:lnSpc>
                <a:spcPts val="1875"/>
              </a:lnSpc>
            </a:pPr>
            <a:r>
              <a:rPr lang="vi-VN" b="1" i="1" dirty="0" smtClean="0">
                <a:latin typeface="Times New Roman" pitchFamily="18" charset="0"/>
                <a:cs typeface="Times New Roman" pitchFamily="18" charset="0"/>
              </a:rPr>
              <a:t>2. Hình ảnh người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dân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Gò</a:t>
            </a:r>
            <a:r>
              <a:rPr lang="en-US" b="1" i="1" dirty="0" smtClean="0">
                <a:latin typeface="Times New Roman" pitchFamily="18" charset="0"/>
                <a:cs typeface="Times New Roman" pitchFamily="18" charset="0"/>
              </a:rPr>
              <a:t> Me</a:t>
            </a:r>
            <a:endParaRPr lang="en-US" b="1" i="1" dirty="0">
              <a:latin typeface="Times New Roman" pitchFamily="18" charset="0"/>
              <a:cs typeface="Times New Roman" pitchFamily="18" charset="0"/>
            </a:endParaRPr>
          </a:p>
        </p:txBody>
      </p:sp>
      <p:sp>
        <p:nvSpPr>
          <p:cNvPr id="32" name="Rectangle 31"/>
          <p:cNvSpPr/>
          <p:nvPr/>
        </p:nvSpPr>
        <p:spPr>
          <a:xfrm>
            <a:off x="481083" y="2211710"/>
            <a:ext cx="6610064" cy="278225"/>
          </a:xfrm>
          <a:prstGeom prst="rect">
            <a:avLst/>
          </a:prstGeom>
        </p:spPr>
        <p:txBody>
          <a:bodyPr wrap="square" lIns="34238" tIns="17117" rIns="34238" bIns="17117">
            <a:spAutoFit/>
          </a:bodyPr>
          <a:lstStyle/>
          <a:p>
            <a:pPr marL="0" lvl="1" defTabSz="814005">
              <a:lnSpc>
                <a:spcPts val="1875"/>
              </a:lnSpc>
            </a:pPr>
            <a:r>
              <a:rPr lang="en-US" b="1" i="1" dirty="0" smtClean="0">
                <a:latin typeface="Times New Roman" pitchFamily="18" charset="0"/>
                <a:cs typeface="Times New Roman" pitchFamily="18" charset="0"/>
              </a:rPr>
              <a:t>1. </a:t>
            </a:r>
            <a:r>
              <a:rPr lang="en-US" b="1" i="1" dirty="0" err="1" smtClean="0">
                <a:latin typeface="Times New Roman" pitchFamily="18" charset="0"/>
                <a:cs typeface="Times New Roman" pitchFamily="18" charset="0"/>
              </a:rPr>
              <a:t>Cảnh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sắc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Gò</a:t>
            </a:r>
            <a:r>
              <a:rPr lang="en-US" b="1" i="1" dirty="0" smtClean="0">
                <a:latin typeface="Times New Roman" pitchFamily="18" charset="0"/>
                <a:cs typeface="Times New Roman" pitchFamily="18" charset="0"/>
              </a:rPr>
              <a:t> Me</a:t>
            </a:r>
            <a:endParaRPr lang="en-US" b="1" i="1" dirty="0">
              <a:latin typeface="Times New Roman" pitchFamily="18" charset="0"/>
              <a:cs typeface="Times New Roman" pitchFamily="18" charset="0"/>
            </a:endParaRPr>
          </a:p>
        </p:txBody>
      </p:sp>
      <p:sp>
        <p:nvSpPr>
          <p:cNvPr id="33" name="Rectangle 32"/>
          <p:cNvSpPr/>
          <p:nvPr/>
        </p:nvSpPr>
        <p:spPr>
          <a:xfrm>
            <a:off x="441972" y="3324253"/>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smtClean="0">
                <a:latin typeface="Times New Roman" pitchFamily="18" charset="0"/>
                <a:cs typeface="Times New Roman" pitchFamily="18" charset="0"/>
              </a:rPr>
              <a:t>4. </a:t>
            </a:r>
            <a:r>
              <a:rPr lang="en-US" b="1" i="1" dirty="0" err="1" smtClean="0">
                <a:latin typeface="Times New Roman" pitchFamily="18" charset="0"/>
                <a:cs typeface="Times New Roman" pitchFamily="18" charset="0"/>
              </a:rPr>
              <a:t>Tình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cảm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tác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giả</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đối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với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quê</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hương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đất</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nước</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2669935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Rounded Rectangle 3"/>
          <p:cNvSpPr/>
          <p:nvPr/>
        </p:nvSpPr>
        <p:spPr>
          <a:xfrm>
            <a:off x="2405495" y="318158"/>
            <a:ext cx="4400550" cy="1143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2492518" y="474159"/>
            <a:ext cx="4226503" cy="830997"/>
          </a:xfrm>
          <a:prstGeom prst="rect">
            <a:avLst/>
          </a:prstGeom>
          <a:noFill/>
        </p:spPr>
        <p:txBody>
          <a:bodyPr wrap="square" rtlCol="0">
            <a:spAutoFit/>
          </a:bodyPr>
          <a:lstStyle/>
          <a:p>
            <a:r>
              <a:rPr lang="en-US" sz="2400" dirty="0" err="1" smtClean="0">
                <a:solidFill>
                  <a:prstClr val="black"/>
                </a:solidFill>
                <a:latin typeface="Times New Roman" pitchFamily="18" charset="0"/>
                <a:cs typeface="Times New Roman" pitchFamily="18" charset="0"/>
              </a:rPr>
              <a:t>Người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dân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Gò</a:t>
            </a:r>
            <a:r>
              <a:rPr lang="en-US" sz="2400" dirty="0" smtClean="0">
                <a:solidFill>
                  <a:prstClr val="black"/>
                </a:solidFill>
                <a:latin typeface="Times New Roman" pitchFamily="18" charset="0"/>
                <a:cs typeface="Times New Roman" pitchFamily="18" charset="0"/>
              </a:rPr>
              <a:t> Me </a:t>
            </a:r>
            <a:r>
              <a:rPr lang="en-US" sz="2400" dirty="0" err="1" smtClean="0">
                <a:solidFill>
                  <a:prstClr val="black"/>
                </a:solidFill>
                <a:latin typeface="Times New Roman" pitchFamily="18" charset="0"/>
                <a:cs typeface="Times New Roman" pitchFamily="18" charset="0"/>
              </a:rPr>
              <a:t>hiện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lên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trong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những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vẻ</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đẹp</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
        <p:nvSpPr>
          <p:cNvPr id="6" name="Rounded Rectangle 5"/>
          <p:cNvSpPr/>
          <p:nvPr/>
        </p:nvSpPr>
        <p:spPr>
          <a:xfrm>
            <a:off x="1457325" y="2608117"/>
            <a:ext cx="6211019" cy="169182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619672" y="2640843"/>
            <a:ext cx="6181838" cy="1754326"/>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a:t>
            </a: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2189" y="365553"/>
            <a:ext cx="676155" cy="883688"/>
          </a:xfrm>
          <a:prstGeom prst="rect">
            <a:avLst/>
          </a:prstGeom>
        </p:spPr>
      </p:pic>
    </p:spTree>
    <p:extLst>
      <p:ext uri="{BB962C8B-B14F-4D97-AF65-F5344CB8AC3E}">
        <p14:creationId xmlns:p14="http://schemas.microsoft.com/office/powerpoint/2010/main" val="41974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Rounded Rectangle 3"/>
          <p:cNvSpPr/>
          <p:nvPr/>
        </p:nvSpPr>
        <p:spPr>
          <a:xfrm>
            <a:off x="827584" y="401678"/>
            <a:ext cx="6624735" cy="137426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prstClr val="black"/>
              </a:solidFill>
            </a:endParaRPr>
          </a:p>
        </p:txBody>
      </p:sp>
      <p:sp>
        <p:nvSpPr>
          <p:cNvPr id="5" name="TextBox 4"/>
          <p:cNvSpPr txBox="1"/>
          <p:nvPr/>
        </p:nvSpPr>
        <p:spPr>
          <a:xfrm>
            <a:off x="1163502" y="488647"/>
            <a:ext cx="5952898" cy="1200329"/>
          </a:xfrm>
          <a:prstGeom prst="rect">
            <a:avLst/>
          </a:prstGeom>
          <a:noFill/>
        </p:spPr>
        <p:txBody>
          <a:bodyPr wrap="square" rtlCol="0">
            <a:spAutoFit/>
          </a:bodyPr>
          <a:lstStyle/>
          <a:p>
            <a:pPr algn="just" defTabSz="686006">
              <a:defRPr/>
            </a:pPr>
            <a:r>
              <a:rPr lang="en-US" altLang="zh-CN" sz="2400" dirty="0" err="1">
                <a:solidFill>
                  <a:prstClr val="black"/>
                </a:solidFill>
                <a:latin typeface="Times New Roman" panose="02020603050405020304" pitchFamily="18" charset="0"/>
                <a:cs typeface="Times New Roman" panose="02020603050405020304" pitchFamily="18" charset="0"/>
                <a:sym typeface="+mn-lt"/>
              </a:rPr>
              <a:t>Tình</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yêu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của</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tác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giả</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đối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với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Gò</a:t>
            </a:r>
            <a:r>
              <a:rPr lang="en-US" altLang="zh-CN" sz="2400" dirty="0">
                <a:solidFill>
                  <a:prstClr val="black"/>
                </a:solidFill>
                <a:latin typeface="Times New Roman" panose="02020603050405020304" pitchFamily="18" charset="0"/>
                <a:cs typeface="Times New Roman" panose="02020603050405020304" pitchFamily="18" charset="0"/>
                <a:sym typeface="+mn-lt"/>
              </a:rPr>
              <a:t> Me </a:t>
            </a:r>
            <a:r>
              <a:rPr lang="en-US" altLang="zh-CN" sz="2400" dirty="0" err="1">
                <a:solidFill>
                  <a:prstClr val="black"/>
                </a:solidFill>
                <a:latin typeface="Times New Roman" panose="02020603050405020304" pitchFamily="18" charset="0"/>
                <a:cs typeface="Times New Roman" panose="02020603050405020304" pitchFamily="18" charset="0"/>
                <a:sym typeface="+mn-lt"/>
              </a:rPr>
              <a:t>cứ</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lớn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dần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và</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sâu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sắc</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hơn</a:t>
            </a:r>
            <a:r>
              <a:rPr lang="en-US" altLang="zh-CN" sz="2400" dirty="0">
                <a:solidFill>
                  <a:prstClr val="black"/>
                </a:solidFill>
                <a:latin typeface="Times New Roman" panose="02020603050405020304" pitchFamily="18" charset="0"/>
                <a:cs typeface="Times New Roman" panose="02020603050405020304" pitchFamily="18" charset="0"/>
                <a:sym typeface="+mn-lt"/>
              </a:rPr>
              <a:t> qua </a:t>
            </a:r>
            <a:r>
              <a:rPr lang="en-US" altLang="zh-CN" sz="2400" dirty="0" err="1">
                <a:solidFill>
                  <a:prstClr val="black"/>
                </a:solidFill>
                <a:latin typeface="Times New Roman" panose="02020603050405020304" pitchFamily="18" charset="0"/>
                <a:cs typeface="Times New Roman" panose="02020603050405020304" pitchFamily="18" charset="0"/>
                <a:sym typeface="+mn-lt"/>
              </a:rPr>
              <a:t>năm</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tháng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từ</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thuở</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ấu</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thơ</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đến</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khi</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trưởng</a:t>
            </a:r>
            <a:r>
              <a:rPr lang="en-US" altLang="zh-CN" sz="2400" dirty="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a:solidFill>
                  <a:prstClr val="black"/>
                </a:solidFill>
                <a:latin typeface="Times New Roman" panose="02020603050405020304" pitchFamily="18" charset="0"/>
                <a:cs typeface="Times New Roman" panose="02020603050405020304" pitchFamily="18" charset="0"/>
                <a:sym typeface="+mn-lt"/>
              </a:rPr>
              <a:t>thành</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 </a:t>
            </a:r>
            <a:r>
              <a:rPr lang="en-US" altLang="zh-CN" sz="2400" dirty="0" err="1" smtClean="0">
                <a:solidFill>
                  <a:prstClr val="black"/>
                </a:solidFill>
                <a:latin typeface="Times New Roman" panose="02020603050405020304" pitchFamily="18" charset="0"/>
                <a:cs typeface="Times New Roman" panose="02020603050405020304" pitchFamily="18" charset="0"/>
                <a:sym typeface="+mn-lt"/>
              </a:rPr>
              <a:t>Đúng</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 hay </a:t>
            </a:r>
            <a:r>
              <a:rPr lang="en-US" altLang="zh-CN" sz="2400" dirty="0" err="1" smtClean="0">
                <a:solidFill>
                  <a:prstClr val="black"/>
                </a:solidFill>
                <a:latin typeface="Times New Roman" panose="02020603050405020304" pitchFamily="18" charset="0"/>
                <a:cs typeface="Times New Roman" panose="02020603050405020304" pitchFamily="18" charset="0"/>
                <a:sym typeface="+mn-lt"/>
              </a:rPr>
              <a:t>sai</a:t>
            </a:r>
            <a:r>
              <a:rPr lang="en-US" altLang="zh-CN" sz="2400" dirty="0" smtClean="0">
                <a:solidFill>
                  <a:prstClr val="black"/>
                </a:solidFill>
                <a:latin typeface="Times New Roman" panose="02020603050405020304" pitchFamily="18" charset="0"/>
                <a:cs typeface="Times New Roman" panose="02020603050405020304" pitchFamily="18" charset="0"/>
                <a:sym typeface="+mn-lt"/>
              </a:rPr>
              <a:t>?</a:t>
            </a:r>
            <a:endParaRPr lang="en-US" altLang="zh-CN" sz="2400" dirty="0">
              <a:solidFill>
                <a:prstClr val="black"/>
              </a:solidFill>
              <a:latin typeface="Times New Roman" panose="02020603050405020304" pitchFamily="18" charset="0"/>
              <a:cs typeface="Times New Roman" panose="02020603050405020304" pitchFamily="18" charset="0"/>
              <a:sym typeface="+mn-lt"/>
            </a:endParaRPr>
          </a:p>
        </p:txBody>
      </p:sp>
      <p:sp>
        <p:nvSpPr>
          <p:cNvPr id="6" name="Rounded Rectangle 5"/>
          <p:cNvSpPr/>
          <p:nvPr/>
        </p:nvSpPr>
        <p:spPr>
          <a:xfrm>
            <a:off x="1457325" y="2608117"/>
            <a:ext cx="4143375" cy="104948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prstClr val="black"/>
              </a:solidFill>
            </a:endParaRPr>
          </a:p>
        </p:txBody>
      </p:sp>
      <p:sp>
        <p:nvSpPr>
          <p:cNvPr id="7" name="TextBox 6"/>
          <p:cNvSpPr txBox="1"/>
          <p:nvPr/>
        </p:nvSpPr>
        <p:spPr>
          <a:xfrm>
            <a:off x="1457325" y="2898189"/>
            <a:ext cx="4286250"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Đúng</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9328" y="523899"/>
            <a:ext cx="676155" cy="883688"/>
          </a:xfrm>
          <a:prstGeom prst="rect">
            <a:avLst/>
          </a:prstGeom>
        </p:spPr>
      </p:pic>
    </p:spTree>
    <p:extLst>
      <p:ext uri="{BB962C8B-B14F-4D97-AF65-F5344CB8AC3E}">
        <p14:creationId xmlns:p14="http://schemas.microsoft.com/office/powerpoint/2010/main" val="178960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471" y="1491630"/>
            <a:ext cx="8929529" cy="4392488"/>
          </a:xfrm>
          <a:prstGeom prst="rect">
            <a:avLst/>
          </a:prstGeom>
        </p:spPr>
      </p:pic>
      <p:pic>
        <p:nvPicPr>
          <p:cNvPr id="6" name="Picture 5"/>
          <p:cNvPicPr>
            <a:picLocks noChangeAspect="1"/>
          </p:cNvPicPr>
          <p:nvPr/>
        </p:nvPicPr>
        <p:blipFill>
          <a:blip r:embed="rId4"/>
          <a:stretch>
            <a:fillRect/>
          </a:stretch>
        </p:blipFill>
        <p:spPr>
          <a:xfrm>
            <a:off x="1401619" y="627534"/>
            <a:ext cx="6555232" cy="1217005"/>
          </a:xfrm>
          <a:prstGeom prst="rect">
            <a:avLst/>
          </a:prstGeom>
        </p:spPr>
      </p:pic>
    </p:spTree>
    <p:extLst>
      <p:ext uri="{BB962C8B-B14F-4D97-AF65-F5344CB8AC3E}">
        <p14:creationId xmlns:p14="http://schemas.microsoft.com/office/powerpoint/2010/main" val="3513662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1115616" y="1707654"/>
            <a:ext cx="3267468" cy="3168352"/>
          </a:xfrm>
          <a:prstGeom prst="ellipse">
            <a:avLst/>
          </a:prstGeom>
          <a:solidFill>
            <a:srgbClr val="C9E7A7"/>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stretch>
            <a:fillRect/>
          </a:stretch>
        </p:blipFill>
        <p:spPr>
          <a:xfrm>
            <a:off x="1331640" y="1995686"/>
            <a:ext cx="2592288" cy="2540442"/>
          </a:xfrm>
          <a:prstGeom prst="rect">
            <a:avLst/>
          </a:prstGeom>
        </p:spPr>
      </p:pic>
      <p:sp>
        <p:nvSpPr>
          <p:cNvPr id="23" name="TextBox 22">
            <a:extLst>
              <a:ext uri="{FF2B5EF4-FFF2-40B4-BE49-F238E27FC236}">
                <a16:creationId xmlns:a16="http://schemas.microsoft.com/office/drawing/2014/main" id="{8030938D-CD73-4D1C-99A8-6CB4866672CC}"/>
              </a:ext>
            </a:extLst>
          </p:cNvPr>
          <p:cNvSpPr txBox="1"/>
          <p:nvPr/>
        </p:nvSpPr>
        <p:spPr>
          <a:xfrm>
            <a:off x="4788024" y="2211710"/>
            <a:ext cx="3575051" cy="1893852"/>
          </a:xfrm>
          <a:prstGeom prst="rect">
            <a:avLst/>
          </a:prstGeom>
          <a:noFill/>
        </p:spPr>
        <p:txBody>
          <a:bodyPr wrap="square">
            <a:spAutoFit/>
          </a:bodyPr>
          <a:lstStyle/>
          <a:p>
            <a:pPr algn="just">
              <a:lnSpc>
                <a:spcPct val="115000"/>
              </a:lnSpc>
              <a:spcAft>
                <a:spcPts val="750"/>
              </a:spcAft>
            </a:pP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- 2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bạn</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đại</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diện</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đọc</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cho</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cả</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lớp</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nghe</a:t>
            </a:r>
            <a:endParaRPr lang="en-US" sz="2400" i="1" dirty="0">
              <a:solidFill>
                <a:schemeClr val="tx1">
                  <a:lumMod val="50000"/>
                </a:schemeClr>
              </a:solidFill>
              <a:latin typeface="Times New Roman" panose="02020603050405020304" pitchFamily="18" charset="0"/>
              <a:cs typeface="Times New Roman" pitchFamily="18" charset="0"/>
              <a:sym typeface="Wingdings" panose="05000000000000000000" pitchFamily="2" charset="2"/>
            </a:endParaRPr>
          </a:p>
          <a:p>
            <a:pPr algn="just">
              <a:lnSpc>
                <a:spcPct val="115000"/>
              </a:lnSpc>
              <a:spcAft>
                <a:spcPts val="750"/>
              </a:spcAft>
            </a:pP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Giọng</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đọc</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nhẹ</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nhàng</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tình</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cảm</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sâu</a:t>
            </a:r>
            <a:r>
              <a:rPr lang="en-US" sz="2400" i="1" dirty="0"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 </a:t>
            </a:r>
            <a:r>
              <a:rPr lang="en-US" sz="2400" i="1" dirty="0" err="1" smtClean="0">
                <a:solidFill>
                  <a:schemeClr val="tx1">
                    <a:lumMod val="50000"/>
                  </a:schemeClr>
                </a:solidFill>
                <a:latin typeface="Times New Roman" panose="02020603050405020304" pitchFamily="18" charset="0"/>
                <a:cs typeface="Times New Roman" pitchFamily="18" charset="0"/>
                <a:sym typeface="Wingdings" panose="05000000000000000000" pitchFamily="2" charset="2"/>
              </a:rPr>
              <a:t>lắng</a:t>
            </a:r>
            <a:endParaRPr lang="en-US" sz="2800" i="1" dirty="0">
              <a:solidFill>
                <a:schemeClr val="tx1">
                  <a:lumMod val="50000"/>
                </a:schemeClr>
              </a:solidFill>
              <a:latin typeface="Times New Roman" pitchFamily="18" charset="0"/>
              <a:cs typeface="Times New Roman" pitchFamily="18" charset="0"/>
            </a:endParaRPr>
          </a:p>
        </p:txBody>
      </p:sp>
      <p:sp>
        <p:nvSpPr>
          <p:cNvPr id="24" name="任意多边形: 形状 29">
            <a:extLst>
              <a:ext uri="{FF2B5EF4-FFF2-40B4-BE49-F238E27FC236}">
                <a16:creationId xmlns:a16="http://schemas.microsoft.com/office/drawing/2014/main" id="{E2FB60F6-472A-67D3-EFED-797BADAEA502}"/>
              </a:ext>
            </a:extLst>
          </p:cNvPr>
          <p:cNvSpPr/>
          <p:nvPr/>
        </p:nvSpPr>
        <p:spPr>
          <a:xfrm>
            <a:off x="0" y="808209"/>
            <a:ext cx="11916816"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3" name="Picture 12"/>
          <p:cNvPicPr>
            <a:picLocks noChangeAspect="1"/>
          </p:cNvPicPr>
          <p:nvPr/>
        </p:nvPicPr>
        <p:blipFill>
          <a:blip r:embed="rId4"/>
          <a:stretch>
            <a:fillRect/>
          </a:stretch>
        </p:blipFill>
        <p:spPr>
          <a:xfrm>
            <a:off x="901524" y="106031"/>
            <a:ext cx="6963120" cy="1109409"/>
          </a:xfrm>
          <a:prstGeom prst="rect">
            <a:avLst/>
          </a:prstGeom>
        </p:spPr>
      </p:pic>
    </p:spTree>
    <p:extLst>
      <p:ext uri="{BB962C8B-B14F-4D97-AF65-F5344CB8AC3E}">
        <p14:creationId xmlns:p14="http://schemas.microsoft.com/office/powerpoint/2010/main" val="104025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animEffect transition="in" filter="circle(in)">
                                      <p:cBhvr>
                                        <p:cTn id="23" dur="2000"/>
                                        <p:tgtEl>
                                          <p:spTgt spid="2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xEl>
                                              <p:pRg st="1" end="1"/>
                                            </p:txEl>
                                          </p:spTgt>
                                        </p:tgtEl>
                                        <p:attrNameLst>
                                          <p:attrName>style.visibility</p:attrName>
                                        </p:attrNameLst>
                                      </p:cBhvr>
                                      <p:to>
                                        <p:strVal val="visible"/>
                                      </p:to>
                                    </p:set>
                                    <p:animEffect transition="in" filter="wipe(down)">
                                      <p:cBhvr>
                                        <p:cTn id="28"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7A7"/>
        </a:solidFill>
        <a:effectLst/>
      </p:bgPr>
    </p:bg>
    <p:spTree>
      <p:nvGrpSpPr>
        <p:cNvPr id="1" name="Shape 1947"/>
        <p:cNvGrpSpPr/>
        <p:nvPr/>
      </p:nvGrpSpPr>
      <p:grpSpPr>
        <a:xfrm>
          <a:off x="0" y="0"/>
          <a:ext cx="0" cy="0"/>
          <a:chOff x="0" y="0"/>
          <a:chExt cx="0" cy="0"/>
        </a:xfrm>
      </p:grpSpPr>
      <p:sp>
        <p:nvSpPr>
          <p:cNvPr id="5" name="Rectangle 4"/>
          <p:cNvSpPr/>
          <p:nvPr/>
        </p:nvSpPr>
        <p:spPr>
          <a:xfrm>
            <a:off x="0" y="0"/>
            <a:ext cx="1043608" cy="514350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48064" y="267494"/>
            <a:ext cx="4608512" cy="4524315"/>
          </a:xfrm>
          <a:prstGeom prst="rect">
            <a:avLst/>
          </a:prstGeom>
        </p:spPr>
        <p:txBody>
          <a:bodyPr wrap="square">
            <a:spAutoFit/>
          </a:bodyPr>
          <a:lstStyle/>
          <a:p>
            <a:r>
              <a:rPr lang="vi-VN" i="1" dirty="0">
                <a:solidFill>
                  <a:schemeClr val="bg2">
                    <a:lumMod val="10000"/>
                  </a:schemeClr>
                </a:solidFill>
                <a:latin typeface="Times New Roman" panose="02020603050405020304" pitchFamily="18" charset="0"/>
                <a:cs typeface="Times New Roman" panose="02020603050405020304" pitchFamily="18" charset="0"/>
              </a:rPr>
              <a:t>Ôi, thuở ấu thơ,</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Cắt cỏ, chăn bò.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Gối đầu lên 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Nằm dưới làn me, nghe tre thổi sáo.</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Lòng nghe theo bướm, theo chim,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Mạ non cong vắt lưỡi liềm,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Lá xanh như dải lụa mềm lửng lơ.</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en-US" i="1" dirty="0">
                <a:solidFill>
                  <a:schemeClr val="bg2">
                    <a:lumMod val="10000"/>
                  </a:schemeClr>
                </a:solidFill>
                <a:latin typeface="Times New Roman" panose="02020603050405020304" pitchFamily="18" charset="0"/>
                <a:cs typeface="Times New Roman" panose="02020603050405020304" pitchFamily="18" charset="0"/>
              </a:rPr>
              <a:t>[…]</a:t>
            </a:r>
            <a:r>
              <a:rPr lang="vi-VN" i="1" dirty="0">
                <a:solidFill>
                  <a:schemeClr val="bg2">
                    <a:lumMod val="10000"/>
                  </a:schemeClr>
                </a:solidFill>
                <a:latin typeface="Times New Roman" panose="02020603050405020304" pitchFamily="18" charset="0"/>
                <a:cs typeface="Times New Roman" panose="02020603050405020304" pitchFamily="18" charset="0"/>
              </a:rPr>
              <a:t>Tôi nằm trên võng mẹ đưa,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Có chim cu gáy giữa trưa hanh nồng.</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Tiếng ai vút đầu bông lúa chín,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Gió dìu vương xao xuyến bờ tre: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Chị tôi má đỏ thẹn thò,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Giã me bên trã canh chua ngọt ngào.</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43608" y="267494"/>
            <a:ext cx="4898562" cy="5078313"/>
          </a:xfrm>
          <a:prstGeom prst="rect">
            <a:avLst/>
          </a:prstGeom>
        </p:spPr>
        <p:txBody>
          <a:bodyPr wrap="square">
            <a:spAutoFit/>
          </a:bodyPr>
          <a:lstStyle/>
          <a:p>
            <a:r>
              <a:rPr lang="en-US" i="1" dirty="0">
                <a:solidFill>
                  <a:schemeClr val="bg2">
                    <a:lumMod val="10000"/>
                  </a:schemeClr>
                </a:solidFill>
                <a:latin typeface="Times New Roman" panose="02020603050405020304" pitchFamily="18" charset="0"/>
                <a:cs typeface="Times New Roman" panose="02020603050405020304" pitchFamily="18" charset="0"/>
              </a:rPr>
              <a:t>Q</a:t>
            </a:r>
            <a:r>
              <a:rPr lang="vi-VN" i="1" dirty="0">
                <a:solidFill>
                  <a:schemeClr val="bg2">
                    <a:lumMod val="10000"/>
                  </a:schemeClr>
                </a:solidFill>
                <a:latin typeface="Times New Roman" panose="02020603050405020304" pitchFamily="18" charset="0"/>
                <a:cs typeface="Times New Roman" panose="02020603050405020304" pitchFamily="18" charset="0"/>
              </a:rPr>
              <a:t>uê tôi đó! Mặt trông ra bể,</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Đóm hải đăng tắt lóe đêm đêm.</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Con đê cát đỏ cỏ viền,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Leng keng nhạc ngựa ngược lên chợ Gò.</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Ruộng vây quanh, bốn mùa gió mát,</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Lúa Nàng - keo chói rực mặt trời.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Ao làng trăng tắm, mây bơi,</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Nước trong như nước mắt người tôi yêu.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Quê tôi sớm sớm, chiều chiều,</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Lao xao vườn mía.</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Mái lá khoan thai thở làn khói nhẹ,</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Những chị, những em má núng đồng tiền.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Nọc cấy, tay tròn, nghiêng nón làm duyên,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Véo von điệu hát cổ truyền.</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Tre thôi khúc khích, mây chìm lắng nghe:</a:t>
            </a:r>
            <a:endParaRPr lang="en-US" i="1" dirty="0">
              <a:solidFill>
                <a:schemeClr val="bg2">
                  <a:lumMod val="10000"/>
                </a:schemeClr>
              </a:solidFill>
              <a:latin typeface="Times New Roman" panose="02020603050405020304" pitchFamily="18" charset="0"/>
              <a:cs typeface="Times New Roman" panose="02020603050405020304" pitchFamily="18" charset="0"/>
            </a:endParaRPr>
          </a:p>
          <a:p>
            <a:r>
              <a:rPr lang="vi-VN" i="1" dirty="0">
                <a:solidFill>
                  <a:schemeClr val="bg2">
                    <a:lumMod val="10000"/>
                  </a:schemeClr>
                </a:solidFill>
                <a:latin typeface="Times New Roman" panose="02020603050405020304" pitchFamily="18" charset="0"/>
                <a:cs typeface="Times New Roman" panose="02020603050405020304" pitchFamily="18" charset="0"/>
              </a:rPr>
              <a:t>“Hò ơ... Trai Biên Hòa lụy gái Gò Me,</a:t>
            </a:r>
            <a:br>
              <a:rPr lang="vi-VN" i="1" dirty="0">
                <a:solidFill>
                  <a:schemeClr val="bg2">
                    <a:lumMod val="10000"/>
                  </a:schemeClr>
                </a:solidFill>
                <a:latin typeface="Times New Roman" panose="02020603050405020304" pitchFamily="18" charset="0"/>
                <a:cs typeface="Times New Roman" panose="02020603050405020304" pitchFamily="18" charset="0"/>
              </a:rPr>
            </a:br>
            <a:r>
              <a:rPr lang="vi-VN" i="1" dirty="0">
                <a:solidFill>
                  <a:schemeClr val="bg2">
                    <a:lumMod val="10000"/>
                  </a:schemeClr>
                </a:solidFill>
                <a:latin typeface="Times New Roman" panose="02020603050405020304" pitchFamily="18" charset="0"/>
                <a:cs typeface="Times New Roman" panose="02020603050405020304" pitchFamily="18" charset="0"/>
              </a:rPr>
              <a:t>Không vì sắc lịch, mà chỉ vì mê giọng hò”.</a:t>
            </a:r>
            <a:br>
              <a:rPr lang="vi-VN" i="1" dirty="0">
                <a:solidFill>
                  <a:schemeClr val="bg2">
                    <a:lumMod val="10000"/>
                  </a:schemeClr>
                </a:solidFill>
                <a:latin typeface="Times New Roman" panose="02020603050405020304" pitchFamily="18" charset="0"/>
                <a:cs typeface="Times New Roman" panose="02020603050405020304" pitchFamily="18" charset="0"/>
              </a:rPr>
            </a:br>
            <a:endParaRPr lang="en-US" dirty="0">
              <a:solidFill>
                <a:schemeClr val="bg2">
                  <a:lumMod val="10000"/>
                </a:schemeClr>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rot="16200000">
            <a:off x="-1362693" y="1794547"/>
            <a:ext cx="4251435" cy="1743088"/>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8176" b="100000" l="0" r="91026"/>
                    </a14:imgEffect>
                  </a14:imgLayer>
                </a14:imgProps>
              </a:ext>
              <a:ext uri="{28A0092B-C50C-407E-A947-70E740481C1C}">
                <a14:useLocalDpi xmlns:a14="http://schemas.microsoft.com/office/drawing/2010/main" val="0"/>
              </a:ext>
            </a:extLst>
          </a:blip>
          <a:stretch>
            <a:fillRect/>
          </a:stretch>
        </p:blipFill>
        <p:spPr>
          <a:xfrm rot="1465469">
            <a:off x="7818521" y="4292409"/>
            <a:ext cx="1142626" cy="998799"/>
          </a:xfrm>
          <a:prstGeom prst="rect">
            <a:avLst/>
          </a:prstGeom>
        </p:spPr>
      </p:pic>
    </p:spTree>
    <p:extLst>
      <p:ext uri="{BB962C8B-B14F-4D97-AF65-F5344CB8AC3E}">
        <p14:creationId xmlns:p14="http://schemas.microsoft.com/office/powerpoint/2010/main" val="187711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66836" y="1777668"/>
            <a:ext cx="1653868" cy="1005796"/>
            <a:chOff x="2116374" y="1969"/>
            <a:chExt cx="1143170" cy="743060"/>
          </a:xfrm>
        </p:grpSpPr>
        <p:sp>
          <p:nvSpPr>
            <p:cNvPr id="11" name="Rounded Rectangle 10"/>
            <p:cNvSpPr/>
            <p:nvPr/>
          </p:nvSpPr>
          <p:spPr>
            <a:xfrm>
              <a:off x="2116374" y="1969"/>
              <a:ext cx="1143170" cy="74306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Lúa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keo</a:t>
              </a:r>
              <a:endParaRPr lang="en-US" sz="2800" dirty="0">
                <a:latin typeface="Times New Roman" panose="02020603050405020304" pitchFamily="18" charset="0"/>
                <a:cs typeface="Times New Roman" panose="02020603050405020304" pitchFamily="18" charset="0"/>
              </a:endParaRPr>
            </a:p>
          </p:txBody>
        </p:sp>
        <p:sp>
          <p:nvSpPr>
            <p:cNvPr id="12" name="Rounded Rectangle 4"/>
            <p:cNvSpPr/>
            <p:nvPr/>
          </p:nvSpPr>
          <p:spPr>
            <a:xfrm>
              <a:off x="2152647" y="38242"/>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5364088" y="3671627"/>
            <a:ext cx="1653868" cy="1005796"/>
            <a:chOff x="3342826" y="1228421"/>
            <a:chExt cx="1143170" cy="743060"/>
          </a:xfrm>
        </p:grpSpPr>
        <p:sp>
          <p:nvSpPr>
            <p:cNvPr id="15" name="Rounded Rectangle 14"/>
            <p:cNvSpPr/>
            <p:nvPr/>
          </p:nvSpPr>
          <p:spPr>
            <a:xfrm>
              <a:off x="3342826" y="1228421"/>
              <a:ext cx="1143170" cy="743060"/>
            </a:xfrm>
            <a:prstGeom prst="roundRect">
              <a:avLst/>
            </a:prstGeom>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Lụy</a:t>
              </a:r>
              <a:endParaRPr lang="en-US" sz="2800" dirty="0">
                <a:latin typeface="Times New Roman" panose="02020603050405020304" pitchFamily="18" charset="0"/>
                <a:cs typeface="Times New Roman" panose="02020603050405020304" pitchFamily="18" charset="0"/>
              </a:endParaRPr>
            </a:p>
          </p:txBody>
        </p:sp>
        <p:sp>
          <p:nvSpPr>
            <p:cNvPr id="16"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3605047" y="2280566"/>
            <a:ext cx="1653868" cy="1005796"/>
            <a:chOff x="2116374" y="2454873"/>
            <a:chExt cx="1143170" cy="743060"/>
          </a:xfrm>
        </p:grpSpPr>
        <p:sp>
          <p:nvSpPr>
            <p:cNvPr id="18" name="Rounded Rectangle 17"/>
            <p:cNvSpPr/>
            <p:nvPr/>
          </p:nvSpPr>
          <p:spPr>
            <a:xfrm>
              <a:off x="2116374" y="2454873"/>
              <a:ext cx="1143170" cy="743060"/>
            </a:xfrm>
            <a:prstGeom prst="roundRect">
              <a:avLst/>
            </a:prstGeom>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Nọc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cấy</a:t>
              </a:r>
              <a:endParaRPr lang="en-US" sz="2800" dirty="0">
                <a:latin typeface="Times New Roman" panose="02020603050405020304" pitchFamily="18" charset="0"/>
                <a:cs typeface="Times New Roman" panose="02020603050405020304" pitchFamily="18" charset="0"/>
              </a:endParaRPr>
            </a:p>
          </p:txBody>
        </p:sp>
        <p:sp>
          <p:nvSpPr>
            <p:cNvPr id="19" name="Rounded Rectangle 10"/>
            <p:cNvSpPr/>
            <p:nvPr/>
          </p:nvSpPr>
          <p:spPr>
            <a:xfrm>
              <a:off x="2152647" y="2491146"/>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1500192" y="3168729"/>
            <a:ext cx="1653868" cy="1005796"/>
            <a:chOff x="889922" y="1228421"/>
            <a:chExt cx="1143170" cy="743060"/>
          </a:xfrm>
        </p:grpSpPr>
        <p:sp>
          <p:nvSpPr>
            <p:cNvPr id="25" name="Rounded Rectangle 24"/>
            <p:cNvSpPr/>
            <p:nvPr/>
          </p:nvSpPr>
          <p:spPr>
            <a:xfrm>
              <a:off x="889922" y="1228421"/>
              <a:ext cx="1143170" cy="743060"/>
            </a:xfrm>
            <a:prstGeom prst="roundRect">
              <a:avLst/>
            </a:prstGeom>
            <a:solidFill>
              <a:schemeClr val="accent2">
                <a:lumMod val="60000"/>
                <a:lumOff val="40000"/>
              </a:schemeClr>
            </a:solid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Núng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tiền</a:t>
              </a:r>
              <a:endParaRPr lang="en-US" sz="2800" dirty="0">
                <a:latin typeface="Times New Roman" panose="02020603050405020304" pitchFamily="18" charset="0"/>
                <a:cs typeface="Times New Roman" panose="02020603050405020304" pitchFamily="18" charset="0"/>
              </a:endParaRPr>
            </a:p>
          </p:txBody>
        </p:sp>
        <p:sp>
          <p:nvSpPr>
            <p:cNvPr id="26" name="Rounded Rectangle 13"/>
            <p:cNvSpPr/>
            <p:nvPr/>
          </p:nvSpPr>
          <p:spPr>
            <a:xfrm>
              <a:off x="926195"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6898613" y="2162933"/>
            <a:ext cx="1653868" cy="1005796"/>
            <a:chOff x="3342826" y="1228421"/>
            <a:chExt cx="1143170" cy="743060"/>
          </a:xfrm>
        </p:grpSpPr>
        <p:sp>
          <p:nvSpPr>
            <p:cNvPr id="28" name="Rounded Rectangle 27"/>
            <p:cNvSpPr/>
            <p:nvPr/>
          </p:nvSpPr>
          <p:spPr>
            <a:xfrm>
              <a:off x="3342826" y="1228421"/>
              <a:ext cx="1143170" cy="74306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nchor="ctr"/>
            <a:lstStyle/>
            <a:p>
              <a:pPr algn="ct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lịch</a:t>
              </a:r>
              <a:endParaRPr lang="en-US" sz="2800" dirty="0">
                <a:latin typeface="Times New Roman" panose="02020603050405020304" pitchFamily="18" charset="0"/>
                <a:cs typeface="Times New Roman" panose="02020603050405020304" pitchFamily="18" charset="0"/>
              </a:endParaRPr>
            </a:p>
          </p:txBody>
        </p:sp>
        <p:sp>
          <p:nvSpPr>
            <p:cNvPr id="29" name="Rounded Rectangle 7"/>
            <p:cNvSpPr/>
            <p:nvPr/>
          </p:nvSpPr>
          <p:spPr>
            <a:xfrm>
              <a:off x="3379099" y="1264694"/>
              <a:ext cx="1070624" cy="6705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algn="ctr" defTabSz="1289050">
                <a:lnSpc>
                  <a:spcPct val="90000"/>
                </a:lnSpc>
                <a:spcBef>
                  <a:spcPct val="0"/>
                </a:spcBef>
                <a:spcAft>
                  <a:spcPct val="35000"/>
                </a:spcAft>
              </a:pPr>
              <a:endParaRPr lang="en-US" sz="2800">
                <a:solidFill>
                  <a:prstClr val="white"/>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0" y="0"/>
            <a:ext cx="9144000" cy="1106365"/>
          </a:xfrm>
          <a:prstGeom prst="rect">
            <a:avLst/>
          </a:prstGeom>
          <a:solidFill>
            <a:srgbClr val="C9E7A7"/>
          </a:solidFill>
          <a:ln>
            <a:solidFill>
              <a:srgbClr val="C9E7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39552" y="241202"/>
            <a:ext cx="6875915" cy="1095515"/>
          </a:xfrm>
          <a:prstGeom prst="rect">
            <a:avLst/>
          </a:prstGeom>
        </p:spPr>
      </p:pic>
      <p:pic>
        <p:nvPicPr>
          <p:cNvPr id="31" name="Picture 30"/>
          <p:cNvPicPr>
            <a:picLocks noChangeAspect="1"/>
          </p:cNvPicPr>
          <p:nvPr/>
        </p:nvPicPr>
        <p:blipFill>
          <a:blip r:embed="rId4"/>
          <a:stretch>
            <a:fillRect/>
          </a:stretch>
        </p:blipFill>
        <p:spPr>
          <a:xfrm>
            <a:off x="6943259" y="79959"/>
            <a:ext cx="1822420" cy="1785971"/>
          </a:xfrm>
          <a:prstGeom prst="rect">
            <a:avLst/>
          </a:prstGeom>
        </p:spPr>
      </p:pic>
    </p:spTree>
    <p:extLst>
      <p:ext uri="{BB962C8B-B14F-4D97-AF65-F5344CB8AC3E}">
        <p14:creationId xmlns:p14="http://schemas.microsoft.com/office/powerpoint/2010/main" val="24867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80">
                                          <p:stCondLst>
                                            <p:cond delay="0"/>
                                          </p:stCondLst>
                                        </p:cTn>
                                        <p:tgtEl>
                                          <p:spTgt spid="20"/>
                                        </p:tgtEl>
                                      </p:cBhvr>
                                    </p:animEffect>
                                    <p:anim calcmode="lin" valueType="num">
                                      <p:cBhvr>
                                        <p:cTn id="2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9" dur="26">
                                          <p:stCondLst>
                                            <p:cond delay="650"/>
                                          </p:stCondLst>
                                        </p:cTn>
                                        <p:tgtEl>
                                          <p:spTgt spid="20"/>
                                        </p:tgtEl>
                                      </p:cBhvr>
                                      <p:to x="100000" y="60000"/>
                                    </p:animScale>
                                    <p:animScale>
                                      <p:cBhvr>
                                        <p:cTn id="30" dur="166" decel="50000">
                                          <p:stCondLst>
                                            <p:cond delay="676"/>
                                          </p:stCondLst>
                                        </p:cTn>
                                        <p:tgtEl>
                                          <p:spTgt spid="20"/>
                                        </p:tgtEl>
                                      </p:cBhvr>
                                      <p:to x="100000" y="100000"/>
                                    </p:animScale>
                                    <p:animScale>
                                      <p:cBhvr>
                                        <p:cTn id="31" dur="26">
                                          <p:stCondLst>
                                            <p:cond delay="1312"/>
                                          </p:stCondLst>
                                        </p:cTn>
                                        <p:tgtEl>
                                          <p:spTgt spid="20"/>
                                        </p:tgtEl>
                                      </p:cBhvr>
                                      <p:to x="100000" y="80000"/>
                                    </p:animScale>
                                    <p:animScale>
                                      <p:cBhvr>
                                        <p:cTn id="32" dur="166" decel="50000">
                                          <p:stCondLst>
                                            <p:cond delay="1338"/>
                                          </p:stCondLst>
                                        </p:cTn>
                                        <p:tgtEl>
                                          <p:spTgt spid="20"/>
                                        </p:tgtEl>
                                      </p:cBhvr>
                                      <p:to x="100000" y="100000"/>
                                    </p:animScale>
                                    <p:animScale>
                                      <p:cBhvr>
                                        <p:cTn id="33" dur="26">
                                          <p:stCondLst>
                                            <p:cond delay="1642"/>
                                          </p:stCondLst>
                                        </p:cTn>
                                        <p:tgtEl>
                                          <p:spTgt spid="20"/>
                                        </p:tgtEl>
                                      </p:cBhvr>
                                      <p:to x="100000" y="90000"/>
                                    </p:animScale>
                                    <p:animScale>
                                      <p:cBhvr>
                                        <p:cTn id="34" dur="166" decel="50000">
                                          <p:stCondLst>
                                            <p:cond delay="1668"/>
                                          </p:stCondLst>
                                        </p:cTn>
                                        <p:tgtEl>
                                          <p:spTgt spid="20"/>
                                        </p:tgtEl>
                                      </p:cBhvr>
                                      <p:to x="100000" y="100000"/>
                                    </p:animScale>
                                    <p:animScale>
                                      <p:cBhvr>
                                        <p:cTn id="35" dur="26">
                                          <p:stCondLst>
                                            <p:cond delay="1808"/>
                                          </p:stCondLst>
                                        </p:cTn>
                                        <p:tgtEl>
                                          <p:spTgt spid="20"/>
                                        </p:tgtEl>
                                      </p:cBhvr>
                                      <p:to x="100000" y="95000"/>
                                    </p:animScale>
                                    <p:animScale>
                                      <p:cBhvr>
                                        <p:cTn id="36" dur="166" decel="50000">
                                          <p:stCondLst>
                                            <p:cond delay="1834"/>
                                          </p:stCondLst>
                                        </p:cTn>
                                        <p:tgtEl>
                                          <p:spTgt spid="2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80">
                                          <p:stCondLst>
                                            <p:cond delay="0"/>
                                          </p:stCondLst>
                                        </p:cTn>
                                        <p:tgtEl>
                                          <p:spTgt spid="17"/>
                                        </p:tgtEl>
                                      </p:cBhvr>
                                    </p:animEffect>
                                    <p:anim calcmode="lin" valueType="num">
                                      <p:cBhvr>
                                        <p:cTn id="4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45" dur="26">
                                          <p:stCondLst>
                                            <p:cond delay="650"/>
                                          </p:stCondLst>
                                        </p:cTn>
                                        <p:tgtEl>
                                          <p:spTgt spid="17"/>
                                        </p:tgtEl>
                                      </p:cBhvr>
                                      <p:to x="100000" y="60000"/>
                                    </p:animScale>
                                    <p:animScale>
                                      <p:cBhvr>
                                        <p:cTn id="46" dur="166" decel="50000">
                                          <p:stCondLst>
                                            <p:cond delay="676"/>
                                          </p:stCondLst>
                                        </p:cTn>
                                        <p:tgtEl>
                                          <p:spTgt spid="17"/>
                                        </p:tgtEl>
                                      </p:cBhvr>
                                      <p:to x="100000" y="100000"/>
                                    </p:animScale>
                                    <p:animScale>
                                      <p:cBhvr>
                                        <p:cTn id="47" dur="26">
                                          <p:stCondLst>
                                            <p:cond delay="1312"/>
                                          </p:stCondLst>
                                        </p:cTn>
                                        <p:tgtEl>
                                          <p:spTgt spid="17"/>
                                        </p:tgtEl>
                                      </p:cBhvr>
                                      <p:to x="100000" y="80000"/>
                                    </p:animScale>
                                    <p:animScale>
                                      <p:cBhvr>
                                        <p:cTn id="48" dur="166" decel="50000">
                                          <p:stCondLst>
                                            <p:cond delay="1338"/>
                                          </p:stCondLst>
                                        </p:cTn>
                                        <p:tgtEl>
                                          <p:spTgt spid="17"/>
                                        </p:tgtEl>
                                      </p:cBhvr>
                                      <p:to x="100000" y="100000"/>
                                    </p:animScale>
                                    <p:animScale>
                                      <p:cBhvr>
                                        <p:cTn id="49" dur="26">
                                          <p:stCondLst>
                                            <p:cond delay="1642"/>
                                          </p:stCondLst>
                                        </p:cTn>
                                        <p:tgtEl>
                                          <p:spTgt spid="17"/>
                                        </p:tgtEl>
                                      </p:cBhvr>
                                      <p:to x="100000" y="90000"/>
                                    </p:animScale>
                                    <p:animScale>
                                      <p:cBhvr>
                                        <p:cTn id="50" dur="166" decel="50000">
                                          <p:stCondLst>
                                            <p:cond delay="1668"/>
                                          </p:stCondLst>
                                        </p:cTn>
                                        <p:tgtEl>
                                          <p:spTgt spid="17"/>
                                        </p:tgtEl>
                                      </p:cBhvr>
                                      <p:to x="100000" y="100000"/>
                                    </p:animScale>
                                    <p:animScale>
                                      <p:cBhvr>
                                        <p:cTn id="51" dur="26">
                                          <p:stCondLst>
                                            <p:cond delay="1808"/>
                                          </p:stCondLst>
                                        </p:cTn>
                                        <p:tgtEl>
                                          <p:spTgt spid="17"/>
                                        </p:tgtEl>
                                      </p:cBhvr>
                                      <p:to x="100000" y="95000"/>
                                    </p:animScale>
                                    <p:animScale>
                                      <p:cBhvr>
                                        <p:cTn id="52" dur="166" decel="50000">
                                          <p:stCondLst>
                                            <p:cond delay="1834"/>
                                          </p:stCondLst>
                                        </p:cTn>
                                        <p:tgtEl>
                                          <p:spTgt spid="17"/>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down)">
                                      <p:cBhvr>
                                        <p:cTn id="71" dur="580">
                                          <p:stCondLst>
                                            <p:cond delay="0"/>
                                          </p:stCondLst>
                                        </p:cTn>
                                        <p:tgtEl>
                                          <p:spTgt spid="27"/>
                                        </p:tgtEl>
                                      </p:cBhvr>
                                    </p:animEffect>
                                    <p:anim calcmode="lin" valueType="num">
                                      <p:cBhvr>
                                        <p:cTn id="72"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77" dur="26">
                                          <p:stCondLst>
                                            <p:cond delay="650"/>
                                          </p:stCondLst>
                                        </p:cTn>
                                        <p:tgtEl>
                                          <p:spTgt spid="27"/>
                                        </p:tgtEl>
                                      </p:cBhvr>
                                      <p:to x="100000" y="60000"/>
                                    </p:animScale>
                                    <p:animScale>
                                      <p:cBhvr>
                                        <p:cTn id="78" dur="166" decel="50000">
                                          <p:stCondLst>
                                            <p:cond delay="676"/>
                                          </p:stCondLst>
                                        </p:cTn>
                                        <p:tgtEl>
                                          <p:spTgt spid="27"/>
                                        </p:tgtEl>
                                      </p:cBhvr>
                                      <p:to x="100000" y="100000"/>
                                    </p:animScale>
                                    <p:animScale>
                                      <p:cBhvr>
                                        <p:cTn id="79" dur="26">
                                          <p:stCondLst>
                                            <p:cond delay="1312"/>
                                          </p:stCondLst>
                                        </p:cTn>
                                        <p:tgtEl>
                                          <p:spTgt spid="27"/>
                                        </p:tgtEl>
                                      </p:cBhvr>
                                      <p:to x="100000" y="80000"/>
                                    </p:animScale>
                                    <p:animScale>
                                      <p:cBhvr>
                                        <p:cTn id="80" dur="166" decel="50000">
                                          <p:stCondLst>
                                            <p:cond delay="1338"/>
                                          </p:stCondLst>
                                        </p:cTn>
                                        <p:tgtEl>
                                          <p:spTgt spid="27"/>
                                        </p:tgtEl>
                                      </p:cBhvr>
                                      <p:to x="100000" y="100000"/>
                                    </p:animScale>
                                    <p:animScale>
                                      <p:cBhvr>
                                        <p:cTn id="81" dur="26">
                                          <p:stCondLst>
                                            <p:cond delay="1642"/>
                                          </p:stCondLst>
                                        </p:cTn>
                                        <p:tgtEl>
                                          <p:spTgt spid="27"/>
                                        </p:tgtEl>
                                      </p:cBhvr>
                                      <p:to x="100000" y="90000"/>
                                    </p:animScale>
                                    <p:animScale>
                                      <p:cBhvr>
                                        <p:cTn id="82" dur="166" decel="50000">
                                          <p:stCondLst>
                                            <p:cond delay="1668"/>
                                          </p:stCondLst>
                                        </p:cTn>
                                        <p:tgtEl>
                                          <p:spTgt spid="27"/>
                                        </p:tgtEl>
                                      </p:cBhvr>
                                      <p:to x="100000" y="100000"/>
                                    </p:animScale>
                                    <p:animScale>
                                      <p:cBhvr>
                                        <p:cTn id="83" dur="26">
                                          <p:stCondLst>
                                            <p:cond delay="1808"/>
                                          </p:stCondLst>
                                        </p:cTn>
                                        <p:tgtEl>
                                          <p:spTgt spid="27"/>
                                        </p:tgtEl>
                                      </p:cBhvr>
                                      <p:to x="100000" y="95000"/>
                                    </p:animScale>
                                    <p:animScale>
                                      <p:cBhvr>
                                        <p:cTn id="84"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74"/>
          <p:cNvCxnSpPr/>
          <p:nvPr/>
        </p:nvCxnSpPr>
        <p:spPr>
          <a:xfrm>
            <a:off x="3350190" y="1092054"/>
            <a:ext cx="0" cy="386862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Oval 75"/>
          <p:cNvSpPr/>
          <p:nvPr/>
        </p:nvSpPr>
        <p:spPr>
          <a:xfrm>
            <a:off x="3206124" y="1491630"/>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1</a:t>
            </a:r>
            <a:endParaRPr lang="en-US" altLang="zh-CN" sz="1200" dirty="0">
              <a:solidFill>
                <a:prstClr val="white"/>
              </a:solidFill>
              <a:latin typeface="Calibri Light" panose="020F0302020204030204" charset="0"/>
            </a:endParaRPr>
          </a:p>
        </p:txBody>
      </p:sp>
      <p:sp>
        <p:nvSpPr>
          <p:cNvPr id="19" name="Oval 77"/>
          <p:cNvSpPr/>
          <p:nvPr/>
        </p:nvSpPr>
        <p:spPr>
          <a:xfrm>
            <a:off x="3210464" y="2262282"/>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2</a:t>
            </a:r>
          </a:p>
        </p:txBody>
      </p:sp>
      <p:sp>
        <p:nvSpPr>
          <p:cNvPr id="20" name="Oval 78"/>
          <p:cNvSpPr/>
          <p:nvPr/>
        </p:nvSpPr>
        <p:spPr>
          <a:xfrm>
            <a:off x="3206124" y="321972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a:solidFill>
                  <a:prstClr val="white"/>
                </a:solidFill>
                <a:latin typeface="Calibri Light" panose="020F0302020204030204" charset="0"/>
              </a:rPr>
              <a:t>3</a:t>
            </a:r>
          </a:p>
        </p:txBody>
      </p:sp>
      <p:sp>
        <p:nvSpPr>
          <p:cNvPr id="11" name="Rectangle 10"/>
          <p:cNvSpPr/>
          <p:nvPr/>
        </p:nvSpPr>
        <p:spPr>
          <a:xfrm>
            <a:off x="3673165" y="1344299"/>
            <a:ext cx="5186798" cy="3616375"/>
          </a:xfrm>
          <a:prstGeom prst="rect">
            <a:avLst/>
          </a:prstGeom>
        </p:spPr>
        <p:txBody>
          <a:bodyPr wrap="square">
            <a:spAutoFit/>
          </a:bodyPr>
          <a:lstStyle/>
          <a:p>
            <a:pPr algn="just"/>
            <a:r>
              <a:rPr lang="en-US" sz="2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200" dirty="0" err="1" smtClean="0">
                <a:latin typeface="Times New Roman" panose="02020603050405020304" pitchFamily="18" charset="0"/>
                <a:ea typeface="Arial" panose="020B0604020202020204" pitchFamily="34" charset="0"/>
                <a:cs typeface="Times New Roman" panose="02020603050405020304" pitchFamily="18" charset="0"/>
              </a:rPr>
              <a:t>Hoàng</a:t>
            </a:r>
            <a:r>
              <a:rPr lang="en-US" sz="22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Tố</a:t>
            </a:r>
            <a:r>
              <a:rPr lang="en-US" sz="2200" dirty="0">
                <a:latin typeface="Times New Roman" panose="02020603050405020304" pitchFamily="18" charset="0"/>
                <a:ea typeface="Arial" panose="020B0604020202020204" pitchFamily="34" charset="0"/>
                <a:cs typeface="Times New Roman" panose="02020603050405020304" pitchFamily="18" charset="0"/>
              </a:rPr>
              <a:t> </a:t>
            </a:r>
            <a:r>
              <a:rPr lang="en-US" sz="2200" dirty="0" err="1">
                <a:latin typeface="Times New Roman" panose="02020603050405020304" pitchFamily="18" charset="0"/>
                <a:ea typeface="Arial" panose="020B0604020202020204" pitchFamily="34" charset="0"/>
                <a:cs typeface="Times New Roman" panose="02020603050405020304" pitchFamily="18" charset="0"/>
              </a:rPr>
              <a:t>Nguyên</a:t>
            </a:r>
            <a:r>
              <a:rPr lang="en-US" sz="2200" dirty="0">
                <a:latin typeface="Times New Roman" panose="02020603050405020304" pitchFamily="18" charset="0"/>
                <a:ea typeface="Arial" panose="020B0604020202020204" pitchFamily="34" charset="0"/>
                <a:cs typeface="Times New Roman" panose="02020603050405020304" pitchFamily="18" charset="0"/>
              </a:rPr>
              <a:t> ( 1929-1975</a:t>
            </a:r>
            <a:r>
              <a:rPr lang="en-US" sz="2200" dirty="0" smtClean="0">
                <a:latin typeface="Times New Roman" panose="02020603050405020304" pitchFamily="18" charset="0"/>
                <a:ea typeface="Arial" panose="020B0604020202020204" pitchFamily="34" charset="0"/>
                <a:cs typeface="Times New Roman" panose="02020603050405020304" pitchFamily="18" charset="0"/>
              </a:rPr>
              <a:t>),</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tên</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khai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Hoằng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Mưu</a:t>
            </a:r>
            <a:endParaRPr lang="en-US" sz="2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Quê</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ở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xã</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Bình</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huyện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Gò</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tỉnh</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Tiền</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ea typeface="Times New Roman" panose="02020603050405020304" pitchFamily="18" charset="0"/>
                <a:cs typeface="Times New Roman" panose="02020603050405020304" pitchFamily="18" charset="0"/>
              </a:rPr>
              <a:t>Giang</a:t>
            </a:r>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Ông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Nam (1957). </a:t>
            </a:r>
          </a:p>
          <a:p>
            <a:pPr algn="just"/>
            <a:endParaRPr lang="en-US" sz="11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khu</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Tây</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Nam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năm</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kháng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chống</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dân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7" name="Oval 78"/>
          <p:cNvSpPr/>
          <p:nvPr/>
        </p:nvSpPr>
        <p:spPr>
          <a:xfrm>
            <a:off x="3206124" y="401181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dirty="0" smtClean="0">
                <a:solidFill>
                  <a:prstClr val="white"/>
                </a:solidFill>
                <a:latin typeface="Calibri Light" panose="020F0302020204030204" charset="0"/>
              </a:rPr>
              <a:t>4</a:t>
            </a:r>
            <a:endParaRPr lang="en-US" altLang="zh-CN" sz="1200" dirty="0">
              <a:solidFill>
                <a:prstClr val="white"/>
              </a:solidFill>
              <a:latin typeface="Calibri Light" panose="020F030202020403020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contrast="40000"/>
                    </a14:imgEffect>
                  </a14:imgLayer>
                </a14:imgProps>
              </a:ext>
            </a:extLst>
          </a:blip>
          <a:stretch>
            <a:fillRect/>
          </a:stretch>
        </p:blipFill>
        <p:spPr>
          <a:xfrm>
            <a:off x="605886" y="2066568"/>
            <a:ext cx="2071730" cy="2882572"/>
          </a:xfrm>
          <a:prstGeom prst="rect">
            <a:avLst/>
          </a:prstGeom>
        </p:spPr>
      </p:pic>
      <p:sp>
        <p:nvSpPr>
          <p:cNvPr id="18" name="任意多边形: 形状 29">
            <a:extLst>
              <a:ext uri="{FF2B5EF4-FFF2-40B4-BE49-F238E27FC236}">
                <a16:creationId xmlns:a16="http://schemas.microsoft.com/office/drawing/2014/main" id="{E2FB60F6-472A-67D3-EFED-797BADAEA502}"/>
              </a:ext>
            </a:extLst>
          </p:cNvPr>
          <p:cNvSpPr/>
          <p:nvPr/>
        </p:nvSpPr>
        <p:spPr>
          <a:xfrm>
            <a:off x="-3120290" y="730085"/>
            <a:ext cx="12652827" cy="648022"/>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rgbClr val="92D050"/>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pic>
        <p:nvPicPr>
          <p:cNvPr id="12" name="Picture 11"/>
          <p:cNvPicPr>
            <a:picLocks noChangeAspect="1"/>
          </p:cNvPicPr>
          <p:nvPr/>
        </p:nvPicPr>
        <p:blipFill>
          <a:blip r:embed="rId5"/>
          <a:stretch>
            <a:fillRect/>
          </a:stretch>
        </p:blipFill>
        <p:spPr>
          <a:xfrm>
            <a:off x="1475656" y="39909"/>
            <a:ext cx="5810731" cy="925803"/>
          </a:xfrm>
          <a:prstGeom prst="rect">
            <a:avLst/>
          </a:prstGeom>
        </p:spPr>
      </p:pic>
      <p:sp>
        <p:nvSpPr>
          <p:cNvPr id="21" name="TextBox 20">
            <a:extLst>
              <a:ext uri="{FF2B5EF4-FFF2-40B4-BE49-F238E27FC236}">
                <a16:creationId xmlns:a16="http://schemas.microsoft.com/office/drawing/2014/main" id="{D3A20B75-E4AB-42F5-91D7-AA20FB196F7D}"/>
              </a:ext>
            </a:extLst>
          </p:cNvPr>
          <p:cNvSpPr txBox="1"/>
          <p:nvPr/>
        </p:nvSpPr>
        <p:spPr>
          <a:xfrm>
            <a:off x="605886" y="1344299"/>
            <a:ext cx="2071730" cy="548099"/>
          </a:xfrm>
          <a:prstGeom prst="rect">
            <a:avLst/>
          </a:prstGeom>
          <a:solidFill>
            <a:srgbClr val="C9E7A7"/>
          </a:solidFill>
        </p:spPr>
        <p:txBody>
          <a:bodyPr wrap="square">
            <a:spAutoFit/>
          </a:bodyPr>
          <a:lstStyle/>
          <a:p>
            <a:pPr algn="ctr">
              <a:lnSpc>
                <a:spcPct val="115000"/>
              </a:lnSpc>
              <a:spcAft>
                <a:spcPts val="750"/>
              </a:spcAft>
            </a:pP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a.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latin typeface="Times New Roman" panose="02020603050405020304" pitchFamily="18" charset="0"/>
                <a:cs typeface="Times New Roman" panose="02020603050405020304" pitchFamily="18" charset="0"/>
                <a:sym typeface="Wingdings" panose="05000000000000000000" pitchFamily="2" charset="2"/>
              </a:rPr>
              <a:t>giả</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0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down)">
                                      <p:cBhvr>
                                        <p:cTn id="29" dur="500"/>
                                        <p:tgtEl>
                                          <p:spTgt spid="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circle(in)">
                                      <p:cBhvr>
                                        <p:cTn id="39" dur="2000"/>
                                        <p:tgtEl>
                                          <p:spTgt spid="11">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wipe(down)">
                                      <p:cBhvr>
                                        <p:cTn id="49"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3142</TotalTime>
  <Words>1326</Words>
  <Application>Microsoft Office PowerPoint</Application>
  <PresentationFormat>On-screen Show (16:9)</PresentationFormat>
  <Paragraphs>191</Paragraphs>
  <Slides>41</Slides>
  <Notes>24</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41</vt:i4>
      </vt:variant>
    </vt:vector>
  </HeadingPairs>
  <TitlesOfParts>
    <vt:vector size="56" baseType="lpstr">
      <vt:lpstr>Concert One</vt:lpstr>
      <vt:lpstr>Lora</vt:lpstr>
      <vt:lpstr>微软雅黑</vt:lpstr>
      <vt:lpstr>宋体</vt:lpstr>
      <vt:lpstr>Arial</vt:lpstr>
      <vt:lpstr>Calibri</vt:lpstr>
      <vt:lpstr>Calibri Light</vt:lpstr>
      <vt:lpstr>Tahoma</vt:lpstr>
      <vt:lpstr>Times New Roman</vt:lpstr>
      <vt:lpstr>Wingdings</vt:lpstr>
      <vt:lpstr>Office Theme</vt:lpstr>
      <vt:lpstr>Summer Campaign by Slidesgo</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user</cp:lastModifiedBy>
  <cp:revision>480</cp:revision>
  <dcterms:created xsi:type="dcterms:W3CDTF">2021-08-18T15:50:38Z</dcterms:created>
  <dcterms:modified xsi:type="dcterms:W3CDTF">2025-12-11T13:36:28Z</dcterms:modified>
</cp:coreProperties>
</file>