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Lst>
  <p:notesMasterIdLst>
    <p:notesMasterId r:id="rId28"/>
  </p:notesMasterIdLst>
  <p:sldIdLst>
    <p:sldId id="464" r:id="rId4"/>
    <p:sldId id="461" r:id="rId5"/>
    <p:sldId id="279" r:id="rId6"/>
    <p:sldId id="494" r:id="rId7"/>
    <p:sldId id="356" r:id="rId8"/>
    <p:sldId id="462" r:id="rId9"/>
    <p:sldId id="362" r:id="rId10"/>
    <p:sldId id="469" r:id="rId11"/>
    <p:sldId id="466" r:id="rId12"/>
    <p:sldId id="467" r:id="rId13"/>
    <p:sldId id="470" r:id="rId14"/>
    <p:sldId id="472" r:id="rId15"/>
    <p:sldId id="471" r:id="rId16"/>
    <p:sldId id="474" r:id="rId17"/>
    <p:sldId id="473" r:id="rId18"/>
    <p:sldId id="334" r:id="rId19"/>
    <p:sldId id="335" r:id="rId20"/>
    <p:sldId id="493" r:id="rId21"/>
    <p:sldId id="486" r:id="rId22"/>
    <p:sldId id="489" r:id="rId23"/>
    <p:sldId id="488" r:id="rId24"/>
    <p:sldId id="487" r:id="rId25"/>
    <p:sldId id="491" r:id="rId26"/>
    <p:sldId id="49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FFFFFF"/>
    <a:srgbClr val="B8DEDC"/>
    <a:srgbClr val="C9E7A7"/>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91" d="100"/>
          <a:sy n="91" d="100"/>
        </p:scale>
        <p:origin x="930"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1024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7806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326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154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08715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461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16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53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89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902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561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640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3236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0.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771550"/>
            <a:ext cx="4392488" cy="2677656"/>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nhé</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28831" y="29905"/>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4" name="Table 14"/>
          <p:cNvGraphicFramePr>
            <a:graphicFrameLocks noGrp="1"/>
          </p:cNvGraphicFramePr>
          <p:nvPr>
            <p:extLst>
              <p:ext uri="{D42A27DB-BD31-4B8C-83A1-F6EECF244321}">
                <p14:modId xmlns:p14="http://schemas.microsoft.com/office/powerpoint/2010/main" val="2770405182"/>
              </p:ext>
            </p:extLst>
          </p:nvPr>
        </p:nvGraphicFramePr>
        <p:xfrm>
          <a:off x="273435" y="1131590"/>
          <a:ext cx="8619044" cy="3744415"/>
        </p:xfrm>
        <a:graphic>
          <a:graphicData uri="http://schemas.openxmlformats.org/drawingml/2006/table">
            <a:tbl>
              <a:tblPr>
                <a:tableStyleId>{5940675A-B579-460E-94D1-54222C63F5DA}</a:tableStyleId>
              </a:tblPr>
              <a:tblGrid>
                <a:gridCol w="1180422">
                  <a:extLst>
                    <a:ext uri="{9D8B030D-6E8A-4147-A177-3AD203B41FA5}">
                      <a16:colId xmlns:a16="http://schemas.microsoft.com/office/drawing/2014/main" val="20000"/>
                    </a:ext>
                  </a:extLst>
                </a:gridCol>
                <a:gridCol w="3907049">
                  <a:extLst>
                    <a:ext uri="{9D8B030D-6E8A-4147-A177-3AD203B41FA5}">
                      <a16:colId xmlns:a16="http://schemas.microsoft.com/office/drawing/2014/main" val="20001"/>
                    </a:ext>
                  </a:extLst>
                </a:gridCol>
                <a:gridCol w="3531573">
                  <a:extLst>
                    <a:ext uri="{9D8B030D-6E8A-4147-A177-3AD203B41FA5}">
                      <a16:colId xmlns:a16="http://schemas.microsoft.com/office/drawing/2014/main" val="20002"/>
                    </a:ext>
                  </a:extLst>
                </a:gridCol>
              </a:tblGrid>
              <a:tr h="515524">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006359">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222532">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3" name="Table 14"/>
          <p:cNvGraphicFramePr>
            <a:graphicFrameLocks noGrp="1"/>
          </p:cNvGraphicFramePr>
          <p:nvPr>
            <p:extLst>
              <p:ext uri="{D42A27DB-BD31-4B8C-83A1-F6EECF244321}">
                <p14:modId xmlns:p14="http://schemas.microsoft.com/office/powerpoint/2010/main" val="321192372"/>
              </p:ext>
            </p:extLst>
          </p:nvPr>
        </p:nvGraphicFramePr>
        <p:xfrm>
          <a:off x="179512" y="51470"/>
          <a:ext cx="8784976" cy="4968890"/>
        </p:xfrm>
        <a:graphic>
          <a:graphicData uri="http://schemas.openxmlformats.org/drawingml/2006/table">
            <a:tbl>
              <a:tblPr>
                <a:tableStyleId>{5940675A-B579-460E-94D1-54222C63F5DA}</a:tableStyleId>
              </a:tblPr>
              <a:tblGrid>
                <a:gridCol w="1052508">
                  <a:extLst>
                    <a:ext uri="{9D8B030D-6E8A-4147-A177-3AD203B41FA5}">
                      <a16:colId xmlns:a16="http://schemas.microsoft.com/office/drawing/2014/main" val="20000"/>
                    </a:ext>
                  </a:extLst>
                </a:gridCol>
                <a:gridCol w="3916044">
                  <a:extLst>
                    <a:ext uri="{9D8B030D-6E8A-4147-A177-3AD203B41FA5}">
                      <a16:colId xmlns:a16="http://schemas.microsoft.com/office/drawing/2014/main" val="20001"/>
                    </a:ext>
                  </a:extLst>
                </a:gridCol>
                <a:gridCol w="3816424">
                  <a:extLst>
                    <a:ext uri="{9D8B030D-6E8A-4147-A177-3AD203B41FA5}">
                      <a16:colId xmlns:a16="http://schemas.microsoft.com/office/drawing/2014/main" val="20002"/>
                    </a:ext>
                  </a:extLst>
                </a:gridCol>
              </a:tblGrid>
              <a:tr h="532067">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745183">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Mỗi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năm</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gió</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đến</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vào</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một</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ngày</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khác</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nhau</a:t>
                      </a:r>
                      <a:endParaRPr lang="en-US" sz="2000" kern="1200" dirty="0" smtClean="0">
                        <a:latin typeface="Times New Roman" panose="02020603050405020304" pitchFamily="18" charset="0"/>
                        <a:cs typeface="Times New Roman" panose="02020603050405020304" pitchFamily="18" charset="0"/>
                      </a:endParaRPr>
                    </a:p>
                    <a:p>
                      <a:pPr algn="just">
                        <a:defRPr/>
                      </a:pPr>
                      <a:r>
                        <a:rPr lang="en-US" sz="2000" kern="1200" dirty="0" smtClean="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sàng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tinh</a:t>
                      </a:r>
                      <a:r>
                        <a:rPr lang="en-US" sz="2000" kern="1200" dirty="0">
                          <a:latin typeface="Times New Roman" panose="02020603050405020304" pitchFamily="18" charset="0"/>
                          <a:cs typeface="Times New Roman" panose="02020603050405020304" pitchFamily="18" charset="0"/>
                        </a:rPr>
                        <a:t> tang</a:t>
                      </a:r>
                    </a:p>
                    <a:p>
                      <a:pPr algn="just"/>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thoảng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e </a:t>
                      </a:r>
                      <a:r>
                        <a:rPr lang="en-US" sz="2000" kern="1200" dirty="0" err="1">
                          <a:latin typeface="Times New Roman" panose="02020603050405020304" pitchFamily="18" charset="0"/>
                          <a:cs typeface="Times New Roman" panose="02020603050405020304" pitchFamily="18" charset="0"/>
                        </a:rPr>
                        <a:t>dè</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ai </a:t>
                      </a:r>
                      <a:r>
                        <a:rPr lang="en-US" sz="2000" kern="1200" dirty="0" err="1">
                          <a:latin typeface="Times New Roman" panose="02020603050405020304" pitchFamily="18" charset="0"/>
                          <a:cs typeface="Times New Roman" panose="02020603050405020304" pitchFamily="18" charset="0"/>
                        </a:rPr>
                        <a:t>đó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ngần</a:t>
                      </a:r>
                      <a:r>
                        <a:rPr lang="en-US" sz="2000" kern="1200" dirty="0">
                          <a:latin typeface="Times New Roman" panose="02020603050405020304" pitchFamily="18" charset="0"/>
                          <a:cs typeface="Times New Roman" panose="02020603050405020304" pitchFamily="18" charset="0"/>
                        </a:rPr>
                        <a:t>…</a:t>
                      </a: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húm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dào</a:t>
                      </a:r>
                      <a:endParaRPr lang="en-US" sz="2000" kern="1200" dirty="0">
                        <a:latin typeface="Times New Roman" panose="02020603050405020304" pitchFamily="18" charset="0"/>
                        <a:cs typeface="Times New Roman" panose="02020603050405020304" pitchFamily="18" charset="0"/>
                      </a:endParaRP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cồn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dàng</a:t>
                      </a:r>
                      <a:r>
                        <a:rPr lang="en-US" sz="2000" kern="120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r>
                        <a:rPr lang="en-US" sz="1900" b="1" kern="1200" dirty="0" smtClean="0">
                          <a:latin typeface="Times New Roman" panose="02020603050405020304" pitchFamily="18" charset="0"/>
                          <a:cs typeface="Times New Roman" panose="02020603050405020304" pitchFamily="18" charset="0"/>
                        </a:rPr>
                        <a:t>-</a:t>
                      </a:r>
                      <a:r>
                        <a:rPr lang="en-US" sz="1900" b="1" kern="1200" baseline="0" dirty="0" smtClean="0">
                          <a:latin typeface="Times New Roman" panose="02020603050405020304" pitchFamily="18" charset="0"/>
                          <a:cs typeface="Times New Roman" panose="02020603050405020304" pitchFamily="18" charset="0"/>
                        </a:rPr>
                        <a:t> </a:t>
                      </a:r>
                      <a:r>
                        <a:rPr lang="en-US" sz="1900" b="1" kern="1200" dirty="0" smtClean="0">
                          <a:latin typeface="Times New Roman" panose="02020603050405020304" pitchFamily="18" charset="0"/>
                          <a:cs typeface="Times New Roman" panose="02020603050405020304" pitchFamily="18" charset="0"/>
                        </a:rPr>
                        <a:t>BPNT: </a:t>
                      </a:r>
                      <a:r>
                        <a:rPr lang="en-US" sz="1900" kern="1200" dirty="0" smtClean="0">
                          <a:latin typeface="Times New Roman" panose="02020603050405020304" pitchFamily="18" charset="0"/>
                          <a:cs typeface="Times New Roman" panose="02020603050405020304" pitchFamily="18" charset="0"/>
                        </a:rPr>
                        <a:t>so</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sánh</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nhân</a:t>
                      </a:r>
                      <a:r>
                        <a:rPr lang="en-US" sz="1900" kern="1200" dirty="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hóa</a:t>
                      </a:r>
                      <a:r>
                        <a:rPr lang="en-US" sz="1900" kern="1200" baseline="0" dirty="0" smtClean="0">
                          <a:latin typeface="Times New Roman" panose="02020603050405020304" pitchFamily="18" charset="0"/>
                          <a:cs typeface="Times New Roman" panose="02020603050405020304" pitchFamily="18" charset="0"/>
                        </a:rPr>
                        <a:t> + </a:t>
                      </a:r>
                      <a:r>
                        <a:rPr lang="en-US" sz="1900" kern="1200" dirty="0" err="1" smtClean="0">
                          <a:latin typeface="Times New Roman" panose="02020603050405020304" pitchFamily="18" charset="0"/>
                          <a:cs typeface="Times New Roman" panose="02020603050405020304" pitchFamily="18" charset="0"/>
                        </a:rPr>
                        <a:t>các</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tính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endParaRPr lang="en-US" sz="1900" kern="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è"/>
                      </a:pPr>
                      <a:r>
                        <a:rPr lang="en-US" sz="1900" kern="1200" dirty="0" err="1" smtClean="0">
                          <a:latin typeface="Times New Roman" panose="02020603050405020304" pitchFamily="18" charset="0"/>
                          <a:cs typeface="Times New Roman" panose="02020603050405020304" pitchFamily="18" charset="0"/>
                        </a:rPr>
                        <a:t>Gió</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chướng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một</a:t>
                      </a:r>
                      <a:r>
                        <a:rPr lang="en-US" sz="1900" kern="1200" dirty="0">
                          <a:latin typeface="Times New Roman" panose="02020603050405020304" pitchFamily="18" charset="0"/>
                          <a:cs typeface="Times New Roman" panose="02020603050405020304" pitchFamily="18" charset="0"/>
                        </a:rPr>
                        <a:t> con </a:t>
                      </a:r>
                      <a:r>
                        <a:rPr lang="en-US" sz="1900" kern="1200" dirty="0" err="1">
                          <a:latin typeface="Times New Roman" panose="02020603050405020304" pitchFamily="18" charset="0"/>
                          <a:cs typeface="Times New Roman" panose="02020603050405020304" pitchFamily="18" charset="0"/>
                        </a:rPr>
                        <a:t>người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phú</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giàu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dào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nồng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nhiệt</a:t>
                      </a:r>
                      <a:r>
                        <a:rPr lang="en-US" sz="1900" kern="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è"/>
                      </a:pPr>
                      <a:r>
                        <a:rPr lang="en-US" sz="1900" kern="1200" dirty="0" err="1" smtClean="0">
                          <a:latin typeface="Times New Roman" panose="02020603050405020304" pitchFamily="18" charset="0"/>
                          <a:cs typeface="Times New Roman" panose="02020603050405020304" pitchFamily="18" charset="0"/>
                        </a:rPr>
                        <a:t>Tình</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yêu</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của</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tác</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giả</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đối</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với</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gió</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chướng</a:t>
                      </a:r>
                      <a:endParaRPr lang="en-US" sz="1900" kern="1200" dirty="0">
                        <a:latin typeface="Times New Roman" panose="02020603050405020304" pitchFamily="18"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547285">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chướng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hoạch</a:t>
                      </a:r>
                      <a:r>
                        <a:rPr lang="en-US" sz="1800" kern="1200" dirty="0">
                          <a:latin typeface="Times New Roman" panose="02020603050405020304" pitchFamily="18" charset="0"/>
                          <a:cs typeface="Times New Roman" panose="02020603050405020304" pitchFamily="18" charset="0"/>
                        </a:rPr>
                        <a:t> </a:t>
                      </a:r>
                    </a:p>
                    <a:p>
                      <a:pPr algn="just"/>
                      <a:r>
                        <a:rPr lang="en-US" sz="1800" kern="1200" dirty="0" smtClean="0">
                          <a:latin typeface="Times New Roman" panose="02020603050405020304" pitchFamily="18" charset="0"/>
                          <a:cs typeface="Times New Roman" panose="02020603050405020304" pitchFamily="18" charset="0"/>
                        </a:rPr>
                        <a:t>-</a:t>
                      </a:r>
                      <a:r>
                        <a:rPr lang="en-US" sz="1800" kern="1200" baseline="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lúa</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vừa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tới</a:t>
                      </a:r>
                      <a:endParaRPr lang="en-US" sz="1800" kern="1200" dirty="0">
                        <a:latin typeface="Times New Roman" panose="02020603050405020304" pitchFamily="18" charset="0"/>
                        <a:cs typeface="Times New Roman" panose="02020603050405020304" pitchFamily="18" charset="0"/>
                      </a:endParaRPr>
                    </a:p>
                    <a:p>
                      <a:pPr algn="just"/>
                      <a:r>
                        <a:rPr lang="en-US" sz="1800" kern="1200" dirty="0">
                          <a:latin typeface="Times New Roman" panose="02020603050405020304" pitchFamily="18" charset="0"/>
                          <a:cs typeface="Times New Roman" panose="02020603050405020304" pitchFamily="18" charset="0"/>
                        </a:rPr>
                        <a:t>-</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liếp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chịu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ngọt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trĩu</a:t>
                      </a:r>
                      <a:endParaRPr lang="en-US" sz="1800" kern="1200" dirty="0">
                        <a:latin typeface="Times New Roman" panose="02020603050405020304" pitchFamily="18" charset="0"/>
                        <a:cs typeface="Times New Roman" panose="02020603050405020304" pitchFamily="18" charset="0"/>
                      </a:endParaRPr>
                    </a:p>
                    <a:p>
                      <a:pPr marL="0" indent="0" algn="just">
                        <a:buFontTx/>
                        <a:buNone/>
                      </a:pP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Còn</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dưa</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hấu</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nữa</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a:t>
                      </a:r>
                    </a:p>
                    <a:p>
                      <a:pPr marL="0" marR="0" indent="0" algn="just" defTabSz="814974" rtl="0" eaLnBrk="1" fontAlgn="auto" latinLnBrk="0" hangingPunct="1">
                        <a:lnSpc>
                          <a:spcPct val="100000"/>
                        </a:lnSpc>
                        <a:spcBef>
                          <a:spcPts val="0"/>
                        </a:spcBef>
                        <a:spcAft>
                          <a:spcPts val="0"/>
                        </a:spcAft>
                        <a:buClrTx/>
                        <a:buSzTx/>
                        <a:buFontTx/>
                        <a:buNone/>
                        <a:tabLst/>
                        <a:defRPr/>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sữa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chín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cây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lúc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lỉu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căng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bóng</a:t>
                      </a:r>
                      <a:r>
                        <a:rPr lang="en-US" sz="1800" kern="1200" dirty="0" smtClean="0">
                          <a:latin typeface="Times New Roman" panose="02020603050405020304" pitchFamily="18" charset="0"/>
                          <a:cs typeface="Times New Roman" panose="02020603050405020304" pitchFamily="18" charset="0"/>
                        </a:rPr>
                        <a:t>…</a:t>
                      </a:r>
                    </a:p>
                  </a:txBody>
                  <a:tcPr marL="45720" marR="45720" marT="22860" marB="22860" anchor="ctr"/>
                </a:tc>
                <a:tc>
                  <a:txBody>
                    <a:bodyPr/>
                    <a:lstStyle/>
                    <a:p>
                      <a:pPr algn="just">
                        <a:defRPr/>
                      </a:pPr>
                      <a:r>
                        <a:rPr lang="en-US" sz="20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000" kern="1200" dirty="0" err="1" smtClean="0">
                          <a:latin typeface="Times New Roman" panose="02020603050405020304" pitchFamily="18" charset="0"/>
                          <a:cs typeface="Times New Roman" panose="02020603050405020304" pitchFamily="18" charset="0"/>
                          <a:sym typeface="Wingdings" panose="05000000000000000000" pitchFamily="2" charset="2"/>
                        </a:rPr>
                        <a:t>Mùa</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màng</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bội</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thu</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000" kern="1200" dirty="0" err="1" smtClean="0">
                          <a:latin typeface="Times New Roman" panose="02020603050405020304" pitchFamily="18" charset="0"/>
                          <a:cs typeface="Times New Roman" panose="02020603050405020304" pitchFamily="18" charset="0"/>
                        </a:rPr>
                        <a:t>Gió</a:t>
                      </a:r>
                      <a:r>
                        <a:rPr lang="en-US" sz="2000" kern="1200" dirty="0" smtClean="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no </a:t>
                      </a:r>
                      <a:r>
                        <a:rPr lang="en-US" sz="2000" kern="1200" dirty="0" err="1">
                          <a:latin typeface="Times New Roman" panose="02020603050405020304" pitchFamily="18" charset="0"/>
                          <a:cs typeface="Times New Roman" panose="02020603050405020304" pitchFamily="18" charset="0"/>
                        </a:rPr>
                        <a:t>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đủ</a:t>
                      </a:r>
                      <a:r>
                        <a:rPr lang="en-US" sz="2000" kern="1200" dirty="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a:t>
                      </a:r>
                      <a:r>
                        <a:rPr lang="en-US" sz="2000" kern="1200" baseline="0" dirty="0" smtClean="0">
                          <a:latin typeface="Times New Roman" panose="02020603050405020304" pitchFamily="18" charset="0"/>
                          <a:cs typeface="Times New Roman" panose="02020603050405020304" pitchFamily="18" charset="0"/>
                        </a:rPr>
                        <a:t> do </a:t>
                      </a:r>
                      <a:r>
                        <a:rPr lang="en-US" sz="2000" kern="1200" baseline="0" dirty="0" err="1" smtClean="0">
                          <a:latin typeface="Times New Roman" panose="02020603050405020304" pitchFamily="18" charset="0"/>
                          <a:cs typeface="Times New Roman" panose="02020603050405020304" pitchFamily="18" charset="0"/>
                        </a:rPr>
                        <a:t>mọi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người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mong</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chờ</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gió</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chướng</a:t>
                      </a:r>
                      <a:r>
                        <a:rPr lang="en-US" sz="2000" kern="1200" baseline="0" dirty="0" smtClean="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4822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4">
            <a:extLst>
              <a:ext uri="{FF2B5EF4-FFF2-40B4-BE49-F238E27FC236}">
                <a16:creationId xmlns:a16="http://schemas.microsoft.com/office/drawing/2014/main" id="{39999399-3D4A-4142-8223-CA10530923A3}"/>
              </a:ext>
            </a:extLst>
          </p:cNvPr>
          <p:cNvSpPr/>
          <p:nvPr/>
        </p:nvSpPr>
        <p:spPr>
          <a:xfrm>
            <a:off x="971600" y="1419622"/>
            <a:ext cx="4968552" cy="6858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smtClean="0">
                <a:solidFill>
                  <a:prstClr val="black"/>
                </a:solidFill>
                <a:latin typeface="Times New Roman" panose="02020603050405020304" pitchFamily="18" charset="0"/>
                <a:cs typeface="Times New Roman" panose="02020603050405020304" pitchFamily="18" charset="0"/>
              </a:rPr>
              <a:t>a. </a:t>
            </a:r>
            <a:r>
              <a:rPr lang="en-SG" sz="2800" dirty="0" err="1" smtClean="0">
                <a:solidFill>
                  <a:prstClr val="black"/>
                </a:solidFill>
                <a:latin typeface="Times New Roman" panose="02020603050405020304" pitchFamily="18" charset="0"/>
                <a:cs typeface="Times New Roman" panose="02020603050405020304" pitchFamily="18" charset="0"/>
              </a:rPr>
              <a:t>Tâm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trạng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khi</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gió</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chướng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id="{08029B97-3E06-4265-B3B8-838F58B0C5D4}"/>
              </a:ext>
            </a:extLst>
          </p:cNvPr>
          <p:cNvSpPr/>
          <p:nvPr/>
        </p:nvSpPr>
        <p:spPr>
          <a:xfrm>
            <a:off x="251046" y="2427734"/>
            <a:ext cx="1810749" cy="11261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Lộn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xộn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ngổn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11">
            <a:extLst>
              <a:ext uri="{FF2B5EF4-FFF2-40B4-BE49-F238E27FC236}">
                <a16:creationId xmlns:a16="http://schemas.microsoft.com/office/drawing/2014/main" id="{D3644E1A-0BB2-4F13-91D4-F036D3167249}"/>
              </a:ext>
            </a:extLst>
          </p:cNvPr>
          <p:cNvSpPr/>
          <p:nvPr/>
        </p:nvSpPr>
        <p:spPr>
          <a:xfrm>
            <a:off x="2504390" y="2427734"/>
            <a:ext cx="1861661" cy="11261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Times New Roman" panose="02020603050405020304" pitchFamily="18" charset="0"/>
                <a:cs typeface="Times New Roman" panose="02020603050405020304" pitchFamily="18" charset="0"/>
              </a:rPr>
              <a:t>Mong </a:t>
            </a:r>
            <a:r>
              <a:rPr lang="en-SG" sz="2400" dirty="0" err="1" smtClean="0">
                <a:solidFill>
                  <a:schemeClr val="tx1"/>
                </a:solidFill>
                <a:latin typeface="Times New Roman" panose="02020603050405020304" pitchFamily="18" charset="0"/>
                <a:cs typeface="Times New Roman" panose="02020603050405020304" pitchFamily="18" charset="0"/>
              </a:rPr>
              <a:t>ngóng</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chờ</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4798571" y="2445073"/>
            <a:ext cx="1861661" cy="11261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Nhớ</a:t>
            </a:r>
            <a:r>
              <a:rPr lang="en-SG" sz="2400" dirty="0" smtClean="0">
                <a:solidFill>
                  <a:schemeClr val="tx1"/>
                </a:solidFill>
                <a:latin typeface="Times New Roman" panose="02020603050405020304" pitchFamily="18" charset="0"/>
                <a:cs typeface="Times New Roman" panose="02020603050405020304" pitchFamily="18" charset="0"/>
              </a:rPr>
              <a:t> da </a:t>
            </a:r>
            <a:r>
              <a:rPr lang="en-SG" sz="2400" dirty="0" err="1" smtClean="0">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369319" y="891908"/>
            <a:ext cx="2631512" cy="4186129"/>
          </a:xfrm>
          <a:prstGeom prst="rect">
            <a:avLst/>
          </a:prstGeom>
        </p:spPr>
      </p:pic>
      <p:cxnSp>
        <p:nvCxnSpPr>
          <p:cNvPr id="6" name="Straight Arrow Connector 5"/>
          <p:cNvCxnSpPr>
            <a:stCxn id="17" idx="2"/>
            <a:endCxn id="21" idx="0"/>
          </p:cNvCxnSpPr>
          <p:nvPr/>
        </p:nvCxnSpPr>
        <p:spPr>
          <a:xfrm flipH="1">
            <a:off x="3435221" y="2105456"/>
            <a:ext cx="206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2"/>
            <a:endCxn id="16" idx="0"/>
          </p:cNvCxnSpPr>
          <p:nvPr/>
        </p:nvCxnSpPr>
        <p:spPr>
          <a:xfrm flipH="1">
            <a:off x="1156421" y="2105456"/>
            <a:ext cx="22994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2" idx="0"/>
          </p:cNvCxnSpPr>
          <p:nvPr/>
        </p:nvCxnSpPr>
        <p:spPr>
          <a:xfrm>
            <a:off x="3455876" y="2105456"/>
            <a:ext cx="2273526" cy="33961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13338" y="3759356"/>
            <a:ext cx="6480720" cy="1200329"/>
          </a:xfrm>
          <a:prstGeom prst="rect">
            <a:avLst/>
          </a:prstGeom>
          <a:ln w="28575">
            <a:solidFill>
              <a:schemeClr val="accent4"/>
            </a:solidFill>
            <a:prstDash val="lgDash"/>
          </a:ln>
        </p:spPr>
        <p:txBody>
          <a:bodyPr wrap="square">
            <a:spAutoFit/>
          </a:bodyPr>
          <a:lstStyle/>
          <a:p>
            <a:pPr algn="just" defTabSz="685800"/>
            <a:r>
              <a:rPr lang="en-US" sz="2400" i="1" dirty="0" err="1" smtClean="0">
                <a:solidFill>
                  <a:srgbClr val="FF0000"/>
                </a:solidFill>
                <a:latin typeface="Times New Roman" panose="02020603050405020304" pitchFamily="18" charset="0"/>
                <a:cs typeface="Times New Roman" panose="02020603050405020304" pitchFamily="18" charset="0"/>
              </a:rPr>
              <a:t>Em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hãy</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tìm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câu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văn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miêu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tâm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trạng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lộn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xộn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ngổn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ngang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mong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ngóng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chờ</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đợi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nhớ</a:t>
            </a:r>
            <a:r>
              <a:rPr lang="en-US" sz="2400" i="1" dirty="0" smtClean="0">
                <a:solidFill>
                  <a:srgbClr val="FF0000"/>
                </a:solidFill>
                <a:latin typeface="Times New Roman" panose="02020603050405020304" pitchFamily="18" charset="0"/>
                <a:cs typeface="Times New Roman" panose="02020603050405020304" pitchFamily="18" charset="0"/>
              </a:rPr>
              <a:t> da </a:t>
            </a:r>
            <a:r>
              <a:rPr lang="en-US" sz="2400" i="1" dirty="0" err="1" smtClean="0">
                <a:solidFill>
                  <a:srgbClr val="FF0000"/>
                </a:solidFill>
                <a:latin typeface="Times New Roman" panose="02020603050405020304" pitchFamily="18" charset="0"/>
                <a:cs typeface="Times New Roman" panose="02020603050405020304" pitchFamily="18" charset="0"/>
              </a:rPr>
              <a:t>diết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khi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gió</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chướng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về</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nhân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vật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tôi</a:t>
            </a:r>
            <a:r>
              <a:rPr lang="en-US" sz="2400" i="1" dirty="0" smtClean="0">
                <a:solidFill>
                  <a:srgbClr val="FF0000"/>
                </a:solidFill>
                <a:latin typeface="Times New Roman" panose="02020603050405020304" pitchFamily="18" charset="0"/>
                <a:cs typeface="Times New Roman" panose="02020603050405020304" pitchFamily="18" charset="0"/>
              </a:rPr>
              <a:t>? </a:t>
            </a:r>
            <a:endParaRPr lang="en-US" sz="2400" i="1" dirty="0">
              <a:solidFill>
                <a:srgbClr val="FF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256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1" grpId="0" animBg="1"/>
      <p:bldP spid="2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156176" y="1502794"/>
            <a:ext cx="2520280" cy="324036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95006" y="1502794"/>
            <a:ext cx="2573138" cy="324036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549" y="1495787"/>
            <a:ext cx="2448271" cy="324036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
            <a:extLst>
              <a:ext uri="{FF2B5EF4-FFF2-40B4-BE49-F238E27FC236}">
                <a16:creationId xmlns:a16="http://schemas.microsoft.com/office/drawing/2014/main" id="{39999399-3D4A-4142-8223-CA10530923A3}"/>
              </a:ext>
            </a:extLst>
          </p:cNvPr>
          <p:cNvSpPr/>
          <p:nvPr/>
        </p:nvSpPr>
        <p:spPr>
          <a:xfrm>
            <a:off x="1547664" y="123478"/>
            <a:ext cx="5832648" cy="6480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smtClean="0">
                <a:solidFill>
                  <a:prstClr val="black"/>
                </a:solidFill>
                <a:latin typeface="Times New Roman" panose="02020603050405020304" pitchFamily="18" charset="0"/>
                <a:cs typeface="Times New Roman" panose="02020603050405020304" pitchFamily="18" charset="0"/>
              </a:rPr>
              <a:t>Tâm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trạng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khi</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gió</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chướng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6">
            <a:extLst>
              <a:ext uri="{FF2B5EF4-FFF2-40B4-BE49-F238E27FC236}">
                <a16:creationId xmlns:a16="http://schemas.microsoft.com/office/drawing/2014/main" id="{08029B97-3E06-4265-B3B8-838F58B0C5D4}"/>
              </a:ext>
            </a:extLst>
          </p:cNvPr>
          <p:cNvSpPr/>
          <p:nvPr/>
        </p:nvSpPr>
        <p:spPr>
          <a:xfrm>
            <a:off x="467545" y="1114251"/>
            <a:ext cx="2520280" cy="720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Lộn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xộn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ngổn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a16="http://schemas.microsoft.com/office/drawing/2014/main" id="{D3644E1A-0BB2-4F13-91D4-F036D3167249}"/>
              </a:ext>
            </a:extLst>
          </p:cNvPr>
          <p:cNvSpPr/>
          <p:nvPr/>
        </p:nvSpPr>
        <p:spPr>
          <a:xfrm>
            <a:off x="3285931" y="1114251"/>
            <a:ext cx="2582213" cy="7200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Times New Roman" panose="02020603050405020304" pitchFamily="18" charset="0"/>
                <a:cs typeface="Times New Roman" panose="02020603050405020304" pitchFamily="18" charset="0"/>
              </a:rPr>
              <a:t>Mong </a:t>
            </a:r>
            <a:r>
              <a:rPr lang="en-SG" sz="2400" dirty="0" err="1" smtClean="0">
                <a:solidFill>
                  <a:schemeClr val="tx1"/>
                </a:solidFill>
                <a:latin typeface="Times New Roman" panose="02020603050405020304" pitchFamily="18" charset="0"/>
                <a:cs typeface="Times New Roman" panose="02020603050405020304" pitchFamily="18" charset="0"/>
              </a:rPr>
              <a:t>ngóng</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chờ</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11">
            <a:extLst>
              <a:ext uri="{FF2B5EF4-FFF2-40B4-BE49-F238E27FC236}">
                <a16:creationId xmlns:a16="http://schemas.microsoft.com/office/drawing/2014/main" id="{D3644E1A-0BB2-4F13-91D4-F036D3167249}"/>
              </a:ext>
            </a:extLst>
          </p:cNvPr>
          <p:cNvSpPr/>
          <p:nvPr/>
        </p:nvSpPr>
        <p:spPr>
          <a:xfrm>
            <a:off x="6156176" y="1131590"/>
            <a:ext cx="2520280" cy="7200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Nhớ</a:t>
            </a:r>
            <a:r>
              <a:rPr lang="en-SG" sz="2400" dirty="0" smtClean="0">
                <a:solidFill>
                  <a:schemeClr val="tx1"/>
                </a:solidFill>
                <a:latin typeface="Times New Roman" panose="02020603050405020304" pitchFamily="18" charset="0"/>
                <a:cs typeface="Times New Roman" panose="02020603050405020304" pitchFamily="18" charset="0"/>
              </a:rPr>
              <a:t> da </a:t>
            </a:r>
            <a:r>
              <a:rPr lang="en-SG" sz="2400" dirty="0" err="1" smtClean="0">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4" idx="2"/>
            <a:endCxn id="29" idx="0"/>
          </p:cNvCxnSpPr>
          <p:nvPr/>
        </p:nvCxnSpPr>
        <p:spPr>
          <a:xfrm>
            <a:off x="4463988" y="771550"/>
            <a:ext cx="113050"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a:endCxn id="28" idx="0"/>
          </p:cNvCxnSpPr>
          <p:nvPr/>
        </p:nvCxnSpPr>
        <p:spPr>
          <a:xfrm flipH="1">
            <a:off x="1727685" y="771550"/>
            <a:ext cx="2736303"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4" idx="2"/>
            <a:endCxn id="30" idx="0"/>
          </p:cNvCxnSpPr>
          <p:nvPr/>
        </p:nvCxnSpPr>
        <p:spPr>
          <a:xfrm>
            <a:off x="4463988" y="771550"/>
            <a:ext cx="2952328" cy="36004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67545" y="1890520"/>
            <a:ext cx="2484275" cy="2862322"/>
          </a:xfrm>
          <a:prstGeom prst="rect">
            <a:avLst/>
          </a:prstGeom>
        </p:spPr>
        <p:txBody>
          <a:bodyPr wrap="square">
            <a:spAutoFit/>
          </a:bodyPr>
          <a:lstStyle/>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Mừng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rồi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bực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endParaRPr lang="en-US" sz="20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trong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đầm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đìa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t>
            </a:r>
            <a:r>
              <a:rPr lang="en-US" sz="2000" dirty="0" err="1" smtClean="0">
                <a:solidFill>
                  <a:prstClr val="black"/>
                </a:solidFill>
                <a:latin typeface="Times New Roman" panose="02020603050405020304" pitchFamily="18" charset="0"/>
                <a:cs typeface="Times New Roman" panose="02020603050405020304" pitchFamily="18" charset="0"/>
              </a:rPr>
              <a: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buồn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buồn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muốn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chết</a:t>
            </a:r>
            <a:endParaRPr lang="en-US" sz="20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về</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hết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năm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thêm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tuổi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đây</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cái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gì</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không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rõ</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ràng</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3239852" y="1902337"/>
            <a:ext cx="2628292" cy="2554545"/>
          </a:xfrm>
          <a:prstGeom prst="rect">
            <a:avLst/>
          </a:prstGeom>
        </p:spPr>
        <p:txBody>
          <a:bodyPr wrap="square">
            <a:spAutoFit/>
          </a:bodyPr>
          <a:lstStyle/>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vẫn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mong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ngóng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về</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a:t>
            </a:r>
            <a:r>
              <a:rPr lang="en-US" sz="2000" dirty="0" err="1" smtClean="0">
                <a:solidFill>
                  <a:prstClr val="black"/>
                </a:solidFill>
                <a:latin typeface="Times New Roman" panose="02020603050405020304" pitchFamily="18" charset="0"/>
                <a:cs typeface="Times New Roman" panose="02020603050405020304" pitchFamily="18" charset="0"/>
              </a:rPr>
              <a:t>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với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Tết</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a:t>
            </a:r>
            <a:r>
              <a:rPr lang="en-US" sz="2000" dirty="0" err="1" smtClean="0">
                <a:solidFill>
                  <a:prstClr val="black"/>
                </a:solidFill>
                <a:latin typeface="Times New Roman" panose="02020603050405020304" pitchFamily="18" charset="0"/>
                <a:cs typeface="Times New Roman" panose="02020603050405020304" pitchFamily="18" charset="0"/>
              </a:rPr>
              <a:t>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mùa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hoạch</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chờ</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lắm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đợi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lắm</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138174" y="1904751"/>
            <a:ext cx="2484275" cy="2862322"/>
          </a:xfrm>
          <a:prstGeom prst="rect">
            <a:avLst/>
          </a:prstGeom>
        </p:spPr>
        <p:txBody>
          <a:bodyPr wrap="square">
            <a:spAutoFit/>
          </a:bodyPr>
          <a:lstStyle/>
          <a:p>
            <a:pPr algn="just" defTabSz="685800">
              <a:lnSpc>
                <a:spcPct val="150000"/>
              </a:lnSpc>
            </a:pPr>
            <a:r>
              <a:rPr lang="en-US" sz="2000" dirty="0" smtClean="0">
                <a:solidFill>
                  <a:prstClr val="black"/>
                </a:solidFill>
                <a:latin typeface="Times New Roman" panose="02020603050405020304" pitchFamily="18" charset="0"/>
                <a:cs typeface="Times New Roman" panose="02020603050405020304" pitchFamily="18" charset="0"/>
              </a:rPr>
              <a:t>+ Ở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siêu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đầy</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những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hấu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kiệu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hành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tét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ai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mùa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05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46" grpId="0" animBg="1"/>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9512" y="2715766"/>
            <a:ext cx="8568952" cy="2308324"/>
          </a:xfrm>
          <a:prstGeom prst="rect">
            <a:avLst/>
          </a:prstGeom>
          <a:ln w="28575">
            <a:solidFill>
              <a:schemeClr val="accent4"/>
            </a:solidFill>
            <a:prstDash val="lgDash"/>
          </a:ln>
        </p:spPr>
        <p:txBody>
          <a:bodyPr wrap="square">
            <a:spAutoFit/>
          </a:bodyPr>
          <a:lstStyle/>
          <a:p>
            <a:pPr algn="just" defTabSz="685800"/>
            <a:r>
              <a:rPr lang="en-US" sz="2400" i="1" dirty="0" smtClean="0">
                <a:solidFill>
                  <a:srgbClr val="FF0000"/>
                </a:solidFill>
                <a:latin typeface="Times New Roman" panose="02020603050405020304" pitchFamily="18" charset="0"/>
                <a:cs typeface="Times New Roman" panose="02020603050405020304" pitchFamily="18" charset="0"/>
              </a:rPr>
              <a:t>NT: </a:t>
            </a:r>
            <a:r>
              <a:rPr lang="en-US" sz="2400" i="1" dirty="0" err="1" smtClean="0">
                <a:solidFill>
                  <a:srgbClr val="FF0000"/>
                </a:solidFill>
                <a:latin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câu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văn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miêu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tả</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liệt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kê</a:t>
            </a:r>
            <a:endParaRPr lang="en-US" sz="2400" i="1" dirty="0" smtClean="0">
              <a:solidFill>
                <a:srgbClr val="FF0000"/>
              </a:solidFill>
              <a:latin typeface="Times New Roman" panose="02020603050405020304" pitchFamily="18" charset="0"/>
              <a:cs typeface="Times New Roman" panose="02020603050405020304" pitchFamily="18" charset="0"/>
            </a:endParaRPr>
          </a:p>
          <a:p>
            <a:pPr algn="just" defTabSz="685800"/>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Mùa gió chướng về không chỉ là sự thay đổi thời tiết, báo hiệu một năm cũ sắp qua, mà còn gợi trong tâm trạng của con người những cảm xúc ngóng chờ, vội vã ngổn ngang. Dẫu vậy, hai từ “gió chướng” vẫn gắn liền với nỗi nhớ và những kỉ niệm về gia đình và quê hương vô cùng đẹp đẽ, không thể nào quên.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
            <a:ext cx="9144000" cy="2571749"/>
          </a:xfrm>
          <a:prstGeom prst="rect">
            <a:avLst/>
          </a:prstGeom>
        </p:spPr>
      </p:pic>
    </p:spTree>
    <p:extLst>
      <p:ext uri="{BB962C8B-B14F-4D97-AF65-F5344CB8AC3E}">
        <p14:creationId xmlns:p14="http://schemas.microsoft.com/office/powerpoint/2010/main" val="453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id="{39999399-3D4A-4142-8223-CA10530923A3}"/>
              </a:ext>
            </a:extLst>
          </p:cNvPr>
          <p:cNvSpPr/>
          <p:nvPr/>
        </p:nvSpPr>
        <p:spPr>
          <a:xfrm>
            <a:off x="1979712" y="339502"/>
            <a:ext cx="4968552" cy="504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smtClean="0">
                <a:solidFill>
                  <a:prstClr val="black"/>
                </a:solidFill>
                <a:latin typeface="Times New Roman" panose="02020603050405020304" pitchFamily="18" charset="0"/>
                <a:cs typeface="Times New Roman" panose="02020603050405020304" pitchFamily="18" charset="0"/>
              </a:rPr>
              <a:t>b. </a:t>
            </a:r>
            <a:r>
              <a:rPr lang="en-SG" sz="2800" dirty="0" err="1" smtClean="0">
                <a:solidFill>
                  <a:prstClr val="black"/>
                </a:solidFill>
                <a:latin typeface="Times New Roman" panose="02020603050405020304" pitchFamily="18" charset="0"/>
                <a:cs typeface="Times New Roman" panose="02020603050405020304" pitchFamily="18" charset="0"/>
              </a:rPr>
              <a:t>Tình</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cảm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cảm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xúc</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của</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tác</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giả</a:t>
            </a:r>
            <a:endParaRPr lang="en-SG"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16" name="Table 12"/>
          <p:cNvGraphicFramePr>
            <a:graphicFrameLocks noGrp="1"/>
          </p:cNvGraphicFramePr>
          <p:nvPr>
            <p:extLst>
              <p:ext uri="{D42A27DB-BD31-4B8C-83A1-F6EECF244321}">
                <p14:modId xmlns:p14="http://schemas.microsoft.com/office/powerpoint/2010/main" val="2172671007"/>
              </p:ext>
            </p:extLst>
          </p:nvPr>
        </p:nvGraphicFramePr>
        <p:xfrm>
          <a:off x="539552" y="1131590"/>
          <a:ext cx="8090099" cy="3744416"/>
        </p:xfrm>
        <a:graphic>
          <a:graphicData uri="http://schemas.openxmlformats.org/drawingml/2006/table">
            <a:tbl>
              <a:tblPr>
                <a:tableStyleId>{5940675A-B579-460E-94D1-54222C63F5DA}</a:tableStyleId>
              </a:tblPr>
              <a:tblGrid>
                <a:gridCol w="1399939">
                  <a:extLst>
                    <a:ext uri="{9D8B030D-6E8A-4147-A177-3AD203B41FA5}">
                      <a16:colId xmlns:a16="http://schemas.microsoft.com/office/drawing/2014/main" val="20000"/>
                    </a:ext>
                  </a:extLst>
                </a:gridCol>
                <a:gridCol w="6690160">
                  <a:extLst>
                    <a:ext uri="{9D8B030D-6E8A-4147-A177-3AD203B41FA5}">
                      <a16:colId xmlns:a16="http://schemas.microsoft.com/office/drawing/2014/main" val="20001"/>
                    </a:ext>
                  </a:extLst>
                </a:gridCol>
              </a:tblGrid>
              <a:tr h="1015530">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còn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0"/>
                  </a:ext>
                </a:extLst>
              </a:tr>
              <a:tr h="555932">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lớn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1"/>
                  </a:ext>
                </a:extLst>
              </a:tr>
              <a:tr h="1092834">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xa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2"/>
                  </a:ext>
                </a:extLst>
              </a:tr>
              <a:tr h="1080120">
                <a:tc gridSpan="2">
                  <a:txBody>
                    <a:bodyPr/>
                    <a:lstStyle/>
                    <a:p>
                      <a:pPr algn="just">
                        <a:defRPr/>
                      </a:pPr>
                      <a:r>
                        <a:rPr lang="en-US" sz="2200" dirty="0" smtClean="0">
                          <a:latin typeface="Times New Roman" panose="02020603050405020304" pitchFamily="18" charset="0"/>
                          <a:cs typeface="Times New Roman" panose="02020603050405020304" pitchFamily="18" charset="0"/>
                        </a:rPr>
                        <a:t>NT: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solidFill>
                      <a:srgbClr val="A3D5D3"/>
                    </a:solidFill>
                  </a:tcPr>
                </a:tc>
                <a:tc hMerge="1">
                  <a:txBody>
                    <a:bodyPr/>
                    <a:lstStyle/>
                    <a:p>
                      <a:pPr algn="l">
                        <a:defRPr/>
                      </a:pPr>
                      <a:r>
                        <a:rPr lang="en-US" sz="2699">
                          <a:solidFill>
                            <a:srgbClr val="F4FCFE"/>
                          </a:solidFill>
                          <a:latin typeface="Roboto Condensed"/>
                        </a:rPr>
                        <a:t>Nhận xét: Cảm xúc đợi chờ, nhớ nhung da diết. Đó là tình yêu, sự gắn bó tha thiết với con người, cảnh sắc quê hương.</a:t>
                      </a:r>
                      <a:endParaRPr lang="en-US" sz="1100"/>
                    </a:p>
                  </a:txBody>
                  <a:tcPr>
                    <a:lnL w="28575" cap="flat" cmpd="sng" algn="ctr">
                      <a:solidFill>
                        <a:srgbClr val="346BC8"/>
                      </a:solidFill>
                      <a:prstDash val="solid"/>
                      <a:round/>
                      <a:headEnd type="none" w="med" len="med"/>
                      <a:tailEnd type="none" w="med" len="med"/>
                    </a:lnL>
                    <a:lnR w="28575" cap="flat" cmpd="sng" algn="ctr">
                      <a:solidFill>
                        <a:srgbClr val="346BC8"/>
                      </a:solidFill>
                      <a:prstDash val="solid"/>
                      <a:round/>
                      <a:headEnd type="none" w="med" len="med"/>
                      <a:tailEnd type="none" w="med" len="med"/>
                    </a:lnR>
                    <a:lnT w="28575" cap="flat" cmpd="sng" algn="ctr">
                      <a:solidFill>
                        <a:srgbClr val="346BC8"/>
                      </a:solidFill>
                      <a:prstDash val="solid"/>
                      <a:round/>
                      <a:headEnd type="none" w="med" len="med"/>
                      <a:tailEnd type="none" w="med" len="med"/>
                    </a:lnT>
                    <a:lnB w="28575" cap="flat" cmpd="sng" algn="ctr">
                      <a:solidFill>
                        <a:srgbClr val="346BC8"/>
                      </a:solidFill>
                      <a:prstDash val="solid"/>
                      <a:round/>
                      <a:headEnd type="none" w="med" len="med"/>
                      <a:tailEnd type="none" w="med" len="med"/>
                    </a:lnB>
                    <a:solidFill>
                      <a:srgbClr val="446889"/>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1979712" y="1131590"/>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 Sao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Rectangle 2"/>
          <p:cNvSpPr/>
          <p:nvPr/>
        </p:nvSpPr>
        <p:spPr>
          <a:xfrm>
            <a:off x="1979712" y="2235230"/>
            <a:ext cx="2794355" cy="430887"/>
          </a:xfrm>
          <a:prstGeom prst="rect">
            <a:avLst/>
          </a:prstGeom>
        </p:spPr>
        <p:txBody>
          <a:bodyPr wrap="none">
            <a:spAutoFit/>
          </a:bodyPr>
          <a:lstStyle/>
          <a:p>
            <a:pPr>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khiếp</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4" name="Rectangle 3"/>
          <p:cNvSpPr/>
          <p:nvPr/>
        </p:nvSpPr>
        <p:spPr>
          <a:xfrm>
            <a:off x="1979712" y="2661761"/>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Ai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mùa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Rectangle 4"/>
          <p:cNvSpPr/>
          <p:nvPr/>
        </p:nvSpPr>
        <p:spPr>
          <a:xfrm>
            <a:off x="1187624" y="3769757"/>
            <a:ext cx="7272808" cy="1107996"/>
          </a:xfrm>
          <a:prstGeom prst="rect">
            <a:avLst/>
          </a:prstGeom>
        </p:spPr>
        <p:txBody>
          <a:bodyPr wrap="square">
            <a:spAutoFit/>
          </a:bodyPr>
          <a:lstStyle/>
          <a:p>
            <a:pPr algn="just">
              <a:defRPr/>
            </a:pPr>
            <a:r>
              <a:rPr lang="en-US" sz="2200" dirty="0" err="1">
                <a:latin typeface="Times New Roman" panose="02020603050405020304" pitchFamily="18" charset="0"/>
                <a:cs typeface="Times New Roman" panose="02020603050405020304" pitchFamily="18" charset="0"/>
              </a:rPr>
              <a:t>điệp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nhung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09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795958"/>
          </a:xfrm>
          <a:prstGeom prst="rect">
            <a:avLst/>
          </a:prstGeom>
        </p:spPr>
        <p:txBody>
          <a:bodyPr wrap="square">
            <a:spAutoFit/>
          </a:bodyPr>
          <a:lstStyle/>
          <a:p>
            <a:pPr algn="just">
              <a:lnSpc>
                <a:spcPct val="150000"/>
              </a:lnSpc>
            </a:pPr>
            <a:r>
              <a:rPr lang="vi-VN" sz="2400" dirty="0">
                <a:latin typeface="+mj-lt"/>
              </a:rPr>
              <a:t>- Ngôn ngữ gợi hình, gợi cảm</a:t>
            </a:r>
          </a:p>
          <a:p>
            <a:pPr algn="just">
              <a:lnSpc>
                <a:spcPct val="150000"/>
              </a:lnSpc>
            </a:pPr>
            <a:r>
              <a:rPr lang="vi-VN" sz="2400" dirty="0">
                <a:latin typeface="+mj-lt"/>
              </a:rPr>
              <a:t>- Sử dụng nhiều hình ảnh so sánh, nhân hóa</a:t>
            </a:r>
          </a:p>
          <a:p>
            <a:pPr algn="just">
              <a:lnSpc>
                <a:spcPct val="150000"/>
              </a:lnSpc>
            </a:pPr>
            <a:r>
              <a:rPr lang="vi-VN" sz="2400" dirty="0">
                <a:latin typeface="+mj-lt"/>
              </a:rPr>
              <a:t>- Nhiều từ ngữ địa phương, mang đậm phong cách Nam Bộ.</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1094160" y="898290"/>
            <a:ext cx="3298811" cy="1207803"/>
          </a:xfrm>
          <a:prstGeom prst="rect">
            <a:avLst/>
          </a:prstGeom>
        </p:spPr>
      </p:pic>
      <p:sp>
        <p:nvSpPr>
          <p:cNvPr id="16" name="Rectangle 15"/>
          <p:cNvSpPr/>
          <p:nvPr/>
        </p:nvSpPr>
        <p:spPr>
          <a:xfrm>
            <a:off x="583326" y="1935389"/>
            <a:ext cx="4320480" cy="2031325"/>
          </a:xfrm>
          <a:prstGeom prst="rect">
            <a:avLst/>
          </a:prstGeom>
        </p:spPr>
        <p:txBody>
          <a:bodyPr wrap="square">
            <a:spAutoFit/>
          </a:bodyPr>
          <a:lstStyle/>
          <a:p>
            <a:pPr algn="just">
              <a:lnSpc>
                <a:spcPct val="150000"/>
              </a:lnSpc>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Miêu </a:t>
            </a:r>
            <a:r>
              <a:rPr lang="vi-VN" sz="2800" dirty="0">
                <a:solidFill>
                  <a:prstClr val="black"/>
                </a:solidFill>
                <a:latin typeface="Times New Roman" panose="02020603050405020304" pitchFamily="18" charset="0"/>
                <a:cs typeface="Times New Roman" panose="02020603050405020304" pitchFamily="18" charset="0"/>
              </a:rPr>
              <a:t>tả ngọn gió </a:t>
            </a:r>
            <a:r>
              <a:rPr lang="vi-VN" sz="2800" dirty="0" smtClean="0">
                <a:solidFill>
                  <a:prstClr val="black"/>
                </a:solidFill>
                <a:latin typeface="Times New Roman" panose="02020603050405020304" pitchFamily="18" charset="0"/>
                <a:cs typeface="Times New Roman" panose="02020603050405020304" pitchFamily="18" charset="0"/>
              </a:rPr>
              <a:t>chướng</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T</a:t>
            </a:r>
            <a:r>
              <a:rPr lang="vi-VN" sz="2800" dirty="0" smtClean="0">
                <a:solidFill>
                  <a:prstClr val="black"/>
                </a:solidFill>
                <a:latin typeface="Times New Roman" panose="02020603050405020304" pitchFamily="18" charset="0"/>
                <a:cs typeface="Times New Roman" panose="02020603050405020304" pitchFamily="18" charset="0"/>
              </a:rPr>
              <a:t>hể </a:t>
            </a:r>
            <a:r>
              <a:rPr lang="vi-VN" sz="2800" dirty="0">
                <a:solidFill>
                  <a:prstClr val="black"/>
                </a:solidFill>
                <a:latin typeface="Times New Roman" panose="02020603050405020304" pitchFamily="18" charset="0"/>
                <a:cs typeface="Times New Roman" panose="02020603050405020304" pitchFamily="18" charset="0"/>
              </a:rPr>
              <a:t>hiện tình yêu, sự gắn bó với quê hương</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37568" y="951455"/>
            <a:ext cx="4392488" cy="2062103"/>
          </a:xfrm>
          <a:prstGeom prst="rect">
            <a:avLst/>
          </a:prstGeom>
        </p:spPr>
        <p:txBody>
          <a:bodyPr wrap="square">
            <a:spAutoFit/>
          </a:bodyPr>
          <a:lstStyle/>
          <a:p>
            <a:pPr algn="ctr"/>
            <a:r>
              <a:rPr lang="vi-VN" sz="2800" i="1" dirty="0" err="1">
                <a:solidFill>
                  <a:srgbClr val="FF0000"/>
                </a:solidFill>
                <a:latin typeface="+mj-lt"/>
              </a:rPr>
              <a:t>V</a:t>
            </a:r>
            <a:r>
              <a:rPr lang="en-US" sz="3200" i="1" dirty="0" err="1" smtClean="0">
                <a:solidFill>
                  <a:srgbClr val="FF0000"/>
                </a:solidFill>
                <a:latin typeface="Times New Roman" panose="02020603050405020304" pitchFamily="18" charset="0"/>
                <a:cs typeface="Times New Roman" panose="02020603050405020304" pitchFamily="18" charset="0"/>
              </a:rPr>
              <a:t>iết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đoạn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ngắn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từ</a:t>
            </a:r>
            <a:r>
              <a:rPr lang="en-US" sz="3200" i="1" dirty="0">
                <a:solidFill>
                  <a:srgbClr val="FF0000"/>
                </a:solidFill>
                <a:latin typeface="Times New Roman" panose="02020603050405020304" pitchFamily="18" charset="0"/>
                <a:cs typeface="Times New Roman" panose="02020603050405020304" pitchFamily="18" charset="0"/>
              </a:rPr>
              <a:t> (5- 7 </a:t>
            </a:r>
            <a:r>
              <a:rPr lang="en-US" sz="3200" i="1" dirty="0" err="1">
                <a:solidFill>
                  <a:srgbClr val="FF0000"/>
                </a:solidFill>
                <a:latin typeface="Times New Roman" panose="02020603050405020304" pitchFamily="18" charset="0"/>
                <a:cs typeface="Times New Roman" panose="02020603050405020304" pitchFamily="18" charset="0"/>
              </a:rPr>
              <a:t>dòng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nhận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quê</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em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6256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6" name="Picture 5">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2586" y="-37420"/>
            <a:ext cx="2601031" cy="2601031"/>
          </a:xfrm>
          <a:prstGeom prst="rect">
            <a:avLst/>
          </a:prstGeom>
        </p:spPr>
      </p:pic>
      <p:cxnSp>
        <p:nvCxnSpPr>
          <p:cNvPr id="7" name="Straight Connector 6">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1"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2"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3"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
        <p:nvSpPr>
          <p:cNvPr id="14" name="Rounded Rectangle 13"/>
          <p:cNvSpPr/>
          <p:nvPr/>
        </p:nvSpPr>
        <p:spPr>
          <a:xfrm>
            <a:off x="231820" y="2501729"/>
            <a:ext cx="8702899" cy="256933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100" dirty="0" err="1">
                <a:solidFill>
                  <a:schemeClr val="bg2">
                    <a:lumMod val="10000"/>
                  </a:schemeClr>
                </a:solidFill>
                <a:latin typeface="Times New Roman" pitchFamily="18" charset="0"/>
                <a:cs typeface="Times New Roman" pitchFamily="18" charset="0"/>
              </a:rPr>
              <a:t>Có</a:t>
            </a:r>
            <a:r>
              <a:rPr lang="en-US" sz="2100" dirty="0">
                <a:solidFill>
                  <a:schemeClr val="bg2">
                    <a:lumMod val="10000"/>
                  </a:schemeClr>
                </a:solidFill>
                <a:latin typeface="Times New Roman" pitchFamily="18" charset="0"/>
                <a:cs typeface="Times New Roman" pitchFamily="18" charset="0"/>
              </a:rPr>
              <a:t> 5</a:t>
            </a:r>
            <a:r>
              <a:rPr lang="en-US" sz="2100" dirty="0" smtClean="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mỗi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khi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1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ứng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với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đó</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quá</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trình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học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sinh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sử</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dụng</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bất</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ý </a:t>
            </a:r>
            <a:r>
              <a:rPr lang="en-US" sz="2100" dirty="0" err="1">
                <a:solidFill>
                  <a:schemeClr val="bg2">
                    <a:lumMod val="10000"/>
                  </a:schemeClr>
                </a:solidFill>
                <a:latin typeface="Times New Roman" pitchFamily="18" charset="0"/>
                <a:cs typeface="Times New Roman" pitchFamily="18" charset="0"/>
              </a:rPr>
              <a:t>kiến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Tổ</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vấn</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smtClean="0">
                <a:solidFill>
                  <a:schemeClr val="bg2">
                    <a:lumMod val="10000"/>
                  </a:schemeClr>
                </a:solidFill>
                <a:latin typeface="Times New Roman" pitchFamily="18" charset="0"/>
                <a:cs typeface="Times New Roman" pitchFamily="18" charset="0"/>
              </a:rPr>
              <a:t>Quyền</a:t>
            </a:r>
            <a:r>
              <a:rPr lang="en-US" sz="2100" dirty="0" smtClean="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50/50 (</a:t>
            </a:r>
            <a:r>
              <a:rPr lang="en-US" sz="2100" dirty="0" err="1">
                <a:solidFill>
                  <a:schemeClr val="bg2">
                    <a:lumMod val="10000"/>
                  </a:schemeClr>
                </a:solidFill>
                <a:latin typeface="Times New Roman" pitchFamily="18" charset="0"/>
                <a:cs typeface="Times New Roman" pitchFamily="18" charset="0"/>
              </a:rPr>
              <a:t>giáo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viên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chỉ</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ra</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phương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án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sai</a:t>
            </a:r>
            <a:r>
              <a:rPr lang="en-US" sz="21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315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0"/>
                                        </p:tgtEl>
                                      </p:cBhvr>
                                    </p:cmd>
                                  </p:childTnLst>
                                </p:cTn>
                              </p:par>
                              <p:par>
                                <p:cTn id="7" presetID="1" presetClass="mediacall" presetSubtype="0" fill="hold" nodeType="withEffect">
                                  <p:stCondLst>
                                    <p:cond delay="0"/>
                                  </p:stCondLst>
                                  <p:childTnLst>
                                    <p:cmd type="call" cmd="playFrom(0.0)">
                                      <p:cBhvr>
                                        <p:cTn id="8" dur="20221" fill="hold"/>
                                        <p:tgtEl>
                                          <p:spTgt spid="11"/>
                                        </p:tgtEl>
                                      </p:cBhvr>
                                    </p:cmd>
                                  </p:childTnLst>
                                </p:cTn>
                              </p:par>
                              <p:par>
                                <p:cTn id="9" presetID="3" presetClass="mediacall" presetSubtype="0" fill="hold" nodeType="withEffect">
                                  <p:stCondLst>
                                    <p:cond delay="0"/>
                                  </p:stCondLst>
                                  <p:childTnLst>
                                    <p:cmd type="call" cmd="stop">
                                      <p:cBhvr>
                                        <p:cTn id="10" dur="1" fill="hold"/>
                                        <p:tgtEl>
                                          <p:spTgt spid="10"/>
                                        </p:tgtEl>
                                      </p:cBhvr>
                                    </p:cmd>
                                  </p:childTnLst>
                                </p:cTn>
                              </p:par>
                              <p:par>
                                <p:cTn id="11" presetID="1" presetClass="mediacall" presetSubtype="0" fill="hold" nodeType="withEffect">
                                  <p:stCondLst>
                                    <p:cond delay="3000"/>
                                  </p:stCondLst>
                                  <p:childTnLst>
                                    <p:cmd type="call" cmd="playFrom(0.0)">
                                      <p:cBhvr>
                                        <p:cTn id="12" dur="7734" fill="hold"/>
                                        <p:tgtEl>
                                          <p:spTgt spid="12"/>
                                        </p:tgtEl>
                                      </p:cBhvr>
                                    </p:cmd>
                                  </p:childTnLst>
                                </p:cTn>
                              </p:par>
                              <p:par>
                                <p:cTn id="13" presetID="3" presetClass="mediacall" presetSubtype="0" fill="hold" nodeType="withEffect">
                                  <p:stCondLst>
                                    <p:cond delay="3000"/>
                                  </p:stCondLst>
                                  <p:childTnLst>
                                    <p:cmd type="call" cmd="stop">
                                      <p:cBhvr>
                                        <p:cTn id="14" dur="1" fill="hold"/>
                                        <p:tgtEl>
                                          <p:spTgt spid="11"/>
                                        </p:tgtEl>
                                      </p:cBhvr>
                                    </p:cmd>
                                  </p:childTnLst>
                                </p:cTn>
                              </p:par>
                              <p:par>
                                <p:cTn id="15" presetID="1" presetClass="mediacall" presetSubtype="0" fill="hold" nodeType="withEffect">
                                  <p:stCondLst>
                                    <p:cond delay="0"/>
                                  </p:stCondLst>
                                  <p:childTnLst>
                                    <p:cmd type="call" cmd="playFrom(0.0)">
                                      <p:cBhvr>
                                        <p:cTn id="16" dur="20221" fill="hold"/>
                                        <p:tgtEl>
                                          <p:spTgt spid="11"/>
                                        </p:tgtEl>
                                      </p:cBhvr>
                                    </p:cmd>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1" presetClass="mediacall" presetSubtype="0" fill="hold" nodeType="withEffect">
                                  <p:stCondLst>
                                    <p:cond delay="3000"/>
                                  </p:stCondLst>
                                  <p:childTnLst>
                                    <p:cmd type="call" cmd="playFrom(0.0)">
                                      <p:cBhvr>
                                        <p:cTn id="20" dur="5906" fill="hold"/>
                                        <p:tgtEl>
                                          <p:spTgt spid="13"/>
                                        </p:tgtEl>
                                      </p:cBhvr>
                                    </p:cmd>
                                  </p:childTnLst>
                                </p:cTn>
                              </p:par>
                              <p:par>
                                <p:cTn id="21" presetID="3" presetClass="mediacall" presetSubtype="0" fill="hold" nodeType="withEffect">
                                  <p:stCondLst>
                                    <p:cond delay="3000"/>
                                  </p:stCondLst>
                                  <p:childTnLst>
                                    <p:cmd type="call" cmd="stop">
                                      <p:cBhvr>
                                        <p:cTn id="22" dur="1" fill="hold"/>
                                        <p:tgtEl>
                                          <p:spTgt spid="11"/>
                                        </p:tgtEl>
                                      </p:cBhvr>
                                    </p:cmd>
                                  </p:childTnLst>
                                </p:cTn>
                              </p:par>
                              <p:par>
                                <p:cTn id="23" presetID="1" presetClass="mediacall" presetSubtype="0" fill="hold" nodeType="withEffect">
                                  <p:stCondLst>
                                    <p:cond delay="0"/>
                                  </p:stCondLst>
                                  <p:childTnLst>
                                    <p:cmd type="call" cmd="playFrom(0.0)">
                                      <p:cBhvr>
                                        <p:cTn id="24" dur="20221" fill="hold"/>
                                        <p:tgtEl>
                                          <p:spTgt spid="11"/>
                                        </p:tgtEl>
                                      </p:cBhvr>
                                    </p:cmd>
                                  </p:childTnLst>
                                </p:cTn>
                              </p:par>
                              <p:par>
                                <p:cTn id="25" presetID="3" presetClass="mediacall" presetSubtype="0" fill="hold" nodeType="withEffect">
                                  <p:stCondLst>
                                    <p:cond delay="0"/>
                                  </p:stCondLst>
                                  <p:childTnLst>
                                    <p:cmd type="call" cmd="stop">
                                      <p:cBhvr>
                                        <p:cTn id="26" dur="1" fill="hold"/>
                                        <p:tgtEl>
                                          <p:spTgt spid="10"/>
                                        </p:tgtEl>
                                      </p:cBhvr>
                                    </p:cmd>
                                  </p:childTnLst>
                                </p:cTn>
                              </p:par>
                              <p:par>
                                <p:cTn id="27" presetID="1" presetClass="mediacall" presetSubtype="0" fill="hold" nodeType="withEffect">
                                  <p:stCondLst>
                                    <p:cond delay="3000"/>
                                  </p:stCondLst>
                                  <p:childTnLst>
                                    <p:cmd type="call" cmd="playFrom(0.0)">
                                      <p:cBhvr>
                                        <p:cTn id="28" dur="5906" fill="hold"/>
                                        <p:tgtEl>
                                          <p:spTgt spid="13"/>
                                        </p:tgtEl>
                                      </p:cBhvr>
                                    </p:cmd>
                                  </p:childTnLst>
                                </p:cTn>
                              </p:par>
                              <p:par>
                                <p:cTn id="29" presetID="3" presetClass="mediacall" presetSubtype="0" fill="hold" nodeType="withEffect">
                                  <p:stCondLst>
                                    <p:cond delay="3000"/>
                                  </p:stCondLst>
                                  <p:childTnLst>
                                    <p:cmd type="call" cmd="stop">
                                      <p:cBhvr>
                                        <p:cTn id="30" dur="1" fill="hold"/>
                                        <p:tgtEl>
                                          <p:spTgt spid="11"/>
                                        </p:tgtEl>
                                      </p:cBhvr>
                                    </p:cmd>
                                  </p:childTnLst>
                                </p:cTn>
                              </p:par>
                              <p:par>
                                <p:cTn id="31" presetID="1" presetClass="mediacall" presetSubtype="0" fill="hold" nodeType="withEffect">
                                  <p:stCondLst>
                                    <p:cond delay="0"/>
                                  </p:stCondLst>
                                  <p:childTnLst>
                                    <p:cmd type="call" cmd="playFrom(0.0)">
                                      <p:cBhvr>
                                        <p:cTn id="32" dur="20221" fill="hold"/>
                                        <p:tgtEl>
                                          <p:spTgt spid="11"/>
                                        </p:tgtEl>
                                      </p:cBhvr>
                                    </p:cmd>
                                  </p:childTnLst>
                                </p:cTn>
                              </p:par>
                              <p:par>
                                <p:cTn id="33" presetID="3" presetClass="mediacall" presetSubtype="0" fill="hold" nodeType="withEffect">
                                  <p:stCondLst>
                                    <p:cond delay="0"/>
                                  </p:stCondLst>
                                  <p:childTnLst>
                                    <p:cmd type="call" cmd="stop">
                                      <p:cBhvr>
                                        <p:cTn id="34" dur="1" fill="hold"/>
                                        <p:tgtEl>
                                          <p:spTgt spid="10"/>
                                        </p:tgtEl>
                                      </p:cBhvr>
                                    </p:cmd>
                                  </p:childTnLst>
                                </p:cTn>
                              </p:par>
                              <p:par>
                                <p:cTn id="35" presetID="1" presetClass="mediacall" presetSubtype="0" fill="hold" nodeType="withEffect">
                                  <p:stCondLst>
                                    <p:cond delay="3500"/>
                                  </p:stCondLst>
                                  <p:childTnLst>
                                    <p:cmd type="call" cmd="playFrom(0.0)">
                                      <p:cBhvr>
                                        <p:cTn id="36" dur="5906" fill="hold"/>
                                        <p:tgtEl>
                                          <p:spTgt spid="13"/>
                                        </p:tgtEl>
                                      </p:cBhvr>
                                    </p:cmd>
                                  </p:childTnLst>
                                </p:cTn>
                              </p:par>
                              <p:par>
                                <p:cTn id="37" presetID="3" presetClass="mediacall" presetSubtype="0" fill="hold" nodeType="withEffect">
                                  <p:stCondLst>
                                    <p:cond delay="3500"/>
                                  </p:stCondLst>
                                  <p:childTnLst>
                                    <p:cmd type="call" cmd="stop">
                                      <p:cBhvr>
                                        <p:cTn id="38" dur="1"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0"/>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740101"/>
          </a:xfrm>
          <a:prstGeom prst="rect">
            <a:avLst/>
          </a:prstGeom>
        </p:spPr>
      </p:pic>
      <p:sp>
        <p:nvSpPr>
          <p:cNvPr id="6" name="TextBox 5"/>
          <p:cNvSpPr txBox="1"/>
          <p:nvPr/>
        </p:nvSpPr>
        <p:spPr>
          <a:xfrm>
            <a:off x="1691680" y="1948356"/>
            <a:ext cx="2639411"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404664" y="267696"/>
            <a:ext cx="7304751" cy="1904646"/>
          </a:xfrm>
          <a:prstGeom prst="rect">
            <a:avLst/>
          </a:prstGeom>
        </p:spPr>
      </p:pic>
    </p:spTree>
    <p:extLst>
      <p:ext uri="{BB962C8B-B14F-4D97-AF65-F5344CB8AC3E}">
        <p14:creationId xmlns:p14="http://schemas.microsoft.com/office/powerpoint/2010/main" val="3867643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8" y="2563612"/>
            <a:ext cx="8154143" cy="106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7" y="2601919"/>
            <a:ext cx="7593277" cy="1323439"/>
          </a:xfrm>
          <a:prstGeom prst="rect">
            <a:avLst/>
          </a:prstGeom>
          <a:noFill/>
        </p:spPr>
        <p:txBody>
          <a:bodyPr wrap="square" rtlCol="0">
            <a:spAutoFit/>
          </a:bodyPr>
          <a:lstStyle/>
          <a:p>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1: </a:t>
            </a:r>
            <a:r>
              <a:rPr lang="vi-VN" sz="2000" b="1" dirty="0" smtClean="0">
                <a:solidFill>
                  <a:schemeClr val="bg1"/>
                </a:solidFill>
                <a:latin typeface="Times New Roman" panose="02020603050405020304" pitchFamily="18" charset="0"/>
                <a:cs typeface="Times New Roman" panose="02020603050405020304" pitchFamily="18" charset="0"/>
              </a:rPr>
              <a:t>Câu </a:t>
            </a:r>
            <a:r>
              <a:rPr lang="vi-VN" sz="2000" b="1" dirty="0">
                <a:solidFill>
                  <a:schemeClr val="bg1"/>
                </a:solidFill>
                <a:latin typeface="Times New Roman" panose="02020603050405020304" pitchFamily="18" charset="0"/>
                <a:cs typeface="Times New Roman" panose="02020603050405020304" pitchFamily="18" charset="0"/>
              </a:rPr>
              <a:t>văn “Trời lúc nào cũng mát liu riu, nắng thức rất trễ, tầm tám giờ sáng mới thấy mặt trời ngai ngái lơi lơi...” sử dụng biện pháp tu từ nào?</a:t>
            </a:r>
          </a:p>
          <a:p>
            <a:endParaRPr lang="en-US" sz="20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smtClean="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ea typeface="Tahoma" panose="020B0604030504040204" pitchFamily="34" charset="0"/>
                <a:cs typeface="Times New Roman" pitchFamily="18" charset="0"/>
              </a:rPr>
              <a:t>Nhân</a:t>
            </a:r>
            <a:r>
              <a:rPr lang="en-US" sz="2400" b="1" dirty="0" smtClean="0">
                <a:solidFill>
                  <a:schemeClr val="bg2">
                    <a:lumMod val="10000"/>
                  </a:schemeClr>
                </a:solidFill>
                <a:latin typeface="Times New Roman" pitchFamily="18" charset="0"/>
                <a:ea typeface="Tahoma" panose="020B0604030504040204" pitchFamily="34" charset="0"/>
                <a:cs typeface="Times New Roman" pitchFamily="18" charset="0"/>
              </a:rPr>
              <a:t> </a:t>
            </a:r>
            <a:r>
              <a:rPr lang="en-US" sz="2400" b="1" dirty="0" err="1" smtClean="0">
                <a:solidFill>
                  <a:schemeClr val="bg2">
                    <a:lumMod val="10000"/>
                  </a:schemeClr>
                </a:solidFill>
                <a:latin typeface="Times New Roman" pitchFamily="18" charset="0"/>
                <a:ea typeface="Tahoma" panose="020B0604030504040204" pitchFamily="34" charset="0"/>
                <a:cs typeface="Times New Roman" pitchFamily="18" charset="0"/>
              </a:rPr>
              <a:t>hóa</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Ẩn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dụ</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smtClean="0">
                <a:solidFill>
                  <a:schemeClr val="bg2">
                    <a:lumMod val="10000"/>
                  </a:schemeClr>
                </a:solidFill>
                <a:latin typeface="Times New Roman" pitchFamily="18" charset="0"/>
                <a:cs typeface="Times New Roman" pitchFamily="18" charset="0"/>
              </a:rPr>
              <a:t>So </a:t>
            </a:r>
            <a:r>
              <a:rPr lang="en-US" sz="2400" b="1" dirty="0" err="1" smtClean="0">
                <a:solidFill>
                  <a:schemeClr val="bg2">
                    <a:lumMod val="10000"/>
                  </a:schemeClr>
                </a:solidFill>
                <a:latin typeface="Times New Roman" pitchFamily="18" charset="0"/>
                <a:cs typeface="Times New Roman" pitchFamily="18" charset="0"/>
              </a:rPr>
              <a:t>sánh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pt-BR" sz="2400" b="1" dirty="0">
                <a:solidFill>
                  <a:schemeClr val="bg2">
                    <a:lumMod val="10000"/>
                  </a:schemeClr>
                </a:solidFill>
                <a:latin typeface="Times New Roman" pitchFamily="18" charset="0"/>
                <a:cs typeface="Times New Roman" pitchFamily="18" charset="0"/>
              </a:rPr>
              <a:t>Cả A, B, C đều sai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33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1038688" y="2712410"/>
            <a:ext cx="7364777"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2: Ở </a:t>
            </a:r>
            <a:r>
              <a:rPr lang="en-US" sz="2400" b="1" dirty="0" err="1" smtClean="0">
                <a:solidFill>
                  <a:schemeClr val="bg1"/>
                </a:solidFill>
                <a:latin typeface="Times New Roman" pitchFamily="18" charset="0"/>
                <a:cs typeface="Times New Roman" pitchFamily="18" charset="0"/>
              </a:rPr>
              <a:t>câu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thơ</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cuối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bài</a:t>
            </a:r>
            <a:r>
              <a:rPr lang="en-US" sz="2400" b="1" dirty="0" smtClean="0">
                <a:solidFill>
                  <a:schemeClr val="bg1"/>
                </a:solidFill>
                <a:latin typeface="Times New Roman" pitchFamily="18" charset="0"/>
                <a:cs typeface="Times New Roman" pitchFamily="18" charset="0"/>
              </a:rPr>
              <a:t>, </a:t>
            </a:r>
            <a:r>
              <a:rPr lang="vi-VN" sz="2400" b="1" dirty="0" smtClean="0">
                <a:solidFill>
                  <a:schemeClr val="bg1"/>
                </a:solidFill>
                <a:latin typeface="Times New Roman" panose="02020603050405020304" pitchFamily="18" charset="0"/>
                <a:cs typeface="Times New Roman" panose="02020603050405020304" pitchFamily="18" charset="0"/>
              </a:rPr>
              <a:t>Nhân </a:t>
            </a:r>
            <a:r>
              <a:rPr lang="vi-VN" sz="2400" b="1" dirty="0">
                <a:solidFill>
                  <a:schemeClr val="bg1"/>
                </a:solidFill>
                <a:latin typeface="Times New Roman" panose="02020603050405020304" pitchFamily="18" charset="0"/>
                <a:cs typeface="Times New Roman" panose="02020603050405020304" pitchFamily="18" charset="0"/>
              </a:rPr>
              <a:t>vật tôi tìm mua thứ gì</a:t>
            </a:r>
            <a:r>
              <a:rPr lang="vi-VN"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8"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b">
            <a:extLst>
              <a:ext uri="{FF2B5EF4-FFF2-40B4-BE49-F238E27FC236}">
                <a16:creationId xmlns:a16="http://schemas.microsoft.com/office/drawing/2014/main" id="{9897B1B9-EB78-41AF-AC33-1E8F7714B11F}"/>
              </a:ext>
            </a:extLst>
          </p:cNvPr>
          <p:cNvSpPr txBox="1"/>
          <p:nvPr/>
        </p:nvSpPr>
        <p:spPr>
          <a:xfrm>
            <a:off x="4826679" y="390208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Cơn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gió</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c">
            <a:extLst>
              <a:ext uri="{FF2B5EF4-FFF2-40B4-BE49-F238E27FC236}">
                <a16:creationId xmlns:a16="http://schemas.microsoft.com/office/drawing/2014/main" id="{D96707EC-5A82-4050-B897-6DBAB63AC957}"/>
              </a:ext>
            </a:extLst>
          </p:cNvPr>
          <p:cNvSpPr txBox="1"/>
          <p:nvPr/>
        </p:nvSpPr>
        <p:spPr>
          <a:xfrm>
            <a:off x="829506" y="4545319"/>
            <a:ext cx="3712572"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Bánh</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chưng</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cs typeface="Times New Roman" pitchFamily="18" charset="0"/>
              </a:rPr>
              <a:t>Dưa</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hấu</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576787"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400" b="1" dirty="0" err="1" smtClean="0">
                <a:solidFill>
                  <a:schemeClr val="bg2">
                    <a:lumMod val="10000"/>
                  </a:schemeClr>
                </a:solidFill>
                <a:latin typeface="Times New Roman" pitchFamily="18" charset="0"/>
                <a:cs typeface="Times New Roman" pitchFamily="18" charset="0"/>
              </a:rPr>
              <a:t>Dưa</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hành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39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11">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13" name="Straight Connector 1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TextBox 16">
            <a:extLst>
              <a:ext uri="{FF2B5EF4-FFF2-40B4-BE49-F238E27FC236}">
                <a16:creationId xmlns:a16="http://schemas.microsoft.com/office/drawing/2014/main" id="{4605F6AC-8356-4661-B6A4-309609CF4CCF}"/>
              </a:ext>
            </a:extLst>
          </p:cNvPr>
          <p:cNvSpPr txBox="1"/>
          <p:nvPr/>
        </p:nvSpPr>
        <p:spPr>
          <a:xfrm>
            <a:off x="1038688" y="2715766"/>
            <a:ext cx="7500563"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3 </a:t>
            </a:r>
            <a:r>
              <a:rPr lang="en-US" sz="2400" b="1" dirty="0">
                <a:solidFill>
                  <a:schemeClr val="bg1"/>
                </a:solidFill>
                <a:latin typeface="Times New Roman" pitchFamily="18" charset="0"/>
                <a:cs typeface="Times New Roman" pitchFamily="18" charset="0"/>
              </a:rPr>
              <a:t>: </a:t>
            </a:r>
            <a:r>
              <a:rPr lang="vi-VN" sz="2400" b="1" dirty="0">
                <a:solidFill>
                  <a:schemeClr val="bg1"/>
                </a:solidFill>
                <a:latin typeface="Times New Roman" panose="02020603050405020304" pitchFamily="18" charset="0"/>
                <a:cs typeface="Times New Roman" panose="02020603050405020304" pitchFamily="18" charset="0"/>
              </a:rPr>
              <a:t>Nhân vật tôi thường đón gió chướng với tâm trạng thế nào?</a:t>
            </a:r>
            <a:endParaRPr lang="en-US" sz="2400" b="1" dirty="0">
              <a:solidFill>
                <a:schemeClr val="bg1"/>
              </a:solidFill>
              <a:latin typeface="Times New Roman" pitchFamily="18" charset="0"/>
              <a:cs typeface="Times New Roman" pitchFamily="18" charset="0"/>
            </a:endParaRPr>
          </a:p>
        </p:txBody>
      </p:sp>
      <p:sp>
        <p:nvSpPr>
          <p:cNvPr id="18"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19"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20" name="cau hoi d">
            <a:extLst>
              <a:ext uri="{FF2B5EF4-FFF2-40B4-BE49-F238E27FC236}">
                <a16:creationId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smtClean="0">
                <a:solidFill>
                  <a:schemeClr val="bg2">
                    <a:lumMod val="10000"/>
                  </a:schemeClr>
                </a:solidFill>
                <a:latin typeface="Times New Roman" pitchFamily="18" charset="0"/>
                <a:cs typeface="Times New Roman" pitchFamily="18" charset="0"/>
              </a:rPr>
              <a:t>Lộn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xộn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ngổn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ngang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1" name="cau hoi b">
            <a:extLst>
              <a:ext uri="{FF2B5EF4-FFF2-40B4-BE49-F238E27FC236}">
                <a16:creationId xmlns:a16="http://schemas.microsoft.com/office/drawing/2014/main" id="{D96707EC-5A82-4050-B897-6DBAB63AC957}"/>
              </a:ext>
            </a:extLst>
          </p:cNvPr>
          <p:cNvSpPr txBox="1"/>
          <p:nvPr/>
        </p:nvSpPr>
        <p:spPr>
          <a:xfrm>
            <a:off x="4826679" y="3897871"/>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Buồn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buồn</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Háo</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hức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5" name="cau hoi c">
            <a:extLst>
              <a:ext uri="{FF2B5EF4-FFF2-40B4-BE49-F238E27FC236}">
                <a16:creationId xmlns:a16="http://schemas.microsoft.com/office/drawing/2014/main" id="{42A746A3-96B8-42A5-8EFA-A104DB6B2F69}"/>
              </a:ext>
            </a:extLst>
          </p:cNvPr>
          <p:cNvSpPr txBox="1"/>
          <p:nvPr/>
        </p:nvSpPr>
        <p:spPr>
          <a:xfrm>
            <a:off x="829507" y="454531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phấn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khởi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2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2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2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2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8243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8"/>
                                        </p:tgtEl>
                                        <p:attrNameLst>
                                          <p:attrName>style.color</p:attrName>
                                        </p:attrNameLst>
                                      </p:cBhvr>
                                      <p:to>
                                        <a:srgbClr val="FFC000"/>
                                      </p:to>
                                    </p:animClr>
                                    <p:animClr clrSpc="rgb" dir="cw">
                                      <p:cBhvr>
                                        <p:cTn id="40" dur="500" fill="hold"/>
                                        <p:tgtEl>
                                          <p:spTgt spid="18"/>
                                        </p:tgtEl>
                                        <p:attrNameLst>
                                          <p:attrName>fillcolor</p:attrName>
                                        </p:attrNameLst>
                                      </p:cBhvr>
                                      <p:to>
                                        <a:srgbClr val="FFC000"/>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27"/>
                                        </p:tgtEl>
                                      </p:cBhvr>
                                    </p:cmd>
                                  </p:childTnLst>
                                </p:cTn>
                              </p:par>
                              <p:par>
                                <p:cTn id="45" presetID="3" presetClass="mediacall" presetSubtype="0" fill="hold" nodeType="withEffect">
                                  <p:stCondLst>
                                    <p:cond delay="0"/>
                                  </p:stCondLst>
                                  <p:childTnLst>
                                    <p:cmd type="call" cmd="stop">
                                      <p:cBhvr>
                                        <p:cTn id="46" dur="1" fill="hold"/>
                                        <p:tgtEl>
                                          <p:spTgt spid="2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8"/>
                                        </p:tgtEl>
                                        <p:attrNameLst>
                                          <p:attrName>style.color</p:attrName>
                                        </p:attrNameLst>
                                      </p:cBhvr>
                                      <p:to>
                                        <a:srgbClr val="92D050"/>
                                      </p:to>
                                    </p:animClr>
                                    <p:animClr clrSpc="rgb" dir="cw">
                                      <p:cBhvr>
                                        <p:cTn id="49" dur="500" fill="hold"/>
                                        <p:tgtEl>
                                          <p:spTgt spid="18"/>
                                        </p:tgtEl>
                                        <p:attrNameLst>
                                          <p:attrName>fillcolor</p:attrName>
                                        </p:attrNameLst>
                                      </p:cBhvr>
                                      <p:to>
                                        <a:srgbClr val="92D05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28"/>
                                        </p:tgtEl>
                                      </p:cBhvr>
                                    </p:cmd>
                                  </p:childTnLst>
                                </p:cTn>
                              </p:par>
                              <p:par>
                                <p:cTn id="54" presetID="3" presetClass="mediacall" presetSubtype="0" fill="hold" nodeType="withEffect">
                                  <p:stCondLst>
                                    <p:cond delay="3000"/>
                                  </p:stCondLst>
                                  <p:childTnLst>
                                    <p:cmd type="call" cmd="stop">
                                      <p:cBhvr>
                                        <p:cTn id="55" dur="1" fill="hold"/>
                                        <p:tgtEl>
                                          <p:spTgt spid="2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0"/>
                                        </p:tgtEl>
                                        <p:attrNameLst>
                                          <p:attrName>style.color</p:attrName>
                                        </p:attrNameLst>
                                      </p:cBhvr>
                                      <p:by>
                                        <p:hsl h="0" s="-12549" l="-25098"/>
                                      </p:by>
                                    </p:animClr>
                                    <p:animClr clrSpc="hsl" dir="cw">
                                      <p:cBhvr>
                                        <p:cTn id="58" dur="500" fill="hold"/>
                                        <p:tgtEl>
                                          <p:spTgt spid="20"/>
                                        </p:tgtEl>
                                        <p:attrNameLst>
                                          <p:attrName>fillcolor</p:attrName>
                                        </p:attrNameLst>
                                      </p:cBhvr>
                                      <p:by>
                                        <p:hsl h="0" s="-12549" l="-25098"/>
                                      </p:by>
                                    </p:animClr>
                                    <p:animClr clrSpc="hsl" dir="cw">
                                      <p:cBhvr>
                                        <p:cTn id="59" dur="500" fill="hold"/>
                                        <p:tgtEl>
                                          <p:spTgt spid="20"/>
                                        </p:tgtEl>
                                        <p:attrNameLst>
                                          <p:attrName>stroke.color</p:attrName>
                                        </p:attrNameLst>
                                      </p:cBhvr>
                                      <p:by>
                                        <p:hsl h="0" s="-12549" l="-25098"/>
                                      </p:by>
                                    </p:animClr>
                                    <p:set>
                                      <p:cBhvr>
                                        <p:cTn id="60"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4"/>
                                        </p:tgtEl>
                                        <p:attrNameLst>
                                          <p:attrName>style.color</p:attrName>
                                        </p:attrNameLst>
                                      </p:cBhvr>
                                      <p:by>
                                        <p:hsl h="0" s="-12549" l="-25098"/>
                                      </p:by>
                                    </p:animClr>
                                    <p:animClr clrSpc="hsl" dir="cw">
                                      <p:cBhvr>
                                        <p:cTn id="66" dur="500" fill="hold"/>
                                        <p:tgtEl>
                                          <p:spTgt spid="24"/>
                                        </p:tgtEl>
                                        <p:attrNameLst>
                                          <p:attrName>fillcolor</p:attrName>
                                        </p:attrNameLst>
                                      </p:cBhvr>
                                      <p:by>
                                        <p:hsl h="0" s="-12549" l="-25098"/>
                                      </p:by>
                                    </p:animClr>
                                    <p:animClr clrSpc="hsl" dir="cw">
                                      <p:cBhvr>
                                        <p:cTn id="67" dur="500" fill="hold"/>
                                        <p:tgtEl>
                                          <p:spTgt spid="24"/>
                                        </p:tgtEl>
                                        <p:attrNameLst>
                                          <p:attrName>stroke.color</p:attrName>
                                        </p:attrNameLst>
                                      </p:cBhvr>
                                      <p:by>
                                        <p:hsl h="0" s="-12549" l="-25098"/>
                                      </p:by>
                                    </p:animClr>
                                    <p:set>
                                      <p:cBhvr>
                                        <p:cTn id="68" dur="500" fill="hold"/>
                                        <p:tgtEl>
                                          <p:spTgt spid="2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2"/>
                                        </p:tgtEl>
                                        <p:attrNameLst>
                                          <p:attrName>style.color</p:attrName>
                                        </p:attrNameLst>
                                      </p:cBhvr>
                                      <p:to>
                                        <a:srgbClr val="FFC000"/>
                                      </p:to>
                                    </p:animClr>
                                    <p:animClr clrSpc="rgb" dir="cw">
                                      <p:cBhvr>
                                        <p:cTn id="71" dur="500" fill="hold"/>
                                        <p:tgtEl>
                                          <p:spTgt spid="22"/>
                                        </p:tgtEl>
                                        <p:attrNameLst>
                                          <p:attrName>fillcolor</p:attrName>
                                        </p:attrNameLst>
                                      </p:cBhvr>
                                      <p:to>
                                        <a:srgbClr val="FFC000"/>
                                      </p:to>
                                    </p:animClr>
                                    <p:set>
                                      <p:cBhvr>
                                        <p:cTn id="72" dur="500" fill="hold"/>
                                        <p:tgtEl>
                                          <p:spTgt spid="22"/>
                                        </p:tgtEl>
                                        <p:attrNameLst>
                                          <p:attrName>fill.type</p:attrName>
                                        </p:attrNameLst>
                                      </p:cBhvr>
                                      <p:to>
                                        <p:strVal val="solid"/>
                                      </p:to>
                                    </p:set>
                                    <p:set>
                                      <p:cBhvr>
                                        <p:cTn id="73" dur="500" fill="hold"/>
                                        <p:tgtEl>
                                          <p:spTgt spid="2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27"/>
                                        </p:tgtEl>
                                      </p:cBhvr>
                                    </p:cmd>
                                  </p:childTnLst>
                                </p:cTn>
                              </p:par>
                              <p:par>
                                <p:cTn id="76" presetID="3" presetClass="mediacall" presetSubtype="0" fill="hold" nodeType="withEffect">
                                  <p:stCondLst>
                                    <p:cond delay="0"/>
                                  </p:stCondLst>
                                  <p:childTnLst>
                                    <p:cmd type="call" cmd="stop">
                                      <p:cBhvr>
                                        <p:cTn id="77" dur="1" fill="hold"/>
                                        <p:tgtEl>
                                          <p:spTgt spid="2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2"/>
                                        </p:tgtEl>
                                        <p:attrNameLst>
                                          <p:attrName>style.color</p:attrName>
                                        </p:attrNameLst>
                                      </p:cBhvr>
                                      <p:to>
                                        <a:srgbClr val="FF0000"/>
                                      </p:to>
                                    </p:animClr>
                                    <p:animClr clrSpc="rgb" dir="cw">
                                      <p:cBhvr>
                                        <p:cTn id="80" dur="500" fill="hold"/>
                                        <p:tgtEl>
                                          <p:spTgt spid="22"/>
                                        </p:tgtEl>
                                        <p:attrNameLst>
                                          <p:attrName>fillcolor</p:attrName>
                                        </p:attrNameLst>
                                      </p:cBhvr>
                                      <p:to>
                                        <a:srgbClr val="FF0000"/>
                                      </p:to>
                                    </p:animClr>
                                    <p:set>
                                      <p:cBhvr>
                                        <p:cTn id="81" dur="500" fill="hold"/>
                                        <p:tgtEl>
                                          <p:spTgt spid="22"/>
                                        </p:tgtEl>
                                        <p:attrNameLst>
                                          <p:attrName>fill.type</p:attrName>
                                        </p:attrNameLst>
                                      </p:cBhvr>
                                      <p:to>
                                        <p:strVal val="solid"/>
                                      </p:to>
                                    </p:set>
                                    <p:set>
                                      <p:cBhvr>
                                        <p:cTn id="82" dur="500" fill="hold"/>
                                        <p:tgtEl>
                                          <p:spTgt spid="2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8"/>
                                        </p:tgtEl>
                                        <p:attrNameLst>
                                          <p:attrName>style.color</p:attrName>
                                        </p:attrNameLst>
                                      </p:cBhvr>
                                      <p:to>
                                        <a:srgbClr val="92D050"/>
                                      </p:to>
                                    </p:animClr>
                                    <p:animClr clrSpc="rgb" dir="cw">
                                      <p:cBhvr>
                                        <p:cTn id="85" dur="500" fill="hold"/>
                                        <p:tgtEl>
                                          <p:spTgt spid="18"/>
                                        </p:tgtEl>
                                        <p:attrNameLst>
                                          <p:attrName>fillcolor</p:attrName>
                                        </p:attrNameLst>
                                      </p:cBhvr>
                                      <p:to>
                                        <a:srgbClr val="92D050"/>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29"/>
                                        </p:tgtEl>
                                      </p:cBhvr>
                                    </p:cmd>
                                  </p:childTnLst>
                                </p:cTn>
                              </p:par>
                              <p:par>
                                <p:cTn id="90" presetID="3" presetClass="mediacall" presetSubtype="0" fill="hold" nodeType="withEffect">
                                  <p:stCondLst>
                                    <p:cond delay="3000"/>
                                  </p:stCondLst>
                                  <p:childTnLst>
                                    <p:cmd type="call" cmd="stop">
                                      <p:cBhvr>
                                        <p:cTn id="91" dur="1" fill="hold"/>
                                        <p:tgtEl>
                                          <p:spTgt spid="2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4"/>
                                        </p:tgtEl>
                                        <p:attrNameLst>
                                          <p:attrName>style.color</p:attrName>
                                        </p:attrNameLst>
                                      </p:cBhvr>
                                      <p:by>
                                        <p:hsl h="0" s="12549" l="25098"/>
                                      </p:by>
                                    </p:animClr>
                                    <p:animClr clrSpc="hsl" dir="cw">
                                      <p:cBhvr>
                                        <p:cTn id="94" dur="500" fill="hold"/>
                                        <p:tgtEl>
                                          <p:spTgt spid="24"/>
                                        </p:tgtEl>
                                        <p:attrNameLst>
                                          <p:attrName>fillcolor</p:attrName>
                                        </p:attrNameLst>
                                      </p:cBhvr>
                                      <p:by>
                                        <p:hsl h="0" s="12549" l="25098"/>
                                      </p:by>
                                    </p:animClr>
                                    <p:animClr clrSpc="hsl" dir="cw">
                                      <p:cBhvr>
                                        <p:cTn id="95" dur="500" fill="hold"/>
                                        <p:tgtEl>
                                          <p:spTgt spid="24"/>
                                        </p:tgtEl>
                                        <p:attrNameLst>
                                          <p:attrName>stroke.color</p:attrName>
                                        </p:attrNameLst>
                                      </p:cBhvr>
                                      <p:by>
                                        <p:hsl h="0" s="12549" l="25098"/>
                                      </p:by>
                                    </p:animClr>
                                    <p:set>
                                      <p:cBhvr>
                                        <p:cTn id="96" dur="500" fill="hold"/>
                                        <p:tgtEl>
                                          <p:spTgt spid="2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0"/>
                                        </p:tgtEl>
                                        <p:attrNameLst>
                                          <p:attrName>style.color</p:attrName>
                                        </p:attrNameLst>
                                      </p:cBhvr>
                                      <p:by>
                                        <p:hsl h="0" s="-12549" l="-25098"/>
                                      </p:by>
                                    </p:animClr>
                                    <p:animClr clrSpc="hsl" dir="cw">
                                      <p:cBhvr>
                                        <p:cTn id="99" dur="500" fill="hold"/>
                                        <p:tgtEl>
                                          <p:spTgt spid="20"/>
                                        </p:tgtEl>
                                        <p:attrNameLst>
                                          <p:attrName>fillcolor</p:attrName>
                                        </p:attrNameLst>
                                      </p:cBhvr>
                                      <p:by>
                                        <p:hsl h="0" s="-12549" l="-25098"/>
                                      </p:by>
                                    </p:animClr>
                                    <p:animClr clrSpc="hsl" dir="cw">
                                      <p:cBhvr>
                                        <p:cTn id="100" dur="500" fill="hold"/>
                                        <p:tgtEl>
                                          <p:spTgt spid="20"/>
                                        </p:tgtEl>
                                        <p:attrNameLst>
                                          <p:attrName>stroke.color</p:attrName>
                                        </p:attrNameLst>
                                      </p:cBhvr>
                                      <p:by>
                                        <p:hsl h="0" s="-12549" l="-25098"/>
                                      </p:by>
                                    </p:animClr>
                                    <p:set>
                                      <p:cBhvr>
                                        <p:cTn id="101" dur="500" fill="hold"/>
                                        <p:tgtEl>
                                          <p:spTgt spid="20"/>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1"/>
                                        </p:tgtEl>
                                        <p:attrNameLst>
                                          <p:attrName>style.color</p:attrName>
                                        </p:attrNameLst>
                                      </p:cBhvr>
                                      <p:by>
                                        <p:hsl h="0" s="-12549" l="-25098"/>
                                      </p:by>
                                    </p:animClr>
                                    <p:animClr clrSpc="hsl" dir="cw">
                                      <p:cBhvr>
                                        <p:cTn id="107" dur="500" fill="hold"/>
                                        <p:tgtEl>
                                          <p:spTgt spid="21"/>
                                        </p:tgtEl>
                                        <p:attrNameLst>
                                          <p:attrName>fillcolor</p:attrName>
                                        </p:attrNameLst>
                                      </p:cBhvr>
                                      <p:by>
                                        <p:hsl h="0" s="-12549" l="-25098"/>
                                      </p:by>
                                    </p:animClr>
                                    <p:animClr clrSpc="hsl" dir="cw">
                                      <p:cBhvr>
                                        <p:cTn id="108" dur="500" fill="hold"/>
                                        <p:tgtEl>
                                          <p:spTgt spid="21"/>
                                        </p:tgtEl>
                                        <p:attrNameLst>
                                          <p:attrName>stroke.color</p:attrName>
                                        </p:attrNameLst>
                                      </p:cBhvr>
                                      <p:by>
                                        <p:hsl h="0" s="-12549" l="-25098"/>
                                      </p:by>
                                    </p:animClr>
                                    <p:set>
                                      <p:cBhvr>
                                        <p:cTn id="109" dur="500" fill="hold"/>
                                        <p:tgtEl>
                                          <p:spTgt spid="2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9"/>
                                        </p:tgtEl>
                                        <p:attrNameLst>
                                          <p:attrName>style.color</p:attrName>
                                        </p:attrNameLst>
                                      </p:cBhvr>
                                      <p:to>
                                        <a:srgbClr val="FFC000"/>
                                      </p:to>
                                    </p:animClr>
                                    <p:animClr clrSpc="rgb" dir="cw">
                                      <p:cBhvr>
                                        <p:cTn id="112" dur="500" fill="hold"/>
                                        <p:tgtEl>
                                          <p:spTgt spid="19"/>
                                        </p:tgtEl>
                                        <p:attrNameLst>
                                          <p:attrName>fillcolor</p:attrName>
                                        </p:attrNameLst>
                                      </p:cBhvr>
                                      <p:to>
                                        <a:srgbClr val="FFC000"/>
                                      </p:to>
                                    </p:animClr>
                                    <p:set>
                                      <p:cBhvr>
                                        <p:cTn id="113" dur="500" fill="hold"/>
                                        <p:tgtEl>
                                          <p:spTgt spid="19"/>
                                        </p:tgtEl>
                                        <p:attrNameLst>
                                          <p:attrName>fill.type</p:attrName>
                                        </p:attrNameLst>
                                      </p:cBhvr>
                                      <p:to>
                                        <p:strVal val="solid"/>
                                      </p:to>
                                    </p:set>
                                    <p:set>
                                      <p:cBhvr>
                                        <p:cTn id="114" dur="500" fill="hold"/>
                                        <p:tgtEl>
                                          <p:spTgt spid="1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27"/>
                                        </p:tgtEl>
                                      </p:cBhvr>
                                    </p:cmd>
                                  </p:childTnLst>
                                </p:cTn>
                              </p:par>
                              <p:par>
                                <p:cTn id="117" presetID="3" presetClass="mediacall" presetSubtype="0" fill="hold" nodeType="withEffect">
                                  <p:stCondLst>
                                    <p:cond delay="0"/>
                                  </p:stCondLst>
                                  <p:childTnLst>
                                    <p:cmd type="call" cmd="stop">
                                      <p:cBhvr>
                                        <p:cTn id="118" dur="1" fill="hold"/>
                                        <p:tgtEl>
                                          <p:spTgt spid="2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9"/>
                                        </p:tgtEl>
                                        <p:attrNameLst>
                                          <p:attrName>style.color</p:attrName>
                                        </p:attrNameLst>
                                      </p:cBhvr>
                                      <p:to>
                                        <a:srgbClr val="FF0000"/>
                                      </p:to>
                                    </p:animClr>
                                    <p:animClr clrSpc="rgb" dir="cw">
                                      <p:cBhvr>
                                        <p:cTn id="121" dur="500" fill="hold"/>
                                        <p:tgtEl>
                                          <p:spTgt spid="19"/>
                                        </p:tgtEl>
                                        <p:attrNameLst>
                                          <p:attrName>fillcolor</p:attrName>
                                        </p:attrNameLst>
                                      </p:cBhvr>
                                      <p:to>
                                        <a:srgbClr val="FF0000"/>
                                      </p:to>
                                    </p:animClr>
                                    <p:set>
                                      <p:cBhvr>
                                        <p:cTn id="122" dur="500" fill="hold"/>
                                        <p:tgtEl>
                                          <p:spTgt spid="19"/>
                                        </p:tgtEl>
                                        <p:attrNameLst>
                                          <p:attrName>fill.type</p:attrName>
                                        </p:attrNameLst>
                                      </p:cBhvr>
                                      <p:to>
                                        <p:strVal val="solid"/>
                                      </p:to>
                                    </p:set>
                                    <p:set>
                                      <p:cBhvr>
                                        <p:cTn id="123" dur="500" fill="hold"/>
                                        <p:tgtEl>
                                          <p:spTgt spid="1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8"/>
                                        </p:tgtEl>
                                        <p:attrNameLst>
                                          <p:attrName>style.color</p:attrName>
                                        </p:attrNameLst>
                                      </p:cBhvr>
                                      <p:to>
                                        <a:srgbClr val="92D050"/>
                                      </p:to>
                                    </p:animClr>
                                    <p:animClr clrSpc="rgb" dir="cw">
                                      <p:cBhvr>
                                        <p:cTn id="126" dur="500" fill="hold"/>
                                        <p:tgtEl>
                                          <p:spTgt spid="18"/>
                                        </p:tgtEl>
                                        <p:attrNameLst>
                                          <p:attrName>fillcolor</p:attrName>
                                        </p:attrNameLst>
                                      </p:cBhvr>
                                      <p:to>
                                        <a:srgbClr val="92D050"/>
                                      </p:to>
                                    </p:animClr>
                                    <p:set>
                                      <p:cBhvr>
                                        <p:cTn id="127" dur="500" fill="hold"/>
                                        <p:tgtEl>
                                          <p:spTgt spid="18"/>
                                        </p:tgtEl>
                                        <p:attrNameLst>
                                          <p:attrName>fill.type</p:attrName>
                                        </p:attrNameLst>
                                      </p:cBhvr>
                                      <p:to>
                                        <p:strVal val="solid"/>
                                      </p:to>
                                    </p:set>
                                    <p:set>
                                      <p:cBhvr>
                                        <p:cTn id="128" dur="500" fill="hold"/>
                                        <p:tgtEl>
                                          <p:spTgt spid="1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29"/>
                                        </p:tgtEl>
                                      </p:cBhvr>
                                    </p:cmd>
                                  </p:childTnLst>
                                </p:cTn>
                              </p:par>
                              <p:par>
                                <p:cTn id="131" presetID="3" presetClass="mediacall" presetSubtype="0" fill="hold" nodeType="withEffect">
                                  <p:stCondLst>
                                    <p:cond delay="3500"/>
                                  </p:stCondLst>
                                  <p:childTnLst>
                                    <p:cmd type="call" cmd="stop">
                                      <p:cBhvr>
                                        <p:cTn id="132" dur="1" fill="hold"/>
                                        <p:tgtEl>
                                          <p:spTgt spid="2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1"/>
                                        </p:tgtEl>
                                        <p:attrNameLst>
                                          <p:attrName>style.color</p:attrName>
                                        </p:attrNameLst>
                                      </p:cBhvr>
                                      <p:by>
                                        <p:hsl h="0" s="12549" l="25098"/>
                                      </p:by>
                                    </p:animClr>
                                    <p:animClr clrSpc="hsl" dir="cw">
                                      <p:cBhvr>
                                        <p:cTn id="135" dur="500" fill="hold"/>
                                        <p:tgtEl>
                                          <p:spTgt spid="21"/>
                                        </p:tgtEl>
                                        <p:attrNameLst>
                                          <p:attrName>fillcolor</p:attrName>
                                        </p:attrNameLst>
                                      </p:cBhvr>
                                      <p:by>
                                        <p:hsl h="0" s="12549" l="25098"/>
                                      </p:by>
                                    </p:animClr>
                                    <p:animClr clrSpc="hsl" dir="cw">
                                      <p:cBhvr>
                                        <p:cTn id="136" dur="500" fill="hold"/>
                                        <p:tgtEl>
                                          <p:spTgt spid="21"/>
                                        </p:tgtEl>
                                        <p:attrNameLst>
                                          <p:attrName>stroke.color</p:attrName>
                                        </p:attrNameLst>
                                      </p:cBhvr>
                                      <p:by>
                                        <p:hsl h="0" s="12549" l="25098"/>
                                      </p:by>
                                    </p:animClr>
                                    <p:set>
                                      <p:cBhvr>
                                        <p:cTn id="137" dur="500" fill="hold"/>
                                        <p:tgtEl>
                                          <p:spTgt spid="2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0"/>
                                        </p:tgtEl>
                                        <p:attrNameLst>
                                          <p:attrName>style.color</p:attrName>
                                        </p:attrNameLst>
                                      </p:cBhvr>
                                      <p:by>
                                        <p:hsl h="0" s="-12549" l="-25098"/>
                                      </p:by>
                                    </p:animClr>
                                    <p:animClr clrSpc="hsl" dir="cw">
                                      <p:cBhvr>
                                        <p:cTn id="140" dur="500" fill="hold"/>
                                        <p:tgtEl>
                                          <p:spTgt spid="20"/>
                                        </p:tgtEl>
                                        <p:attrNameLst>
                                          <p:attrName>fillcolor</p:attrName>
                                        </p:attrNameLst>
                                      </p:cBhvr>
                                      <p:by>
                                        <p:hsl h="0" s="-12549" l="-25098"/>
                                      </p:by>
                                    </p:animClr>
                                    <p:animClr clrSpc="hsl" dir="cw">
                                      <p:cBhvr>
                                        <p:cTn id="141" dur="500" fill="hold"/>
                                        <p:tgtEl>
                                          <p:spTgt spid="20"/>
                                        </p:tgtEl>
                                        <p:attrNameLst>
                                          <p:attrName>stroke.color</p:attrName>
                                        </p:attrNameLst>
                                      </p:cBhvr>
                                      <p:by>
                                        <p:hsl h="0" s="-12549" l="-25098"/>
                                      </p:by>
                                    </p:animClr>
                                    <p:set>
                                      <p:cBhvr>
                                        <p:cTn id="142" dur="500" fill="hold"/>
                                        <p:tgtEl>
                                          <p:spTgt spid="20"/>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5"/>
                                        </p:tgtEl>
                                        <p:attrNameLst>
                                          <p:attrName>style.color</p:attrName>
                                        </p:attrNameLst>
                                      </p:cBhvr>
                                      <p:by>
                                        <p:hsl h="0" s="-12549" l="-25098"/>
                                      </p:by>
                                    </p:animClr>
                                    <p:animClr clrSpc="hsl" dir="cw">
                                      <p:cBhvr>
                                        <p:cTn id="148" dur="500" fill="hold"/>
                                        <p:tgtEl>
                                          <p:spTgt spid="25"/>
                                        </p:tgtEl>
                                        <p:attrNameLst>
                                          <p:attrName>fillcolor</p:attrName>
                                        </p:attrNameLst>
                                      </p:cBhvr>
                                      <p:by>
                                        <p:hsl h="0" s="-12549" l="-25098"/>
                                      </p:by>
                                    </p:animClr>
                                    <p:animClr clrSpc="hsl" dir="cw">
                                      <p:cBhvr>
                                        <p:cTn id="149" dur="500" fill="hold"/>
                                        <p:tgtEl>
                                          <p:spTgt spid="25"/>
                                        </p:tgtEl>
                                        <p:attrNameLst>
                                          <p:attrName>stroke.color</p:attrName>
                                        </p:attrNameLst>
                                      </p:cBhvr>
                                      <p:by>
                                        <p:hsl h="0" s="-12549" l="-25098"/>
                                      </p:by>
                                    </p:animClr>
                                    <p:set>
                                      <p:cBhvr>
                                        <p:cTn id="150" dur="500" fill="hold"/>
                                        <p:tgtEl>
                                          <p:spTgt spid="2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3"/>
                                        </p:tgtEl>
                                        <p:attrNameLst>
                                          <p:attrName>style.color</p:attrName>
                                        </p:attrNameLst>
                                      </p:cBhvr>
                                      <p:to>
                                        <a:schemeClr val="accent2"/>
                                      </p:to>
                                    </p:animClr>
                                    <p:animClr clrSpc="rgb" dir="cw">
                                      <p:cBhvr>
                                        <p:cTn id="153" dur="500" fill="hold"/>
                                        <p:tgtEl>
                                          <p:spTgt spid="23"/>
                                        </p:tgtEl>
                                        <p:attrNameLst>
                                          <p:attrName>fillcolor</p:attrName>
                                        </p:attrNameLst>
                                      </p:cBhvr>
                                      <p:to>
                                        <a:schemeClr val="accent2"/>
                                      </p:to>
                                    </p:animClr>
                                    <p:set>
                                      <p:cBhvr>
                                        <p:cTn id="154" dur="500" fill="hold"/>
                                        <p:tgtEl>
                                          <p:spTgt spid="23"/>
                                        </p:tgtEl>
                                        <p:attrNameLst>
                                          <p:attrName>fill.type</p:attrName>
                                        </p:attrNameLst>
                                      </p:cBhvr>
                                      <p:to>
                                        <p:strVal val="solid"/>
                                      </p:to>
                                    </p:set>
                                    <p:set>
                                      <p:cBhvr>
                                        <p:cTn id="155" dur="500" fill="hold"/>
                                        <p:tgtEl>
                                          <p:spTgt spid="2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27"/>
                                        </p:tgtEl>
                                      </p:cBhvr>
                                    </p:cmd>
                                  </p:childTnLst>
                                </p:cTn>
                              </p:par>
                              <p:par>
                                <p:cTn id="158" presetID="3" presetClass="mediacall" presetSubtype="0" fill="hold" nodeType="withEffect">
                                  <p:stCondLst>
                                    <p:cond delay="0"/>
                                  </p:stCondLst>
                                  <p:childTnLst>
                                    <p:cmd type="call" cmd="stop">
                                      <p:cBhvr>
                                        <p:cTn id="159" dur="1" fill="hold"/>
                                        <p:tgtEl>
                                          <p:spTgt spid="2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3"/>
                                        </p:tgtEl>
                                        <p:attrNameLst>
                                          <p:attrName>style.color</p:attrName>
                                        </p:attrNameLst>
                                      </p:cBhvr>
                                      <p:to>
                                        <a:srgbClr val="FF0000"/>
                                      </p:to>
                                    </p:animClr>
                                    <p:animClr clrSpc="rgb" dir="cw">
                                      <p:cBhvr>
                                        <p:cTn id="162" dur="500" fill="hold"/>
                                        <p:tgtEl>
                                          <p:spTgt spid="23"/>
                                        </p:tgtEl>
                                        <p:attrNameLst>
                                          <p:attrName>fillcolor</p:attrName>
                                        </p:attrNameLst>
                                      </p:cBhvr>
                                      <p:to>
                                        <a:srgbClr val="FF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8"/>
                                        </p:tgtEl>
                                        <p:attrNameLst>
                                          <p:attrName>style.color</p:attrName>
                                        </p:attrNameLst>
                                      </p:cBhvr>
                                      <p:to>
                                        <a:srgbClr val="92D050"/>
                                      </p:to>
                                    </p:animClr>
                                    <p:animClr clrSpc="rgb" dir="cw">
                                      <p:cBhvr>
                                        <p:cTn id="167" dur="500" fill="hold"/>
                                        <p:tgtEl>
                                          <p:spTgt spid="18"/>
                                        </p:tgtEl>
                                        <p:attrNameLst>
                                          <p:attrName>fillcolor</p:attrName>
                                        </p:attrNameLst>
                                      </p:cBhvr>
                                      <p:to>
                                        <a:srgbClr val="92D050"/>
                                      </p:to>
                                    </p:animClr>
                                    <p:set>
                                      <p:cBhvr>
                                        <p:cTn id="168" dur="500" fill="hold"/>
                                        <p:tgtEl>
                                          <p:spTgt spid="18"/>
                                        </p:tgtEl>
                                        <p:attrNameLst>
                                          <p:attrName>fill.type</p:attrName>
                                        </p:attrNameLst>
                                      </p:cBhvr>
                                      <p:to>
                                        <p:strVal val="solid"/>
                                      </p:to>
                                    </p:set>
                                    <p:set>
                                      <p:cBhvr>
                                        <p:cTn id="169" dur="500" fill="hold"/>
                                        <p:tgtEl>
                                          <p:spTgt spid="1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29"/>
                                        </p:tgtEl>
                                      </p:cBhvr>
                                    </p:cmd>
                                  </p:childTnLst>
                                </p:cTn>
                              </p:par>
                              <p:par>
                                <p:cTn id="172" presetID="3" presetClass="mediacall" presetSubtype="0" fill="hold" nodeType="withEffect">
                                  <p:stCondLst>
                                    <p:cond delay="3000"/>
                                  </p:stCondLst>
                                  <p:childTnLst>
                                    <p:cmd type="call" cmd="stop">
                                      <p:cBhvr>
                                        <p:cTn id="173" dur="1" fill="hold"/>
                                        <p:tgtEl>
                                          <p:spTgt spid="2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0"/>
                                        </p:tgtEl>
                                        <p:attrNameLst>
                                          <p:attrName>style.color</p:attrName>
                                        </p:attrNameLst>
                                      </p:cBhvr>
                                      <p:by>
                                        <p:hsl h="0" s="-12549" l="-25098"/>
                                      </p:by>
                                    </p:animClr>
                                    <p:animClr clrSpc="hsl" dir="cw">
                                      <p:cBhvr>
                                        <p:cTn id="181" dur="500" fill="hold"/>
                                        <p:tgtEl>
                                          <p:spTgt spid="20"/>
                                        </p:tgtEl>
                                        <p:attrNameLst>
                                          <p:attrName>fillcolor</p:attrName>
                                        </p:attrNameLst>
                                      </p:cBhvr>
                                      <p:by>
                                        <p:hsl h="0" s="-12549" l="-25098"/>
                                      </p:by>
                                    </p:animClr>
                                    <p:animClr clrSpc="hsl" dir="cw">
                                      <p:cBhvr>
                                        <p:cTn id="182" dur="500" fill="hold"/>
                                        <p:tgtEl>
                                          <p:spTgt spid="20"/>
                                        </p:tgtEl>
                                        <p:attrNameLst>
                                          <p:attrName>stroke.color</p:attrName>
                                        </p:attrNameLst>
                                      </p:cBhvr>
                                      <p:by>
                                        <p:hsl h="0" s="-12549" l="-25098"/>
                                      </p:by>
                                    </p:animClr>
                                    <p:set>
                                      <p:cBhvr>
                                        <p:cTn id="183" dur="500" fill="hold"/>
                                        <p:tgtEl>
                                          <p:spTgt spid="20"/>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26"/>
                </p:tgtEl>
              </p:cMediaNode>
            </p:audio>
            <p:audio>
              <p:cMediaNode vol="80000">
                <p:cTn id="185" fill="hold" display="0">
                  <p:stCondLst>
                    <p:cond delay="indefinite"/>
                  </p:stCondLst>
                  <p:endCondLst>
                    <p:cond evt="onStopAudio" delay="0">
                      <p:tgtEl>
                        <p:sldTgt/>
                      </p:tgtEl>
                    </p:cond>
                  </p:endCondLst>
                </p:cTn>
                <p:tgtEl>
                  <p:spTgt spid="27"/>
                </p:tgtEl>
              </p:cMediaNode>
            </p:audio>
            <p:audio>
              <p:cMediaNode vol="80000">
                <p:cTn id="186" fill="hold" display="0">
                  <p:stCondLst>
                    <p:cond delay="indefinite"/>
                  </p:stCondLst>
                  <p:endCondLst>
                    <p:cond evt="onStopAudio" delay="0">
                      <p:tgtEl>
                        <p:sldTgt/>
                      </p:tgtEl>
                    </p:cond>
                  </p:endCondLst>
                </p:cTn>
                <p:tgtEl>
                  <p:spTgt spid="28"/>
                </p:tgtEl>
              </p:cMediaNode>
            </p:audio>
            <p:audio>
              <p:cMediaNode vol="80000">
                <p:cTn id="187" fill="hold" display="0">
                  <p:stCondLst>
                    <p:cond delay="indefinite"/>
                  </p:stCondLst>
                  <p:endCondLst>
                    <p:cond evt="onStopAudio" delay="0">
                      <p:tgtEl>
                        <p:sldTgt/>
                      </p:tgtEl>
                    </p:cond>
                  </p:endCondLst>
                </p:cTn>
                <p:tgtEl>
                  <p:spTgt spid="29"/>
                </p:tgtEl>
              </p:cMediaNode>
            </p:audio>
          </p:childTnLst>
        </p:cTn>
      </p:par>
    </p:tnLst>
    <p:bldLst>
      <p:bldP spid="17" grpId="0"/>
      <p:bldP spid="18" grpId="0" animBg="1"/>
      <p:bldP spid="18" grpId="1" animBg="1"/>
      <p:bldP spid="18" grpId="2" animBg="1"/>
      <p:bldP spid="18" grpId="3" animBg="1"/>
      <p:bldP spid="18" grpId="4" animBg="1"/>
      <p:bldP spid="19" grpId="0" animBg="1"/>
      <p:bldP spid="19" grpId="1" animBg="1"/>
      <p:bldP spid="20" grpId="0"/>
      <p:bldP spid="20" grpId="1"/>
      <p:bldP spid="20" grpId="2"/>
      <p:bldP spid="20" grpId="3"/>
      <p:bldP spid="20" grpId="4"/>
      <p:bldP spid="20" grpId="5"/>
      <p:bldP spid="21" grpId="0"/>
      <p:bldP spid="21" grpId="1"/>
      <p:bldP spid="21" grpId="2"/>
      <p:bldP spid="22" grpId="0" animBg="1"/>
      <p:bldP spid="22" grpId="1" animBg="1"/>
      <p:bldP spid="23" grpId="0" animBg="1"/>
      <p:bldP spid="23" grpId="1" animBg="1"/>
      <p:bldP spid="24" grpId="0"/>
      <p:bldP spid="24" grpId="1"/>
      <p:bldP spid="24" grpId="2"/>
      <p:bldP spid="25" grpId="0"/>
      <p:bldP spid="25" grpId="1"/>
      <p:bldP spid="2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563611"/>
            <a:ext cx="8154143" cy="1063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chemeClr val="bg1"/>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718394" y="2710388"/>
            <a:ext cx="7820858" cy="738664"/>
          </a:xfrm>
          <a:prstGeom prst="rect">
            <a:avLst/>
          </a:prstGeom>
          <a:noFill/>
        </p:spPr>
        <p:txBody>
          <a:bodyPr wrap="square" rtlCol="0">
            <a:spAutoFit/>
          </a:bodyPr>
          <a:lstStyle/>
          <a:p>
            <a:pPr algn="ctr">
              <a:defRPr/>
            </a:pPr>
            <a:r>
              <a:rPr lang="en-US" sz="2100" b="1" dirty="0" err="1">
                <a:solidFill>
                  <a:schemeClr val="bg1"/>
                </a:solidFill>
                <a:latin typeface="Times New Roman" pitchFamily="18" charset="0"/>
                <a:cs typeface="Times New Roman" pitchFamily="18" charset="0"/>
              </a:rPr>
              <a:t>Câu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hỏi</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số</a:t>
            </a:r>
            <a:r>
              <a:rPr lang="en-US" sz="2100" b="1" dirty="0">
                <a:solidFill>
                  <a:schemeClr val="bg1"/>
                </a:solidFill>
                <a:latin typeface="Times New Roman" pitchFamily="18" charset="0"/>
                <a:cs typeface="Times New Roman" pitchFamily="18" charset="0"/>
              </a:rPr>
              <a:t> </a:t>
            </a:r>
            <a:r>
              <a:rPr lang="en-US" sz="2100" b="1" dirty="0" smtClean="0">
                <a:solidFill>
                  <a:schemeClr val="bg1"/>
                </a:solidFill>
                <a:latin typeface="Times New Roman" pitchFamily="18" charset="0"/>
                <a:cs typeface="Times New Roman" pitchFamily="18" charset="0"/>
              </a:rPr>
              <a:t>4: </a:t>
            </a:r>
            <a:r>
              <a:rPr lang="vi-VN" sz="2100" b="1" dirty="0">
                <a:solidFill>
                  <a:schemeClr val="bg1"/>
                </a:solidFill>
                <a:latin typeface="Times New Roman" panose="02020603050405020304" pitchFamily="18" charset="0"/>
                <a:cs typeface="Times New Roman" panose="02020603050405020304" pitchFamily="18" charset="0"/>
              </a:rPr>
              <a:t>Mỗi lần gió chướng về, </a:t>
            </a:r>
            <a:r>
              <a:rPr lang="en-US" sz="2100" b="1" dirty="0" err="1" smtClean="0">
                <a:solidFill>
                  <a:schemeClr val="bg1"/>
                </a:solidFill>
                <a:latin typeface="Times New Roman" panose="02020603050405020304" pitchFamily="18" charset="0"/>
                <a:cs typeface="Times New Roman" panose="02020603050405020304" pitchFamily="18" charset="0"/>
              </a:rPr>
              <a:t>người</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mẹ</a:t>
            </a:r>
            <a:r>
              <a:rPr lang="en-US" sz="2100" b="1" dirty="0" smtClean="0">
                <a:solidFill>
                  <a:schemeClr val="bg1"/>
                </a:solidFill>
                <a:latin typeface="Times New Roman" panose="02020603050405020304" pitchFamily="18" charset="0"/>
                <a:cs typeface="Times New Roman" panose="02020603050405020304" pitchFamily="18" charset="0"/>
              </a:rPr>
              <a:t> </a:t>
            </a:r>
            <a:r>
              <a:rPr lang="vi-VN" sz="2100" b="1" dirty="0" smtClean="0">
                <a:solidFill>
                  <a:schemeClr val="bg1"/>
                </a:solidFill>
                <a:latin typeface="Times New Roman" panose="02020603050405020304" pitchFamily="18" charset="0"/>
                <a:cs typeface="Times New Roman" panose="02020603050405020304" pitchFamily="18" charset="0"/>
              </a:rPr>
              <a:t>có </a:t>
            </a:r>
            <a:r>
              <a:rPr lang="en-US" sz="2100" b="1" dirty="0" err="1" smtClean="0">
                <a:solidFill>
                  <a:schemeClr val="bg1"/>
                </a:solidFill>
                <a:latin typeface="Times New Roman" panose="02020603050405020304" pitchFamily="18" charset="0"/>
                <a:cs typeface="Times New Roman" panose="02020603050405020304" pitchFamily="18" charset="0"/>
              </a:rPr>
              <a:t>tâm</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trạng</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như</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thế</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nào</a:t>
            </a:r>
            <a:r>
              <a:rPr lang="en-US" sz="2100" b="1" dirty="0" smtClean="0">
                <a:solidFill>
                  <a:schemeClr val="bg1"/>
                </a:solidFill>
                <a:latin typeface="Times New Roman" panose="02020603050405020304" pitchFamily="18" charset="0"/>
                <a:cs typeface="Times New Roman" panose="02020603050405020304" pitchFamily="18" charset="0"/>
              </a:rPr>
              <a:t>?</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8" name="bang c">
            <a:extLst>
              <a:ext uri="{FF2B5EF4-FFF2-40B4-BE49-F238E27FC236}">
                <a16:creationId xmlns:a16="http://schemas.microsoft.com/office/drawing/2014/main" id="{D0E6AFB4-275F-4728-9A13-27E00F9EA3A2}"/>
              </a:ext>
            </a:extLst>
          </p:cNvPr>
          <p:cNvSpPr/>
          <p:nvPr/>
        </p:nvSpPr>
        <p:spPr>
          <a:xfrm flipH="1">
            <a:off x="603457" y="4470969"/>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c">
            <a:extLst>
              <a:ext uri="{FF2B5EF4-FFF2-40B4-BE49-F238E27FC236}">
                <a16:creationId xmlns:a16="http://schemas.microsoft.com/office/drawing/2014/main" id="{9897B1B9-EB78-41AF-AC33-1E8F7714B11F}"/>
              </a:ext>
            </a:extLst>
          </p:cNvPr>
          <p:cNvSpPr txBox="1"/>
          <p:nvPr/>
        </p:nvSpPr>
        <p:spPr>
          <a:xfrm>
            <a:off x="828215" y="4464664"/>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vi-VN" b="1" dirty="0">
                <a:solidFill>
                  <a:prstClr val="black"/>
                </a:solidFill>
                <a:latin typeface="Times New Roman" panose="02020603050405020304" pitchFamily="18" charset="0"/>
                <a:cs typeface="Times New Roman" panose="02020603050405020304" pitchFamily="18" charset="0"/>
              </a:rPr>
              <a:t>Sợ không lo nổi một cái Tế tử tế cho cả nhà </a:t>
            </a:r>
            <a:endParaRPr lang="en-US"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b">
            <a:extLst>
              <a:ext uri="{FF2B5EF4-FFF2-40B4-BE49-F238E27FC236}">
                <a16:creationId xmlns:a16="http://schemas.microsoft.com/office/drawing/2014/main" id="{D96707EC-5A82-4050-B897-6DBAB63AC957}"/>
              </a:ext>
            </a:extLst>
          </p:cNvPr>
          <p:cNvSpPr txBox="1"/>
          <p:nvPr/>
        </p:nvSpPr>
        <p:spPr>
          <a:xfrm>
            <a:off x="4826679"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Thích</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thú</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cs typeface="Times New Roman" pitchFamily="18" charset="0"/>
              </a:rPr>
              <a:t>Buồn</a:t>
            </a:r>
            <a:r>
              <a:rPr lang="en-US" sz="2400" b="1" dirty="0" smtClean="0">
                <a:solidFill>
                  <a:schemeClr val="bg2">
                    <a:lumMod val="10000"/>
                  </a:schemeClr>
                </a:solidFill>
                <a:latin typeface="Times New Roman" pitchFamily="18" charset="0"/>
                <a:cs typeface="Times New Roman" pitchFamily="18" charset="0"/>
              </a:rPr>
              <a:t> man </a:t>
            </a:r>
            <a:r>
              <a:rPr lang="en-US" sz="2400" b="1" dirty="0" err="1" smtClean="0">
                <a:solidFill>
                  <a:schemeClr val="bg2">
                    <a:lumMod val="10000"/>
                  </a:schemeClr>
                </a:solidFill>
                <a:latin typeface="Times New Roman" pitchFamily="18" charset="0"/>
                <a:cs typeface="Times New Roman" pitchFamily="18" charset="0"/>
              </a:rPr>
              <a:t>mác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smtClean="0">
                <a:solidFill>
                  <a:schemeClr val="bg2">
                    <a:lumMod val="10000"/>
                  </a:schemeClr>
                </a:solidFill>
                <a:latin typeface="Times New Roman" pitchFamily="18" charset="0"/>
                <a:cs typeface="Times New Roman" pitchFamily="18" charset="0"/>
              </a:rPr>
              <a:t>Xao</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xuyến</a:t>
            </a:r>
            <a:r>
              <a:rPr lang="en-US" sz="2000" b="1" dirty="0" smtClean="0">
                <a:solidFill>
                  <a:schemeClr val="bg2">
                    <a:lumMod val="10000"/>
                  </a:schemeClr>
                </a:solidFill>
                <a:latin typeface="Times New Roman" pitchFamily="18" charset="0"/>
                <a:cs typeface="Times New Roman" pitchFamily="18" charset="0"/>
              </a:rPr>
              <a:t>, bang </a:t>
            </a:r>
            <a:r>
              <a:rPr lang="en-US" sz="2000" b="1" dirty="0" err="1" smtClean="0">
                <a:solidFill>
                  <a:schemeClr val="bg2">
                    <a:lumMod val="10000"/>
                  </a:schemeClr>
                </a:solidFill>
                <a:latin typeface="Times New Roman" pitchFamily="18" charset="0"/>
                <a:cs typeface="Times New Roman" pitchFamily="18" charset="0"/>
              </a:rPr>
              <a:t>khuâng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3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6" y="2886276"/>
            <a:ext cx="7593277" cy="830997"/>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5: </a:t>
            </a:r>
            <a:r>
              <a:rPr lang="vi-VN" sz="2400" b="1" dirty="0">
                <a:solidFill>
                  <a:schemeClr val="bg1"/>
                </a:solidFill>
                <a:latin typeface="Times New Roman" panose="02020603050405020304" pitchFamily="18" charset="0"/>
                <a:cs typeface="Times New Roman" panose="02020603050405020304" pitchFamily="18" charset="0"/>
              </a:rPr>
              <a:t>Với nhân vật tôi, gió chướng </a:t>
            </a:r>
            <a:r>
              <a:rPr lang="vi-VN" sz="2400" b="1" dirty="0" smtClean="0">
                <a:solidFill>
                  <a:schemeClr val="bg1"/>
                </a:solidFill>
                <a:latin typeface="Times New Roman" panose="02020603050405020304" pitchFamily="18" charset="0"/>
                <a:cs typeface="Times New Roman" panose="02020603050405020304" pitchFamily="18" charset="0"/>
              </a:rPr>
              <a:t>là</a:t>
            </a:r>
            <a:r>
              <a:rPr lang="en-US"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A.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Tết</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C.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bão</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B.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ngày</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mùa</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D. </a:t>
            </a:r>
            <a:r>
              <a:rPr lang="pt-BR" sz="2400" b="1" dirty="0">
                <a:solidFill>
                  <a:srgbClr val="F1C5C5">
                    <a:lumMod val="10000"/>
                  </a:srgbClr>
                </a:solidFill>
                <a:latin typeface="Times New Roman" pitchFamily="18" charset="0"/>
                <a:cs typeface="Times New Roman" pitchFamily="18" charset="0"/>
              </a:rPr>
              <a:t>g</a:t>
            </a:r>
            <a:r>
              <a:rPr lang="pt-BR" sz="2400" b="1" dirty="0" smtClean="0">
                <a:solidFill>
                  <a:srgbClr val="F1C5C5">
                    <a:lumMod val="10000"/>
                  </a:srgbClr>
                </a:solidFill>
                <a:latin typeface="Times New Roman" pitchFamily="18" charset="0"/>
                <a:cs typeface="Times New Roman" pitchFamily="18" charset="0"/>
              </a:rPr>
              <a:t>ió heo may</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8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69369" y="1806839"/>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02563"/>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giả</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phẩm</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Nghệ</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thuật</a:t>
            </a:r>
            <a:endParaRPr lang="en-US" sz="2000" b="1" i="1" dirty="0" smtClean="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93127" y="2713717"/>
            <a:ext cx="5591041" cy="650121"/>
          </a:xfrm>
          <a:prstGeom prst="rect">
            <a:avLst/>
          </a:prstGeom>
        </p:spPr>
        <p:txBody>
          <a:bodyPr wrap="square" lIns="34238" tIns="17117" rIns="34238" bIns="17117">
            <a:spAutoFit/>
          </a:bodyPr>
          <a:lstStyle/>
          <a:p>
            <a:pPr marL="0" lvl="1" defTabSz="814005"/>
            <a:r>
              <a:rPr lang="vi-VN" sz="2000" b="1" i="1" dirty="0" smtClean="0">
                <a:solidFill>
                  <a:schemeClr val="tx1">
                    <a:lumMod val="50000"/>
                  </a:schemeClr>
                </a:solidFill>
                <a:latin typeface="Times New Roman" pitchFamily="18" charset="0"/>
                <a:cs typeface="Times New Roman" pitchFamily="18" charset="0"/>
              </a:rPr>
              <a:t>2. </a:t>
            </a:r>
            <a:r>
              <a:rPr lang="en-US" sz="2000" b="1" i="1" dirty="0" err="1" smtClean="0">
                <a:solidFill>
                  <a:schemeClr val="tx1">
                    <a:lumMod val="50000"/>
                  </a:schemeClr>
                </a:solidFill>
                <a:latin typeface="Times New Roman" pitchFamily="18" charset="0"/>
                <a:cs typeface="Times New Roman" pitchFamily="18" charset="0"/>
              </a:rPr>
              <a:t>Tình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cảm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cảm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xúc</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của</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tôi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khi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gió</a:t>
            </a:r>
            <a:r>
              <a:rPr lang="en-US" sz="2000" b="1" i="1" dirty="0" smtClean="0">
                <a:solidFill>
                  <a:schemeClr val="tx1">
                    <a:lumMod val="50000"/>
                  </a:schemeClr>
                </a:solidFill>
                <a:latin typeface="Times New Roman" pitchFamily="18" charset="0"/>
                <a:cs typeface="Times New Roman" pitchFamily="18" charset="0"/>
              </a:rPr>
              <a:t> </a:t>
            </a:r>
          </a:p>
          <a:p>
            <a:pPr marL="0" lvl="1" defTabSz="814005"/>
            <a:r>
              <a:rPr lang="en-US" sz="2000" b="1" i="1" dirty="0">
                <a:solidFill>
                  <a:schemeClr val="tx1">
                    <a:lumMod val="50000"/>
                  </a:schemeClr>
                </a:solidFill>
                <a:latin typeface="Times New Roman" pitchFamily="18" charset="0"/>
                <a:cs typeface="Times New Roman" pitchFamily="18" charset="0"/>
              </a:rPr>
              <a:t> </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chướng</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về</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1083" y="2326426"/>
            <a:ext cx="6610064" cy="278225"/>
          </a:xfrm>
          <a:prstGeom prst="rect">
            <a:avLst/>
          </a:prstGeom>
        </p:spPr>
        <p:txBody>
          <a:bodyPr wrap="square" lIns="34238" tIns="17117" rIns="34238" bIns="17117">
            <a:spAutoFit/>
          </a:bodyPr>
          <a:lstStyle/>
          <a:p>
            <a:pPr marL="0" lvl="1" defTabSz="814005">
              <a:lnSpc>
                <a:spcPts val="1875"/>
              </a:lnSpc>
            </a:pPr>
            <a:r>
              <a:rPr lang="en-US" sz="2000" b="1" i="1" dirty="0" smtClean="0">
                <a:solidFill>
                  <a:schemeClr val="tx1">
                    <a:lumMod val="50000"/>
                  </a:schemeClr>
                </a:solidFill>
                <a:latin typeface="Times New Roman" pitchFamily="18" charset="0"/>
                <a:cs typeface="Times New Roman" pitchFamily="18" charset="0"/>
              </a:rPr>
              <a:t>1. </a:t>
            </a:r>
            <a:r>
              <a:rPr lang="en-US" sz="2000" b="1" i="1" dirty="0" err="1" smtClean="0">
                <a:solidFill>
                  <a:schemeClr val="tx1">
                    <a:lumMod val="50000"/>
                  </a:schemeClr>
                </a:solidFill>
                <a:latin typeface="Times New Roman" pitchFamily="18" charset="0"/>
                <a:cs typeface="Times New Roman" pitchFamily="18" charset="0"/>
              </a:rPr>
              <a:t>Hình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ảnh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gió</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chướng</a:t>
            </a:r>
            <a:endParaRPr lang="en-US" sz="2000" b="1" i="1" dirty="0">
              <a:solidFill>
                <a:schemeClr val="tx1">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Tree>
    <p:extLst>
      <p:ext uri="{BB962C8B-B14F-4D97-AF65-F5344CB8AC3E}">
        <p14:creationId xmlns:p14="http://schemas.microsoft.com/office/powerpoint/2010/main" val="3013667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0034" y="987573"/>
            <a:ext cx="3722135" cy="3606489"/>
          </a:xfrm>
          <a:prstGeom prst="ellipse">
            <a:avLst/>
          </a:prstGeom>
          <a:ln>
            <a:noFill/>
          </a:ln>
          <a:effectLst>
            <a:softEdge rad="112500"/>
          </a:effectLst>
        </p:spPr>
      </p:pic>
      <p:sp>
        <p:nvSpPr>
          <p:cNvPr id="21" name="Rectangle 20"/>
          <p:cNvSpPr/>
          <p:nvPr/>
        </p:nvSpPr>
        <p:spPr>
          <a:xfrm>
            <a:off x="4427984" y="2139702"/>
            <a:ext cx="4608512" cy="1200329"/>
          </a:xfrm>
          <a:prstGeom prst="rect">
            <a:avLst/>
          </a:prstGeom>
        </p:spPr>
        <p:txBody>
          <a:bodyPr wrap="square">
            <a:spAutoFit/>
          </a:bodyPr>
          <a:lstStyle/>
          <a:p>
            <a:pPr defTabSz="685800">
              <a:lnSpc>
                <a:spcPct val="150000"/>
              </a:lnSpc>
            </a:pP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endParaRPr lang="en-US" sz="2400" i="1" dirty="0" smtClean="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trôi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chảy</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vui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vẻ</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tò</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mò</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2659" y="20368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89454" y="103497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45388" y="120359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45388" y="181489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45388" y="234576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41462" y="998100"/>
            <a:ext cx="5114790" cy="3970318"/>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(1976)</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Mau</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thuyết</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mộc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hồn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giàu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42342" y="343150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stretch>
            <a:fillRect/>
          </a:stretch>
        </p:blipFill>
        <p:spPr>
          <a:xfrm>
            <a:off x="251520" y="1203598"/>
            <a:ext cx="2857500" cy="3699996"/>
          </a:xfrm>
          <a:prstGeom prst="rect">
            <a:avLst/>
          </a:prstGeom>
        </p:spPr>
      </p:pic>
      <p:sp>
        <p:nvSpPr>
          <p:cNvPr id="18" name="Rectangle 17"/>
          <p:cNvSpPr/>
          <p:nvPr/>
        </p:nvSpPr>
        <p:spPr>
          <a:xfrm>
            <a:off x="262714" y="495871"/>
            <a:ext cx="2201830" cy="646331"/>
          </a:xfrm>
          <a:prstGeom prst="rect">
            <a:avLst/>
          </a:prstGeom>
        </p:spPr>
        <p:txBody>
          <a:bodyPr wrap="square">
            <a:spAutoFit/>
          </a:bodyPr>
          <a:lstStyle/>
          <a:p>
            <a:pPr defTabSz="685800">
              <a:lnSpc>
                <a:spcPct val="150000"/>
              </a:lnSpc>
            </a:pPr>
            <a:r>
              <a:rPr lang="en-US" sz="2400" i="1" dirty="0" smtClean="0">
                <a:solidFill>
                  <a:srgbClr val="FF0000"/>
                </a:solidFill>
                <a:latin typeface="Times New Roman" panose="02020603050405020304" pitchFamily="18" charset="0"/>
                <a:cs typeface="Times New Roman" panose="02020603050405020304" pitchFamily="18" charset="0"/>
              </a:rPr>
              <a:t>a. </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7359"/>
            <a:ext cx="9144000" cy="5160859"/>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28831" y="29905"/>
            <a:ext cx="4817022" cy="1371395"/>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6004898"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5475961" y="1581374"/>
            <a:ext cx="3086947" cy="3042240"/>
          </a:xfrm>
          <a:prstGeom prst="ellipse">
            <a:avLst/>
          </a:prstGeom>
          <a:ln>
            <a:noFill/>
          </a:ln>
          <a:effectLst>
            <a:softEdge rad="112500"/>
          </a:effectLst>
        </p:spPr>
      </p:pic>
      <p:pic>
        <p:nvPicPr>
          <p:cNvPr id="17" name="Picture 16"/>
          <p:cNvPicPr>
            <a:picLocks noChangeAspect="1"/>
          </p:cNvPicPr>
          <p:nvPr/>
        </p:nvPicPr>
        <p:blipFill>
          <a:blip r:embed="rId5"/>
          <a:stretch>
            <a:fillRect/>
          </a:stretch>
        </p:blipFill>
        <p:spPr>
          <a:xfrm>
            <a:off x="220502" y="1244781"/>
            <a:ext cx="5386158" cy="1404391"/>
          </a:xfrm>
          <a:prstGeom prst="rect">
            <a:avLst/>
          </a:prstGeom>
        </p:spPr>
      </p:pic>
      <p:grpSp>
        <p:nvGrpSpPr>
          <p:cNvPr id="18" name="Group 17"/>
          <p:cNvGrpSpPr/>
          <p:nvPr/>
        </p:nvGrpSpPr>
        <p:grpSpPr>
          <a:xfrm>
            <a:off x="222659" y="20368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7" name="Rectangle 26"/>
          <p:cNvSpPr/>
          <p:nvPr/>
        </p:nvSpPr>
        <p:spPr>
          <a:xfrm>
            <a:off x="262714" y="495871"/>
            <a:ext cx="2201830" cy="579967"/>
          </a:xfrm>
          <a:prstGeom prst="rect">
            <a:avLst/>
          </a:prstGeom>
        </p:spPr>
        <p:txBody>
          <a:bodyPr wrap="square">
            <a:spAutoFit/>
          </a:bodyPr>
          <a:lstStyle/>
          <a:p>
            <a:pPr defTabSz="685800">
              <a:lnSpc>
                <a:spcPct val="150000"/>
              </a:lnSpc>
            </a:pPr>
            <a:r>
              <a:rPr lang="en-US" sz="2400" i="1" dirty="0" smtClean="0">
                <a:solidFill>
                  <a:srgbClr val="FF0000"/>
                </a:solidFill>
                <a:latin typeface="Times New Roman" panose="02020603050405020304" pitchFamily="18" charset="0"/>
                <a:cs typeface="Times New Roman" panose="02020603050405020304" pitchFamily="18" charset="0"/>
              </a:rPr>
              <a:t>b. </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0" name="Rectangle 9"/>
          <p:cNvSpPr/>
          <p:nvPr/>
        </p:nvSpPr>
        <p:spPr>
          <a:xfrm>
            <a:off x="3777702" y="3233876"/>
            <a:ext cx="317056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6690" y="3955856"/>
            <a:ext cx="126936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2019" y="2511896"/>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77702" y="1059582"/>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21171754">
            <a:off x="593587" y="980344"/>
            <a:ext cx="2412208" cy="3373938"/>
          </a:xfrm>
          <a:prstGeom prst="rect">
            <a:avLst/>
          </a:prstGeom>
        </p:spPr>
      </p:pic>
      <p:sp>
        <p:nvSpPr>
          <p:cNvPr id="7" name="Rectangle 6"/>
          <p:cNvSpPr/>
          <p:nvPr/>
        </p:nvSpPr>
        <p:spPr>
          <a:xfrm>
            <a:off x="3777703" y="757496"/>
            <a:ext cx="4898753" cy="3785652"/>
          </a:xfrm>
          <a:prstGeom prst="rect">
            <a:avLst/>
          </a:prstGeom>
        </p:spPr>
        <p:txBody>
          <a:bodyPr wrap="square">
            <a:spAutoFit/>
          </a:bodyPr>
          <a:lstStyle/>
          <a:p>
            <a:pPr algn="just">
              <a:lnSpc>
                <a:spcPct val="200000"/>
              </a:lnSpc>
            </a:pPr>
            <a:r>
              <a:rPr lang="en-US" sz="2400" b="1" dirty="0" smtClean="0">
                <a:solidFill>
                  <a:schemeClr val="accent4">
                    <a:lumMod val="10000"/>
                  </a:schemeClr>
                </a:solidFill>
                <a:latin typeface="+mj-lt"/>
              </a:rPr>
              <a:t>- </a:t>
            </a:r>
            <a:r>
              <a:rPr lang="vi-VN" sz="2400" b="1" dirty="0" smtClean="0">
                <a:solidFill>
                  <a:schemeClr val="accent4">
                    <a:lumMod val="10000"/>
                  </a:schemeClr>
                </a:solidFill>
                <a:latin typeface="+mj-lt"/>
              </a:rPr>
              <a:t>Xuất xứ</a:t>
            </a:r>
            <a:r>
              <a:rPr lang="en-US" sz="2400" b="1" dirty="0" smtClean="0">
                <a:solidFill>
                  <a:schemeClr val="accent4">
                    <a:lumMod val="10000"/>
                  </a:schemeClr>
                </a:solidFill>
                <a:latin typeface="+mj-lt"/>
              </a:rPr>
              <a:t>: </a:t>
            </a:r>
            <a:r>
              <a:rPr lang="vi-VN" sz="2400" dirty="0" smtClean="0">
                <a:solidFill>
                  <a:schemeClr val="accent4">
                    <a:lumMod val="10000"/>
                  </a:schemeClr>
                </a:solidFill>
                <a:latin typeface="+mj-lt"/>
              </a:rPr>
              <a:t>Bài </a:t>
            </a:r>
            <a:r>
              <a:rPr lang="vi-VN" sz="2400" dirty="0">
                <a:solidFill>
                  <a:schemeClr val="accent4">
                    <a:lumMod val="10000"/>
                  </a:schemeClr>
                </a:solidFill>
                <a:latin typeface="+mj-lt"/>
              </a:rPr>
              <a:t>thơ được in trong tập Tạp văn Nguyễn Ngọc Tư năm </a:t>
            </a:r>
            <a:r>
              <a:rPr lang="vi-VN" sz="2400" dirty="0" smtClean="0">
                <a:solidFill>
                  <a:schemeClr val="accent4">
                    <a:lumMod val="10000"/>
                  </a:schemeClr>
                </a:solidFill>
                <a:latin typeface="+mj-lt"/>
              </a:rPr>
              <a:t>2015</a:t>
            </a:r>
            <a:endParaRPr lang="en-US" sz="2400" dirty="0" smtClean="0">
              <a:solidFill>
                <a:schemeClr val="accent4">
                  <a:lumMod val="10000"/>
                </a:schemeClr>
              </a:solidFill>
              <a:latin typeface="+mj-lt"/>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tạp</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văn</a:t>
            </a:r>
            <a:endPar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P</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hương </a:t>
            </a:r>
            <a:r>
              <a:rPr lang="vi-VN" sz="2400" b="1" dirty="0">
                <a:solidFill>
                  <a:schemeClr val="accent4">
                    <a:lumMod val="10000"/>
                  </a:schemeClr>
                </a:solidFill>
                <a:latin typeface="Times New Roman" panose="02020603050405020304" pitchFamily="18" charset="0"/>
                <a:cs typeface="Times New Roman" panose="02020603050405020304" pitchFamily="18" charset="0"/>
              </a:rPr>
              <a:t>thức biểu </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đạt</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400" dirty="0">
                <a:solidFill>
                  <a:schemeClr val="accent4">
                    <a:lumMod val="10000"/>
                  </a:schemeClr>
                </a:solidFill>
                <a:latin typeface="Times New Roman" panose="02020603050405020304" pitchFamily="18" charset="0"/>
                <a:cs typeface="Times New Roman" panose="02020603050405020304" pitchFamily="18" charset="0"/>
              </a:rPr>
              <a:t>tự </a:t>
            </a:r>
            <a:r>
              <a:rPr lang="vi-VN" sz="2400" dirty="0" smtClean="0">
                <a:solidFill>
                  <a:schemeClr val="accent4">
                    <a:lumMod val="10000"/>
                  </a:schemeClr>
                </a:solidFill>
                <a:latin typeface="Times New Roman" panose="02020603050405020304" pitchFamily="18" charset="0"/>
                <a:cs typeface="Times New Roman" panose="02020603050405020304" pitchFamily="18" charset="0"/>
              </a:rPr>
              <a:t>sự</a:t>
            </a:r>
            <a:endParaRPr lang="en-US" sz="2400" dirty="0" smtClean="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Bố</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cục</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2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phần</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barn(inVertical)">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
        <p:nvSpPr>
          <p:cNvPr id="31" name="Rectangle 30"/>
          <p:cNvSpPr/>
          <p:nvPr/>
        </p:nvSpPr>
        <p:spPr>
          <a:xfrm>
            <a:off x="557300" y="1131590"/>
            <a:ext cx="5886908" cy="3785652"/>
          </a:xfrm>
          <a:prstGeom prst="rect">
            <a:avLst/>
          </a:prstGeom>
          <a:solidFill>
            <a:srgbClr val="FFFFFF">
              <a:alpha val="94902"/>
            </a:srgbClr>
          </a:solidFill>
        </p:spPr>
        <p:txBody>
          <a:bodyPr wrap="square">
            <a:spAutoFit/>
          </a:bodyPr>
          <a:lstStyle/>
          <a:p>
            <a:pPr algn="just"/>
            <a:r>
              <a:rPr lang="en-US" sz="2400" dirty="0" smtClean="0">
                <a:solidFill>
                  <a:srgbClr val="000000"/>
                </a:solidFill>
                <a:latin typeface="+mj-lt"/>
              </a:rPr>
              <a:t>       </a:t>
            </a:r>
            <a:r>
              <a:rPr lang="vi-VN" sz="2400" dirty="0" smtClean="0">
                <a:solidFill>
                  <a:srgbClr val="000000"/>
                </a:solidFill>
                <a:latin typeface="+mj-lt"/>
              </a:rPr>
              <a:t>Đoạn </a:t>
            </a:r>
            <a:r>
              <a:rPr lang="vi-VN" sz="2400" dirty="0">
                <a:solidFill>
                  <a:srgbClr val="000000"/>
                </a:solidFill>
                <a:latin typeface="+mj-lt"/>
              </a:rPr>
              <a:t>trích là cuộc hẹn của nhân vật “tôi” cùng với những cơn gió chướng. Đối với tác giả, mỗi lần mùa gió về, tâm trạng của “tôi” lại lộn xộn, ngổn ngang vừa bực vừa không rõ ràng. Mặc dù nuối tiếc vì thời gian trôi gấp gáp với nhiều chuyện chưa thể thực hiện, nhưng nhân vật “tôi” vẫn mong gió chướng về, bởi những cơn gió này đã trở thành một phần của cuộc sống, của những kí ức tươi đẹp nơi quê </a:t>
            </a:r>
            <a:r>
              <a:rPr lang="vi-VN" sz="2400" dirty="0" smtClean="0">
                <a:solidFill>
                  <a:srgbClr val="000000"/>
                </a:solidFill>
                <a:latin typeface="+mj-lt"/>
              </a:rPr>
              <a:t>nhà</a:t>
            </a:r>
            <a:r>
              <a:rPr lang="en-US" sz="2400" dirty="0" smtClean="0">
                <a:solidFill>
                  <a:srgbClr val="000000"/>
                </a:solidFill>
                <a:latin typeface="+mj-lt"/>
              </a:rPr>
              <a:t>.</a:t>
            </a:r>
            <a:endParaRPr lang="en-US" sz="2400" dirty="0">
              <a:latin typeface="+mj-lt"/>
            </a:endParaRPr>
          </a:p>
        </p:txBody>
      </p:sp>
      <p:sp>
        <p:nvSpPr>
          <p:cNvPr id="34" name="Rectangle 33"/>
          <p:cNvSpPr/>
          <p:nvPr/>
        </p:nvSpPr>
        <p:spPr>
          <a:xfrm>
            <a:off x="1874465" y="241127"/>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1094773" y="196650"/>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TotalTime>
  <Words>1368</Words>
  <Application>Microsoft Office PowerPoint</Application>
  <PresentationFormat>On-screen Show (16:9)</PresentationFormat>
  <Paragraphs>156</Paragraphs>
  <Slides>24</Slides>
  <Notes>24</Notes>
  <HiddenSlides>0</HiddenSlides>
  <MMClips>24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Concert One</vt:lpstr>
      <vt:lpstr>Lora</vt:lpstr>
      <vt:lpstr>Roboto Condensed</vt:lpstr>
      <vt:lpstr>宋体</vt:lpstr>
      <vt:lpstr>Arial</vt:lpstr>
      <vt:lpstr>Calibri</vt:lpstr>
      <vt:lpstr>Calibri Light</vt:lpstr>
      <vt:lpstr>Tahoma</vt:lpstr>
      <vt:lpstr>Times New Roman</vt:lpstr>
      <vt:lpstr>Wingdings</vt:lpstr>
      <vt:lpstr>Office Theme</vt:lpstr>
      <vt:lpstr>Summer Campaign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508</cp:revision>
  <dcterms:created xsi:type="dcterms:W3CDTF">2021-08-18T15:50:38Z</dcterms:created>
  <dcterms:modified xsi:type="dcterms:W3CDTF">2025-12-11T13:30:28Z</dcterms:modified>
</cp:coreProperties>
</file>