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7"/>
  </p:notesMasterIdLst>
  <p:sldIdLst>
    <p:sldId id="303" r:id="rId2"/>
    <p:sldId id="476" r:id="rId3"/>
    <p:sldId id="475" r:id="rId4"/>
    <p:sldId id="477" r:id="rId5"/>
    <p:sldId id="478" r:id="rId6"/>
    <p:sldId id="473" r:id="rId7"/>
    <p:sldId id="460" r:id="rId8"/>
    <p:sldId id="479" r:id="rId9"/>
    <p:sldId id="461" r:id="rId10"/>
    <p:sldId id="480" r:id="rId11"/>
    <p:sldId id="462" r:id="rId12"/>
    <p:sldId id="464" r:id="rId13"/>
    <p:sldId id="489" r:id="rId14"/>
    <p:sldId id="487" r:id="rId15"/>
    <p:sldId id="488" r:id="rId16"/>
    <p:sldId id="289" r:id="rId17"/>
    <p:sldId id="485" r:id="rId18"/>
    <p:sldId id="290" r:id="rId19"/>
    <p:sldId id="291" r:id="rId20"/>
    <p:sldId id="256" r:id="rId21"/>
    <p:sldId id="263" r:id="rId22"/>
    <p:sldId id="292" r:id="rId23"/>
    <p:sldId id="259" r:id="rId24"/>
    <p:sldId id="481" r:id="rId25"/>
    <p:sldId id="262" r:id="rId26"/>
    <p:sldId id="296" r:id="rId27"/>
    <p:sldId id="264" r:id="rId28"/>
    <p:sldId id="490" r:id="rId29"/>
    <p:sldId id="486" r:id="rId30"/>
    <p:sldId id="484" r:id="rId31"/>
    <p:sldId id="483" r:id="rId32"/>
    <p:sldId id="265" r:id="rId33"/>
    <p:sldId id="266" r:id="rId34"/>
    <p:sldId id="276" r:id="rId35"/>
    <p:sldId id="482"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Didact Gothic" panose="020B0604020202020204" charset="0"/>
      <p:regular r:id="rId42"/>
    </p:embeddedFont>
    <p:embeddedFont>
      <p:font typeface="League Spartan"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46F731-BB83-4EB1-A379-E9CA240C2401}">
  <a:tblStyle styleId="{3A46F731-BB83-4EB1-A379-E9CA240C240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8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A5E25-01C3-405F-AD46-813D7DD623D6}"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US"/>
        </a:p>
      </dgm:t>
    </dgm:pt>
    <dgm:pt modelId="{AD90E93B-29F2-42A3-8437-4AF40461E2B4}">
      <dgm:prSet phldrT="[Text]"/>
      <dgm:spPr/>
      <dgm:t>
        <a:bodyPr/>
        <a:lstStyle/>
        <a:p>
          <a:pPr rtl="0"/>
          <a:r>
            <a:rPr lang="en" dirty="0"/>
            <a:t>3 mục tiêu cần đạt:</a:t>
          </a:r>
          <a:endParaRPr lang="en-US" dirty="0"/>
        </a:p>
      </dgm:t>
    </dgm:pt>
    <dgm:pt modelId="{D97281AE-3FAB-4C3A-8628-ACE48D51581F}" type="parTrans" cxnId="{1A0FE846-80F5-4BDF-9525-3FDFF59BA1A8}">
      <dgm:prSet/>
      <dgm:spPr/>
      <dgm:t>
        <a:bodyPr/>
        <a:lstStyle/>
        <a:p>
          <a:endParaRPr lang="en-US"/>
        </a:p>
      </dgm:t>
    </dgm:pt>
    <dgm:pt modelId="{98FF90F5-70F7-4773-939C-939DA336FB1A}" type="sibTrans" cxnId="{1A0FE846-80F5-4BDF-9525-3FDFF59BA1A8}">
      <dgm:prSet/>
      <dgm:spPr/>
      <dgm:t>
        <a:bodyPr/>
        <a:lstStyle/>
        <a:p>
          <a:endParaRPr lang="en-US"/>
        </a:p>
      </dgm:t>
    </dgm:pt>
    <dgm:pt modelId="{D370D6DF-CBC2-4611-9636-0EC081136A25}">
      <dgm:prSet phldrT="[Text]"/>
      <dgm:spPr/>
      <dgm:t>
        <a:bodyPr/>
        <a:lstStyle/>
        <a:p>
          <a:r>
            <a:rPr lang="en-US" dirty="0" err="1">
              <a:solidFill>
                <a:schemeClr val="tx1"/>
              </a:solidFill>
            </a:rPr>
            <a:t>Nêu</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khái</a:t>
          </a:r>
          <a:r>
            <a:rPr lang="en-US" dirty="0">
              <a:solidFill>
                <a:schemeClr val="tx1"/>
              </a:solidFill>
            </a:rPr>
            <a:t> </a:t>
          </a:r>
          <a:r>
            <a:rPr lang="en-US" dirty="0" err="1">
              <a:solidFill>
                <a:schemeClr val="tx1"/>
              </a:solidFill>
            </a:rPr>
            <a:t>niệm</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trao</a:t>
          </a:r>
          <a:r>
            <a:rPr lang="en-US" dirty="0">
              <a:solidFill>
                <a:schemeClr val="tx1"/>
              </a:solidFill>
            </a:rPr>
            <a:t> </a:t>
          </a:r>
          <a:r>
            <a:rPr lang="en-US" dirty="0" err="1">
              <a:solidFill>
                <a:schemeClr val="tx1"/>
              </a:solidFill>
            </a:rPr>
            <a:t>đổi</a:t>
          </a:r>
          <a:r>
            <a:rPr lang="en-US" dirty="0">
              <a:solidFill>
                <a:schemeClr val="tx1"/>
              </a:solidFill>
            </a:rPr>
            <a:t> </a:t>
          </a:r>
          <a:r>
            <a:rPr lang="en-US" dirty="0" err="1">
              <a:solidFill>
                <a:schemeClr val="tx1"/>
              </a:solidFill>
            </a:rPr>
            <a:t>chất</a:t>
          </a:r>
          <a:r>
            <a:rPr lang="en-US" dirty="0">
              <a:solidFill>
                <a:schemeClr val="tx1"/>
              </a:solidFill>
            </a:rPr>
            <a:t>.</a:t>
          </a:r>
        </a:p>
      </dgm:t>
    </dgm:pt>
    <dgm:pt modelId="{F8651724-2588-4FA0-9AFB-C59F3DA93DF3}" type="parTrans" cxnId="{D26D7E9A-BCBF-427C-823A-E808A5E79A28}">
      <dgm:prSet/>
      <dgm:spPr/>
      <dgm:t>
        <a:bodyPr/>
        <a:lstStyle/>
        <a:p>
          <a:endParaRPr lang="en-US"/>
        </a:p>
      </dgm:t>
    </dgm:pt>
    <dgm:pt modelId="{DAA8CD73-BA34-4209-B7CF-A2CE7C46D0A2}" type="sibTrans" cxnId="{D26D7E9A-BCBF-427C-823A-E808A5E79A28}">
      <dgm:prSet/>
      <dgm:spPr/>
      <dgm:t>
        <a:bodyPr/>
        <a:lstStyle/>
        <a:p>
          <a:endParaRPr lang="en-US"/>
        </a:p>
      </dgm:t>
    </dgm:pt>
    <dgm:pt modelId="{13237136-B68B-4B09-8F87-461FE5E0EE72}">
      <dgm:prSet phldrT="[Text]"/>
      <dgm:spPr/>
      <dgm:t>
        <a:bodyPr/>
        <a:lstStyle/>
        <a:p>
          <a:r>
            <a:rPr lang="en-US" dirty="0" err="1">
              <a:solidFill>
                <a:schemeClr val="tx1"/>
              </a:solidFill>
            </a:rPr>
            <a:t>Nêu</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khái</a:t>
          </a:r>
          <a:r>
            <a:rPr lang="en-US" dirty="0">
              <a:solidFill>
                <a:schemeClr val="tx1"/>
              </a:solidFill>
            </a:rPr>
            <a:t> </a:t>
          </a:r>
          <a:r>
            <a:rPr lang="en-US" dirty="0" err="1">
              <a:solidFill>
                <a:schemeClr val="tx1"/>
              </a:solidFill>
            </a:rPr>
            <a:t>niệm</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chuyển</a:t>
          </a:r>
          <a:r>
            <a:rPr lang="en-US" dirty="0">
              <a:solidFill>
                <a:schemeClr val="tx1"/>
              </a:solidFill>
            </a:rPr>
            <a:t> </a:t>
          </a:r>
          <a:r>
            <a:rPr lang="en-US" dirty="0" err="1">
              <a:solidFill>
                <a:schemeClr val="tx1"/>
              </a:solidFill>
            </a:rPr>
            <a:t>hóa</a:t>
          </a:r>
          <a:r>
            <a:rPr lang="en-US" dirty="0">
              <a:solidFill>
                <a:schemeClr val="tx1"/>
              </a:solidFill>
            </a:rPr>
            <a:t> </a:t>
          </a:r>
          <a:r>
            <a:rPr lang="en-US" dirty="0" err="1">
              <a:solidFill>
                <a:schemeClr val="tx1"/>
              </a:solidFill>
            </a:rPr>
            <a:t>năng</a:t>
          </a:r>
          <a:r>
            <a:rPr lang="en-US" dirty="0">
              <a:solidFill>
                <a:schemeClr val="tx1"/>
              </a:solidFill>
            </a:rPr>
            <a:t> </a:t>
          </a:r>
          <a:r>
            <a:rPr lang="en-US" dirty="0" err="1">
              <a:solidFill>
                <a:schemeClr val="tx1"/>
              </a:solidFill>
            </a:rPr>
            <a:t>lượng</a:t>
          </a:r>
          <a:r>
            <a:rPr lang="en-US" dirty="0">
              <a:solidFill>
                <a:schemeClr val="tx1"/>
              </a:solidFill>
            </a:rPr>
            <a:t>.</a:t>
          </a:r>
        </a:p>
      </dgm:t>
    </dgm:pt>
    <dgm:pt modelId="{49FD122F-5BAE-47D5-A4D6-814F3BB8F614}" type="parTrans" cxnId="{C33BC80A-0F04-432C-B341-0A6064335AD0}">
      <dgm:prSet/>
      <dgm:spPr/>
      <dgm:t>
        <a:bodyPr/>
        <a:lstStyle/>
        <a:p>
          <a:endParaRPr lang="en-US"/>
        </a:p>
      </dgm:t>
    </dgm:pt>
    <dgm:pt modelId="{90BEA794-C14C-4F2A-BDA9-B29C6DBD3204}" type="sibTrans" cxnId="{C33BC80A-0F04-432C-B341-0A6064335AD0}">
      <dgm:prSet/>
      <dgm:spPr/>
      <dgm:t>
        <a:bodyPr/>
        <a:lstStyle/>
        <a:p>
          <a:endParaRPr lang="en-US"/>
        </a:p>
      </dgm:t>
    </dgm:pt>
    <dgm:pt modelId="{D877FB46-1E6A-4047-B82F-255F7E8751E9}">
      <dgm:prSet phldrT="[Text]"/>
      <dgm:spPr/>
      <dgm:t>
        <a:bodyPr/>
        <a:lstStyle/>
        <a:p>
          <a:r>
            <a:rPr lang="en-US" dirty="0" err="1">
              <a:solidFill>
                <a:schemeClr val="tx1"/>
              </a:solidFill>
            </a:rPr>
            <a:t>Vai</a:t>
          </a:r>
          <a:r>
            <a:rPr lang="en-US" dirty="0">
              <a:solidFill>
                <a:schemeClr val="tx1"/>
              </a:solidFill>
            </a:rPr>
            <a:t> </a:t>
          </a:r>
          <a:r>
            <a:rPr lang="vi-VN" dirty="0">
              <a:solidFill>
                <a:schemeClr val="tx1"/>
              </a:solidFill>
            </a:rPr>
            <a:t>trò của</a:t>
          </a:r>
          <a:r>
            <a:rPr lang="en-US" dirty="0">
              <a:solidFill>
                <a:schemeClr val="tx1"/>
              </a:solidFill>
            </a:rPr>
            <a:t> </a:t>
          </a:r>
          <a:r>
            <a:rPr lang="en-US" dirty="0" err="1">
              <a:solidFill>
                <a:schemeClr val="tx1"/>
              </a:solidFill>
            </a:rPr>
            <a:t>trao</a:t>
          </a:r>
          <a:r>
            <a:rPr lang="en-US" dirty="0">
              <a:solidFill>
                <a:schemeClr val="tx1"/>
              </a:solidFill>
            </a:rPr>
            <a:t> </a:t>
          </a:r>
          <a:r>
            <a:rPr lang="en-US" dirty="0" err="1">
              <a:solidFill>
                <a:schemeClr val="tx1"/>
              </a:solidFill>
            </a:rPr>
            <a:t>đổi</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chuyển</a:t>
          </a:r>
          <a:r>
            <a:rPr lang="en-US" dirty="0">
              <a:solidFill>
                <a:schemeClr val="tx1"/>
              </a:solidFill>
            </a:rPr>
            <a:t> </a:t>
          </a:r>
          <a:r>
            <a:rPr lang="en-US" dirty="0" err="1">
              <a:solidFill>
                <a:schemeClr val="tx1"/>
              </a:solidFill>
            </a:rPr>
            <a:t>hóa</a:t>
          </a:r>
          <a:r>
            <a:rPr lang="en-US" dirty="0">
              <a:solidFill>
                <a:schemeClr val="tx1"/>
              </a:solidFill>
            </a:rPr>
            <a:t> </a:t>
          </a:r>
          <a:r>
            <a:rPr lang="en-US" dirty="0" err="1">
              <a:solidFill>
                <a:schemeClr val="tx1"/>
              </a:solidFill>
            </a:rPr>
            <a:t>năng</a:t>
          </a:r>
          <a:r>
            <a:rPr lang="en-US" dirty="0">
              <a:solidFill>
                <a:schemeClr val="tx1"/>
              </a:solidFill>
            </a:rPr>
            <a:t> </a:t>
          </a:r>
          <a:r>
            <a:rPr lang="en-US" dirty="0" err="1">
              <a:solidFill>
                <a:schemeClr val="tx1"/>
              </a:solidFill>
            </a:rPr>
            <a:t>lượng</a:t>
          </a:r>
          <a:r>
            <a:rPr lang="en-US" dirty="0">
              <a:solidFill>
                <a:schemeClr val="tx1"/>
              </a:solidFill>
            </a:rPr>
            <a:t>.</a:t>
          </a:r>
        </a:p>
      </dgm:t>
    </dgm:pt>
    <dgm:pt modelId="{63F7DE72-332B-4CF1-9D2E-4A584D37CFD6}" type="parTrans" cxnId="{DA17F7F2-4BA1-421A-AD81-8427F795A943}">
      <dgm:prSet/>
      <dgm:spPr/>
      <dgm:t>
        <a:bodyPr/>
        <a:lstStyle/>
        <a:p>
          <a:endParaRPr lang="en-US"/>
        </a:p>
      </dgm:t>
    </dgm:pt>
    <dgm:pt modelId="{DBD9D7C2-1000-4512-B3B0-478AFA7324B9}" type="sibTrans" cxnId="{DA17F7F2-4BA1-421A-AD81-8427F795A943}">
      <dgm:prSet/>
      <dgm:spPr/>
      <dgm:t>
        <a:bodyPr/>
        <a:lstStyle/>
        <a:p>
          <a:endParaRPr lang="en-US"/>
        </a:p>
      </dgm:t>
    </dgm:pt>
    <dgm:pt modelId="{CE5B2FFC-124E-4B6F-9148-92FEF8BDFBFC}" type="pres">
      <dgm:prSet presAssocID="{C15A5E25-01C3-405F-AD46-813D7DD623D6}" presName="Name0" presStyleCnt="0">
        <dgm:presLayoutVars>
          <dgm:chPref val="1"/>
          <dgm:dir/>
          <dgm:animOne val="branch"/>
          <dgm:animLvl val="lvl"/>
          <dgm:resizeHandles val="exact"/>
        </dgm:presLayoutVars>
      </dgm:prSet>
      <dgm:spPr/>
    </dgm:pt>
    <dgm:pt modelId="{A27A460E-B810-467F-8888-F692659A5330}" type="pres">
      <dgm:prSet presAssocID="{AD90E93B-29F2-42A3-8437-4AF40461E2B4}" presName="root1" presStyleCnt="0"/>
      <dgm:spPr/>
    </dgm:pt>
    <dgm:pt modelId="{70633A17-D32A-4E39-A7A8-885408CCEBC3}" type="pres">
      <dgm:prSet presAssocID="{AD90E93B-29F2-42A3-8437-4AF40461E2B4}" presName="LevelOneTextNode" presStyleLbl="node0" presStyleIdx="0" presStyleCnt="1">
        <dgm:presLayoutVars>
          <dgm:chPref val="3"/>
        </dgm:presLayoutVars>
      </dgm:prSet>
      <dgm:spPr/>
    </dgm:pt>
    <dgm:pt modelId="{93C0C137-66D5-4CDF-A6F0-C7C8874C878F}" type="pres">
      <dgm:prSet presAssocID="{AD90E93B-29F2-42A3-8437-4AF40461E2B4}" presName="level2hierChild" presStyleCnt="0"/>
      <dgm:spPr/>
    </dgm:pt>
    <dgm:pt modelId="{254E3F4D-3FCF-43D6-A290-0C1450FB6EA9}" type="pres">
      <dgm:prSet presAssocID="{F8651724-2588-4FA0-9AFB-C59F3DA93DF3}" presName="conn2-1" presStyleLbl="parChTrans1D2" presStyleIdx="0" presStyleCnt="3"/>
      <dgm:spPr/>
    </dgm:pt>
    <dgm:pt modelId="{BBBFE045-0714-443F-855F-8E50D6713562}" type="pres">
      <dgm:prSet presAssocID="{F8651724-2588-4FA0-9AFB-C59F3DA93DF3}" presName="connTx" presStyleLbl="parChTrans1D2" presStyleIdx="0" presStyleCnt="3"/>
      <dgm:spPr/>
    </dgm:pt>
    <dgm:pt modelId="{91C14538-E32A-459C-97EC-0229ADD8206E}" type="pres">
      <dgm:prSet presAssocID="{D370D6DF-CBC2-4611-9636-0EC081136A25}" presName="root2" presStyleCnt="0"/>
      <dgm:spPr/>
    </dgm:pt>
    <dgm:pt modelId="{058CDF61-BF0D-46D6-8A89-BCF09BA0A612}" type="pres">
      <dgm:prSet presAssocID="{D370D6DF-CBC2-4611-9636-0EC081136A25}" presName="LevelTwoTextNode" presStyleLbl="node2" presStyleIdx="0" presStyleCnt="3" custScaleX="223935" custLinFactNeighborX="-840" custLinFactNeighborY="918">
        <dgm:presLayoutVars>
          <dgm:chPref val="3"/>
        </dgm:presLayoutVars>
      </dgm:prSet>
      <dgm:spPr/>
    </dgm:pt>
    <dgm:pt modelId="{E0C8A11A-0674-4F37-B4B5-CBFCD26E94BB}" type="pres">
      <dgm:prSet presAssocID="{D370D6DF-CBC2-4611-9636-0EC081136A25}" presName="level3hierChild" presStyleCnt="0"/>
      <dgm:spPr/>
    </dgm:pt>
    <dgm:pt modelId="{4A65F362-A368-4D83-B1A2-4805E4F4D311}" type="pres">
      <dgm:prSet presAssocID="{49FD122F-5BAE-47D5-A4D6-814F3BB8F614}" presName="conn2-1" presStyleLbl="parChTrans1D2" presStyleIdx="1" presStyleCnt="3"/>
      <dgm:spPr/>
    </dgm:pt>
    <dgm:pt modelId="{C6EB85E0-0849-4444-A561-B133C8FDDBB4}" type="pres">
      <dgm:prSet presAssocID="{49FD122F-5BAE-47D5-A4D6-814F3BB8F614}" presName="connTx" presStyleLbl="parChTrans1D2" presStyleIdx="1" presStyleCnt="3"/>
      <dgm:spPr/>
    </dgm:pt>
    <dgm:pt modelId="{754E8D0D-7C37-46B0-A8D6-1C293F016004}" type="pres">
      <dgm:prSet presAssocID="{13237136-B68B-4B09-8F87-461FE5E0EE72}" presName="root2" presStyleCnt="0"/>
      <dgm:spPr/>
    </dgm:pt>
    <dgm:pt modelId="{F517128E-4647-407B-A195-EC393A4D91B3}" type="pres">
      <dgm:prSet presAssocID="{13237136-B68B-4B09-8F87-461FE5E0EE72}" presName="LevelTwoTextNode" presStyleLbl="node2" presStyleIdx="1" presStyleCnt="3" custScaleX="223935">
        <dgm:presLayoutVars>
          <dgm:chPref val="3"/>
        </dgm:presLayoutVars>
      </dgm:prSet>
      <dgm:spPr/>
    </dgm:pt>
    <dgm:pt modelId="{80878640-40AE-4949-B895-5412FEC7354E}" type="pres">
      <dgm:prSet presAssocID="{13237136-B68B-4B09-8F87-461FE5E0EE72}" presName="level3hierChild" presStyleCnt="0"/>
      <dgm:spPr/>
    </dgm:pt>
    <dgm:pt modelId="{C6C6B04F-9867-4892-A5C8-9A3495526D9E}" type="pres">
      <dgm:prSet presAssocID="{63F7DE72-332B-4CF1-9D2E-4A584D37CFD6}" presName="conn2-1" presStyleLbl="parChTrans1D2" presStyleIdx="2" presStyleCnt="3"/>
      <dgm:spPr/>
    </dgm:pt>
    <dgm:pt modelId="{ADF0C602-4050-4B7E-9260-2344B58A81A1}" type="pres">
      <dgm:prSet presAssocID="{63F7DE72-332B-4CF1-9D2E-4A584D37CFD6}" presName="connTx" presStyleLbl="parChTrans1D2" presStyleIdx="2" presStyleCnt="3"/>
      <dgm:spPr/>
    </dgm:pt>
    <dgm:pt modelId="{31F82ADF-3D1C-4777-ABB5-2F00988C3774}" type="pres">
      <dgm:prSet presAssocID="{D877FB46-1E6A-4047-B82F-255F7E8751E9}" presName="root2" presStyleCnt="0"/>
      <dgm:spPr/>
    </dgm:pt>
    <dgm:pt modelId="{671B9745-0A5E-46A8-9F71-053B12CE40A2}" type="pres">
      <dgm:prSet presAssocID="{D877FB46-1E6A-4047-B82F-255F7E8751E9}" presName="LevelTwoTextNode" presStyleLbl="node2" presStyleIdx="2" presStyleCnt="3" custScaleX="223935">
        <dgm:presLayoutVars>
          <dgm:chPref val="3"/>
        </dgm:presLayoutVars>
      </dgm:prSet>
      <dgm:spPr/>
    </dgm:pt>
    <dgm:pt modelId="{22BC2EE0-3043-4D0A-9082-889E9C05D39F}" type="pres">
      <dgm:prSet presAssocID="{D877FB46-1E6A-4047-B82F-255F7E8751E9}" presName="level3hierChild" presStyleCnt="0"/>
      <dgm:spPr/>
    </dgm:pt>
  </dgm:ptLst>
  <dgm:cxnLst>
    <dgm:cxn modelId="{C33BC80A-0F04-432C-B341-0A6064335AD0}" srcId="{AD90E93B-29F2-42A3-8437-4AF40461E2B4}" destId="{13237136-B68B-4B09-8F87-461FE5E0EE72}" srcOrd="1" destOrd="0" parTransId="{49FD122F-5BAE-47D5-A4D6-814F3BB8F614}" sibTransId="{90BEA794-C14C-4F2A-BDA9-B29C6DBD3204}"/>
    <dgm:cxn modelId="{07A4A71A-5B57-442F-B5B0-DB9B398A0F90}" type="presOf" srcId="{49FD122F-5BAE-47D5-A4D6-814F3BB8F614}" destId="{C6EB85E0-0849-4444-A561-B133C8FDDBB4}" srcOrd="1" destOrd="0" presId="urn:microsoft.com/office/officeart/2008/layout/HorizontalMultiLevelHierarchy"/>
    <dgm:cxn modelId="{63C7CB1E-44A5-4BEE-ADBB-05960CED8628}" type="presOf" srcId="{C15A5E25-01C3-405F-AD46-813D7DD623D6}" destId="{CE5B2FFC-124E-4B6F-9148-92FEF8BDFBFC}" srcOrd="0" destOrd="0" presId="urn:microsoft.com/office/officeart/2008/layout/HorizontalMultiLevelHierarchy"/>
    <dgm:cxn modelId="{F5AA4C5F-0AC4-4BDC-AB06-1B89ABD6DAC1}" type="presOf" srcId="{D877FB46-1E6A-4047-B82F-255F7E8751E9}" destId="{671B9745-0A5E-46A8-9F71-053B12CE40A2}" srcOrd="0" destOrd="0" presId="urn:microsoft.com/office/officeart/2008/layout/HorizontalMultiLevelHierarchy"/>
    <dgm:cxn modelId="{A84CE345-28F1-4520-950D-03DE6A40261A}" type="presOf" srcId="{F8651724-2588-4FA0-9AFB-C59F3DA93DF3}" destId="{254E3F4D-3FCF-43D6-A290-0C1450FB6EA9}" srcOrd="0" destOrd="0" presId="urn:microsoft.com/office/officeart/2008/layout/HorizontalMultiLevelHierarchy"/>
    <dgm:cxn modelId="{1A0FE846-80F5-4BDF-9525-3FDFF59BA1A8}" srcId="{C15A5E25-01C3-405F-AD46-813D7DD623D6}" destId="{AD90E93B-29F2-42A3-8437-4AF40461E2B4}" srcOrd="0" destOrd="0" parTransId="{D97281AE-3FAB-4C3A-8628-ACE48D51581F}" sibTransId="{98FF90F5-70F7-4773-939C-939DA336FB1A}"/>
    <dgm:cxn modelId="{31141247-B05E-434E-BF27-6D0BE18E9E2A}" type="presOf" srcId="{F8651724-2588-4FA0-9AFB-C59F3DA93DF3}" destId="{BBBFE045-0714-443F-855F-8E50D6713562}" srcOrd="1" destOrd="0" presId="urn:microsoft.com/office/officeart/2008/layout/HorizontalMultiLevelHierarchy"/>
    <dgm:cxn modelId="{1DC69D74-97B3-4537-816C-195FB993BD38}" type="presOf" srcId="{13237136-B68B-4B09-8F87-461FE5E0EE72}" destId="{F517128E-4647-407B-A195-EC393A4D91B3}" srcOrd="0" destOrd="0" presId="urn:microsoft.com/office/officeart/2008/layout/HorizontalMultiLevelHierarchy"/>
    <dgm:cxn modelId="{7D9C4D55-582E-4D18-AA80-EDE269D49779}" type="presOf" srcId="{49FD122F-5BAE-47D5-A4D6-814F3BB8F614}" destId="{4A65F362-A368-4D83-B1A2-4805E4F4D311}" srcOrd="0" destOrd="0" presId="urn:microsoft.com/office/officeart/2008/layout/HorizontalMultiLevelHierarchy"/>
    <dgm:cxn modelId="{FB2D0B59-6B99-4EAB-8AAD-29EE147E9AAD}" type="presOf" srcId="{63F7DE72-332B-4CF1-9D2E-4A584D37CFD6}" destId="{ADF0C602-4050-4B7E-9260-2344B58A81A1}" srcOrd="1" destOrd="0" presId="urn:microsoft.com/office/officeart/2008/layout/HorizontalMultiLevelHierarchy"/>
    <dgm:cxn modelId="{15DAB97F-C926-4E6C-92E8-B220CC8976A5}" type="presOf" srcId="{AD90E93B-29F2-42A3-8437-4AF40461E2B4}" destId="{70633A17-D32A-4E39-A7A8-885408CCEBC3}" srcOrd="0" destOrd="0" presId="urn:microsoft.com/office/officeart/2008/layout/HorizontalMultiLevelHierarchy"/>
    <dgm:cxn modelId="{D26D7E9A-BCBF-427C-823A-E808A5E79A28}" srcId="{AD90E93B-29F2-42A3-8437-4AF40461E2B4}" destId="{D370D6DF-CBC2-4611-9636-0EC081136A25}" srcOrd="0" destOrd="0" parTransId="{F8651724-2588-4FA0-9AFB-C59F3DA93DF3}" sibTransId="{DAA8CD73-BA34-4209-B7CF-A2CE7C46D0A2}"/>
    <dgm:cxn modelId="{E347B0A6-6D6E-4E06-8336-EEDC1D0F8CBF}" type="presOf" srcId="{63F7DE72-332B-4CF1-9D2E-4A584D37CFD6}" destId="{C6C6B04F-9867-4892-A5C8-9A3495526D9E}" srcOrd="0" destOrd="0" presId="urn:microsoft.com/office/officeart/2008/layout/HorizontalMultiLevelHierarchy"/>
    <dgm:cxn modelId="{F76B63D8-1C2B-416F-B96A-D6850E53C89F}" type="presOf" srcId="{D370D6DF-CBC2-4611-9636-0EC081136A25}" destId="{058CDF61-BF0D-46D6-8A89-BCF09BA0A612}" srcOrd="0" destOrd="0" presId="urn:microsoft.com/office/officeart/2008/layout/HorizontalMultiLevelHierarchy"/>
    <dgm:cxn modelId="{DA17F7F2-4BA1-421A-AD81-8427F795A943}" srcId="{AD90E93B-29F2-42A3-8437-4AF40461E2B4}" destId="{D877FB46-1E6A-4047-B82F-255F7E8751E9}" srcOrd="2" destOrd="0" parTransId="{63F7DE72-332B-4CF1-9D2E-4A584D37CFD6}" sibTransId="{DBD9D7C2-1000-4512-B3B0-478AFA7324B9}"/>
    <dgm:cxn modelId="{B560F9A6-DCBA-420E-AC97-FAC37FEA2307}" type="presParOf" srcId="{CE5B2FFC-124E-4B6F-9148-92FEF8BDFBFC}" destId="{A27A460E-B810-467F-8888-F692659A5330}" srcOrd="0" destOrd="0" presId="urn:microsoft.com/office/officeart/2008/layout/HorizontalMultiLevelHierarchy"/>
    <dgm:cxn modelId="{918F8742-2E9C-4225-8271-E77A4DC968F5}" type="presParOf" srcId="{A27A460E-B810-467F-8888-F692659A5330}" destId="{70633A17-D32A-4E39-A7A8-885408CCEBC3}" srcOrd="0" destOrd="0" presId="urn:microsoft.com/office/officeart/2008/layout/HorizontalMultiLevelHierarchy"/>
    <dgm:cxn modelId="{4616584D-9DE4-45D5-BC1F-87376FA0D564}" type="presParOf" srcId="{A27A460E-B810-467F-8888-F692659A5330}" destId="{93C0C137-66D5-4CDF-A6F0-C7C8874C878F}" srcOrd="1" destOrd="0" presId="urn:microsoft.com/office/officeart/2008/layout/HorizontalMultiLevelHierarchy"/>
    <dgm:cxn modelId="{6A7D2B78-55DB-4547-AB2F-1492455F7B01}" type="presParOf" srcId="{93C0C137-66D5-4CDF-A6F0-C7C8874C878F}" destId="{254E3F4D-3FCF-43D6-A290-0C1450FB6EA9}" srcOrd="0" destOrd="0" presId="urn:microsoft.com/office/officeart/2008/layout/HorizontalMultiLevelHierarchy"/>
    <dgm:cxn modelId="{AB340B36-F051-4DAB-A083-58AF23B96680}" type="presParOf" srcId="{254E3F4D-3FCF-43D6-A290-0C1450FB6EA9}" destId="{BBBFE045-0714-443F-855F-8E50D6713562}" srcOrd="0" destOrd="0" presId="urn:microsoft.com/office/officeart/2008/layout/HorizontalMultiLevelHierarchy"/>
    <dgm:cxn modelId="{E32FF500-0320-41B8-9E54-E436E08F7D53}" type="presParOf" srcId="{93C0C137-66D5-4CDF-A6F0-C7C8874C878F}" destId="{91C14538-E32A-459C-97EC-0229ADD8206E}" srcOrd="1" destOrd="0" presId="urn:microsoft.com/office/officeart/2008/layout/HorizontalMultiLevelHierarchy"/>
    <dgm:cxn modelId="{44547A13-122A-44E5-81B8-98DFDF5AF716}" type="presParOf" srcId="{91C14538-E32A-459C-97EC-0229ADD8206E}" destId="{058CDF61-BF0D-46D6-8A89-BCF09BA0A612}" srcOrd="0" destOrd="0" presId="urn:microsoft.com/office/officeart/2008/layout/HorizontalMultiLevelHierarchy"/>
    <dgm:cxn modelId="{5029F027-D26D-4F93-80F6-8D22A80920B0}" type="presParOf" srcId="{91C14538-E32A-459C-97EC-0229ADD8206E}" destId="{E0C8A11A-0674-4F37-B4B5-CBFCD26E94BB}" srcOrd="1" destOrd="0" presId="urn:microsoft.com/office/officeart/2008/layout/HorizontalMultiLevelHierarchy"/>
    <dgm:cxn modelId="{7E390161-9671-4C2D-87C6-55AD3DD87ECC}" type="presParOf" srcId="{93C0C137-66D5-4CDF-A6F0-C7C8874C878F}" destId="{4A65F362-A368-4D83-B1A2-4805E4F4D311}" srcOrd="2" destOrd="0" presId="urn:microsoft.com/office/officeart/2008/layout/HorizontalMultiLevelHierarchy"/>
    <dgm:cxn modelId="{264094A1-D39E-4A8F-8ADC-0595B0838524}" type="presParOf" srcId="{4A65F362-A368-4D83-B1A2-4805E4F4D311}" destId="{C6EB85E0-0849-4444-A561-B133C8FDDBB4}" srcOrd="0" destOrd="0" presId="urn:microsoft.com/office/officeart/2008/layout/HorizontalMultiLevelHierarchy"/>
    <dgm:cxn modelId="{90C51736-AD61-4DC4-AA9A-A76D7D78B1AB}" type="presParOf" srcId="{93C0C137-66D5-4CDF-A6F0-C7C8874C878F}" destId="{754E8D0D-7C37-46B0-A8D6-1C293F016004}" srcOrd="3" destOrd="0" presId="urn:microsoft.com/office/officeart/2008/layout/HorizontalMultiLevelHierarchy"/>
    <dgm:cxn modelId="{CFDC3B41-DBD9-40C2-8D55-57F75BB96E55}" type="presParOf" srcId="{754E8D0D-7C37-46B0-A8D6-1C293F016004}" destId="{F517128E-4647-407B-A195-EC393A4D91B3}" srcOrd="0" destOrd="0" presId="urn:microsoft.com/office/officeart/2008/layout/HorizontalMultiLevelHierarchy"/>
    <dgm:cxn modelId="{92BBD902-95CA-4CFF-9F11-119ABB426376}" type="presParOf" srcId="{754E8D0D-7C37-46B0-A8D6-1C293F016004}" destId="{80878640-40AE-4949-B895-5412FEC7354E}" srcOrd="1" destOrd="0" presId="urn:microsoft.com/office/officeart/2008/layout/HorizontalMultiLevelHierarchy"/>
    <dgm:cxn modelId="{F770BFF3-9EAE-462F-A074-813E090D6E62}" type="presParOf" srcId="{93C0C137-66D5-4CDF-A6F0-C7C8874C878F}" destId="{C6C6B04F-9867-4892-A5C8-9A3495526D9E}" srcOrd="4" destOrd="0" presId="urn:microsoft.com/office/officeart/2008/layout/HorizontalMultiLevelHierarchy"/>
    <dgm:cxn modelId="{D6FA0D29-22E9-4B96-8915-C02B66003DD8}" type="presParOf" srcId="{C6C6B04F-9867-4892-A5C8-9A3495526D9E}" destId="{ADF0C602-4050-4B7E-9260-2344B58A81A1}" srcOrd="0" destOrd="0" presId="urn:microsoft.com/office/officeart/2008/layout/HorizontalMultiLevelHierarchy"/>
    <dgm:cxn modelId="{671A76CA-6A72-4813-9DCF-CE2F9F3406DC}" type="presParOf" srcId="{93C0C137-66D5-4CDF-A6F0-C7C8874C878F}" destId="{31F82ADF-3D1C-4777-ABB5-2F00988C3774}" srcOrd="5" destOrd="0" presId="urn:microsoft.com/office/officeart/2008/layout/HorizontalMultiLevelHierarchy"/>
    <dgm:cxn modelId="{989A3BAD-332B-418E-B82C-4BEF175F3A82}" type="presParOf" srcId="{31F82ADF-3D1C-4777-ABB5-2F00988C3774}" destId="{671B9745-0A5E-46A8-9F71-053B12CE40A2}" srcOrd="0" destOrd="0" presId="urn:microsoft.com/office/officeart/2008/layout/HorizontalMultiLevelHierarchy"/>
    <dgm:cxn modelId="{E83EE233-9C49-47C1-8E98-16764CDA7F6D}" type="presParOf" srcId="{31F82ADF-3D1C-4777-ABB5-2F00988C3774}" destId="{22BC2EE0-3043-4D0A-9082-889E9C05D39F}"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0EC0E4-F795-4E57-8B42-4DBF17F5E62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DAAF183-8D41-420F-B8C0-A68DF7DD4C69}">
      <dgm:prSet phldrT="[Text]"/>
      <dgm:spPr/>
      <dgm:t>
        <a:bodyPr/>
        <a:lstStyle/>
        <a:p>
          <a:r>
            <a:rPr lang="en-US" dirty="0"/>
            <a:t>1. </a:t>
          </a:r>
          <a:r>
            <a:rPr lang="en-US" dirty="0" err="1"/>
            <a:t>Thế</a:t>
          </a:r>
          <a:r>
            <a:rPr lang="en-US" dirty="0"/>
            <a:t> </a:t>
          </a:r>
          <a:r>
            <a:rPr lang="en-US" dirty="0" err="1"/>
            <a:t>nào</a:t>
          </a:r>
          <a:r>
            <a:rPr lang="en-US" dirty="0"/>
            <a:t> </a:t>
          </a:r>
          <a:r>
            <a:rPr lang="en-US" dirty="0" err="1"/>
            <a:t>là</a:t>
          </a:r>
          <a:r>
            <a:rPr lang="en-US" dirty="0"/>
            <a:t> </a:t>
          </a:r>
          <a:r>
            <a:rPr lang="en-US" dirty="0" err="1"/>
            <a:t>trao</a:t>
          </a:r>
          <a:r>
            <a:rPr lang="en-US" dirty="0"/>
            <a:t> </a:t>
          </a:r>
          <a:r>
            <a:rPr lang="en-US" dirty="0" err="1"/>
            <a:t>đổi</a:t>
          </a:r>
          <a:r>
            <a:rPr lang="en-US" dirty="0"/>
            <a:t> </a:t>
          </a:r>
          <a:r>
            <a:rPr lang="en-US" dirty="0" err="1"/>
            <a:t>chất</a:t>
          </a:r>
          <a:r>
            <a:rPr lang="en-US" dirty="0"/>
            <a:t>?</a:t>
          </a:r>
        </a:p>
      </dgm:t>
    </dgm:pt>
    <dgm:pt modelId="{A849FD18-3AF9-4F4D-81C7-B1E1A2D2F2AC}" type="parTrans" cxnId="{CD38133C-959B-4CF5-AE72-1B0A7E5865D0}">
      <dgm:prSet/>
      <dgm:spPr/>
      <dgm:t>
        <a:bodyPr/>
        <a:lstStyle/>
        <a:p>
          <a:endParaRPr lang="en-US"/>
        </a:p>
      </dgm:t>
    </dgm:pt>
    <dgm:pt modelId="{7FA68830-E109-45C3-A00E-3F1617E0CD6B}" type="sibTrans" cxnId="{CD38133C-959B-4CF5-AE72-1B0A7E5865D0}">
      <dgm:prSet/>
      <dgm:spPr/>
      <dgm:t>
        <a:bodyPr/>
        <a:lstStyle/>
        <a:p>
          <a:endParaRPr lang="en-US"/>
        </a:p>
      </dgm:t>
    </dgm:pt>
    <dgm:pt modelId="{CC5CA8BE-28EA-4BBB-B476-231FFADEE5B6}">
      <dgm:prSet phldrT="[Text]"/>
      <dgm:spPr/>
      <dgm:t>
        <a:bodyPr/>
        <a:lstStyle/>
        <a:p>
          <a:r>
            <a:rPr lang="en-US" dirty="0"/>
            <a:t>2. </a:t>
          </a:r>
          <a:r>
            <a:rPr lang="en-US" dirty="0" err="1"/>
            <a:t>Thế</a:t>
          </a:r>
          <a:r>
            <a:rPr lang="en-US" dirty="0"/>
            <a:t> </a:t>
          </a:r>
          <a:r>
            <a:rPr lang="en-US" dirty="0" err="1"/>
            <a:t>nào</a:t>
          </a:r>
          <a:r>
            <a:rPr lang="en-US" dirty="0"/>
            <a:t> </a:t>
          </a:r>
          <a:r>
            <a:rPr lang="en-US" dirty="0" err="1"/>
            <a:t>là</a:t>
          </a:r>
          <a:r>
            <a:rPr lang="en-US" dirty="0"/>
            <a:t> </a:t>
          </a:r>
          <a:r>
            <a:rPr lang="en-US" dirty="0" err="1"/>
            <a:t>chuyển</a:t>
          </a:r>
          <a:r>
            <a:rPr lang="en-US" dirty="0"/>
            <a:t> </a:t>
          </a:r>
          <a:r>
            <a:rPr lang="en-US" dirty="0" err="1"/>
            <a:t>hóa</a:t>
          </a:r>
          <a:r>
            <a:rPr lang="en-US" dirty="0"/>
            <a:t> </a:t>
          </a:r>
          <a:r>
            <a:rPr lang="en-US" dirty="0" err="1"/>
            <a:t>năng</a:t>
          </a:r>
          <a:r>
            <a:rPr lang="en-US" dirty="0"/>
            <a:t> </a:t>
          </a:r>
          <a:r>
            <a:rPr lang="en-US" dirty="0" err="1"/>
            <a:t>lượng</a:t>
          </a:r>
          <a:r>
            <a:rPr lang="en-US" dirty="0"/>
            <a:t>?</a:t>
          </a:r>
        </a:p>
      </dgm:t>
    </dgm:pt>
    <dgm:pt modelId="{C8DC4F85-9C30-41B5-8676-E67B6FD3E126}" type="parTrans" cxnId="{2C0B5EBF-6AA8-4A41-91A5-EDFEF2C1803A}">
      <dgm:prSet/>
      <dgm:spPr/>
      <dgm:t>
        <a:bodyPr/>
        <a:lstStyle/>
        <a:p>
          <a:endParaRPr lang="en-US"/>
        </a:p>
      </dgm:t>
    </dgm:pt>
    <dgm:pt modelId="{AD620136-A86D-4C9E-BCE7-27A43A0299A1}" type="sibTrans" cxnId="{2C0B5EBF-6AA8-4A41-91A5-EDFEF2C1803A}">
      <dgm:prSet/>
      <dgm:spPr/>
      <dgm:t>
        <a:bodyPr/>
        <a:lstStyle/>
        <a:p>
          <a:endParaRPr lang="en-US"/>
        </a:p>
      </dgm:t>
    </dgm:pt>
    <dgm:pt modelId="{FE9E274E-CDC8-48DA-B7A8-1C1C2CDC2FD6}">
      <dgm:prSet phldrT="[Text]"/>
      <dgm:spPr/>
      <dgm:t>
        <a:bodyPr/>
        <a:lstStyle/>
        <a:p>
          <a:r>
            <a:rPr lang="en-US" dirty="0"/>
            <a:t>3. Quan </a:t>
          </a:r>
          <a:r>
            <a:rPr lang="en-US" dirty="0" err="1"/>
            <a:t>hệ</a:t>
          </a:r>
          <a:r>
            <a:rPr lang="en-US" dirty="0"/>
            <a:t> </a:t>
          </a:r>
          <a:r>
            <a:rPr lang="en-US" dirty="0" err="1"/>
            <a:t>giữa</a:t>
          </a:r>
          <a:r>
            <a:rPr lang="en-US" dirty="0"/>
            <a:t> </a:t>
          </a:r>
          <a:r>
            <a:rPr lang="vi-VN" dirty="0"/>
            <a:t>trao đổi chất</a:t>
          </a:r>
          <a:r>
            <a:rPr lang="en-US" dirty="0"/>
            <a:t> </a:t>
          </a:r>
          <a:r>
            <a:rPr lang="en-US" dirty="0" err="1"/>
            <a:t>và</a:t>
          </a:r>
          <a:r>
            <a:rPr lang="en-US" dirty="0"/>
            <a:t> </a:t>
          </a:r>
          <a:r>
            <a:rPr lang="vi-VN" dirty="0"/>
            <a:t>chuyển hóa năng lượng</a:t>
          </a:r>
          <a:r>
            <a:rPr lang="en-US" dirty="0"/>
            <a:t> </a:t>
          </a:r>
          <a:r>
            <a:rPr lang="en-US" dirty="0" err="1"/>
            <a:t>như</a:t>
          </a:r>
          <a:r>
            <a:rPr lang="en-US" dirty="0"/>
            <a:t> </a:t>
          </a:r>
          <a:r>
            <a:rPr lang="en-US" dirty="0" err="1"/>
            <a:t>thế</a:t>
          </a:r>
          <a:r>
            <a:rPr lang="en-US" dirty="0"/>
            <a:t> </a:t>
          </a:r>
          <a:r>
            <a:rPr lang="en-US" dirty="0" err="1"/>
            <a:t>nào</a:t>
          </a:r>
          <a:r>
            <a:rPr lang="en-US" dirty="0"/>
            <a:t>?</a:t>
          </a:r>
        </a:p>
      </dgm:t>
    </dgm:pt>
    <dgm:pt modelId="{C50716CD-56AE-44BB-AA2B-4CF8CCA0A60D}" type="parTrans" cxnId="{1A1F2369-A4B1-452E-9537-75F8034FBA3C}">
      <dgm:prSet/>
      <dgm:spPr/>
      <dgm:t>
        <a:bodyPr/>
        <a:lstStyle/>
        <a:p>
          <a:endParaRPr lang="en-US"/>
        </a:p>
      </dgm:t>
    </dgm:pt>
    <dgm:pt modelId="{D3BD4805-3DB4-483E-A91D-2CF6472FC223}" type="sibTrans" cxnId="{1A1F2369-A4B1-452E-9537-75F8034FBA3C}">
      <dgm:prSet/>
      <dgm:spPr/>
      <dgm:t>
        <a:bodyPr/>
        <a:lstStyle/>
        <a:p>
          <a:endParaRPr lang="en-US"/>
        </a:p>
      </dgm:t>
    </dgm:pt>
    <dgm:pt modelId="{1E58171C-B0A6-4929-8B39-9B0D65A577A3}" type="pres">
      <dgm:prSet presAssocID="{940EC0E4-F795-4E57-8B42-4DBF17F5E62F}" presName="Name0" presStyleCnt="0">
        <dgm:presLayoutVars>
          <dgm:dir/>
          <dgm:resizeHandles val="exact"/>
        </dgm:presLayoutVars>
      </dgm:prSet>
      <dgm:spPr/>
    </dgm:pt>
    <dgm:pt modelId="{8EF9C712-9373-4479-90C3-DA9DA34C7AB9}" type="pres">
      <dgm:prSet presAssocID="{5DAAF183-8D41-420F-B8C0-A68DF7DD4C69}" presName="composite" presStyleCnt="0"/>
      <dgm:spPr/>
    </dgm:pt>
    <dgm:pt modelId="{013F5042-7F48-4F9A-90BA-02FB62E6B885}" type="pres">
      <dgm:prSet presAssocID="{5DAAF183-8D41-420F-B8C0-A68DF7DD4C69}" presName="rect1" presStyleLbl="trAlignAcc1" presStyleIdx="0" presStyleCnt="3" custScaleX="180630">
        <dgm:presLayoutVars>
          <dgm:bulletEnabled val="1"/>
        </dgm:presLayoutVars>
      </dgm:prSet>
      <dgm:spPr/>
    </dgm:pt>
    <dgm:pt modelId="{C981C29F-7F15-4B26-93C1-2C33EE618E84}" type="pres">
      <dgm:prSet presAssocID="{5DAAF183-8D41-420F-B8C0-A68DF7DD4C69}" presName="rect2" presStyleLbl="fgImgPlace1" presStyleIdx="0" presStyleCnt="3" custLinFactX="-91188" custLinFactNeighborX="-100000" custLinFactNeighborY="12528"/>
      <dgm:spPr>
        <a:blipFill rotWithShape="1">
          <a:blip xmlns:r="http://schemas.openxmlformats.org/officeDocument/2006/relationships" r:embed="rId1"/>
          <a:stretch>
            <a:fillRect/>
          </a:stretch>
        </a:blipFill>
      </dgm:spPr>
    </dgm:pt>
    <dgm:pt modelId="{3444DD54-5175-4896-8C8C-6E232D96CF74}" type="pres">
      <dgm:prSet presAssocID="{7FA68830-E109-45C3-A00E-3F1617E0CD6B}" presName="sibTrans" presStyleCnt="0"/>
      <dgm:spPr/>
    </dgm:pt>
    <dgm:pt modelId="{F0478CB4-E5F0-4F9D-83C3-58C055EE05D2}" type="pres">
      <dgm:prSet presAssocID="{CC5CA8BE-28EA-4BBB-B476-231FFADEE5B6}" presName="composite" presStyleCnt="0"/>
      <dgm:spPr/>
    </dgm:pt>
    <dgm:pt modelId="{FCF368E7-6003-4F05-AB30-38D78B774945}" type="pres">
      <dgm:prSet presAssocID="{CC5CA8BE-28EA-4BBB-B476-231FFADEE5B6}" presName="rect1" presStyleLbl="trAlignAcc1" presStyleIdx="1" presStyleCnt="3" custScaleX="174595" custLinFactNeighborX="217" custLinFactNeighborY="1387">
        <dgm:presLayoutVars>
          <dgm:bulletEnabled val="1"/>
        </dgm:presLayoutVars>
      </dgm:prSet>
      <dgm:spPr/>
    </dgm:pt>
    <dgm:pt modelId="{2EF463E9-E5CC-483C-B47F-1D9BAA7769F7}" type="pres">
      <dgm:prSet presAssocID="{CC5CA8BE-28EA-4BBB-B476-231FFADEE5B6}" presName="rect2" presStyleLbl="fgImgPlace1" presStyleIdx="1" presStyleCnt="3" custLinFactX="-91188" custLinFactNeighborX="-100000" custLinFactNeighborY="12528"/>
      <dgm:spPr>
        <a:blipFill rotWithShape="1">
          <a:blip xmlns:r="http://schemas.openxmlformats.org/officeDocument/2006/relationships" r:embed="rId2"/>
          <a:stretch>
            <a:fillRect/>
          </a:stretch>
        </a:blipFill>
      </dgm:spPr>
    </dgm:pt>
    <dgm:pt modelId="{3B9E8F68-8C54-483F-B752-FE187AF4B559}" type="pres">
      <dgm:prSet presAssocID="{AD620136-A86D-4C9E-BCE7-27A43A0299A1}" presName="sibTrans" presStyleCnt="0"/>
      <dgm:spPr/>
    </dgm:pt>
    <dgm:pt modelId="{AF33C414-4C2A-463D-A3E9-6FF7F5BAB297}" type="pres">
      <dgm:prSet presAssocID="{FE9E274E-CDC8-48DA-B7A8-1C1C2CDC2FD6}" presName="composite" presStyleCnt="0"/>
      <dgm:spPr/>
    </dgm:pt>
    <dgm:pt modelId="{EE7A18B6-867C-42A3-BE67-5F6E1356D47A}" type="pres">
      <dgm:prSet presAssocID="{FE9E274E-CDC8-48DA-B7A8-1C1C2CDC2FD6}" presName="rect1" presStyleLbl="trAlignAcc1" presStyleIdx="2" presStyleCnt="3" custScaleX="174595">
        <dgm:presLayoutVars>
          <dgm:bulletEnabled val="1"/>
        </dgm:presLayoutVars>
      </dgm:prSet>
      <dgm:spPr/>
    </dgm:pt>
    <dgm:pt modelId="{0BCBBD93-8244-405A-B109-D5A63AD3DD31}" type="pres">
      <dgm:prSet presAssocID="{FE9E274E-CDC8-48DA-B7A8-1C1C2CDC2FD6}" presName="rect2" presStyleLbl="fgImgPlace1" presStyleIdx="2" presStyleCnt="3" custLinFactX="-91188" custLinFactNeighborX="-100000" custLinFactNeighborY="12528"/>
      <dgm:spPr>
        <a:blipFill rotWithShape="1">
          <a:blip xmlns:r="http://schemas.openxmlformats.org/officeDocument/2006/relationships" r:embed="rId3"/>
          <a:stretch>
            <a:fillRect/>
          </a:stretch>
        </a:blipFill>
      </dgm:spPr>
    </dgm:pt>
  </dgm:ptLst>
  <dgm:cxnLst>
    <dgm:cxn modelId="{B9D9822E-44FA-405C-8475-BD905A77195C}" type="presOf" srcId="{FE9E274E-CDC8-48DA-B7A8-1C1C2CDC2FD6}" destId="{EE7A18B6-867C-42A3-BE67-5F6E1356D47A}" srcOrd="0" destOrd="0" presId="urn:microsoft.com/office/officeart/2008/layout/PictureStrips"/>
    <dgm:cxn modelId="{CD38133C-959B-4CF5-AE72-1B0A7E5865D0}" srcId="{940EC0E4-F795-4E57-8B42-4DBF17F5E62F}" destId="{5DAAF183-8D41-420F-B8C0-A68DF7DD4C69}" srcOrd="0" destOrd="0" parTransId="{A849FD18-3AF9-4F4D-81C7-B1E1A2D2F2AC}" sibTransId="{7FA68830-E109-45C3-A00E-3F1617E0CD6B}"/>
    <dgm:cxn modelId="{1A1F2369-A4B1-452E-9537-75F8034FBA3C}" srcId="{940EC0E4-F795-4E57-8B42-4DBF17F5E62F}" destId="{FE9E274E-CDC8-48DA-B7A8-1C1C2CDC2FD6}" srcOrd="2" destOrd="0" parTransId="{C50716CD-56AE-44BB-AA2B-4CF8CCA0A60D}" sibTransId="{D3BD4805-3DB4-483E-A91D-2CF6472FC223}"/>
    <dgm:cxn modelId="{6F69C06C-1291-4A4C-B02B-99AE228C15A8}" type="presOf" srcId="{940EC0E4-F795-4E57-8B42-4DBF17F5E62F}" destId="{1E58171C-B0A6-4929-8B39-9B0D65A577A3}" srcOrd="0" destOrd="0" presId="urn:microsoft.com/office/officeart/2008/layout/PictureStrips"/>
    <dgm:cxn modelId="{07EC5B81-C1B8-4C55-966C-E692743EA139}" type="presOf" srcId="{CC5CA8BE-28EA-4BBB-B476-231FFADEE5B6}" destId="{FCF368E7-6003-4F05-AB30-38D78B774945}" srcOrd="0" destOrd="0" presId="urn:microsoft.com/office/officeart/2008/layout/PictureStrips"/>
    <dgm:cxn modelId="{4F232895-77E8-416D-B138-F56604A3F970}" type="presOf" srcId="{5DAAF183-8D41-420F-B8C0-A68DF7DD4C69}" destId="{013F5042-7F48-4F9A-90BA-02FB62E6B885}" srcOrd="0" destOrd="0" presId="urn:microsoft.com/office/officeart/2008/layout/PictureStrips"/>
    <dgm:cxn modelId="{2C0B5EBF-6AA8-4A41-91A5-EDFEF2C1803A}" srcId="{940EC0E4-F795-4E57-8B42-4DBF17F5E62F}" destId="{CC5CA8BE-28EA-4BBB-B476-231FFADEE5B6}" srcOrd="1" destOrd="0" parTransId="{C8DC4F85-9C30-41B5-8676-E67B6FD3E126}" sibTransId="{AD620136-A86D-4C9E-BCE7-27A43A0299A1}"/>
    <dgm:cxn modelId="{7600C47F-42CA-4187-9D45-CB82955B8F3D}" type="presParOf" srcId="{1E58171C-B0A6-4929-8B39-9B0D65A577A3}" destId="{8EF9C712-9373-4479-90C3-DA9DA34C7AB9}" srcOrd="0" destOrd="0" presId="urn:microsoft.com/office/officeart/2008/layout/PictureStrips"/>
    <dgm:cxn modelId="{759E2D71-753F-45F2-A0F1-38A2BF793ADB}" type="presParOf" srcId="{8EF9C712-9373-4479-90C3-DA9DA34C7AB9}" destId="{013F5042-7F48-4F9A-90BA-02FB62E6B885}" srcOrd="0" destOrd="0" presId="urn:microsoft.com/office/officeart/2008/layout/PictureStrips"/>
    <dgm:cxn modelId="{D06804BE-201F-4471-8BC0-BDF89066392E}" type="presParOf" srcId="{8EF9C712-9373-4479-90C3-DA9DA34C7AB9}" destId="{C981C29F-7F15-4B26-93C1-2C33EE618E84}" srcOrd="1" destOrd="0" presId="urn:microsoft.com/office/officeart/2008/layout/PictureStrips"/>
    <dgm:cxn modelId="{4A8B46CA-9F21-46D8-B834-F7DF02E385F9}" type="presParOf" srcId="{1E58171C-B0A6-4929-8B39-9B0D65A577A3}" destId="{3444DD54-5175-4896-8C8C-6E232D96CF74}" srcOrd="1" destOrd="0" presId="urn:microsoft.com/office/officeart/2008/layout/PictureStrips"/>
    <dgm:cxn modelId="{1277C001-C819-4751-9565-E5B5988D8B28}" type="presParOf" srcId="{1E58171C-B0A6-4929-8B39-9B0D65A577A3}" destId="{F0478CB4-E5F0-4F9D-83C3-58C055EE05D2}" srcOrd="2" destOrd="0" presId="urn:microsoft.com/office/officeart/2008/layout/PictureStrips"/>
    <dgm:cxn modelId="{D2BCE57F-B8B8-42D6-86A2-E8C3AA8FC9C4}" type="presParOf" srcId="{F0478CB4-E5F0-4F9D-83C3-58C055EE05D2}" destId="{FCF368E7-6003-4F05-AB30-38D78B774945}" srcOrd="0" destOrd="0" presId="urn:microsoft.com/office/officeart/2008/layout/PictureStrips"/>
    <dgm:cxn modelId="{8231A8DD-1AAE-4268-891C-E6BF22B7E258}" type="presParOf" srcId="{F0478CB4-E5F0-4F9D-83C3-58C055EE05D2}" destId="{2EF463E9-E5CC-483C-B47F-1D9BAA7769F7}" srcOrd="1" destOrd="0" presId="urn:microsoft.com/office/officeart/2008/layout/PictureStrips"/>
    <dgm:cxn modelId="{4CE7B2D5-9AEB-4E6A-84F7-35AE6029E677}" type="presParOf" srcId="{1E58171C-B0A6-4929-8B39-9B0D65A577A3}" destId="{3B9E8F68-8C54-483F-B752-FE187AF4B559}" srcOrd="3" destOrd="0" presId="urn:microsoft.com/office/officeart/2008/layout/PictureStrips"/>
    <dgm:cxn modelId="{15A7B58B-DD7C-400B-802D-6DC365E20EA2}" type="presParOf" srcId="{1E58171C-B0A6-4929-8B39-9B0D65A577A3}" destId="{AF33C414-4C2A-463D-A3E9-6FF7F5BAB297}" srcOrd="4" destOrd="0" presId="urn:microsoft.com/office/officeart/2008/layout/PictureStrips"/>
    <dgm:cxn modelId="{BF4E271D-401C-4248-B2BF-A09EF71BD465}" type="presParOf" srcId="{AF33C414-4C2A-463D-A3E9-6FF7F5BAB297}" destId="{EE7A18B6-867C-42A3-BE67-5F6E1356D47A}" srcOrd="0" destOrd="0" presId="urn:microsoft.com/office/officeart/2008/layout/PictureStrips"/>
    <dgm:cxn modelId="{322869FA-AADB-4D14-8ED7-3CA3DC8A8F78}" type="presParOf" srcId="{AF33C414-4C2A-463D-A3E9-6FF7F5BAB297}" destId="{0BCBBD93-8244-405A-B109-D5A63AD3DD3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6B04F-9867-4892-A5C8-9A3495526D9E}">
      <dsp:nvSpPr>
        <dsp:cNvPr id="0" name=""/>
        <dsp:cNvSpPr/>
      </dsp:nvSpPr>
      <dsp:spPr>
        <a:xfrm>
          <a:off x="677619" y="2032000"/>
          <a:ext cx="444209" cy="846435"/>
        </a:xfrm>
        <a:custGeom>
          <a:avLst/>
          <a:gdLst/>
          <a:ahLst/>
          <a:cxnLst/>
          <a:rect l="0" t="0" r="0" b="0"/>
          <a:pathLst>
            <a:path>
              <a:moveTo>
                <a:pt x="0" y="0"/>
              </a:moveTo>
              <a:lnTo>
                <a:pt x="222104" y="0"/>
              </a:lnTo>
              <a:lnTo>
                <a:pt x="222104" y="846435"/>
              </a:lnTo>
              <a:lnTo>
                <a:pt x="444209" y="84643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5826" y="2431319"/>
        <a:ext cx="47795" cy="47795"/>
      </dsp:txXfrm>
    </dsp:sp>
    <dsp:sp modelId="{4A65F362-A368-4D83-B1A2-4805E4F4D311}">
      <dsp:nvSpPr>
        <dsp:cNvPr id="0" name=""/>
        <dsp:cNvSpPr/>
      </dsp:nvSpPr>
      <dsp:spPr>
        <a:xfrm>
          <a:off x="677619" y="1986280"/>
          <a:ext cx="444209" cy="91440"/>
        </a:xfrm>
        <a:custGeom>
          <a:avLst/>
          <a:gdLst/>
          <a:ahLst/>
          <a:cxnLst/>
          <a:rect l="0" t="0" r="0" b="0"/>
          <a:pathLst>
            <a:path>
              <a:moveTo>
                <a:pt x="0" y="45720"/>
              </a:moveTo>
              <a:lnTo>
                <a:pt x="444209"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8619" y="2020894"/>
        <a:ext cx="22210" cy="22210"/>
      </dsp:txXfrm>
    </dsp:sp>
    <dsp:sp modelId="{254E3F4D-3FCF-43D6-A290-0C1450FB6EA9}">
      <dsp:nvSpPr>
        <dsp:cNvPr id="0" name=""/>
        <dsp:cNvSpPr/>
      </dsp:nvSpPr>
      <dsp:spPr>
        <a:xfrm>
          <a:off x="677619" y="1191781"/>
          <a:ext cx="425552" cy="840218"/>
        </a:xfrm>
        <a:custGeom>
          <a:avLst/>
          <a:gdLst/>
          <a:ahLst/>
          <a:cxnLst/>
          <a:rect l="0" t="0" r="0" b="0"/>
          <a:pathLst>
            <a:path>
              <a:moveTo>
                <a:pt x="0" y="840218"/>
              </a:moveTo>
              <a:lnTo>
                <a:pt x="212776" y="840218"/>
              </a:lnTo>
              <a:lnTo>
                <a:pt x="212776" y="0"/>
              </a:lnTo>
              <a:lnTo>
                <a:pt x="42555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6850" y="1588344"/>
        <a:ext cx="47092" cy="47092"/>
      </dsp:txXfrm>
    </dsp:sp>
    <dsp:sp modelId="{70633A17-D32A-4E39-A7A8-885408CCEBC3}">
      <dsp:nvSpPr>
        <dsp:cNvPr id="0" name=""/>
        <dsp:cNvSpPr/>
      </dsp:nvSpPr>
      <dsp:spPr>
        <a:xfrm rot="16200000">
          <a:off x="-1442922" y="1693425"/>
          <a:ext cx="3563937" cy="67714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 sz="3200" kern="1200" dirty="0"/>
            <a:t>3 mục tiêu cần đạt:</a:t>
          </a:r>
          <a:endParaRPr lang="en-US" sz="3200" kern="1200" dirty="0"/>
        </a:p>
      </dsp:txBody>
      <dsp:txXfrm>
        <a:off x="-1442922" y="1693425"/>
        <a:ext cx="3563937" cy="677148"/>
      </dsp:txXfrm>
    </dsp:sp>
    <dsp:sp modelId="{058CDF61-BF0D-46D6-8A89-BCF09BA0A612}">
      <dsp:nvSpPr>
        <dsp:cNvPr id="0" name=""/>
        <dsp:cNvSpPr/>
      </dsp:nvSpPr>
      <dsp:spPr>
        <a:xfrm>
          <a:off x="1103172" y="853207"/>
          <a:ext cx="4973699" cy="6771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chemeClr val="tx1"/>
              </a:solidFill>
            </a:rPr>
            <a:t>Nêu</a:t>
          </a:r>
          <a:r>
            <a:rPr lang="en-US" sz="2100" kern="1200" dirty="0">
              <a:solidFill>
                <a:schemeClr val="tx1"/>
              </a:solidFill>
            </a:rPr>
            <a:t> </a:t>
          </a:r>
          <a:r>
            <a:rPr lang="en-US" sz="2100" kern="1200" dirty="0" err="1">
              <a:solidFill>
                <a:schemeClr val="tx1"/>
              </a:solidFill>
            </a:rPr>
            <a:t>được</a:t>
          </a:r>
          <a:r>
            <a:rPr lang="en-US" sz="2100" kern="1200" dirty="0">
              <a:solidFill>
                <a:schemeClr val="tx1"/>
              </a:solidFill>
            </a:rPr>
            <a:t> </a:t>
          </a:r>
          <a:r>
            <a:rPr lang="en-US" sz="2100" kern="1200" dirty="0" err="1">
              <a:solidFill>
                <a:schemeClr val="tx1"/>
              </a:solidFill>
            </a:rPr>
            <a:t>khái</a:t>
          </a:r>
          <a:r>
            <a:rPr lang="en-US" sz="2100" kern="1200" dirty="0">
              <a:solidFill>
                <a:schemeClr val="tx1"/>
              </a:solidFill>
            </a:rPr>
            <a:t> </a:t>
          </a:r>
          <a:r>
            <a:rPr lang="en-US" sz="2100" kern="1200" dirty="0" err="1">
              <a:solidFill>
                <a:schemeClr val="tx1"/>
              </a:solidFill>
            </a:rPr>
            <a:t>niệm</a:t>
          </a:r>
          <a:r>
            <a:rPr lang="en-US" sz="2100" kern="1200" dirty="0">
              <a:solidFill>
                <a:schemeClr val="tx1"/>
              </a:solidFill>
            </a:rPr>
            <a:t> </a:t>
          </a:r>
          <a:r>
            <a:rPr lang="en-US" sz="2100" kern="1200" dirty="0" err="1">
              <a:solidFill>
                <a:schemeClr val="tx1"/>
              </a:solidFill>
            </a:rPr>
            <a:t>của</a:t>
          </a:r>
          <a:r>
            <a:rPr lang="en-US" sz="2100" kern="1200" dirty="0">
              <a:solidFill>
                <a:schemeClr val="tx1"/>
              </a:solidFill>
            </a:rPr>
            <a:t> </a:t>
          </a:r>
          <a:r>
            <a:rPr lang="en-US" sz="2100" kern="1200" dirty="0" err="1">
              <a:solidFill>
                <a:schemeClr val="tx1"/>
              </a:solidFill>
            </a:rPr>
            <a:t>trao</a:t>
          </a:r>
          <a:r>
            <a:rPr lang="en-US" sz="2100" kern="1200" dirty="0">
              <a:solidFill>
                <a:schemeClr val="tx1"/>
              </a:solidFill>
            </a:rPr>
            <a:t> </a:t>
          </a:r>
          <a:r>
            <a:rPr lang="en-US" sz="2100" kern="1200" dirty="0" err="1">
              <a:solidFill>
                <a:schemeClr val="tx1"/>
              </a:solidFill>
            </a:rPr>
            <a:t>đổi</a:t>
          </a:r>
          <a:r>
            <a:rPr lang="en-US" sz="2100" kern="1200" dirty="0">
              <a:solidFill>
                <a:schemeClr val="tx1"/>
              </a:solidFill>
            </a:rPr>
            <a:t> </a:t>
          </a:r>
          <a:r>
            <a:rPr lang="en-US" sz="2100" kern="1200" dirty="0" err="1">
              <a:solidFill>
                <a:schemeClr val="tx1"/>
              </a:solidFill>
            </a:rPr>
            <a:t>chất</a:t>
          </a:r>
          <a:r>
            <a:rPr lang="en-US" sz="2100" kern="1200" dirty="0">
              <a:solidFill>
                <a:schemeClr val="tx1"/>
              </a:solidFill>
            </a:rPr>
            <a:t>.</a:t>
          </a:r>
        </a:p>
      </dsp:txBody>
      <dsp:txXfrm>
        <a:off x="1103172" y="853207"/>
        <a:ext cx="4973699" cy="677148"/>
      </dsp:txXfrm>
    </dsp:sp>
    <dsp:sp modelId="{F517128E-4647-407B-A195-EC393A4D91B3}">
      <dsp:nvSpPr>
        <dsp:cNvPr id="0" name=""/>
        <dsp:cNvSpPr/>
      </dsp:nvSpPr>
      <dsp:spPr>
        <a:xfrm>
          <a:off x="1121829" y="1693425"/>
          <a:ext cx="4973699" cy="6771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chemeClr val="tx1"/>
              </a:solidFill>
            </a:rPr>
            <a:t>Nêu</a:t>
          </a:r>
          <a:r>
            <a:rPr lang="en-US" sz="2100" kern="1200" dirty="0">
              <a:solidFill>
                <a:schemeClr val="tx1"/>
              </a:solidFill>
            </a:rPr>
            <a:t> </a:t>
          </a:r>
          <a:r>
            <a:rPr lang="en-US" sz="2100" kern="1200" dirty="0" err="1">
              <a:solidFill>
                <a:schemeClr val="tx1"/>
              </a:solidFill>
            </a:rPr>
            <a:t>được</a:t>
          </a:r>
          <a:r>
            <a:rPr lang="en-US" sz="2100" kern="1200" dirty="0">
              <a:solidFill>
                <a:schemeClr val="tx1"/>
              </a:solidFill>
            </a:rPr>
            <a:t> </a:t>
          </a:r>
          <a:r>
            <a:rPr lang="en-US" sz="2100" kern="1200" dirty="0" err="1">
              <a:solidFill>
                <a:schemeClr val="tx1"/>
              </a:solidFill>
            </a:rPr>
            <a:t>khái</a:t>
          </a:r>
          <a:r>
            <a:rPr lang="en-US" sz="2100" kern="1200" dirty="0">
              <a:solidFill>
                <a:schemeClr val="tx1"/>
              </a:solidFill>
            </a:rPr>
            <a:t> </a:t>
          </a:r>
          <a:r>
            <a:rPr lang="en-US" sz="2100" kern="1200" dirty="0" err="1">
              <a:solidFill>
                <a:schemeClr val="tx1"/>
              </a:solidFill>
            </a:rPr>
            <a:t>niệm</a:t>
          </a:r>
          <a:r>
            <a:rPr lang="en-US" sz="2100" kern="1200" dirty="0">
              <a:solidFill>
                <a:schemeClr val="tx1"/>
              </a:solidFill>
            </a:rPr>
            <a:t> </a:t>
          </a:r>
          <a:r>
            <a:rPr lang="en-US" sz="2100" kern="1200" dirty="0" err="1">
              <a:solidFill>
                <a:schemeClr val="tx1"/>
              </a:solidFill>
            </a:rPr>
            <a:t>của</a:t>
          </a:r>
          <a:r>
            <a:rPr lang="en-US" sz="2100" kern="1200" dirty="0">
              <a:solidFill>
                <a:schemeClr val="tx1"/>
              </a:solidFill>
            </a:rPr>
            <a:t> </a:t>
          </a:r>
          <a:r>
            <a:rPr lang="en-US" sz="2100" kern="1200" dirty="0" err="1">
              <a:solidFill>
                <a:schemeClr val="tx1"/>
              </a:solidFill>
            </a:rPr>
            <a:t>chuyển</a:t>
          </a:r>
          <a:r>
            <a:rPr lang="en-US" sz="2100" kern="1200" dirty="0">
              <a:solidFill>
                <a:schemeClr val="tx1"/>
              </a:solidFill>
            </a:rPr>
            <a:t> </a:t>
          </a:r>
          <a:r>
            <a:rPr lang="en-US" sz="2100" kern="1200" dirty="0" err="1">
              <a:solidFill>
                <a:schemeClr val="tx1"/>
              </a:solidFill>
            </a:rPr>
            <a:t>hóa</a:t>
          </a:r>
          <a:r>
            <a:rPr lang="en-US" sz="2100" kern="1200" dirty="0">
              <a:solidFill>
                <a:schemeClr val="tx1"/>
              </a:solidFill>
            </a:rPr>
            <a:t> </a:t>
          </a:r>
          <a:r>
            <a:rPr lang="en-US" sz="2100" kern="1200" dirty="0" err="1">
              <a:solidFill>
                <a:schemeClr val="tx1"/>
              </a:solidFill>
            </a:rPr>
            <a:t>năng</a:t>
          </a:r>
          <a:r>
            <a:rPr lang="en-US" sz="2100" kern="1200" dirty="0">
              <a:solidFill>
                <a:schemeClr val="tx1"/>
              </a:solidFill>
            </a:rPr>
            <a:t> </a:t>
          </a:r>
          <a:r>
            <a:rPr lang="en-US" sz="2100" kern="1200" dirty="0" err="1">
              <a:solidFill>
                <a:schemeClr val="tx1"/>
              </a:solidFill>
            </a:rPr>
            <a:t>lượng</a:t>
          </a:r>
          <a:r>
            <a:rPr lang="en-US" sz="2100" kern="1200" dirty="0">
              <a:solidFill>
                <a:schemeClr val="tx1"/>
              </a:solidFill>
            </a:rPr>
            <a:t>.</a:t>
          </a:r>
        </a:p>
      </dsp:txBody>
      <dsp:txXfrm>
        <a:off x="1121829" y="1693425"/>
        <a:ext cx="4973699" cy="677148"/>
      </dsp:txXfrm>
    </dsp:sp>
    <dsp:sp modelId="{671B9745-0A5E-46A8-9F71-053B12CE40A2}">
      <dsp:nvSpPr>
        <dsp:cNvPr id="0" name=""/>
        <dsp:cNvSpPr/>
      </dsp:nvSpPr>
      <dsp:spPr>
        <a:xfrm>
          <a:off x="1121829" y="2539861"/>
          <a:ext cx="4973699" cy="6771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rPr>
            <a:t>Vai</a:t>
          </a:r>
          <a:r>
            <a:rPr lang="en-US" sz="2000" kern="1200" dirty="0">
              <a:solidFill>
                <a:schemeClr val="tx1"/>
              </a:solidFill>
            </a:rPr>
            <a:t> </a:t>
          </a:r>
          <a:r>
            <a:rPr lang="vi-VN" sz="2000" kern="1200" dirty="0">
              <a:solidFill>
                <a:schemeClr val="tx1"/>
              </a:solidFill>
            </a:rPr>
            <a:t>trò của</a:t>
          </a:r>
          <a:r>
            <a:rPr lang="en-US" sz="2000" kern="1200" dirty="0">
              <a:solidFill>
                <a:schemeClr val="tx1"/>
              </a:solidFill>
            </a:rPr>
            <a:t> </a:t>
          </a:r>
          <a:r>
            <a:rPr lang="en-US" sz="2000" kern="1200" dirty="0" err="1">
              <a:solidFill>
                <a:schemeClr val="tx1"/>
              </a:solidFill>
            </a:rPr>
            <a:t>trao</a:t>
          </a:r>
          <a:r>
            <a:rPr lang="en-US" sz="2000" kern="1200" dirty="0">
              <a:solidFill>
                <a:schemeClr val="tx1"/>
              </a:solidFill>
            </a:rPr>
            <a:t> </a:t>
          </a:r>
          <a:r>
            <a:rPr lang="en-US" sz="2000" kern="1200" dirty="0" err="1">
              <a:solidFill>
                <a:schemeClr val="tx1"/>
              </a:solidFill>
            </a:rPr>
            <a:t>đổi</a:t>
          </a:r>
          <a:r>
            <a:rPr lang="en-US" sz="2000" kern="1200" dirty="0">
              <a:solidFill>
                <a:schemeClr val="tx1"/>
              </a:solidFill>
            </a:rPr>
            <a:t> </a:t>
          </a:r>
          <a:r>
            <a:rPr lang="en-US" sz="2000" kern="1200" dirty="0" err="1">
              <a:solidFill>
                <a:schemeClr val="tx1"/>
              </a:solidFill>
            </a:rPr>
            <a:t>chất</a:t>
          </a:r>
          <a:r>
            <a:rPr lang="en-US" sz="2000" kern="1200" dirty="0">
              <a:solidFill>
                <a:schemeClr val="tx1"/>
              </a:solidFill>
            </a:rPr>
            <a:t> </a:t>
          </a:r>
          <a:r>
            <a:rPr lang="en-US" sz="2000" kern="1200" dirty="0" err="1">
              <a:solidFill>
                <a:schemeClr val="tx1"/>
              </a:solidFill>
            </a:rPr>
            <a:t>và</a:t>
          </a:r>
          <a:r>
            <a:rPr lang="en-US" sz="2000" kern="1200" dirty="0">
              <a:solidFill>
                <a:schemeClr val="tx1"/>
              </a:solidFill>
            </a:rPr>
            <a:t> </a:t>
          </a:r>
          <a:r>
            <a:rPr lang="en-US" sz="2000" kern="1200" dirty="0" err="1">
              <a:solidFill>
                <a:schemeClr val="tx1"/>
              </a:solidFill>
            </a:rPr>
            <a:t>chuyển</a:t>
          </a:r>
          <a:r>
            <a:rPr lang="en-US" sz="2000" kern="1200" dirty="0">
              <a:solidFill>
                <a:schemeClr val="tx1"/>
              </a:solidFill>
            </a:rPr>
            <a:t> </a:t>
          </a:r>
          <a:r>
            <a:rPr lang="en-US" sz="2000" kern="1200" dirty="0" err="1">
              <a:solidFill>
                <a:schemeClr val="tx1"/>
              </a:solidFill>
            </a:rPr>
            <a:t>hóa</a:t>
          </a:r>
          <a:r>
            <a:rPr lang="en-US" sz="2000" kern="1200" dirty="0">
              <a:solidFill>
                <a:schemeClr val="tx1"/>
              </a:solidFill>
            </a:rPr>
            <a:t> </a:t>
          </a:r>
          <a:r>
            <a:rPr lang="en-US" sz="2000" kern="1200" dirty="0" err="1">
              <a:solidFill>
                <a:schemeClr val="tx1"/>
              </a:solidFill>
            </a:rPr>
            <a:t>năng</a:t>
          </a:r>
          <a:r>
            <a:rPr lang="en-US" sz="2000" kern="1200" dirty="0">
              <a:solidFill>
                <a:schemeClr val="tx1"/>
              </a:solidFill>
            </a:rPr>
            <a:t> </a:t>
          </a:r>
          <a:r>
            <a:rPr lang="en-US" sz="2000" kern="1200" dirty="0" err="1">
              <a:solidFill>
                <a:schemeClr val="tx1"/>
              </a:solidFill>
            </a:rPr>
            <a:t>lượng</a:t>
          </a:r>
          <a:r>
            <a:rPr lang="en-US" sz="2000" kern="1200" dirty="0">
              <a:solidFill>
                <a:schemeClr val="tx1"/>
              </a:solidFill>
            </a:rPr>
            <a:t>.</a:t>
          </a:r>
        </a:p>
      </dsp:txBody>
      <dsp:txXfrm>
        <a:off x="1121829" y="2539861"/>
        <a:ext cx="4973699" cy="677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F5042-7F48-4F9A-90BA-02FB62E6B885}">
      <dsp:nvSpPr>
        <dsp:cNvPr id="0" name=""/>
        <dsp:cNvSpPr/>
      </dsp:nvSpPr>
      <dsp:spPr>
        <a:xfrm>
          <a:off x="23359" y="266803"/>
          <a:ext cx="6049280" cy="10465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1. </a:t>
          </a:r>
          <a:r>
            <a:rPr lang="en-US" sz="2300" kern="1200" dirty="0" err="1"/>
            <a:t>Thế</a:t>
          </a:r>
          <a:r>
            <a:rPr lang="en-US" sz="2300" kern="1200" dirty="0"/>
            <a:t> </a:t>
          </a:r>
          <a:r>
            <a:rPr lang="en-US" sz="2300" kern="1200" dirty="0" err="1"/>
            <a:t>nào</a:t>
          </a:r>
          <a:r>
            <a:rPr lang="en-US" sz="2300" kern="1200" dirty="0"/>
            <a:t> </a:t>
          </a:r>
          <a:r>
            <a:rPr lang="en-US" sz="2300" kern="1200" dirty="0" err="1"/>
            <a:t>là</a:t>
          </a:r>
          <a:r>
            <a:rPr lang="en-US" sz="2300" kern="1200" dirty="0"/>
            <a:t> </a:t>
          </a:r>
          <a:r>
            <a:rPr lang="en-US" sz="2300" kern="1200" dirty="0" err="1"/>
            <a:t>trao</a:t>
          </a:r>
          <a:r>
            <a:rPr lang="en-US" sz="2300" kern="1200" dirty="0"/>
            <a:t> </a:t>
          </a:r>
          <a:r>
            <a:rPr lang="en-US" sz="2300" kern="1200" dirty="0" err="1"/>
            <a:t>đổi</a:t>
          </a:r>
          <a:r>
            <a:rPr lang="en-US" sz="2300" kern="1200" dirty="0"/>
            <a:t> </a:t>
          </a:r>
          <a:r>
            <a:rPr lang="en-US" sz="2300" kern="1200" dirty="0" err="1"/>
            <a:t>chất</a:t>
          </a:r>
          <a:r>
            <a:rPr lang="en-US" sz="2300" kern="1200" dirty="0"/>
            <a:t>?</a:t>
          </a:r>
        </a:p>
      </dsp:txBody>
      <dsp:txXfrm>
        <a:off x="23359" y="266803"/>
        <a:ext cx="6049280" cy="1046559"/>
      </dsp:txXfrm>
    </dsp:sp>
    <dsp:sp modelId="{C981C29F-7F15-4B26-93C1-2C33EE618E84}">
      <dsp:nvSpPr>
        <dsp:cNvPr id="0" name=""/>
        <dsp:cNvSpPr/>
      </dsp:nvSpPr>
      <dsp:spPr>
        <a:xfrm>
          <a:off x="0" y="253302"/>
          <a:ext cx="732591" cy="109888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F368E7-6003-4F05-AB30-38D78B774945}">
      <dsp:nvSpPr>
        <dsp:cNvPr id="0" name=""/>
        <dsp:cNvSpPr/>
      </dsp:nvSpPr>
      <dsp:spPr>
        <a:xfrm>
          <a:off x="131682" y="1598820"/>
          <a:ext cx="5847169" cy="10465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2. </a:t>
          </a:r>
          <a:r>
            <a:rPr lang="en-US" sz="2300" kern="1200" dirty="0" err="1"/>
            <a:t>Thế</a:t>
          </a:r>
          <a:r>
            <a:rPr lang="en-US" sz="2300" kern="1200" dirty="0"/>
            <a:t> </a:t>
          </a:r>
          <a:r>
            <a:rPr lang="en-US" sz="2300" kern="1200" dirty="0" err="1"/>
            <a:t>nào</a:t>
          </a:r>
          <a:r>
            <a:rPr lang="en-US" sz="2300" kern="1200" dirty="0"/>
            <a:t> </a:t>
          </a:r>
          <a:r>
            <a:rPr lang="en-US" sz="2300" kern="1200" dirty="0" err="1"/>
            <a:t>là</a:t>
          </a:r>
          <a:r>
            <a:rPr lang="en-US" sz="2300" kern="1200" dirty="0"/>
            <a:t> </a:t>
          </a:r>
          <a:r>
            <a:rPr lang="en-US" sz="2300" kern="1200" dirty="0" err="1"/>
            <a:t>chuyển</a:t>
          </a:r>
          <a:r>
            <a:rPr lang="en-US" sz="2300" kern="1200" dirty="0"/>
            <a:t> </a:t>
          </a:r>
          <a:r>
            <a:rPr lang="en-US" sz="2300" kern="1200" dirty="0" err="1"/>
            <a:t>hóa</a:t>
          </a:r>
          <a:r>
            <a:rPr lang="en-US" sz="2300" kern="1200" dirty="0"/>
            <a:t> </a:t>
          </a:r>
          <a:r>
            <a:rPr lang="en-US" sz="2300" kern="1200" dirty="0" err="1"/>
            <a:t>năng</a:t>
          </a:r>
          <a:r>
            <a:rPr lang="en-US" sz="2300" kern="1200" dirty="0"/>
            <a:t> </a:t>
          </a:r>
          <a:r>
            <a:rPr lang="en-US" sz="2300" kern="1200" dirty="0" err="1"/>
            <a:t>lượng</a:t>
          </a:r>
          <a:r>
            <a:rPr lang="en-US" sz="2300" kern="1200" dirty="0"/>
            <a:t>?</a:t>
          </a:r>
        </a:p>
      </dsp:txBody>
      <dsp:txXfrm>
        <a:off x="131682" y="1598820"/>
        <a:ext cx="5847169" cy="1046559"/>
      </dsp:txXfrm>
    </dsp:sp>
    <dsp:sp modelId="{2EF463E9-E5CC-483C-B47F-1D9BAA7769F7}">
      <dsp:nvSpPr>
        <dsp:cNvPr id="0" name=""/>
        <dsp:cNvSpPr/>
      </dsp:nvSpPr>
      <dsp:spPr>
        <a:xfrm>
          <a:off x="0" y="1570804"/>
          <a:ext cx="732591" cy="109888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7A18B6-867C-42A3-BE67-5F6E1356D47A}">
      <dsp:nvSpPr>
        <dsp:cNvPr id="0" name=""/>
        <dsp:cNvSpPr/>
      </dsp:nvSpPr>
      <dsp:spPr>
        <a:xfrm>
          <a:off x="124415" y="2901807"/>
          <a:ext cx="5847169" cy="10465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3. Quan </a:t>
          </a:r>
          <a:r>
            <a:rPr lang="en-US" sz="2300" kern="1200" dirty="0" err="1"/>
            <a:t>hệ</a:t>
          </a:r>
          <a:r>
            <a:rPr lang="en-US" sz="2300" kern="1200" dirty="0"/>
            <a:t> </a:t>
          </a:r>
          <a:r>
            <a:rPr lang="en-US" sz="2300" kern="1200" dirty="0" err="1"/>
            <a:t>giữa</a:t>
          </a:r>
          <a:r>
            <a:rPr lang="en-US" sz="2300" kern="1200" dirty="0"/>
            <a:t> </a:t>
          </a:r>
          <a:r>
            <a:rPr lang="vi-VN" sz="2300" kern="1200" dirty="0"/>
            <a:t>trao đổi chất</a:t>
          </a:r>
          <a:r>
            <a:rPr lang="en-US" sz="2300" kern="1200" dirty="0"/>
            <a:t> </a:t>
          </a:r>
          <a:r>
            <a:rPr lang="en-US" sz="2300" kern="1200" dirty="0" err="1"/>
            <a:t>và</a:t>
          </a:r>
          <a:r>
            <a:rPr lang="en-US" sz="2300" kern="1200" dirty="0"/>
            <a:t> </a:t>
          </a:r>
          <a:r>
            <a:rPr lang="vi-VN" sz="2300" kern="1200" dirty="0"/>
            <a:t>chuyển hóa năng lượng</a:t>
          </a:r>
          <a:r>
            <a:rPr lang="en-US" sz="2300" kern="1200" dirty="0"/>
            <a:t> </a:t>
          </a:r>
          <a:r>
            <a:rPr lang="en-US" sz="2300" kern="1200" dirty="0" err="1"/>
            <a:t>như</a:t>
          </a:r>
          <a:r>
            <a:rPr lang="en-US" sz="2300" kern="1200" dirty="0"/>
            <a:t> </a:t>
          </a:r>
          <a:r>
            <a:rPr lang="en-US" sz="2300" kern="1200" dirty="0" err="1"/>
            <a:t>thế</a:t>
          </a:r>
          <a:r>
            <a:rPr lang="en-US" sz="2300" kern="1200" dirty="0"/>
            <a:t> </a:t>
          </a:r>
          <a:r>
            <a:rPr lang="en-US" sz="2300" kern="1200" dirty="0" err="1"/>
            <a:t>nào</a:t>
          </a:r>
          <a:r>
            <a:rPr lang="en-US" sz="2300" kern="1200" dirty="0"/>
            <a:t>?</a:t>
          </a:r>
        </a:p>
      </dsp:txBody>
      <dsp:txXfrm>
        <a:off x="124415" y="2901807"/>
        <a:ext cx="5847169" cy="1046559"/>
      </dsp:txXfrm>
    </dsp:sp>
    <dsp:sp modelId="{0BCBBD93-8244-405A-B109-D5A63AD3DD31}">
      <dsp:nvSpPr>
        <dsp:cNvPr id="0" name=""/>
        <dsp:cNvSpPr/>
      </dsp:nvSpPr>
      <dsp:spPr>
        <a:xfrm>
          <a:off x="0" y="2888306"/>
          <a:ext cx="732591" cy="109888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868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2"/>
        <p:cNvGrpSpPr/>
        <p:nvPr/>
      </p:nvGrpSpPr>
      <p:grpSpPr>
        <a:xfrm>
          <a:off x="0" y="0"/>
          <a:ext cx="0" cy="0"/>
          <a:chOff x="0" y="0"/>
          <a:chExt cx="0" cy="0"/>
        </a:xfrm>
      </p:grpSpPr>
      <p:sp>
        <p:nvSpPr>
          <p:cNvPr id="3023" name="Google Shape;302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4" name="Google Shape;302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7"/>
        <p:cNvGrpSpPr/>
        <p:nvPr/>
      </p:nvGrpSpPr>
      <p:grpSpPr>
        <a:xfrm>
          <a:off x="0" y="0"/>
          <a:ext cx="0" cy="0"/>
          <a:chOff x="0" y="0"/>
          <a:chExt cx="0" cy="0"/>
        </a:xfrm>
      </p:grpSpPr>
      <p:sp>
        <p:nvSpPr>
          <p:cNvPr id="3448" name="Google Shape;3448;g12ad17f4043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9" name="Google Shape;3449;g12ad17f4043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464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Google Shape;3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4" name="Google Shape;3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11c2a4779ba_0_3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11c2a4779ba_0_3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1"/>
        <p:cNvGrpSpPr/>
        <p:nvPr/>
      </p:nvGrpSpPr>
      <p:grpSpPr>
        <a:xfrm>
          <a:off x="0" y="0"/>
          <a:ext cx="0" cy="0"/>
          <a:chOff x="0" y="0"/>
          <a:chExt cx="0" cy="0"/>
        </a:xfrm>
      </p:grpSpPr>
      <p:sp>
        <p:nvSpPr>
          <p:cNvPr id="4192" name="Google Shape;4192;g12ad17f4043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3" name="Google Shape;4193;g12ad17f404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5"/>
        <p:cNvGrpSpPr/>
        <p:nvPr/>
      </p:nvGrpSpPr>
      <p:grpSpPr>
        <a:xfrm>
          <a:off x="0" y="0"/>
          <a:ext cx="0" cy="0"/>
          <a:chOff x="0" y="0"/>
          <a:chExt cx="0" cy="0"/>
        </a:xfrm>
      </p:grpSpPr>
      <p:sp>
        <p:nvSpPr>
          <p:cNvPr id="4526" name="Google Shape;4526;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7" name="Google Shape;4527;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50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1" name="Google Shape;313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15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1" name="Google Shape;313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08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7" name="Google Shape;314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165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8"/>
        <p:cNvGrpSpPr/>
        <p:nvPr/>
      </p:nvGrpSpPr>
      <p:grpSpPr>
        <a:xfrm>
          <a:off x="0" y="0"/>
          <a:ext cx="0" cy="0"/>
          <a:chOff x="0" y="0"/>
          <a:chExt cx="0" cy="0"/>
        </a:xfrm>
      </p:grpSpPr>
      <p:sp>
        <p:nvSpPr>
          <p:cNvPr id="2799" name="Google Shape;2799;g11c2a4779ba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0" name="Google Shape;2800;g11c2a4779ba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1"/>
        <p:cNvGrpSpPr/>
        <p:nvPr/>
      </p:nvGrpSpPr>
      <p:grpSpPr>
        <a:xfrm>
          <a:off x="0" y="0"/>
          <a:ext cx="0" cy="0"/>
          <a:chOff x="0" y="0"/>
          <a:chExt cx="0" cy="0"/>
        </a:xfrm>
      </p:grpSpPr>
      <p:sp>
        <p:nvSpPr>
          <p:cNvPr id="3272" name="Google Shape;3272;g12ad17f4043_0_30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3" name="Google Shape;3273;g12ad17f4043_0_30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264275"/>
            <a:ext cx="5024400" cy="21099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4000" b="1">
                <a:latin typeface="League Spartan"/>
                <a:ea typeface="League Spartan"/>
                <a:cs typeface="League Spartan"/>
                <a:sym typeface="League Spartan"/>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403425"/>
            <a:ext cx="50244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800">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76200" y="-5334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2421294">
            <a:off x="79394" y="-529950"/>
            <a:ext cx="1267613" cy="1237321"/>
            <a:chOff x="4398550" y="1304850"/>
            <a:chExt cx="266625" cy="260250"/>
          </a:xfrm>
        </p:grpSpPr>
        <p:sp>
          <p:nvSpPr>
            <p:cNvPr id="13" name="Google Shape;13;p2"/>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rot="1021188">
            <a:off x="3637221" y="4603915"/>
            <a:ext cx="1870215" cy="1296333"/>
            <a:chOff x="4698575" y="2004400"/>
            <a:chExt cx="345700" cy="239625"/>
          </a:xfrm>
        </p:grpSpPr>
        <p:sp>
          <p:nvSpPr>
            <p:cNvPr id="32" name="Google Shape;32;p2"/>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rot="-2020112">
            <a:off x="3498630" y="-609684"/>
            <a:ext cx="1402954" cy="1106674"/>
            <a:chOff x="4435800" y="2249550"/>
            <a:chExt cx="422500" cy="333275"/>
          </a:xfrm>
        </p:grpSpPr>
        <p:sp>
          <p:nvSpPr>
            <p:cNvPr id="65" name="Google Shape;65;p2"/>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2"/>
          <p:cNvSpPr/>
          <p:nvPr/>
        </p:nvSpPr>
        <p:spPr>
          <a:xfrm>
            <a:off x="-441525"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rot="-2421294">
            <a:off x="-880506" y="1662650"/>
            <a:ext cx="1267613" cy="1237321"/>
            <a:chOff x="4398550" y="1304850"/>
            <a:chExt cx="266625" cy="260250"/>
          </a:xfrm>
        </p:grpSpPr>
        <p:sp>
          <p:nvSpPr>
            <p:cNvPr id="70" name="Google Shape;70;p2"/>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98"/>
        <p:cNvGrpSpPr/>
        <p:nvPr/>
      </p:nvGrpSpPr>
      <p:grpSpPr>
        <a:xfrm>
          <a:off x="0" y="0"/>
          <a:ext cx="0" cy="0"/>
          <a:chOff x="0" y="0"/>
          <a:chExt cx="0" cy="0"/>
        </a:xfrm>
      </p:grpSpPr>
      <p:sp>
        <p:nvSpPr>
          <p:cNvPr id="1999" name="Google Shape;1999;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grpSp>
        <p:nvGrpSpPr>
          <p:cNvPr id="2000" name="Google Shape;2000;p30"/>
          <p:cNvGrpSpPr/>
          <p:nvPr/>
        </p:nvGrpSpPr>
        <p:grpSpPr>
          <a:xfrm rot="1678398">
            <a:off x="8080546" y="1644949"/>
            <a:ext cx="1870226" cy="1296342"/>
            <a:chOff x="4698575" y="2004400"/>
            <a:chExt cx="345700" cy="239625"/>
          </a:xfrm>
        </p:grpSpPr>
        <p:sp>
          <p:nvSpPr>
            <p:cNvPr id="2001" name="Google Shape;2001;p30"/>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0"/>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0"/>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0"/>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0"/>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0"/>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0"/>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0"/>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0"/>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0"/>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3" name="Google Shape;2033;p30"/>
          <p:cNvSpPr/>
          <p:nvPr/>
        </p:nvSpPr>
        <p:spPr>
          <a:xfrm flipH="1">
            <a:off x="6076682" y="-685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4" name="Google Shape;2034;p30"/>
          <p:cNvGrpSpPr/>
          <p:nvPr/>
        </p:nvGrpSpPr>
        <p:grpSpPr>
          <a:xfrm rot="2020112" flipH="1">
            <a:off x="-590802" y="1738566"/>
            <a:ext cx="1402954" cy="1106674"/>
            <a:chOff x="4435800" y="2249550"/>
            <a:chExt cx="422500" cy="333275"/>
          </a:xfrm>
        </p:grpSpPr>
        <p:sp>
          <p:nvSpPr>
            <p:cNvPr id="2035" name="Google Shape;2035;p30"/>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8" name="Google Shape;2038;p30"/>
          <p:cNvSpPr/>
          <p:nvPr/>
        </p:nvSpPr>
        <p:spPr>
          <a:xfrm flipH="1">
            <a:off x="8114584" y="3744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rot="10800000" flipH="1">
            <a:off x="-2297043" y="4223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0" name="Google Shape;2040;p30"/>
          <p:cNvGrpSpPr/>
          <p:nvPr/>
        </p:nvGrpSpPr>
        <p:grpSpPr>
          <a:xfrm rot="10800000">
            <a:off x="-787007" y="-1271125"/>
            <a:ext cx="2527477" cy="2409652"/>
            <a:chOff x="5345625" y="1289813"/>
            <a:chExt cx="2527477" cy="2409652"/>
          </a:xfrm>
        </p:grpSpPr>
        <p:sp>
          <p:nvSpPr>
            <p:cNvPr id="2041" name="Google Shape;2041;p30"/>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3" name="Google Shape;2043;p30"/>
          <p:cNvGrpSpPr/>
          <p:nvPr/>
        </p:nvGrpSpPr>
        <p:grpSpPr>
          <a:xfrm rot="2421294" flipH="1">
            <a:off x="2032587" y="-684963"/>
            <a:ext cx="1267613" cy="1237321"/>
            <a:chOff x="4398550" y="1304850"/>
            <a:chExt cx="266625" cy="260250"/>
          </a:xfrm>
        </p:grpSpPr>
        <p:sp>
          <p:nvSpPr>
            <p:cNvPr id="2044" name="Google Shape;2044;p30"/>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30"/>
          <p:cNvGrpSpPr/>
          <p:nvPr/>
        </p:nvGrpSpPr>
        <p:grpSpPr>
          <a:xfrm rot="8378706">
            <a:off x="4274075" y="4486987"/>
            <a:ext cx="1267613" cy="1237321"/>
            <a:chOff x="4398550" y="1304850"/>
            <a:chExt cx="266625" cy="260250"/>
          </a:xfrm>
        </p:grpSpPr>
        <p:sp>
          <p:nvSpPr>
            <p:cNvPr id="2063" name="Google Shape;2063;p30"/>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0"/>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0"/>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TITLE_ONLY_1_1_1_1_1">
    <p:spTree>
      <p:nvGrpSpPr>
        <p:cNvPr id="1" name="Shape 2369"/>
        <p:cNvGrpSpPr/>
        <p:nvPr/>
      </p:nvGrpSpPr>
      <p:grpSpPr>
        <a:xfrm>
          <a:off x="0" y="0"/>
          <a:ext cx="0" cy="0"/>
          <a:chOff x="0" y="0"/>
          <a:chExt cx="0" cy="0"/>
        </a:xfrm>
      </p:grpSpPr>
      <p:sp>
        <p:nvSpPr>
          <p:cNvPr id="2370" name="Google Shape;237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grpSp>
        <p:nvGrpSpPr>
          <p:cNvPr id="2371" name="Google Shape;2371;p34"/>
          <p:cNvGrpSpPr/>
          <p:nvPr/>
        </p:nvGrpSpPr>
        <p:grpSpPr>
          <a:xfrm rot="10800000">
            <a:off x="7963488" y="-455163"/>
            <a:ext cx="2527477" cy="2409652"/>
            <a:chOff x="5345625" y="1289813"/>
            <a:chExt cx="2527477" cy="2409652"/>
          </a:xfrm>
        </p:grpSpPr>
        <p:sp>
          <p:nvSpPr>
            <p:cNvPr id="2372" name="Google Shape;2372;p34"/>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34"/>
          <p:cNvGrpSpPr/>
          <p:nvPr/>
        </p:nvGrpSpPr>
        <p:grpSpPr>
          <a:xfrm rot="10800000" flipH="1">
            <a:off x="-935925" y="-1116188"/>
            <a:ext cx="2527477" cy="2409652"/>
            <a:chOff x="5345625" y="1289813"/>
            <a:chExt cx="2527477" cy="2409652"/>
          </a:xfrm>
        </p:grpSpPr>
        <p:sp>
          <p:nvSpPr>
            <p:cNvPr id="2375" name="Google Shape;2375;p34"/>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4"/>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34"/>
          <p:cNvGrpSpPr/>
          <p:nvPr/>
        </p:nvGrpSpPr>
        <p:grpSpPr>
          <a:xfrm rot="-2421294">
            <a:off x="1896907" y="-942013"/>
            <a:ext cx="1267613" cy="1237321"/>
            <a:chOff x="4398550" y="1304850"/>
            <a:chExt cx="266625" cy="260250"/>
          </a:xfrm>
        </p:grpSpPr>
        <p:sp>
          <p:nvSpPr>
            <p:cNvPr id="2378" name="Google Shape;2378;p34"/>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4"/>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4"/>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4"/>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4"/>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6" name="Google Shape;2396;p34"/>
          <p:cNvGrpSpPr/>
          <p:nvPr/>
        </p:nvGrpSpPr>
        <p:grpSpPr>
          <a:xfrm rot="-8779888" flipH="1">
            <a:off x="6348355" y="-800434"/>
            <a:ext cx="1402954" cy="1106674"/>
            <a:chOff x="4435800" y="2249550"/>
            <a:chExt cx="422500" cy="333275"/>
          </a:xfrm>
        </p:grpSpPr>
        <p:sp>
          <p:nvSpPr>
            <p:cNvPr id="2397" name="Google Shape;2397;p34"/>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0" name="Google Shape;2400;p34"/>
          <p:cNvSpPr/>
          <p:nvPr/>
        </p:nvSpPr>
        <p:spPr>
          <a:xfrm rot="-702115">
            <a:off x="-930881" y="4017689"/>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a:off x="8302782" y="3833016"/>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2" name="Google Shape;2402;p34"/>
          <p:cNvGrpSpPr/>
          <p:nvPr/>
        </p:nvGrpSpPr>
        <p:grpSpPr>
          <a:xfrm>
            <a:off x="8543909" y="2115691"/>
            <a:ext cx="419207" cy="572738"/>
            <a:chOff x="8543498" y="1890177"/>
            <a:chExt cx="584179" cy="798130"/>
          </a:xfrm>
        </p:grpSpPr>
        <p:sp>
          <p:nvSpPr>
            <p:cNvPr id="2403" name="Google Shape;2403;p34"/>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6">
  <p:cSld name="TITLE_ONLY_2">
    <p:spTree>
      <p:nvGrpSpPr>
        <p:cNvPr id="1" name="Shape 2406"/>
        <p:cNvGrpSpPr/>
        <p:nvPr/>
      </p:nvGrpSpPr>
      <p:grpSpPr>
        <a:xfrm>
          <a:off x="0" y="0"/>
          <a:ext cx="0" cy="0"/>
          <a:chOff x="0" y="0"/>
          <a:chExt cx="0" cy="0"/>
        </a:xfrm>
      </p:grpSpPr>
      <p:sp>
        <p:nvSpPr>
          <p:cNvPr id="2407" name="Google Shape;2407;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grpSp>
        <p:nvGrpSpPr>
          <p:cNvPr id="2408" name="Google Shape;2408;p35"/>
          <p:cNvGrpSpPr/>
          <p:nvPr/>
        </p:nvGrpSpPr>
        <p:grpSpPr>
          <a:xfrm rot="10800000" flipH="1">
            <a:off x="6292449" y="-1470638"/>
            <a:ext cx="3460529" cy="2150552"/>
            <a:chOff x="4412574" y="1548912"/>
            <a:chExt cx="3460529" cy="2150552"/>
          </a:xfrm>
        </p:grpSpPr>
        <p:sp>
          <p:nvSpPr>
            <p:cNvPr id="2409" name="Google Shape;2409;p35"/>
            <p:cNvSpPr/>
            <p:nvPr/>
          </p:nvSpPr>
          <p:spPr>
            <a:xfrm>
              <a:off x="4412574" y="191746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1" name="Google Shape;2411;p35"/>
          <p:cNvGrpSpPr/>
          <p:nvPr/>
        </p:nvGrpSpPr>
        <p:grpSpPr>
          <a:xfrm rot="-2020112">
            <a:off x="8250130" y="440691"/>
            <a:ext cx="1402954" cy="1106674"/>
            <a:chOff x="4435800" y="2249550"/>
            <a:chExt cx="422500" cy="333275"/>
          </a:xfrm>
        </p:grpSpPr>
        <p:sp>
          <p:nvSpPr>
            <p:cNvPr id="2412" name="Google Shape;2412;p35"/>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5"/>
          <p:cNvSpPr/>
          <p:nvPr/>
        </p:nvSpPr>
        <p:spPr>
          <a:xfrm rot="-702115">
            <a:off x="-930881" y="4017689"/>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8302782" y="3833016"/>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7" name="Google Shape;2417;p35"/>
          <p:cNvGrpSpPr/>
          <p:nvPr/>
        </p:nvGrpSpPr>
        <p:grpSpPr>
          <a:xfrm rot="-2421294">
            <a:off x="-784256" y="-19888"/>
            <a:ext cx="1267613" cy="1237321"/>
            <a:chOff x="4398550" y="1304850"/>
            <a:chExt cx="266625" cy="260250"/>
          </a:xfrm>
        </p:grpSpPr>
        <p:sp>
          <p:nvSpPr>
            <p:cNvPr id="2418" name="Google Shape;2418;p3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6" name="Google Shape;2436;p35"/>
          <p:cNvGrpSpPr/>
          <p:nvPr/>
        </p:nvGrpSpPr>
        <p:grpSpPr>
          <a:xfrm>
            <a:off x="8543909" y="2115691"/>
            <a:ext cx="419207" cy="572738"/>
            <a:chOff x="8543498" y="1890177"/>
            <a:chExt cx="584179" cy="798130"/>
          </a:xfrm>
        </p:grpSpPr>
        <p:sp>
          <p:nvSpPr>
            <p:cNvPr id="2437" name="Google Shape;2437;p35"/>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35"/>
          <p:cNvGrpSpPr/>
          <p:nvPr/>
        </p:nvGrpSpPr>
        <p:grpSpPr>
          <a:xfrm rot="-8378706" flipH="1">
            <a:off x="3191607" y="4793700"/>
            <a:ext cx="1267613" cy="1237321"/>
            <a:chOff x="4398550" y="1304850"/>
            <a:chExt cx="266625" cy="260250"/>
          </a:xfrm>
        </p:grpSpPr>
        <p:sp>
          <p:nvSpPr>
            <p:cNvPr id="2441" name="Google Shape;2441;p3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9" name="Google Shape;2459;p35"/>
          <p:cNvSpPr/>
          <p:nvPr/>
        </p:nvSpPr>
        <p:spPr>
          <a:xfrm rot="-702083">
            <a:off x="-645440" y="2105658"/>
            <a:ext cx="1169557" cy="1144581"/>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20"/>
        <p:cNvGrpSpPr/>
        <p:nvPr/>
      </p:nvGrpSpPr>
      <p:grpSpPr>
        <a:xfrm>
          <a:off x="0" y="0"/>
          <a:ext cx="0" cy="0"/>
          <a:chOff x="0" y="0"/>
          <a:chExt cx="0" cy="0"/>
        </a:xfrm>
      </p:grpSpPr>
      <p:grpSp>
        <p:nvGrpSpPr>
          <p:cNvPr id="2521" name="Google Shape;2521;p37"/>
          <p:cNvGrpSpPr/>
          <p:nvPr/>
        </p:nvGrpSpPr>
        <p:grpSpPr>
          <a:xfrm rot="10800000" flipH="1">
            <a:off x="7607663" y="-1000613"/>
            <a:ext cx="2527477" cy="2409652"/>
            <a:chOff x="5345625" y="1289813"/>
            <a:chExt cx="2527477" cy="2409652"/>
          </a:xfrm>
        </p:grpSpPr>
        <p:sp>
          <p:nvSpPr>
            <p:cNvPr id="2522" name="Google Shape;2522;p37"/>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7"/>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37"/>
          <p:cNvGrpSpPr/>
          <p:nvPr/>
        </p:nvGrpSpPr>
        <p:grpSpPr>
          <a:xfrm rot="10800000" flipH="1">
            <a:off x="392863" y="4011180"/>
            <a:ext cx="3271494" cy="2468573"/>
            <a:chOff x="5162250" y="1630224"/>
            <a:chExt cx="3271494" cy="2468573"/>
          </a:xfrm>
        </p:grpSpPr>
        <p:sp>
          <p:nvSpPr>
            <p:cNvPr id="2525" name="Google Shape;2525;p37"/>
            <p:cNvSpPr/>
            <p:nvPr/>
          </p:nvSpPr>
          <p:spPr>
            <a:xfrm>
              <a:off x="7763574" y="3505888"/>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7"/>
            <p:cNvSpPr/>
            <p:nvPr/>
          </p:nvSpPr>
          <p:spPr>
            <a:xfrm>
              <a:off x="5162250" y="1630224"/>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7" name="Google Shape;2527;p37"/>
          <p:cNvSpPr/>
          <p:nvPr/>
        </p:nvSpPr>
        <p:spPr>
          <a:xfrm>
            <a:off x="-245494" y="-509816"/>
            <a:ext cx="3239657" cy="1527530"/>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8" name="Google Shape;2528;p37"/>
          <p:cNvGrpSpPr/>
          <p:nvPr/>
        </p:nvGrpSpPr>
        <p:grpSpPr>
          <a:xfrm rot="-2421294">
            <a:off x="6090269" y="-637213"/>
            <a:ext cx="1267613" cy="1237321"/>
            <a:chOff x="4398550" y="1304850"/>
            <a:chExt cx="266625" cy="260250"/>
          </a:xfrm>
        </p:grpSpPr>
        <p:sp>
          <p:nvSpPr>
            <p:cNvPr id="2529" name="Google Shape;2529;p3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7" name="Google Shape;2547;p37"/>
          <p:cNvGrpSpPr/>
          <p:nvPr/>
        </p:nvGrpSpPr>
        <p:grpSpPr>
          <a:xfrm rot="4673526" flipH="1">
            <a:off x="-813378" y="1317540"/>
            <a:ext cx="1402940" cy="1106662"/>
            <a:chOff x="4435800" y="2249550"/>
            <a:chExt cx="422500" cy="333275"/>
          </a:xfrm>
        </p:grpSpPr>
        <p:sp>
          <p:nvSpPr>
            <p:cNvPr id="2548" name="Google Shape;2548;p37"/>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7"/>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7"/>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1" name="Google Shape;2551;p37"/>
          <p:cNvSpPr/>
          <p:nvPr/>
        </p:nvSpPr>
        <p:spPr>
          <a:xfrm flipH="1">
            <a:off x="8567750" y="2455621"/>
            <a:ext cx="1472997" cy="2070711"/>
          </a:xfrm>
          <a:custGeom>
            <a:avLst/>
            <a:gdLst/>
            <a:ahLst/>
            <a:cxnLst/>
            <a:rect l="l" t="t" r="r" b="b"/>
            <a:pathLst>
              <a:path w="12073" h="16972" extrusionOk="0">
                <a:moveTo>
                  <a:pt x="7889" y="1"/>
                </a:moveTo>
                <a:cubicBezTo>
                  <a:pt x="7889" y="1"/>
                  <a:pt x="7991" y="1001"/>
                  <a:pt x="8103" y="1470"/>
                </a:cubicBezTo>
                <a:cubicBezTo>
                  <a:pt x="8205" y="1878"/>
                  <a:pt x="8573" y="2644"/>
                  <a:pt x="8664" y="2838"/>
                </a:cubicBezTo>
                <a:cubicBezTo>
                  <a:pt x="8614" y="2909"/>
                  <a:pt x="8552" y="2980"/>
                  <a:pt x="8501" y="3073"/>
                </a:cubicBezTo>
                <a:cubicBezTo>
                  <a:pt x="8389" y="2766"/>
                  <a:pt x="8083" y="1930"/>
                  <a:pt x="7909" y="1531"/>
                </a:cubicBezTo>
                <a:cubicBezTo>
                  <a:pt x="7695" y="1052"/>
                  <a:pt x="7379" y="379"/>
                  <a:pt x="7378" y="379"/>
                </a:cubicBezTo>
                <a:lnTo>
                  <a:pt x="7378" y="379"/>
                </a:lnTo>
                <a:cubicBezTo>
                  <a:pt x="7378" y="379"/>
                  <a:pt x="7634" y="1379"/>
                  <a:pt x="7827" y="1807"/>
                </a:cubicBezTo>
                <a:cubicBezTo>
                  <a:pt x="7991" y="2184"/>
                  <a:pt x="8317" y="2991"/>
                  <a:pt x="8399" y="3205"/>
                </a:cubicBezTo>
                <a:cubicBezTo>
                  <a:pt x="8338" y="3318"/>
                  <a:pt x="8267" y="3429"/>
                  <a:pt x="8185" y="3552"/>
                </a:cubicBezTo>
                <a:cubicBezTo>
                  <a:pt x="8042" y="3246"/>
                  <a:pt x="7746" y="2633"/>
                  <a:pt x="7501" y="2134"/>
                </a:cubicBezTo>
                <a:cubicBezTo>
                  <a:pt x="7165" y="1440"/>
                  <a:pt x="6736" y="338"/>
                  <a:pt x="6736" y="338"/>
                </a:cubicBezTo>
                <a:lnTo>
                  <a:pt x="6736" y="338"/>
                </a:lnTo>
                <a:cubicBezTo>
                  <a:pt x="6736" y="338"/>
                  <a:pt x="7154" y="1766"/>
                  <a:pt x="7185" y="2134"/>
                </a:cubicBezTo>
                <a:cubicBezTo>
                  <a:pt x="7205" y="2440"/>
                  <a:pt x="7868" y="3420"/>
                  <a:pt x="8083" y="3736"/>
                </a:cubicBezTo>
                <a:cubicBezTo>
                  <a:pt x="8001" y="3869"/>
                  <a:pt x="7920" y="4021"/>
                  <a:pt x="7827" y="4185"/>
                </a:cubicBezTo>
                <a:cubicBezTo>
                  <a:pt x="7725" y="3828"/>
                  <a:pt x="7521" y="3123"/>
                  <a:pt x="7297" y="2685"/>
                </a:cubicBezTo>
                <a:cubicBezTo>
                  <a:pt x="6991" y="2073"/>
                  <a:pt x="6378" y="838"/>
                  <a:pt x="6378" y="837"/>
                </a:cubicBezTo>
                <a:lnTo>
                  <a:pt x="6378" y="837"/>
                </a:lnTo>
                <a:cubicBezTo>
                  <a:pt x="6378" y="838"/>
                  <a:pt x="6797" y="2379"/>
                  <a:pt x="6920" y="2878"/>
                </a:cubicBezTo>
                <a:cubicBezTo>
                  <a:pt x="7031" y="3297"/>
                  <a:pt x="7573" y="4103"/>
                  <a:pt x="7746" y="4348"/>
                </a:cubicBezTo>
                <a:cubicBezTo>
                  <a:pt x="7654" y="4542"/>
                  <a:pt x="7552" y="4736"/>
                  <a:pt x="7450" y="4950"/>
                </a:cubicBezTo>
                <a:cubicBezTo>
                  <a:pt x="7317" y="4563"/>
                  <a:pt x="6920" y="3511"/>
                  <a:pt x="6460" y="2889"/>
                </a:cubicBezTo>
                <a:cubicBezTo>
                  <a:pt x="5879" y="2113"/>
                  <a:pt x="5460" y="1297"/>
                  <a:pt x="5460" y="1297"/>
                </a:cubicBezTo>
                <a:lnTo>
                  <a:pt x="5460" y="1297"/>
                </a:lnTo>
                <a:cubicBezTo>
                  <a:pt x="5460" y="1297"/>
                  <a:pt x="5889" y="2583"/>
                  <a:pt x="6276" y="3429"/>
                </a:cubicBezTo>
                <a:cubicBezTo>
                  <a:pt x="6593" y="4103"/>
                  <a:pt x="7154" y="4899"/>
                  <a:pt x="7348" y="5175"/>
                </a:cubicBezTo>
                <a:cubicBezTo>
                  <a:pt x="7267" y="5359"/>
                  <a:pt x="7185" y="5563"/>
                  <a:pt x="7103" y="5767"/>
                </a:cubicBezTo>
                <a:cubicBezTo>
                  <a:pt x="6899" y="5389"/>
                  <a:pt x="6471" y="4603"/>
                  <a:pt x="6072" y="3930"/>
                </a:cubicBezTo>
                <a:cubicBezTo>
                  <a:pt x="5521" y="3001"/>
                  <a:pt x="4582" y="1919"/>
                  <a:pt x="4582" y="1919"/>
                </a:cubicBezTo>
                <a:lnTo>
                  <a:pt x="4582" y="1919"/>
                </a:lnTo>
                <a:cubicBezTo>
                  <a:pt x="4582" y="1919"/>
                  <a:pt x="5133" y="3236"/>
                  <a:pt x="5695" y="4266"/>
                </a:cubicBezTo>
                <a:cubicBezTo>
                  <a:pt x="6144" y="5093"/>
                  <a:pt x="6777" y="5756"/>
                  <a:pt x="7011" y="5991"/>
                </a:cubicBezTo>
                <a:cubicBezTo>
                  <a:pt x="6909" y="6257"/>
                  <a:pt x="6797" y="6522"/>
                  <a:pt x="6695" y="6818"/>
                </a:cubicBezTo>
                <a:cubicBezTo>
                  <a:pt x="6521" y="6502"/>
                  <a:pt x="5940" y="5430"/>
                  <a:pt x="5378" y="4572"/>
                </a:cubicBezTo>
                <a:cubicBezTo>
                  <a:pt x="4695" y="3552"/>
                  <a:pt x="3521" y="2052"/>
                  <a:pt x="3521" y="2052"/>
                </a:cubicBezTo>
                <a:lnTo>
                  <a:pt x="3521" y="2052"/>
                </a:lnTo>
                <a:cubicBezTo>
                  <a:pt x="3521" y="2052"/>
                  <a:pt x="4389" y="3991"/>
                  <a:pt x="4919" y="4858"/>
                </a:cubicBezTo>
                <a:cubicBezTo>
                  <a:pt x="5399" y="5644"/>
                  <a:pt x="6399" y="6818"/>
                  <a:pt x="6613" y="7062"/>
                </a:cubicBezTo>
                <a:cubicBezTo>
                  <a:pt x="6542" y="7257"/>
                  <a:pt x="6480" y="7450"/>
                  <a:pt x="6409" y="7665"/>
                </a:cubicBezTo>
                <a:cubicBezTo>
                  <a:pt x="6133" y="7307"/>
                  <a:pt x="5287" y="6266"/>
                  <a:pt x="4572" y="5583"/>
                </a:cubicBezTo>
                <a:cubicBezTo>
                  <a:pt x="3695" y="4767"/>
                  <a:pt x="2164" y="3359"/>
                  <a:pt x="2164" y="3358"/>
                </a:cubicBezTo>
                <a:lnTo>
                  <a:pt x="2164" y="3358"/>
                </a:lnTo>
                <a:cubicBezTo>
                  <a:pt x="2164" y="3359"/>
                  <a:pt x="3389" y="5124"/>
                  <a:pt x="4021" y="5960"/>
                </a:cubicBezTo>
                <a:cubicBezTo>
                  <a:pt x="4552" y="6665"/>
                  <a:pt x="5909" y="7654"/>
                  <a:pt x="6317" y="7940"/>
                </a:cubicBezTo>
                <a:cubicBezTo>
                  <a:pt x="6256" y="8155"/>
                  <a:pt x="6185" y="8369"/>
                  <a:pt x="6124" y="8573"/>
                </a:cubicBezTo>
                <a:cubicBezTo>
                  <a:pt x="5756" y="8185"/>
                  <a:pt x="4205" y="6552"/>
                  <a:pt x="3562" y="5910"/>
                </a:cubicBezTo>
                <a:cubicBezTo>
                  <a:pt x="2838" y="5185"/>
                  <a:pt x="1970" y="4022"/>
                  <a:pt x="1970" y="4021"/>
                </a:cubicBezTo>
                <a:lnTo>
                  <a:pt x="1970" y="4021"/>
                </a:lnTo>
                <a:cubicBezTo>
                  <a:pt x="1970" y="4022"/>
                  <a:pt x="3296" y="6348"/>
                  <a:pt x="4001" y="7205"/>
                </a:cubicBezTo>
                <a:cubicBezTo>
                  <a:pt x="4593" y="7910"/>
                  <a:pt x="5695" y="8593"/>
                  <a:pt x="6052" y="8797"/>
                </a:cubicBezTo>
                <a:cubicBezTo>
                  <a:pt x="5960" y="9073"/>
                  <a:pt x="5879" y="9348"/>
                  <a:pt x="5797" y="9624"/>
                </a:cubicBezTo>
                <a:cubicBezTo>
                  <a:pt x="5562" y="9308"/>
                  <a:pt x="4940" y="8522"/>
                  <a:pt x="4328" y="8012"/>
                </a:cubicBezTo>
                <a:cubicBezTo>
                  <a:pt x="3552" y="7359"/>
                  <a:pt x="888" y="6359"/>
                  <a:pt x="888" y="6359"/>
                </a:cubicBezTo>
                <a:lnTo>
                  <a:pt x="888" y="6359"/>
                </a:lnTo>
                <a:cubicBezTo>
                  <a:pt x="888" y="6359"/>
                  <a:pt x="1919" y="6910"/>
                  <a:pt x="2521" y="7287"/>
                </a:cubicBezTo>
                <a:cubicBezTo>
                  <a:pt x="3113" y="7654"/>
                  <a:pt x="3797" y="8287"/>
                  <a:pt x="4296" y="8736"/>
                </a:cubicBezTo>
                <a:cubicBezTo>
                  <a:pt x="4715" y="9114"/>
                  <a:pt x="5491" y="9645"/>
                  <a:pt x="5736" y="9818"/>
                </a:cubicBezTo>
                <a:cubicBezTo>
                  <a:pt x="5675" y="10022"/>
                  <a:pt x="5603" y="10237"/>
                  <a:pt x="5542" y="10441"/>
                </a:cubicBezTo>
                <a:cubicBezTo>
                  <a:pt x="5113" y="9992"/>
                  <a:pt x="3593" y="8491"/>
                  <a:pt x="2838" y="8103"/>
                </a:cubicBezTo>
                <a:cubicBezTo>
                  <a:pt x="1949" y="7654"/>
                  <a:pt x="807" y="6828"/>
                  <a:pt x="806" y="6828"/>
                </a:cubicBezTo>
                <a:lnTo>
                  <a:pt x="806" y="6828"/>
                </a:lnTo>
                <a:cubicBezTo>
                  <a:pt x="807" y="6828"/>
                  <a:pt x="2715" y="8879"/>
                  <a:pt x="3307" y="9450"/>
                </a:cubicBezTo>
                <a:cubicBezTo>
                  <a:pt x="3807" y="9920"/>
                  <a:pt x="5052" y="10593"/>
                  <a:pt x="5439" y="10788"/>
                </a:cubicBezTo>
                <a:cubicBezTo>
                  <a:pt x="5399" y="10920"/>
                  <a:pt x="5358" y="11042"/>
                  <a:pt x="5328" y="11165"/>
                </a:cubicBezTo>
                <a:cubicBezTo>
                  <a:pt x="4879" y="10818"/>
                  <a:pt x="3398" y="9665"/>
                  <a:pt x="2643" y="9379"/>
                </a:cubicBezTo>
                <a:cubicBezTo>
                  <a:pt x="1756" y="9042"/>
                  <a:pt x="633" y="8379"/>
                  <a:pt x="633" y="8379"/>
                </a:cubicBezTo>
                <a:lnTo>
                  <a:pt x="633" y="8379"/>
                </a:lnTo>
                <a:cubicBezTo>
                  <a:pt x="634" y="8379"/>
                  <a:pt x="2500" y="9899"/>
                  <a:pt x="3103" y="10400"/>
                </a:cubicBezTo>
                <a:cubicBezTo>
                  <a:pt x="3593" y="10808"/>
                  <a:pt x="4807" y="11318"/>
                  <a:pt x="5226" y="11491"/>
                </a:cubicBezTo>
                <a:cubicBezTo>
                  <a:pt x="5154" y="11747"/>
                  <a:pt x="5083" y="11992"/>
                  <a:pt x="5011" y="12237"/>
                </a:cubicBezTo>
                <a:cubicBezTo>
                  <a:pt x="4888" y="12104"/>
                  <a:pt x="4664" y="11859"/>
                  <a:pt x="4337" y="11543"/>
                </a:cubicBezTo>
                <a:cubicBezTo>
                  <a:pt x="3827" y="11042"/>
                  <a:pt x="3327" y="10910"/>
                  <a:pt x="2674" y="10645"/>
                </a:cubicBezTo>
                <a:cubicBezTo>
                  <a:pt x="2031" y="10369"/>
                  <a:pt x="1062" y="9094"/>
                  <a:pt x="1062" y="9094"/>
                </a:cubicBezTo>
                <a:lnTo>
                  <a:pt x="1062" y="9094"/>
                </a:lnTo>
                <a:cubicBezTo>
                  <a:pt x="1062" y="9094"/>
                  <a:pt x="1888" y="10400"/>
                  <a:pt x="2552" y="11012"/>
                </a:cubicBezTo>
                <a:cubicBezTo>
                  <a:pt x="3082" y="11502"/>
                  <a:pt x="4399" y="12328"/>
                  <a:pt x="4888" y="12625"/>
                </a:cubicBezTo>
                <a:cubicBezTo>
                  <a:pt x="4838" y="12818"/>
                  <a:pt x="4777" y="13012"/>
                  <a:pt x="4725" y="13206"/>
                </a:cubicBezTo>
                <a:cubicBezTo>
                  <a:pt x="4246" y="12829"/>
                  <a:pt x="2838" y="11727"/>
                  <a:pt x="2215" y="11369"/>
                </a:cubicBezTo>
                <a:cubicBezTo>
                  <a:pt x="1450" y="10931"/>
                  <a:pt x="1" y="10237"/>
                  <a:pt x="1" y="10237"/>
                </a:cubicBezTo>
                <a:lnTo>
                  <a:pt x="1" y="10237"/>
                </a:lnTo>
                <a:cubicBezTo>
                  <a:pt x="1" y="10237"/>
                  <a:pt x="1806" y="11900"/>
                  <a:pt x="2409" y="12400"/>
                </a:cubicBezTo>
                <a:cubicBezTo>
                  <a:pt x="2909" y="12818"/>
                  <a:pt x="4215" y="13390"/>
                  <a:pt x="4623" y="13563"/>
                </a:cubicBezTo>
                <a:cubicBezTo>
                  <a:pt x="4572" y="13737"/>
                  <a:pt x="4521" y="13910"/>
                  <a:pt x="4480" y="14074"/>
                </a:cubicBezTo>
                <a:cubicBezTo>
                  <a:pt x="4296" y="14022"/>
                  <a:pt x="3960" y="13941"/>
                  <a:pt x="3562" y="13890"/>
                </a:cubicBezTo>
                <a:cubicBezTo>
                  <a:pt x="3398" y="13867"/>
                  <a:pt x="3246" y="13860"/>
                  <a:pt x="3101" y="13860"/>
                </a:cubicBezTo>
                <a:cubicBezTo>
                  <a:pt x="2867" y="13860"/>
                  <a:pt x="2651" y="13879"/>
                  <a:pt x="2433" y="13879"/>
                </a:cubicBezTo>
                <a:cubicBezTo>
                  <a:pt x="2298" y="13879"/>
                  <a:pt x="2162" y="13872"/>
                  <a:pt x="2021" y="13849"/>
                </a:cubicBezTo>
                <a:cubicBezTo>
                  <a:pt x="1500" y="13768"/>
                  <a:pt x="307" y="13339"/>
                  <a:pt x="307" y="13339"/>
                </a:cubicBezTo>
                <a:lnTo>
                  <a:pt x="307" y="13339"/>
                </a:lnTo>
                <a:cubicBezTo>
                  <a:pt x="307" y="13339"/>
                  <a:pt x="1725" y="14063"/>
                  <a:pt x="2602" y="14257"/>
                </a:cubicBezTo>
                <a:cubicBezTo>
                  <a:pt x="2945" y="14334"/>
                  <a:pt x="3317" y="14357"/>
                  <a:pt x="3644" y="14357"/>
                </a:cubicBezTo>
                <a:cubicBezTo>
                  <a:pt x="3970" y="14357"/>
                  <a:pt x="4251" y="14334"/>
                  <a:pt x="4409" y="14319"/>
                </a:cubicBezTo>
                <a:lnTo>
                  <a:pt x="4409" y="14319"/>
                </a:lnTo>
                <a:cubicBezTo>
                  <a:pt x="4011" y="15696"/>
                  <a:pt x="3797" y="16533"/>
                  <a:pt x="3797" y="16533"/>
                </a:cubicBezTo>
                <a:lnTo>
                  <a:pt x="4133" y="16972"/>
                </a:lnTo>
                <a:cubicBezTo>
                  <a:pt x="4133" y="16972"/>
                  <a:pt x="4378" y="16033"/>
                  <a:pt x="4746" y="14706"/>
                </a:cubicBezTo>
                <a:cubicBezTo>
                  <a:pt x="5031" y="14839"/>
                  <a:pt x="5786" y="15155"/>
                  <a:pt x="6297" y="15196"/>
                </a:cubicBezTo>
                <a:cubicBezTo>
                  <a:pt x="6920" y="15237"/>
                  <a:pt x="7491" y="15471"/>
                  <a:pt x="7491" y="15471"/>
                </a:cubicBezTo>
                <a:cubicBezTo>
                  <a:pt x="7491" y="15471"/>
                  <a:pt x="7195" y="15002"/>
                  <a:pt x="6450" y="14696"/>
                </a:cubicBezTo>
                <a:cubicBezTo>
                  <a:pt x="6069" y="14533"/>
                  <a:pt x="5602" y="14469"/>
                  <a:pt x="5242" y="14469"/>
                </a:cubicBezTo>
                <a:cubicBezTo>
                  <a:pt x="5062" y="14469"/>
                  <a:pt x="4909" y="14485"/>
                  <a:pt x="4807" y="14512"/>
                </a:cubicBezTo>
                <a:cubicBezTo>
                  <a:pt x="4848" y="14339"/>
                  <a:pt x="4868" y="14247"/>
                  <a:pt x="4919" y="14063"/>
                </a:cubicBezTo>
                <a:cubicBezTo>
                  <a:pt x="5133" y="14094"/>
                  <a:pt x="5501" y="14145"/>
                  <a:pt x="5797" y="14155"/>
                </a:cubicBezTo>
                <a:cubicBezTo>
                  <a:pt x="5816" y="14156"/>
                  <a:pt x="5835" y="14157"/>
                  <a:pt x="5853" y="14157"/>
                </a:cubicBezTo>
                <a:cubicBezTo>
                  <a:pt x="6230" y="14157"/>
                  <a:pt x="6293" y="13959"/>
                  <a:pt x="6858" y="13920"/>
                </a:cubicBezTo>
                <a:cubicBezTo>
                  <a:pt x="6875" y="13919"/>
                  <a:pt x="6892" y="13918"/>
                  <a:pt x="6909" y="13918"/>
                </a:cubicBezTo>
                <a:cubicBezTo>
                  <a:pt x="7536" y="13918"/>
                  <a:pt x="8889" y="14777"/>
                  <a:pt x="8889" y="14777"/>
                </a:cubicBezTo>
                <a:cubicBezTo>
                  <a:pt x="8889" y="14777"/>
                  <a:pt x="7491" y="13594"/>
                  <a:pt x="6460" y="13563"/>
                </a:cubicBezTo>
                <a:cubicBezTo>
                  <a:pt x="6421" y="13562"/>
                  <a:pt x="6383" y="13562"/>
                  <a:pt x="6346" y="13562"/>
                </a:cubicBezTo>
                <a:cubicBezTo>
                  <a:pt x="5664" y="13562"/>
                  <a:pt x="5203" y="13733"/>
                  <a:pt x="4981" y="13839"/>
                </a:cubicBezTo>
                <a:cubicBezTo>
                  <a:pt x="5031" y="13675"/>
                  <a:pt x="5072" y="13512"/>
                  <a:pt x="5124" y="13339"/>
                </a:cubicBezTo>
                <a:cubicBezTo>
                  <a:pt x="5675" y="13339"/>
                  <a:pt x="7940" y="13339"/>
                  <a:pt x="8512" y="13237"/>
                </a:cubicBezTo>
                <a:cubicBezTo>
                  <a:pt x="9154" y="13124"/>
                  <a:pt x="10399" y="13094"/>
                  <a:pt x="10399" y="13094"/>
                </a:cubicBezTo>
                <a:cubicBezTo>
                  <a:pt x="10399" y="13094"/>
                  <a:pt x="8595" y="12764"/>
                  <a:pt x="6982" y="12764"/>
                </a:cubicBezTo>
                <a:cubicBezTo>
                  <a:pt x="6893" y="12764"/>
                  <a:pt x="6804" y="12765"/>
                  <a:pt x="6715" y="12767"/>
                </a:cubicBezTo>
                <a:cubicBezTo>
                  <a:pt x="5797" y="12798"/>
                  <a:pt x="5389" y="12920"/>
                  <a:pt x="5215" y="13012"/>
                </a:cubicBezTo>
                <a:cubicBezTo>
                  <a:pt x="5266" y="12818"/>
                  <a:pt x="5317" y="12625"/>
                  <a:pt x="5378" y="12420"/>
                </a:cubicBezTo>
                <a:cubicBezTo>
                  <a:pt x="5937" y="12442"/>
                  <a:pt x="6358" y="12457"/>
                  <a:pt x="6708" y="12457"/>
                </a:cubicBezTo>
                <a:cubicBezTo>
                  <a:pt x="7366" y="12457"/>
                  <a:pt x="7768" y="12403"/>
                  <a:pt x="8348" y="12237"/>
                </a:cubicBezTo>
                <a:cubicBezTo>
                  <a:pt x="9226" y="11981"/>
                  <a:pt x="11328" y="11298"/>
                  <a:pt x="11328" y="11298"/>
                </a:cubicBezTo>
                <a:lnTo>
                  <a:pt x="11328" y="11298"/>
                </a:lnTo>
                <a:cubicBezTo>
                  <a:pt x="11328" y="11298"/>
                  <a:pt x="8297" y="11593"/>
                  <a:pt x="7307" y="11736"/>
                </a:cubicBezTo>
                <a:cubicBezTo>
                  <a:pt x="6562" y="11849"/>
                  <a:pt x="5786" y="12042"/>
                  <a:pt x="5460" y="12135"/>
                </a:cubicBezTo>
                <a:cubicBezTo>
                  <a:pt x="5501" y="11971"/>
                  <a:pt x="5552" y="11808"/>
                  <a:pt x="5593" y="11645"/>
                </a:cubicBezTo>
                <a:cubicBezTo>
                  <a:pt x="5858" y="11634"/>
                  <a:pt x="6328" y="11634"/>
                  <a:pt x="6766" y="11614"/>
                </a:cubicBezTo>
                <a:cubicBezTo>
                  <a:pt x="7409" y="11573"/>
                  <a:pt x="8542" y="11124"/>
                  <a:pt x="9277" y="10818"/>
                </a:cubicBezTo>
                <a:cubicBezTo>
                  <a:pt x="10022" y="10512"/>
                  <a:pt x="11165" y="10451"/>
                  <a:pt x="11165" y="10451"/>
                </a:cubicBezTo>
                <a:cubicBezTo>
                  <a:pt x="11165" y="10451"/>
                  <a:pt x="10791" y="10439"/>
                  <a:pt x="10279" y="10439"/>
                </a:cubicBezTo>
                <a:cubicBezTo>
                  <a:pt x="9508" y="10439"/>
                  <a:pt x="8423" y="10465"/>
                  <a:pt x="7827" y="10593"/>
                </a:cubicBezTo>
                <a:cubicBezTo>
                  <a:pt x="7031" y="10767"/>
                  <a:pt x="6031" y="11185"/>
                  <a:pt x="5684" y="11339"/>
                </a:cubicBezTo>
                <a:cubicBezTo>
                  <a:pt x="5756" y="11083"/>
                  <a:pt x="5827" y="10818"/>
                  <a:pt x="5899" y="10563"/>
                </a:cubicBezTo>
                <a:cubicBezTo>
                  <a:pt x="6215" y="10532"/>
                  <a:pt x="6920" y="10451"/>
                  <a:pt x="7471" y="10348"/>
                </a:cubicBezTo>
                <a:cubicBezTo>
                  <a:pt x="8195" y="10216"/>
                  <a:pt x="8961" y="9797"/>
                  <a:pt x="9358" y="9543"/>
                </a:cubicBezTo>
                <a:cubicBezTo>
                  <a:pt x="9766" y="9287"/>
                  <a:pt x="11358" y="8767"/>
                  <a:pt x="11358" y="8767"/>
                </a:cubicBezTo>
                <a:lnTo>
                  <a:pt x="11358" y="8767"/>
                </a:lnTo>
                <a:cubicBezTo>
                  <a:pt x="11358" y="8767"/>
                  <a:pt x="9083" y="9257"/>
                  <a:pt x="8297" y="9491"/>
                </a:cubicBezTo>
                <a:cubicBezTo>
                  <a:pt x="7654" y="9686"/>
                  <a:pt x="6430" y="10124"/>
                  <a:pt x="5981" y="10287"/>
                </a:cubicBezTo>
                <a:cubicBezTo>
                  <a:pt x="6042" y="10073"/>
                  <a:pt x="6103" y="9849"/>
                  <a:pt x="6164" y="9634"/>
                </a:cubicBezTo>
                <a:cubicBezTo>
                  <a:pt x="6450" y="9604"/>
                  <a:pt x="7052" y="9543"/>
                  <a:pt x="7491" y="9512"/>
                </a:cubicBezTo>
                <a:cubicBezTo>
                  <a:pt x="8083" y="9461"/>
                  <a:pt x="8634" y="9134"/>
                  <a:pt x="9328" y="8879"/>
                </a:cubicBezTo>
                <a:cubicBezTo>
                  <a:pt x="10022" y="8624"/>
                  <a:pt x="11512" y="8246"/>
                  <a:pt x="11512" y="8246"/>
                </a:cubicBezTo>
                <a:lnTo>
                  <a:pt x="11512" y="8246"/>
                </a:lnTo>
                <a:cubicBezTo>
                  <a:pt x="11512" y="8246"/>
                  <a:pt x="9399" y="8328"/>
                  <a:pt x="8552" y="8543"/>
                </a:cubicBezTo>
                <a:cubicBezTo>
                  <a:pt x="7827" y="8726"/>
                  <a:pt x="6562" y="9298"/>
                  <a:pt x="6226" y="9450"/>
                </a:cubicBezTo>
                <a:cubicBezTo>
                  <a:pt x="6317" y="9124"/>
                  <a:pt x="6409" y="8808"/>
                  <a:pt x="6501" y="8512"/>
                </a:cubicBezTo>
                <a:cubicBezTo>
                  <a:pt x="6725" y="8522"/>
                  <a:pt x="7133" y="8563"/>
                  <a:pt x="7471" y="8563"/>
                </a:cubicBezTo>
                <a:cubicBezTo>
                  <a:pt x="7961" y="8563"/>
                  <a:pt x="8215" y="8400"/>
                  <a:pt x="8623" y="8205"/>
                </a:cubicBezTo>
                <a:cubicBezTo>
                  <a:pt x="9022" y="8012"/>
                  <a:pt x="9705" y="8022"/>
                  <a:pt x="10358" y="7930"/>
                </a:cubicBezTo>
                <a:cubicBezTo>
                  <a:pt x="11022" y="7828"/>
                  <a:pt x="11900" y="6930"/>
                  <a:pt x="11900" y="6930"/>
                </a:cubicBezTo>
                <a:lnTo>
                  <a:pt x="11900" y="6930"/>
                </a:lnTo>
                <a:cubicBezTo>
                  <a:pt x="11899" y="6930"/>
                  <a:pt x="10940" y="7440"/>
                  <a:pt x="10215" y="7675"/>
                </a:cubicBezTo>
                <a:cubicBezTo>
                  <a:pt x="9894" y="7774"/>
                  <a:pt x="9627" y="7788"/>
                  <a:pt x="9351" y="7788"/>
                </a:cubicBezTo>
                <a:cubicBezTo>
                  <a:pt x="9251" y="7788"/>
                  <a:pt x="9150" y="7786"/>
                  <a:pt x="9045" y="7786"/>
                </a:cubicBezTo>
                <a:cubicBezTo>
                  <a:pt x="8788" y="7786"/>
                  <a:pt x="8505" y="7796"/>
                  <a:pt x="8154" y="7869"/>
                </a:cubicBezTo>
                <a:cubicBezTo>
                  <a:pt x="7501" y="7991"/>
                  <a:pt x="6858" y="8216"/>
                  <a:pt x="6552" y="8328"/>
                </a:cubicBezTo>
                <a:cubicBezTo>
                  <a:pt x="6593" y="8205"/>
                  <a:pt x="6634" y="8073"/>
                  <a:pt x="6664" y="7960"/>
                </a:cubicBezTo>
                <a:cubicBezTo>
                  <a:pt x="6705" y="7838"/>
                  <a:pt x="6746" y="7716"/>
                  <a:pt x="6777" y="7604"/>
                </a:cubicBezTo>
                <a:cubicBezTo>
                  <a:pt x="7174" y="7552"/>
                  <a:pt x="8124" y="7430"/>
                  <a:pt x="8695" y="7328"/>
                </a:cubicBezTo>
                <a:cubicBezTo>
                  <a:pt x="9440" y="7205"/>
                  <a:pt x="9716" y="6767"/>
                  <a:pt x="10215" y="6552"/>
                </a:cubicBezTo>
                <a:cubicBezTo>
                  <a:pt x="10716" y="6348"/>
                  <a:pt x="11818" y="5991"/>
                  <a:pt x="11818" y="5991"/>
                </a:cubicBezTo>
                <a:lnTo>
                  <a:pt x="11818" y="5991"/>
                </a:lnTo>
                <a:cubicBezTo>
                  <a:pt x="11818" y="5991"/>
                  <a:pt x="9797" y="6328"/>
                  <a:pt x="9185" y="6491"/>
                </a:cubicBezTo>
                <a:cubicBezTo>
                  <a:pt x="8654" y="6634"/>
                  <a:pt x="7246" y="7195"/>
                  <a:pt x="6858" y="7359"/>
                </a:cubicBezTo>
                <a:cubicBezTo>
                  <a:pt x="6940" y="7134"/>
                  <a:pt x="7011" y="6920"/>
                  <a:pt x="7093" y="6706"/>
                </a:cubicBezTo>
                <a:cubicBezTo>
                  <a:pt x="7471" y="6675"/>
                  <a:pt x="8419" y="6573"/>
                  <a:pt x="9328" y="6297"/>
                </a:cubicBezTo>
                <a:cubicBezTo>
                  <a:pt x="9909" y="6124"/>
                  <a:pt x="10277" y="5665"/>
                  <a:pt x="10766" y="5542"/>
                </a:cubicBezTo>
                <a:cubicBezTo>
                  <a:pt x="11247" y="5409"/>
                  <a:pt x="12073" y="4634"/>
                  <a:pt x="12073" y="4634"/>
                </a:cubicBezTo>
                <a:lnTo>
                  <a:pt x="12073" y="4634"/>
                </a:lnTo>
                <a:cubicBezTo>
                  <a:pt x="12073" y="4634"/>
                  <a:pt x="11165" y="5052"/>
                  <a:pt x="10542" y="5277"/>
                </a:cubicBezTo>
                <a:cubicBezTo>
                  <a:pt x="9909" y="5511"/>
                  <a:pt x="9859" y="5348"/>
                  <a:pt x="9297" y="5654"/>
                </a:cubicBezTo>
                <a:cubicBezTo>
                  <a:pt x="8838" y="5899"/>
                  <a:pt x="7634" y="6297"/>
                  <a:pt x="7195" y="6440"/>
                </a:cubicBezTo>
                <a:cubicBezTo>
                  <a:pt x="7287" y="6226"/>
                  <a:pt x="7369" y="6012"/>
                  <a:pt x="7460" y="5808"/>
                </a:cubicBezTo>
                <a:cubicBezTo>
                  <a:pt x="7787" y="5685"/>
                  <a:pt x="9052" y="5257"/>
                  <a:pt x="9573" y="5123"/>
                </a:cubicBezTo>
                <a:cubicBezTo>
                  <a:pt x="10165" y="4960"/>
                  <a:pt x="11869" y="4154"/>
                  <a:pt x="11869" y="4154"/>
                </a:cubicBezTo>
                <a:lnTo>
                  <a:pt x="11869" y="4154"/>
                </a:lnTo>
                <a:cubicBezTo>
                  <a:pt x="11868" y="4154"/>
                  <a:pt x="10154" y="4461"/>
                  <a:pt x="9542" y="4634"/>
                </a:cubicBezTo>
                <a:cubicBezTo>
                  <a:pt x="9022" y="4787"/>
                  <a:pt x="7899" y="5379"/>
                  <a:pt x="7562" y="5563"/>
                </a:cubicBezTo>
                <a:cubicBezTo>
                  <a:pt x="7654" y="5338"/>
                  <a:pt x="7756" y="5123"/>
                  <a:pt x="7848" y="4910"/>
                </a:cubicBezTo>
                <a:cubicBezTo>
                  <a:pt x="8174" y="4828"/>
                  <a:pt x="9042" y="4613"/>
                  <a:pt x="9655" y="4491"/>
                </a:cubicBezTo>
                <a:cubicBezTo>
                  <a:pt x="10430" y="4327"/>
                  <a:pt x="11940" y="3542"/>
                  <a:pt x="11940" y="3542"/>
                </a:cubicBezTo>
                <a:lnTo>
                  <a:pt x="11940" y="3542"/>
                </a:lnTo>
                <a:cubicBezTo>
                  <a:pt x="11940" y="3542"/>
                  <a:pt x="10379" y="3828"/>
                  <a:pt x="9655" y="4021"/>
                </a:cubicBezTo>
                <a:cubicBezTo>
                  <a:pt x="9113" y="4164"/>
                  <a:pt x="8328" y="4511"/>
                  <a:pt x="7961" y="4674"/>
                </a:cubicBezTo>
                <a:cubicBezTo>
                  <a:pt x="8052" y="4481"/>
                  <a:pt x="8144" y="4297"/>
                  <a:pt x="8226" y="4123"/>
                </a:cubicBezTo>
                <a:cubicBezTo>
                  <a:pt x="8542" y="4062"/>
                  <a:pt x="9593" y="3878"/>
                  <a:pt x="10022" y="3807"/>
                </a:cubicBezTo>
                <a:cubicBezTo>
                  <a:pt x="10542" y="3736"/>
                  <a:pt x="11991" y="3266"/>
                  <a:pt x="11991" y="3266"/>
                </a:cubicBezTo>
                <a:lnTo>
                  <a:pt x="11991" y="3266"/>
                </a:lnTo>
                <a:cubicBezTo>
                  <a:pt x="11991" y="3266"/>
                  <a:pt x="10460" y="3358"/>
                  <a:pt x="9766" y="3470"/>
                </a:cubicBezTo>
                <a:cubicBezTo>
                  <a:pt x="9256" y="3552"/>
                  <a:pt x="8644" y="3756"/>
                  <a:pt x="8358" y="3858"/>
                </a:cubicBezTo>
                <a:cubicBezTo>
                  <a:pt x="8430" y="3726"/>
                  <a:pt x="8491" y="3583"/>
                  <a:pt x="8562" y="3460"/>
                </a:cubicBezTo>
                <a:cubicBezTo>
                  <a:pt x="8797" y="3399"/>
                  <a:pt x="9226" y="3287"/>
                  <a:pt x="9603" y="3246"/>
                </a:cubicBezTo>
                <a:cubicBezTo>
                  <a:pt x="10154" y="3184"/>
                  <a:pt x="10542" y="2919"/>
                  <a:pt x="10940" y="2878"/>
                </a:cubicBezTo>
                <a:cubicBezTo>
                  <a:pt x="11349" y="2828"/>
                  <a:pt x="11981" y="2134"/>
                  <a:pt x="11981" y="2134"/>
                </a:cubicBezTo>
                <a:lnTo>
                  <a:pt x="11981" y="2134"/>
                </a:lnTo>
                <a:cubicBezTo>
                  <a:pt x="11981" y="2134"/>
                  <a:pt x="11267" y="2460"/>
                  <a:pt x="10685" y="2603"/>
                </a:cubicBezTo>
                <a:cubicBezTo>
                  <a:pt x="10104" y="2746"/>
                  <a:pt x="10073" y="2695"/>
                  <a:pt x="9603" y="2828"/>
                </a:cubicBezTo>
                <a:cubicBezTo>
                  <a:pt x="9297" y="2909"/>
                  <a:pt x="8909" y="3113"/>
                  <a:pt x="8675" y="3236"/>
                </a:cubicBezTo>
                <a:cubicBezTo>
                  <a:pt x="8746" y="3103"/>
                  <a:pt x="8818" y="2980"/>
                  <a:pt x="8879" y="2858"/>
                </a:cubicBezTo>
                <a:cubicBezTo>
                  <a:pt x="9052" y="2807"/>
                  <a:pt x="9440" y="2674"/>
                  <a:pt x="9818" y="2613"/>
                </a:cubicBezTo>
                <a:cubicBezTo>
                  <a:pt x="10297" y="2542"/>
                  <a:pt x="11348" y="1991"/>
                  <a:pt x="11349" y="1991"/>
                </a:cubicBezTo>
                <a:lnTo>
                  <a:pt x="11349" y="1991"/>
                </a:lnTo>
                <a:cubicBezTo>
                  <a:pt x="11348" y="1991"/>
                  <a:pt x="10410" y="2195"/>
                  <a:pt x="9848" y="2358"/>
                </a:cubicBezTo>
                <a:cubicBezTo>
                  <a:pt x="9440" y="2470"/>
                  <a:pt x="9083" y="2695"/>
                  <a:pt x="8909" y="2817"/>
                </a:cubicBezTo>
                <a:cubicBezTo>
                  <a:pt x="9032" y="2583"/>
                  <a:pt x="9256" y="2307"/>
                  <a:pt x="9328" y="2184"/>
                </a:cubicBezTo>
                <a:cubicBezTo>
                  <a:pt x="9614" y="2134"/>
                  <a:pt x="9624" y="2164"/>
                  <a:pt x="10002" y="2093"/>
                </a:cubicBezTo>
                <a:cubicBezTo>
                  <a:pt x="10369" y="2032"/>
                  <a:pt x="10685" y="1766"/>
                  <a:pt x="10685" y="1766"/>
                </a:cubicBezTo>
                <a:cubicBezTo>
                  <a:pt x="10685" y="1766"/>
                  <a:pt x="10656" y="1765"/>
                  <a:pt x="10606" y="1765"/>
                </a:cubicBezTo>
                <a:cubicBezTo>
                  <a:pt x="10469" y="1765"/>
                  <a:pt x="10178" y="1776"/>
                  <a:pt x="9909" y="1858"/>
                </a:cubicBezTo>
                <a:cubicBezTo>
                  <a:pt x="9685" y="1930"/>
                  <a:pt x="9512" y="2001"/>
                  <a:pt x="9410" y="2052"/>
                </a:cubicBezTo>
                <a:cubicBezTo>
                  <a:pt x="9552" y="1930"/>
                  <a:pt x="9797" y="1726"/>
                  <a:pt x="10022" y="1572"/>
                </a:cubicBezTo>
                <a:cubicBezTo>
                  <a:pt x="10297" y="1368"/>
                  <a:pt x="10900" y="572"/>
                  <a:pt x="10900" y="572"/>
                </a:cubicBezTo>
                <a:lnTo>
                  <a:pt x="10900" y="572"/>
                </a:lnTo>
                <a:cubicBezTo>
                  <a:pt x="10899" y="572"/>
                  <a:pt x="10328" y="694"/>
                  <a:pt x="10011" y="991"/>
                </a:cubicBezTo>
                <a:cubicBezTo>
                  <a:pt x="9685" y="1277"/>
                  <a:pt x="9512" y="1613"/>
                  <a:pt x="9512" y="1613"/>
                </a:cubicBezTo>
                <a:cubicBezTo>
                  <a:pt x="9512" y="1613"/>
                  <a:pt x="9552" y="1440"/>
                  <a:pt x="9685" y="1113"/>
                </a:cubicBezTo>
                <a:cubicBezTo>
                  <a:pt x="9818" y="797"/>
                  <a:pt x="9552" y="327"/>
                  <a:pt x="9552" y="327"/>
                </a:cubicBezTo>
                <a:cubicBezTo>
                  <a:pt x="9552" y="327"/>
                  <a:pt x="9379" y="837"/>
                  <a:pt x="9277" y="1327"/>
                </a:cubicBezTo>
                <a:cubicBezTo>
                  <a:pt x="9206" y="1726"/>
                  <a:pt x="9267" y="2032"/>
                  <a:pt x="9287" y="2123"/>
                </a:cubicBezTo>
                <a:cubicBezTo>
                  <a:pt x="9246" y="2164"/>
                  <a:pt x="9124" y="2266"/>
                  <a:pt x="8961" y="2460"/>
                </a:cubicBezTo>
                <a:cubicBezTo>
                  <a:pt x="9001" y="2266"/>
                  <a:pt x="9052" y="1899"/>
                  <a:pt x="9022" y="1419"/>
                </a:cubicBezTo>
                <a:cubicBezTo>
                  <a:pt x="8970" y="726"/>
                  <a:pt x="8655" y="184"/>
                  <a:pt x="8654" y="184"/>
                </a:cubicBezTo>
                <a:lnTo>
                  <a:pt x="8654" y="184"/>
                </a:lnTo>
                <a:cubicBezTo>
                  <a:pt x="8654" y="184"/>
                  <a:pt x="8664" y="950"/>
                  <a:pt x="8685" y="1521"/>
                </a:cubicBezTo>
                <a:cubicBezTo>
                  <a:pt x="8695" y="1960"/>
                  <a:pt x="8838" y="2379"/>
                  <a:pt x="8899" y="2531"/>
                </a:cubicBezTo>
                <a:cubicBezTo>
                  <a:pt x="8848" y="2593"/>
                  <a:pt x="8807" y="2654"/>
                  <a:pt x="8757" y="2715"/>
                </a:cubicBezTo>
                <a:cubicBezTo>
                  <a:pt x="8685" y="2511"/>
                  <a:pt x="8532" y="1980"/>
                  <a:pt x="8379" y="1460"/>
                </a:cubicBezTo>
                <a:cubicBezTo>
                  <a:pt x="8185" y="776"/>
                  <a:pt x="7889" y="1"/>
                  <a:pt x="7889"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2" name="Google Shape;2552;p37"/>
          <p:cNvGrpSpPr/>
          <p:nvPr/>
        </p:nvGrpSpPr>
        <p:grpSpPr>
          <a:xfrm rot="10800000">
            <a:off x="8639186" y="1584545"/>
            <a:ext cx="419148" cy="572658"/>
            <a:chOff x="8543498" y="1890177"/>
            <a:chExt cx="584179" cy="798130"/>
          </a:xfrm>
        </p:grpSpPr>
        <p:sp>
          <p:nvSpPr>
            <p:cNvPr id="2553" name="Google Shape;2553;p3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6" name="Google Shape;2556;p37"/>
          <p:cNvSpPr/>
          <p:nvPr/>
        </p:nvSpPr>
        <p:spPr>
          <a:xfrm rot="702115" flipH="1">
            <a:off x="3865427" y="-858211"/>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7"/>
          <p:cNvSpPr/>
          <p:nvPr/>
        </p:nvSpPr>
        <p:spPr>
          <a:xfrm>
            <a:off x="7954549" y="4456054"/>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8" name="Google Shape;2558;p37"/>
          <p:cNvGrpSpPr/>
          <p:nvPr/>
        </p:nvGrpSpPr>
        <p:grpSpPr>
          <a:xfrm rot="8378706">
            <a:off x="3779428" y="4673675"/>
            <a:ext cx="1267613" cy="1237321"/>
            <a:chOff x="4398550" y="1304850"/>
            <a:chExt cx="266625" cy="260250"/>
          </a:xfrm>
        </p:grpSpPr>
        <p:sp>
          <p:nvSpPr>
            <p:cNvPr id="2559" name="Google Shape;2559;p3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37"/>
          <p:cNvGrpSpPr/>
          <p:nvPr/>
        </p:nvGrpSpPr>
        <p:grpSpPr>
          <a:xfrm rot="-1021188" flipH="1">
            <a:off x="6314337" y="4644165"/>
            <a:ext cx="1870215" cy="1296333"/>
            <a:chOff x="4698575" y="2004400"/>
            <a:chExt cx="345700" cy="239625"/>
          </a:xfrm>
        </p:grpSpPr>
        <p:sp>
          <p:nvSpPr>
            <p:cNvPr id="2578" name="Google Shape;2578;p37"/>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7"/>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7"/>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7"/>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7"/>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7"/>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7"/>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7"/>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7"/>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7"/>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7"/>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7"/>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7"/>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7"/>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7"/>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7"/>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7"/>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7"/>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7"/>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7"/>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7"/>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7"/>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7"/>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7"/>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7"/>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7"/>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7"/>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7"/>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7"/>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7"/>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7"/>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7"/>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0" name="Google Shape;2610;p37"/>
          <p:cNvGrpSpPr/>
          <p:nvPr/>
        </p:nvGrpSpPr>
        <p:grpSpPr>
          <a:xfrm rot="-9778812">
            <a:off x="-964713" y="2969353"/>
            <a:ext cx="1870215" cy="1296333"/>
            <a:chOff x="4698575" y="2004400"/>
            <a:chExt cx="345700" cy="239625"/>
          </a:xfrm>
        </p:grpSpPr>
        <p:sp>
          <p:nvSpPr>
            <p:cNvPr id="2611" name="Google Shape;2611;p37"/>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7"/>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7"/>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7"/>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7"/>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7"/>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7"/>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7"/>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7"/>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7"/>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7"/>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7"/>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7"/>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7"/>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7"/>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7"/>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7"/>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7"/>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7"/>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7"/>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7"/>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7"/>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7"/>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7"/>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7"/>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7"/>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7"/>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7"/>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7"/>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7"/>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7"/>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7"/>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3" name="Google Shape;2643;p37"/>
          <p:cNvGrpSpPr/>
          <p:nvPr/>
        </p:nvGrpSpPr>
        <p:grpSpPr>
          <a:xfrm rot="10800000">
            <a:off x="576261" y="3546595"/>
            <a:ext cx="419148" cy="572658"/>
            <a:chOff x="8543498" y="1890177"/>
            <a:chExt cx="584179" cy="798130"/>
          </a:xfrm>
        </p:grpSpPr>
        <p:sp>
          <p:nvSpPr>
            <p:cNvPr id="2644" name="Google Shape;2644;p3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47"/>
        <p:cNvGrpSpPr/>
        <p:nvPr/>
      </p:nvGrpSpPr>
      <p:grpSpPr>
        <a:xfrm>
          <a:off x="0" y="0"/>
          <a:ext cx="0" cy="0"/>
          <a:chOff x="0" y="0"/>
          <a:chExt cx="0" cy="0"/>
        </a:xfrm>
      </p:grpSpPr>
      <p:grpSp>
        <p:nvGrpSpPr>
          <p:cNvPr id="2648" name="Google Shape;2648;p38"/>
          <p:cNvGrpSpPr/>
          <p:nvPr/>
        </p:nvGrpSpPr>
        <p:grpSpPr>
          <a:xfrm rot="9121602" flipH="1">
            <a:off x="8159071" y="1823319"/>
            <a:ext cx="1870226" cy="1296342"/>
            <a:chOff x="4698575" y="2004400"/>
            <a:chExt cx="345700" cy="239625"/>
          </a:xfrm>
        </p:grpSpPr>
        <p:sp>
          <p:nvSpPr>
            <p:cNvPr id="2649" name="Google Shape;2649;p3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38"/>
          <p:cNvGrpSpPr/>
          <p:nvPr/>
        </p:nvGrpSpPr>
        <p:grpSpPr>
          <a:xfrm rot="6464191" flipH="1">
            <a:off x="7232366" y="-66084"/>
            <a:ext cx="1429479" cy="1106686"/>
            <a:chOff x="4326517" y="2214597"/>
            <a:chExt cx="430483" cy="333275"/>
          </a:xfrm>
        </p:grpSpPr>
        <p:sp>
          <p:nvSpPr>
            <p:cNvPr id="2682" name="Google Shape;2682;p38"/>
            <p:cNvSpPr/>
            <p:nvPr/>
          </p:nvSpPr>
          <p:spPr>
            <a:xfrm>
              <a:off x="4326517" y="2214597"/>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4" name="Google Shape;2684;p38"/>
          <p:cNvSpPr/>
          <p:nvPr/>
        </p:nvSpPr>
        <p:spPr>
          <a:xfrm rot="10800000">
            <a:off x="5924282" y="4083357"/>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5" name="Google Shape;2685;p38"/>
          <p:cNvGrpSpPr/>
          <p:nvPr/>
        </p:nvGrpSpPr>
        <p:grpSpPr>
          <a:xfrm rot="-9778812">
            <a:off x="3121347" y="-697462"/>
            <a:ext cx="1870215" cy="1296333"/>
            <a:chOff x="4698575" y="2004400"/>
            <a:chExt cx="345700" cy="239625"/>
          </a:xfrm>
        </p:grpSpPr>
        <p:sp>
          <p:nvSpPr>
            <p:cNvPr id="2686" name="Google Shape;2686;p3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38"/>
          <p:cNvGrpSpPr/>
          <p:nvPr/>
        </p:nvGrpSpPr>
        <p:grpSpPr>
          <a:xfrm rot="8779888">
            <a:off x="4256023" y="4514221"/>
            <a:ext cx="1402954" cy="1106674"/>
            <a:chOff x="4435800" y="2249550"/>
            <a:chExt cx="422500" cy="333275"/>
          </a:xfrm>
        </p:grpSpPr>
        <p:sp>
          <p:nvSpPr>
            <p:cNvPr id="2719" name="Google Shape;2719;p38"/>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8"/>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2" name="Google Shape;2722;p38"/>
          <p:cNvSpPr/>
          <p:nvPr/>
        </p:nvSpPr>
        <p:spPr>
          <a:xfrm rot="10800000">
            <a:off x="6366659" y="-294640"/>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3" name="Google Shape;2723;p38"/>
          <p:cNvGrpSpPr/>
          <p:nvPr/>
        </p:nvGrpSpPr>
        <p:grpSpPr>
          <a:xfrm rot="8378706">
            <a:off x="-803450" y="1882464"/>
            <a:ext cx="1267613" cy="1237321"/>
            <a:chOff x="4398550" y="1304850"/>
            <a:chExt cx="266625" cy="260250"/>
          </a:xfrm>
        </p:grpSpPr>
        <p:sp>
          <p:nvSpPr>
            <p:cNvPr id="2724" name="Google Shape;2724;p3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2" name="Google Shape;2742;p38"/>
          <p:cNvSpPr/>
          <p:nvPr/>
        </p:nvSpPr>
        <p:spPr>
          <a:xfrm>
            <a:off x="-282143" y="-335443"/>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38"/>
          <p:cNvGrpSpPr/>
          <p:nvPr/>
        </p:nvGrpSpPr>
        <p:grpSpPr>
          <a:xfrm flipH="1">
            <a:off x="-1170307" y="3333234"/>
            <a:ext cx="2527477" cy="2409652"/>
            <a:chOff x="5345625" y="1289813"/>
            <a:chExt cx="2527477" cy="2409652"/>
          </a:xfrm>
        </p:grpSpPr>
        <p:sp>
          <p:nvSpPr>
            <p:cNvPr id="2744" name="Google Shape;2744;p38"/>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8"/>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38"/>
          <p:cNvGrpSpPr/>
          <p:nvPr/>
        </p:nvGrpSpPr>
        <p:grpSpPr>
          <a:xfrm>
            <a:off x="371010" y="1278983"/>
            <a:ext cx="419148" cy="572658"/>
            <a:chOff x="8543498" y="1890177"/>
            <a:chExt cx="584179" cy="798130"/>
          </a:xfrm>
        </p:grpSpPr>
        <p:sp>
          <p:nvSpPr>
            <p:cNvPr id="2747" name="Google Shape;2747;p3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38"/>
          <p:cNvGrpSpPr/>
          <p:nvPr/>
        </p:nvGrpSpPr>
        <p:grpSpPr>
          <a:xfrm rot="8378706">
            <a:off x="1837875" y="4515152"/>
            <a:ext cx="1267613" cy="1237321"/>
            <a:chOff x="4398550" y="1304850"/>
            <a:chExt cx="266625" cy="260250"/>
          </a:xfrm>
        </p:grpSpPr>
        <p:sp>
          <p:nvSpPr>
            <p:cNvPr id="2751" name="Google Shape;2751;p3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38"/>
          <p:cNvGrpSpPr/>
          <p:nvPr/>
        </p:nvGrpSpPr>
        <p:grpSpPr>
          <a:xfrm rot="2421294" flipH="1">
            <a:off x="5001650" y="-799248"/>
            <a:ext cx="1267613" cy="1237321"/>
            <a:chOff x="4398550" y="1304850"/>
            <a:chExt cx="266625" cy="260250"/>
          </a:xfrm>
        </p:grpSpPr>
        <p:sp>
          <p:nvSpPr>
            <p:cNvPr id="2770" name="Google Shape;2770;p3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8" name="Google Shape;2788;p38"/>
          <p:cNvGrpSpPr/>
          <p:nvPr/>
        </p:nvGrpSpPr>
        <p:grpSpPr>
          <a:xfrm>
            <a:off x="8221335" y="3679308"/>
            <a:ext cx="419148" cy="572658"/>
            <a:chOff x="8543498" y="1890177"/>
            <a:chExt cx="584179" cy="798130"/>
          </a:xfrm>
        </p:grpSpPr>
        <p:sp>
          <p:nvSpPr>
            <p:cNvPr id="2789" name="Google Shape;2789;p3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62"/>
        <p:cNvGrpSpPr/>
        <p:nvPr/>
      </p:nvGrpSpPr>
      <p:grpSpPr>
        <a:xfrm>
          <a:off x="0" y="0"/>
          <a:ext cx="0" cy="0"/>
          <a:chOff x="0" y="0"/>
          <a:chExt cx="0" cy="0"/>
        </a:xfrm>
      </p:grpSpPr>
      <p:sp>
        <p:nvSpPr>
          <p:cNvPr id="863" name="Google Shape;863;p15"/>
          <p:cNvSpPr txBox="1">
            <a:spLocks noGrp="1"/>
          </p:cNvSpPr>
          <p:nvPr>
            <p:ph type="title"/>
          </p:nvPr>
        </p:nvSpPr>
        <p:spPr>
          <a:xfrm>
            <a:off x="4070700" y="3346900"/>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500" b="1"/>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4" name="Google Shape;864;p15"/>
          <p:cNvSpPr txBox="1">
            <a:spLocks noGrp="1"/>
          </p:cNvSpPr>
          <p:nvPr>
            <p:ph type="subTitle" idx="1"/>
          </p:nvPr>
        </p:nvSpPr>
        <p:spPr>
          <a:xfrm>
            <a:off x="1226400" y="1264688"/>
            <a:ext cx="7204500" cy="1950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865" name="Google Shape;865;p15"/>
          <p:cNvGrpSpPr/>
          <p:nvPr/>
        </p:nvGrpSpPr>
        <p:grpSpPr>
          <a:xfrm rot="1678398">
            <a:off x="8311471" y="1805399"/>
            <a:ext cx="1870226" cy="1296342"/>
            <a:chOff x="4698575" y="2004400"/>
            <a:chExt cx="345700" cy="239625"/>
          </a:xfrm>
        </p:grpSpPr>
        <p:sp>
          <p:nvSpPr>
            <p:cNvPr id="866" name="Google Shape;866;p15"/>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15"/>
          <p:cNvGrpSpPr/>
          <p:nvPr/>
        </p:nvGrpSpPr>
        <p:grpSpPr>
          <a:xfrm rot="4335809">
            <a:off x="7470182" y="4329034"/>
            <a:ext cx="1402970" cy="1106686"/>
            <a:chOff x="4435800" y="2249550"/>
            <a:chExt cx="422500" cy="333275"/>
          </a:xfrm>
        </p:grpSpPr>
        <p:sp>
          <p:nvSpPr>
            <p:cNvPr id="899" name="Google Shape;899;p15"/>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flipH="1">
            <a:off x="6076682" y="-685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15"/>
          <p:cNvGrpSpPr/>
          <p:nvPr/>
        </p:nvGrpSpPr>
        <p:grpSpPr>
          <a:xfrm rot="-1021188" flipH="1">
            <a:off x="3005622" y="4603915"/>
            <a:ext cx="1870215" cy="1296333"/>
            <a:chOff x="4698575" y="2004400"/>
            <a:chExt cx="345700" cy="239625"/>
          </a:xfrm>
        </p:grpSpPr>
        <p:sp>
          <p:nvSpPr>
            <p:cNvPr id="904" name="Google Shape;904;p15"/>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15"/>
          <p:cNvGrpSpPr/>
          <p:nvPr/>
        </p:nvGrpSpPr>
        <p:grpSpPr>
          <a:xfrm rot="2020112" flipH="1">
            <a:off x="4408423" y="-619634"/>
            <a:ext cx="1402954" cy="1106674"/>
            <a:chOff x="4435800" y="2249550"/>
            <a:chExt cx="422500" cy="333275"/>
          </a:xfrm>
        </p:grpSpPr>
        <p:sp>
          <p:nvSpPr>
            <p:cNvPr id="937" name="Google Shape;937;p15"/>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15"/>
          <p:cNvSpPr/>
          <p:nvPr/>
        </p:nvSpPr>
        <p:spPr>
          <a:xfrm flipH="1">
            <a:off x="6519059"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15"/>
          <p:cNvGrpSpPr/>
          <p:nvPr/>
        </p:nvGrpSpPr>
        <p:grpSpPr>
          <a:xfrm rot="2421294" flipH="1">
            <a:off x="-651050" y="1805275"/>
            <a:ext cx="1267613" cy="1237321"/>
            <a:chOff x="4398550" y="1304850"/>
            <a:chExt cx="266625" cy="260250"/>
          </a:xfrm>
        </p:grpSpPr>
        <p:sp>
          <p:nvSpPr>
            <p:cNvPr id="942" name="Google Shape;942;p1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0" name="Google Shape;960;p15"/>
          <p:cNvSpPr/>
          <p:nvPr/>
        </p:nvSpPr>
        <p:spPr>
          <a:xfrm rot="10800000" flipH="1">
            <a:off x="-129743" y="37330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15"/>
          <p:cNvGrpSpPr/>
          <p:nvPr/>
        </p:nvGrpSpPr>
        <p:grpSpPr>
          <a:xfrm rot="10800000">
            <a:off x="-1017907" y="-817825"/>
            <a:ext cx="2527477" cy="2409652"/>
            <a:chOff x="5345625" y="1289813"/>
            <a:chExt cx="2527477" cy="2409652"/>
          </a:xfrm>
        </p:grpSpPr>
        <p:sp>
          <p:nvSpPr>
            <p:cNvPr id="962" name="Google Shape;962;p15"/>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5"/>
          <p:cNvGrpSpPr/>
          <p:nvPr/>
        </p:nvGrpSpPr>
        <p:grpSpPr>
          <a:xfrm rot="10800000" flipH="1">
            <a:off x="523410" y="3073420"/>
            <a:ext cx="419148" cy="572658"/>
            <a:chOff x="8543498" y="1890177"/>
            <a:chExt cx="584179" cy="798130"/>
          </a:xfrm>
        </p:grpSpPr>
        <p:sp>
          <p:nvSpPr>
            <p:cNvPr id="965" name="Google Shape;965;p15"/>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15"/>
          <p:cNvGrpSpPr/>
          <p:nvPr/>
        </p:nvGrpSpPr>
        <p:grpSpPr>
          <a:xfrm rot="2421294" flipH="1">
            <a:off x="1990275" y="-522613"/>
            <a:ext cx="1267613" cy="1237321"/>
            <a:chOff x="4398550" y="1304850"/>
            <a:chExt cx="266625" cy="260250"/>
          </a:xfrm>
        </p:grpSpPr>
        <p:sp>
          <p:nvSpPr>
            <p:cNvPr id="969" name="Google Shape;969;p1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15"/>
          <p:cNvGrpSpPr/>
          <p:nvPr/>
        </p:nvGrpSpPr>
        <p:grpSpPr>
          <a:xfrm rot="8378706">
            <a:off x="5154050" y="4486987"/>
            <a:ext cx="1267613" cy="1237321"/>
            <a:chOff x="4398550" y="1304850"/>
            <a:chExt cx="266625" cy="260250"/>
          </a:xfrm>
        </p:grpSpPr>
        <p:sp>
          <p:nvSpPr>
            <p:cNvPr id="988" name="Google Shape;988;p15"/>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5"/>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5"/>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5"/>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5"/>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5"/>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5"/>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5"/>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78953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8"/>
        <p:cNvGrpSpPr/>
        <p:nvPr/>
      </p:nvGrpSpPr>
      <p:grpSpPr>
        <a:xfrm>
          <a:off x="0" y="0"/>
          <a:ext cx="0" cy="0"/>
          <a:chOff x="0" y="0"/>
          <a:chExt cx="0" cy="0"/>
        </a:xfrm>
      </p:grpSpPr>
      <p:sp>
        <p:nvSpPr>
          <p:cNvPr id="89" name="Google Shape;89;p3"/>
          <p:cNvSpPr txBox="1">
            <a:spLocks noGrp="1"/>
          </p:cNvSpPr>
          <p:nvPr>
            <p:ph type="title"/>
          </p:nvPr>
        </p:nvSpPr>
        <p:spPr>
          <a:xfrm>
            <a:off x="3363300" y="2024550"/>
            <a:ext cx="5067600" cy="12831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0" name="Google Shape;90;p3"/>
          <p:cNvSpPr txBox="1">
            <a:spLocks noGrp="1"/>
          </p:cNvSpPr>
          <p:nvPr>
            <p:ph type="title" idx="2" hasCustomPrompt="1"/>
          </p:nvPr>
        </p:nvSpPr>
        <p:spPr>
          <a:xfrm>
            <a:off x="3363300" y="1136125"/>
            <a:ext cx="5067600" cy="62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1" name="Google Shape;91;p3"/>
          <p:cNvSpPr txBox="1">
            <a:spLocks noGrp="1"/>
          </p:cNvSpPr>
          <p:nvPr>
            <p:ph type="subTitle" idx="1"/>
          </p:nvPr>
        </p:nvSpPr>
        <p:spPr>
          <a:xfrm>
            <a:off x="3363300" y="3573875"/>
            <a:ext cx="5067600" cy="43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3"/>
          <p:cNvSpPr/>
          <p:nvPr/>
        </p:nvSpPr>
        <p:spPr>
          <a:xfrm rot="10800000">
            <a:off x="6752800" y="41974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8233819" y="4007366"/>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3"/>
          <p:cNvGrpSpPr/>
          <p:nvPr/>
        </p:nvGrpSpPr>
        <p:grpSpPr>
          <a:xfrm rot="-2020112">
            <a:off x="3747905" y="-659659"/>
            <a:ext cx="1402954" cy="1106674"/>
            <a:chOff x="4435800" y="2249550"/>
            <a:chExt cx="422500" cy="333275"/>
          </a:xfrm>
        </p:grpSpPr>
        <p:sp>
          <p:nvSpPr>
            <p:cNvPr id="95" name="Google Shape;95;p3"/>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3"/>
          <p:cNvGrpSpPr/>
          <p:nvPr/>
        </p:nvGrpSpPr>
        <p:grpSpPr>
          <a:xfrm rot="-2421294">
            <a:off x="8494207" y="-592975"/>
            <a:ext cx="1267613" cy="1237321"/>
            <a:chOff x="4398550" y="1304850"/>
            <a:chExt cx="266625" cy="260250"/>
          </a:xfrm>
        </p:grpSpPr>
        <p:sp>
          <p:nvSpPr>
            <p:cNvPr id="99" name="Google Shape;99;p3"/>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rot="10800000" flipH="1">
            <a:off x="5588375" y="-1615950"/>
            <a:ext cx="2527477" cy="2409652"/>
            <a:chOff x="5345625" y="1289813"/>
            <a:chExt cx="2527477" cy="2409652"/>
          </a:xfrm>
        </p:grpSpPr>
        <p:sp>
          <p:nvSpPr>
            <p:cNvPr id="118" name="Google Shape;118;p3"/>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rot="10800000">
            <a:off x="8430899" y="562145"/>
            <a:ext cx="419148" cy="572658"/>
            <a:chOff x="8543498" y="1890177"/>
            <a:chExt cx="584179" cy="798130"/>
          </a:xfrm>
        </p:grpSpPr>
        <p:sp>
          <p:nvSpPr>
            <p:cNvPr id="121" name="Google Shape;121;p3"/>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3"/>
          <p:cNvSpPr/>
          <p:nvPr/>
        </p:nvSpPr>
        <p:spPr>
          <a:xfrm rot="8378849">
            <a:off x="4853080" y="6056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8378849">
            <a:off x="6196705" y="479237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3"/>
          <p:cNvGrpSpPr/>
          <p:nvPr/>
        </p:nvGrpSpPr>
        <p:grpSpPr>
          <a:xfrm rot="1076557">
            <a:off x="3742963" y="4673300"/>
            <a:ext cx="1870205" cy="1296319"/>
            <a:chOff x="4698575" y="2004400"/>
            <a:chExt cx="345700" cy="239625"/>
          </a:xfrm>
        </p:grpSpPr>
        <p:sp>
          <p:nvSpPr>
            <p:cNvPr id="127" name="Google Shape;127;p3"/>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80644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11/5/2023</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4868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8"/>
        <p:cNvGrpSpPr/>
        <p:nvPr/>
      </p:nvGrpSpPr>
      <p:grpSpPr>
        <a:xfrm>
          <a:off x="0" y="0"/>
          <a:ext cx="0" cy="0"/>
          <a:chOff x="0" y="0"/>
          <a:chExt cx="0" cy="0"/>
        </a:xfrm>
      </p:grpSpPr>
      <p:sp>
        <p:nvSpPr>
          <p:cNvPr id="329" name="Google Shape;329;p7"/>
          <p:cNvSpPr txBox="1">
            <a:spLocks noGrp="1"/>
          </p:cNvSpPr>
          <p:nvPr>
            <p:ph type="body" idx="1"/>
          </p:nvPr>
        </p:nvSpPr>
        <p:spPr>
          <a:xfrm>
            <a:off x="720000" y="1466675"/>
            <a:ext cx="4506600" cy="26166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lvl1pPr>
            <a:lvl2pPr marL="914400" lvl="1" indent="-323850" rtl="0">
              <a:lnSpc>
                <a:spcPct val="115000"/>
              </a:lnSpc>
              <a:spcBef>
                <a:spcPts val="0"/>
              </a:spcBef>
              <a:spcAft>
                <a:spcPts val="0"/>
              </a:spcAft>
              <a:buSzPts val="1500"/>
              <a:buChar char="○"/>
              <a:defRPr/>
            </a:lvl2pPr>
            <a:lvl3pPr marL="1371600" lvl="2" indent="-323850" rtl="0">
              <a:lnSpc>
                <a:spcPct val="115000"/>
              </a:lnSpc>
              <a:spcBef>
                <a:spcPts val="1600"/>
              </a:spcBef>
              <a:spcAft>
                <a:spcPts val="0"/>
              </a:spcAft>
              <a:buSzPts val="1500"/>
              <a:buChar char="■"/>
              <a:defRPr/>
            </a:lvl3pPr>
            <a:lvl4pPr marL="1828800" lvl="3" indent="-323850" rtl="0">
              <a:lnSpc>
                <a:spcPct val="115000"/>
              </a:lnSpc>
              <a:spcBef>
                <a:spcPts val="1600"/>
              </a:spcBef>
              <a:spcAft>
                <a:spcPts val="0"/>
              </a:spcAft>
              <a:buSzPts val="1500"/>
              <a:buChar char="●"/>
              <a:defRPr/>
            </a:lvl4pPr>
            <a:lvl5pPr marL="2286000" lvl="4" indent="-323850" rtl="0">
              <a:lnSpc>
                <a:spcPct val="115000"/>
              </a:lnSpc>
              <a:spcBef>
                <a:spcPts val="1600"/>
              </a:spcBef>
              <a:spcAft>
                <a:spcPts val="0"/>
              </a:spcAft>
              <a:buSzPts val="1500"/>
              <a:buChar char="○"/>
              <a:defRPr/>
            </a:lvl5pPr>
            <a:lvl6pPr marL="2743200" lvl="5" indent="-323850" rtl="0">
              <a:lnSpc>
                <a:spcPct val="115000"/>
              </a:lnSpc>
              <a:spcBef>
                <a:spcPts val="1600"/>
              </a:spcBef>
              <a:spcAft>
                <a:spcPts val="0"/>
              </a:spcAft>
              <a:buSzPts val="1500"/>
              <a:buChar char="■"/>
              <a:defRPr/>
            </a:lvl6pPr>
            <a:lvl7pPr marL="3200400" lvl="6" indent="-323850" rtl="0">
              <a:lnSpc>
                <a:spcPct val="115000"/>
              </a:lnSpc>
              <a:spcBef>
                <a:spcPts val="1600"/>
              </a:spcBef>
              <a:spcAft>
                <a:spcPts val="0"/>
              </a:spcAft>
              <a:buSzPts val="1500"/>
              <a:buChar char="●"/>
              <a:defRPr/>
            </a:lvl7pPr>
            <a:lvl8pPr marL="3657600" lvl="7" indent="-323850" rtl="0">
              <a:lnSpc>
                <a:spcPct val="115000"/>
              </a:lnSpc>
              <a:spcBef>
                <a:spcPts val="1600"/>
              </a:spcBef>
              <a:spcAft>
                <a:spcPts val="0"/>
              </a:spcAft>
              <a:buSzPts val="1500"/>
              <a:buChar char="○"/>
              <a:defRPr/>
            </a:lvl8pPr>
            <a:lvl9pPr marL="4114800" lvl="8" indent="-323850" rtl="0">
              <a:lnSpc>
                <a:spcPct val="115000"/>
              </a:lnSpc>
              <a:spcBef>
                <a:spcPts val="1600"/>
              </a:spcBef>
              <a:spcAft>
                <a:spcPts val="1600"/>
              </a:spcAft>
              <a:buSzPts val="1500"/>
              <a:buChar char="■"/>
              <a:defRPr/>
            </a:lvl9pPr>
          </a:lstStyle>
          <a:p>
            <a:endParaRPr/>
          </a:p>
        </p:txBody>
      </p:sp>
      <p:sp>
        <p:nvSpPr>
          <p:cNvPr id="330" name="Google Shape;330;p7"/>
          <p:cNvSpPr txBox="1">
            <a:spLocks noGrp="1"/>
          </p:cNvSpPr>
          <p:nvPr>
            <p:ph type="title"/>
          </p:nvPr>
        </p:nvSpPr>
        <p:spPr>
          <a:xfrm>
            <a:off x="720000" y="445025"/>
            <a:ext cx="4506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7"/>
          <p:cNvSpPr/>
          <p:nvPr/>
        </p:nvSpPr>
        <p:spPr>
          <a:xfrm>
            <a:off x="-441525" y="3706175"/>
            <a:ext cx="2829052" cy="1513526"/>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dk2"/>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7"/>
          <p:cNvGrpSpPr/>
          <p:nvPr/>
        </p:nvGrpSpPr>
        <p:grpSpPr>
          <a:xfrm rot="801925">
            <a:off x="8556746" y="4352034"/>
            <a:ext cx="1267606" cy="1237323"/>
            <a:chOff x="4398550" y="1304850"/>
            <a:chExt cx="266625" cy="260250"/>
          </a:xfrm>
        </p:grpSpPr>
        <p:sp>
          <p:nvSpPr>
            <p:cNvPr id="333" name="Google Shape;333;p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7"/>
          <p:cNvGrpSpPr/>
          <p:nvPr/>
        </p:nvGrpSpPr>
        <p:grpSpPr>
          <a:xfrm rot="-2020112">
            <a:off x="4554130" y="-727034"/>
            <a:ext cx="1402954" cy="1106674"/>
            <a:chOff x="4435800" y="2249550"/>
            <a:chExt cx="422500" cy="333275"/>
          </a:xfrm>
        </p:grpSpPr>
        <p:sp>
          <p:nvSpPr>
            <p:cNvPr id="352" name="Google Shape;352;p7"/>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7"/>
          <p:cNvGrpSpPr/>
          <p:nvPr/>
        </p:nvGrpSpPr>
        <p:grpSpPr>
          <a:xfrm rot="10800000" flipH="1">
            <a:off x="7475400" y="-1817113"/>
            <a:ext cx="2527477" cy="2409652"/>
            <a:chOff x="5345625" y="1289813"/>
            <a:chExt cx="2527477" cy="2409652"/>
          </a:xfrm>
        </p:grpSpPr>
        <p:sp>
          <p:nvSpPr>
            <p:cNvPr id="356" name="Google Shape;356;p7"/>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7"/>
          <p:cNvGrpSpPr/>
          <p:nvPr/>
        </p:nvGrpSpPr>
        <p:grpSpPr>
          <a:xfrm rot="5400072">
            <a:off x="3938191" y="4547383"/>
            <a:ext cx="1267615" cy="1237307"/>
            <a:chOff x="4398550" y="1304850"/>
            <a:chExt cx="266625" cy="260250"/>
          </a:xfrm>
        </p:grpSpPr>
        <p:sp>
          <p:nvSpPr>
            <p:cNvPr id="359" name="Google Shape;359;p7"/>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7"/>
          <p:cNvSpPr/>
          <p:nvPr/>
        </p:nvSpPr>
        <p:spPr>
          <a:xfrm rot="-10569953">
            <a:off x="-1010157" y="-741638"/>
            <a:ext cx="1788398" cy="1896869"/>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7"/>
          <p:cNvGrpSpPr/>
          <p:nvPr/>
        </p:nvGrpSpPr>
        <p:grpSpPr>
          <a:xfrm rot="10800000">
            <a:off x="122786" y="3049120"/>
            <a:ext cx="419148" cy="572658"/>
            <a:chOff x="8543498" y="1890177"/>
            <a:chExt cx="584179" cy="798130"/>
          </a:xfrm>
        </p:grpSpPr>
        <p:sp>
          <p:nvSpPr>
            <p:cNvPr id="379" name="Google Shape;379;p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7"/>
          <p:cNvGrpSpPr/>
          <p:nvPr/>
        </p:nvGrpSpPr>
        <p:grpSpPr>
          <a:xfrm rot="10800000">
            <a:off x="8604111" y="894020"/>
            <a:ext cx="419148" cy="572658"/>
            <a:chOff x="8543498" y="1890177"/>
            <a:chExt cx="584179" cy="798130"/>
          </a:xfrm>
        </p:grpSpPr>
        <p:sp>
          <p:nvSpPr>
            <p:cNvPr id="383" name="Google Shape;383;p7"/>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6"/>
        <p:cNvGrpSpPr/>
        <p:nvPr/>
      </p:nvGrpSpPr>
      <p:grpSpPr>
        <a:xfrm>
          <a:off x="0" y="0"/>
          <a:ext cx="0" cy="0"/>
          <a:chOff x="0" y="0"/>
          <a:chExt cx="0" cy="0"/>
        </a:xfrm>
      </p:grpSpPr>
      <p:sp>
        <p:nvSpPr>
          <p:cNvPr id="387" name="Google Shape;387;p8"/>
          <p:cNvSpPr txBox="1">
            <a:spLocks noGrp="1"/>
          </p:cNvSpPr>
          <p:nvPr>
            <p:ph type="title"/>
          </p:nvPr>
        </p:nvSpPr>
        <p:spPr>
          <a:xfrm>
            <a:off x="1632750" y="1307100"/>
            <a:ext cx="587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88" name="Google Shape;388;p8"/>
          <p:cNvGrpSpPr/>
          <p:nvPr/>
        </p:nvGrpSpPr>
        <p:grpSpPr>
          <a:xfrm rot="1678398">
            <a:off x="8082871" y="2432919"/>
            <a:ext cx="1870226" cy="1296342"/>
            <a:chOff x="4698575" y="2004400"/>
            <a:chExt cx="345700" cy="239625"/>
          </a:xfrm>
        </p:grpSpPr>
        <p:sp>
          <p:nvSpPr>
            <p:cNvPr id="389" name="Google Shape;389;p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8"/>
          <p:cNvGrpSpPr/>
          <p:nvPr/>
        </p:nvGrpSpPr>
        <p:grpSpPr>
          <a:xfrm rot="6464191" flipH="1">
            <a:off x="7165382" y="-53460"/>
            <a:ext cx="1402970" cy="1106686"/>
            <a:chOff x="4435800" y="2249550"/>
            <a:chExt cx="422500" cy="333275"/>
          </a:xfrm>
        </p:grpSpPr>
        <p:sp>
          <p:nvSpPr>
            <p:cNvPr id="422" name="Google Shape;422;p8"/>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rot="10800000">
            <a:off x="6000482" y="4235757"/>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8"/>
          <p:cNvGrpSpPr/>
          <p:nvPr/>
        </p:nvGrpSpPr>
        <p:grpSpPr>
          <a:xfrm rot="-9778812">
            <a:off x="3158022" y="-822787"/>
            <a:ext cx="1870215" cy="1296333"/>
            <a:chOff x="4698575" y="2004400"/>
            <a:chExt cx="345700" cy="239625"/>
          </a:xfrm>
        </p:grpSpPr>
        <p:sp>
          <p:nvSpPr>
            <p:cNvPr id="427" name="Google Shape;427;p8"/>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8"/>
          <p:cNvGrpSpPr/>
          <p:nvPr/>
        </p:nvGrpSpPr>
        <p:grpSpPr>
          <a:xfrm rot="7177104">
            <a:off x="4713358" y="4361806"/>
            <a:ext cx="1402945" cy="1106666"/>
            <a:chOff x="4435800" y="2249550"/>
            <a:chExt cx="422500" cy="333275"/>
          </a:xfrm>
        </p:grpSpPr>
        <p:sp>
          <p:nvSpPr>
            <p:cNvPr id="460" name="Google Shape;460;p8"/>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8"/>
          <p:cNvSpPr/>
          <p:nvPr/>
        </p:nvSpPr>
        <p:spPr>
          <a:xfrm rot="10800000">
            <a:off x="6442859" y="-142240"/>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8"/>
          <p:cNvGrpSpPr/>
          <p:nvPr/>
        </p:nvGrpSpPr>
        <p:grpSpPr>
          <a:xfrm rot="8378706">
            <a:off x="-574850" y="2263464"/>
            <a:ext cx="1267613" cy="1237321"/>
            <a:chOff x="4398550" y="1304850"/>
            <a:chExt cx="266625" cy="260250"/>
          </a:xfrm>
        </p:grpSpPr>
        <p:sp>
          <p:nvSpPr>
            <p:cNvPr id="465" name="Google Shape;465;p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8"/>
          <p:cNvSpPr/>
          <p:nvPr/>
        </p:nvSpPr>
        <p:spPr>
          <a:xfrm>
            <a:off x="-205943" y="-183043"/>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8"/>
          <p:cNvGrpSpPr/>
          <p:nvPr/>
        </p:nvGrpSpPr>
        <p:grpSpPr>
          <a:xfrm flipH="1">
            <a:off x="-1094107" y="3485634"/>
            <a:ext cx="2527477" cy="2409652"/>
            <a:chOff x="5345625" y="1289813"/>
            <a:chExt cx="2527477" cy="2409652"/>
          </a:xfrm>
        </p:grpSpPr>
        <p:sp>
          <p:nvSpPr>
            <p:cNvPr id="485" name="Google Shape;485;p8"/>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8"/>
          <p:cNvGrpSpPr/>
          <p:nvPr/>
        </p:nvGrpSpPr>
        <p:grpSpPr>
          <a:xfrm>
            <a:off x="294810" y="1431383"/>
            <a:ext cx="419148" cy="572658"/>
            <a:chOff x="8543498" y="1890177"/>
            <a:chExt cx="584179" cy="798130"/>
          </a:xfrm>
        </p:grpSpPr>
        <p:sp>
          <p:nvSpPr>
            <p:cNvPr id="488" name="Google Shape;488;p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8"/>
          <p:cNvGrpSpPr/>
          <p:nvPr/>
        </p:nvGrpSpPr>
        <p:grpSpPr>
          <a:xfrm>
            <a:off x="8164998" y="3739308"/>
            <a:ext cx="419148" cy="572658"/>
            <a:chOff x="8543498" y="1890177"/>
            <a:chExt cx="584179" cy="798130"/>
          </a:xfrm>
        </p:grpSpPr>
        <p:sp>
          <p:nvSpPr>
            <p:cNvPr id="492" name="Google Shape;492;p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8"/>
          <p:cNvGrpSpPr/>
          <p:nvPr/>
        </p:nvGrpSpPr>
        <p:grpSpPr>
          <a:xfrm rot="8378706">
            <a:off x="1914075" y="4515152"/>
            <a:ext cx="1267613" cy="1237321"/>
            <a:chOff x="4398550" y="1304850"/>
            <a:chExt cx="266625" cy="260250"/>
          </a:xfrm>
        </p:grpSpPr>
        <p:sp>
          <p:nvSpPr>
            <p:cNvPr id="496" name="Google Shape;496;p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8"/>
          <p:cNvGrpSpPr/>
          <p:nvPr/>
        </p:nvGrpSpPr>
        <p:grpSpPr>
          <a:xfrm>
            <a:off x="8325798" y="1199033"/>
            <a:ext cx="419148" cy="572658"/>
            <a:chOff x="8543498" y="1890177"/>
            <a:chExt cx="584179" cy="798130"/>
          </a:xfrm>
        </p:grpSpPr>
        <p:sp>
          <p:nvSpPr>
            <p:cNvPr id="515" name="Google Shape;515;p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8"/>
          <p:cNvGrpSpPr/>
          <p:nvPr/>
        </p:nvGrpSpPr>
        <p:grpSpPr>
          <a:xfrm rot="2421294" flipH="1">
            <a:off x="5077850" y="-646848"/>
            <a:ext cx="1267613" cy="1237321"/>
            <a:chOff x="4398550" y="1304850"/>
            <a:chExt cx="266625" cy="260250"/>
          </a:xfrm>
        </p:grpSpPr>
        <p:sp>
          <p:nvSpPr>
            <p:cNvPr id="519" name="Google Shape;519;p8"/>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8"/>
          <p:cNvSpPr/>
          <p:nvPr/>
        </p:nvSpPr>
        <p:spPr>
          <a:xfrm rot="-2421151">
            <a:off x="1771813" y="31841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2421151">
            <a:off x="7894263" y="449599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2421151">
            <a:off x="1110538" y="8524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title"/>
          </p:nvPr>
        </p:nvSpPr>
        <p:spPr>
          <a:xfrm>
            <a:off x="4122600" y="1535938"/>
            <a:ext cx="4308300" cy="57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2" name="Google Shape;542;p9"/>
          <p:cNvSpPr txBox="1">
            <a:spLocks noGrp="1"/>
          </p:cNvSpPr>
          <p:nvPr>
            <p:ph type="subTitle" idx="1"/>
          </p:nvPr>
        </p:nvSpPr>
        <p:spPr>
          <a:xfrm>
            <a:off x="4122600" y="2252763"/>
            <a:ext cx="4308300" cy="135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grpSp>
        <p:nvGrpSpPr>
          <p:cNvPr id="543" name="Google Shape;543;p9"/>
          <p:cNvGrpSpPr/>
          <p:nvPr/>
        </p:nvGrpSpPr>
        <p:grpSpPr>
          <a:xfrm rot="-2020112">
            <a:off x="8133880" y="-147511"/>
            <a:ext cx="1402954" cy="1106674"/>
            <a:chOff x="4435800" y="2249550"/>
            <a:chExt cx="422500" cy="333275"/>
          </a:xfrm>
        </p:grpSpPr>
        <p:sp>
          <p:nvSpPr>
            <p:cNvPr id="544" name="Google Shape;544;p9"/>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9"/>
          <p:cNvSpPr/>
          <p:nvPr/>
        </p:nvSpPr>
        <p:spPr>
          <a:xfrm rot="-10097885" flipH="1">
            <a:off x="3593394" y="4417085"/>
            <a:ext cx="1560851" cy="1527530"/>
          </a:xfrm>
          <a:custGeom>
            <a:avLst/>
            <a:gdLst/>
            <a:ahLst/>
            <a:cxnLst/>
            <a:rect l="l" t="t" r="r" b="b"/>
            <a:pathLst>
              <a:path w="13638" h="13346" extrusionOk="0">
                <a:moveTo>
                  <a:pt x="7610" y="0"/>
                </a:moveTo>
                <a:cubicBezTo>
                  <a:pt x="6638" y="0"/>
                  <a:pt x="5755" y="378"/>
                  <a:pt x="5269" y="1263"/>
                </a:cubicBezTo>
                <a:cubicBezTo>
                  <a:pt x="5085" y="1579"/>
                  <a:pt x="4820" y="2324"/>
                  <a:pt x="5136" y="2966"/>
                </a:cubicBezTo>
                <a:cubicBezTo>
                  <a:pt x="5218" y="2783"/>
                  <a:pt x="5371" y="2517"/>
                  <a:pt x="5657" y="2201"/>
                </a:cubicBezTo>
                <a:cubicBezTo>
                  <a:pt x="6228" y="1589"/>
                  <a:pt x="6963" y="1303"/>
                  <a:pt x="6963" y="1303"/>
                </a:cubicBezTo>
                <a:lnTo>
                  <a:pt x="6963" y="1303"/>
                </a:lnTo>
                <a:cubicBezTo>
                  <a:pt x="6963" y="1303"/>
                  <a:pt x="6320" y="1742"/>
                  <a:pt x="5850" y="2272"/>
                </a:cubicBezTo>
                <a:cubicBezTo>
                  <a:pt x="5555" y="2610"/>
                  <a:pt x="5381" y="3007"/>
                  <a:pt x="5299" y="3242"/>
                </a:cubicBezTo>
                <a:cubicBezTo>
                  <a:pt x="5371" y="3334"/>
                  <a:pt x="5442" y="3436"/>
                  <a:pt x="5514" y="3538"/>
                </a:cubicBezTo>
                <a:cubicBezTo>
                  <a:pt x="5820" y="3232"/>
                  <a:pt x="6575" y="2508"/>
                  <a:pt x="7269" y="2099"/>
                </a:cubicBezTo>
                <a:cubicBezTo>
                  <a:pt x="8113" y="1599"/>
                  <a:pt x="8523" y="1589"/>
                  <a:pt x="8553" y="1589"/>
                </a:cubicBezTo>
                <a:cubicBezTo>
                  <a:pt x="8555" y="1589"/>
                  <a:pt x="8555" y="1589"/>
                  <a:pt x="8555" y="1589"/>
                </a:cubicBezTo>
                <a:cubicBezTo>
                  <a:pt x="8555" y="1589"/>
                  <a:pt x="8086" y="1681"/>
                  <a:pt x="7331" y="2232"/>
                </a:cubicBezTo>
                <a:cubicBezTo>
                  <a:pt x="6728" y="2671"/>
                  <a:pt x="6034" y="3549"/>
                  <a:pt x="5779" y="3896"/>
                </a:cubicBezTo>
                <a:cubicBezTo>
                  <a:pt x="5984" y="4150"/>
                  <a:pt x="6188" y="4426"/>
                  <a:pt x="6412" y="4701"/>
                </a:cubicBezTo>
                <a:cubicBezTo>
                  <a:pt x="6585" y="4610"/>
                  <a:pt x="6943" y="4314"/>
                  <a:pt x="7544" y="4120"/>
                </a:cubicBezTo>
                <a:cubicBezTo>
                  <a:pt x="8196" y="3900"/>
                  <a:pt x="8741" y="3872"/>
                  <a:pt x="8978" y="3872"/>
                </a:cubicBezTo>
                <a:cubicBezTo>
                  <a:pt x="9061" y="3872"/>
                  <a:pt x="9106" y="3875"/>
                  <a:pt x="9106" y="3875"/>
                </a:cubicBezTo>
                <a:cubicBezTo>
                  <a:pt x="9106" y="3875"/>
                  <a:pt x="8361" y="4048"/>
                  <a:pt x="7596" y="4334"/>
                </a:cubicBezTo>
                <a:cubicBezTo>
                  <a:pt x="7055" y="4538"/>
                  <a:pt x="6769" y="4885"/>
                  <a:pt x="6646" y="5007"/>
                </a:cubicBezTo>
                <a:cubicBezTo>
                  <a:pt x="7055" y="5518"/>
                  <a:pt x="7494" y="6059"/>
                  <a:pt x="7932" y="6590"/>
                </a:cubicBezTo>
                <a:cubicBezTo>
                  <a:pt x="8075" y="6497"/>
                  <a:pt x="8443" y="6304"/>
                  <a:pt x="8882" y="6212"/>
                </a:cubicBezTo>
                <a:cubicBezTo>
                  <a:pt x="9040" y="6178"/>
                  <a:pt x="9182" y="6166"/>
                  <a:pt x="9305" y="6166"/>
                </a:cubicBezTo>
                <a:cubicBezTo>
                  <a:pt x="9631" y="6166"/>
                  <a:pt x="9821" y="6252"/>
                  <a:pt x="9821" y="6252"/>
                </a:cubicBezTo>
                <a:cubicBezTo>
                  <a:pt x="9821" y="6252"/>
                  <a:pt x="9422" y="6273"/>
                  <a:pt x="8912" y="6436"/>
                </a:cubicBezTo>
                <a:cubicBezTo>
                  <a:pt x="8565" y="6549"/>
                  <a:pt x="8320" y="6773"/>
                  <a:pt x="8188" y="6896"/>
                </a:cubicBezTo>
                <a:cubicBezTo>
                  <a:pt x="8780" y="7610"/>
                  <a:pt x="11606" y="10876"/>
                  <a:pt x="11606" y="10876"/>
                </a:cubicBezTo>
                <a:cubicBezTo>
                  <a:pt x="11606" y="10876"/>
                  <a:pt x="10443" y="9631"/>
                  <a:pt x="8973" y="8059"/>
                </a:cubicBezTo>
                <a:cubicBezTo>
                  <a:pt x="8882" y="8263"/>
                  <a:pt x="8565" y="9059"/>
                  <a:pt x="8483" y="9610"/>
                </a:cubicBezTo>
                <a:cubicBezTo>
                  <a:pt x="8448" y="9831"/>
                  <a:pt x="8441" y="10040"/>
                  <a:pt x="8447" y="10218"/>
                </a:cubicBezTo>
                <a:lnTo>
                  <a:pt x="8447" y="10218"/>
                </a:lnTo>
                <a:cubicBezTo>
                  <a:pt x="8434" y="10076"/>
                  <a:pt x="8421" y="9912"/>
                  <a:pt x="8412" y="9733"/>
                </a:cubicBezTo>
                <a:cubicBezTo>
                  <a:pt x="8381" y="9212"/>
                  <a:pt x="8647" y="8130"/>
                  <a:pt x="8759" y="7835"/>
                </a:cubicBezTo>
                <a:cubicBezTo>
                  <a:pt x="8238" y="7284"/>
                  <a:pt x="7687" y="6692"/>
                  <a:pt x="7147" y="6110"/>
                </a:cubicBezTo>
                <a:cubicBezTo>
                  <a:pt x="6993" y="6345"/>
                  <a:pt x="6657" y="6885"/>
                  <a:pt x="6371" y="7518"/>
                </a:cubicBezTo>
                <a:cubicBezTo>
                  <a:pt x="5993" y="8375"/>
                  <a:pt x="5646" y="9835"/>
                  <a:pt x="5646" y="9835"/>
                </a:cubicBezTo>
                <a:cubicBezTo>
                  <a:pt x="5646" y="9835"/>
                  <a:pt x="5718" y="8681"/>
                  <a:pt x="6086" y="7651"/>
                </a:cubicBezTo>
                <a:cubicBezTo>
                  <a:pt x="6351" y="6885"/>
                  <a:pt x="6718" y="6161"/>
                  <a:pt x="6891" y="5844"/>
                </a:cubicBezTo>
                <a:cubicBezTo>
                  <a:pt x="6514" y="5436"/>
                  <a:pt x="6136" y="5028"/>
                  <a:pt x="5779" y="4651"/>
                </a:cubicBezTo>
                <a:cubicBezTo>
                  <a:pt x="5432" y="4998"/>
                  <a:pt x="4616" y="5885"/>
                  <a:pt x="4340" y="6324"/>
                </a:cubicBezTo>
                <a:cubicBezTo>
                  <a:pt x="3963" y="6937"/>
                  <a:pt x="3351" y="8498"/>
                  <a:pt x="3351" y="8498"/>
                </a:cubicBezTo>
                <a:cubicBezTo>
                  <a:pt x="3351" y="8498"/>
                  <a:pt x="3503" y="7273"/>
                  <a:pt x="4156" y="6212"/>
                </a:cubicBezTo>
                <a:cubicBezTo>
                  <a:pt x="4667" y="5395"/>
                  <a:pt x="5259" y="4651"/>
                  <a:pt x="5494" y="4334"/>
                </a:cubicBezTo>
                <a:cubicBezTo>
                  <a:pt x="5361" y="4202"/>
                  <a:pt x="5238" y="4069"/>
                  <a:pt x="5126" y="3946"/>
                </a:cubicBezTo>
                <a:cubicBezTo>
                  <a:pt x="5125" y="3945"/>
                  <a:pt x="5124" y="3945"/>
                  <a:pt x="5121" y="3945"/>
                </a:cubicBezTo>
                <a:cubicBezTo>
                  <a:pt x="5032" y="3945"/>
                  <a:pt x="4017" y="4411"/>
                  <a:pt x="3462" y="4916"/>
                </a:cubicBezTo>
                <a:cubicBezTo>
                  <a:pt x="2666" y="5630"/>
                  <a:pt x="1820" y="6814"/>
                  <a:pt x="1820" y="6814"/>
                </a:cubicBezTo>
                <a:cubicBezTo>
                  <a:pt x="1820" y="6814"/>
                  <a:pt x="2575" y="5375"/>
                  <a:pt x="3310" y="4701"/>
                </a:cubicBezTo>
                <a:cubicBezTo>
                  <a:pt x="3830" y="4222"/>
                  <a:pt x="4494" y="3834"/>
                  <a:pt x="4820" y="3651"/>
                </a:cubicBezTo>
                <a:cubicBezTo>
                  <a:pt x="4759" y="3589"/>
                  <a:pt x="4687" y="3528"/>
                  <a:pt x="4616" y="3477"/>
                </a:cubicBezTo>
                <a:cubicBezTo>
                  <a:pt x="4457" y="3457"/>
                  <a:pt x="4291" y="3438"/>
                  <a:pt x="4120" y="3438"/>
                </a:cubicBezTo>
                <a:cubicBezTo>
                  <a:pt x="3928" y="3438"/>
                  <a:pt x="3729" y="3462"/>
                  <a:pt x="3524" y="3538"/>
                </a:cubicBezTo>
                <a:cubicBezTo>
                  <a:pt x="3034" y="3712"/>
                  <a:pt x="2595" y="4130"/>
                  <a:pt x="2595" y="4130"/>
                </a:cubicBezTo>
                <a:cubicBezTo>
                  <a:pt x="2595" y="4130"/>
                  <a:pt x="2891" y="3630"/>
                  <a:pt x="3503" y="3365"/>
                </a:cubicBezTo>
                <a:cubicBezTo>
                  <a:pt x="3769" y="3252"/>
                  <a:pt x="3993" y="3202"/>
                  <a:pt x="4187" y="3181"/>
                </a:cubicBezTo>
                <a:cubicBezTo>
                  <a:pt x="3798" y="2962"/>
                  <a:pt x="3418" y="2864"/>
                  <a:pt x="3059" y="2864"/>
                </a:cubicBezTo>
                <a:cubicBezTo>
                  <a:pt x="1273" y="2864"/>
                  <a:pt x="1" y="5301"/>
                  <a:pt x="595" y="7518"/>
                </a:cubicBezTo>
                <a:cubicBezTo>
                  <a:pt x="1156" y="9641"/>
                  <a:pt x="3462" y="11580"/>
                  <a:pt x="3462" y="11580"/>
                </a:cubicBezTo>
                <a:cubicBezTo>
                  <a:pt x="3462" y="11580"/>
                  <a:pt x="3340" y="10457"/>
                  <a:pt x="3605" y="9508"/>
                </a:cubicBezTo>
                <a:cubicBezTo>
                  <a:pt x="3872" y="8591"/>
                  <a:pt x="4547" y="6971"/>
                  <a:pt x="5355" y="6971"/>
                </a:cubicBezTo>
                <a:cubicBezTo>
                  <a:pt x="5384" y="6971"/>
                  <a:pt x="5413" y="6973"/>
                  <a:pt x="5442" y="6977"/>
                </a:cubicBezTo>
                <a:cubicBezTo>
                  <a:pt x="6290" y="7110"/>
                  <a:pt x="3809" y="9916"/>
                  <a:pt x="4116" y="11641"/>
                </a:cubicBezTo>
                <a:cubicBezTo>
                  <a:pt x="4381" y="13100"/>
                  <a:pt x="7371" y="13345"/>
                  <a:pt x="7371" y="13345"/>
                </a:cubicBezTo>
                <a:cubicBezTo>
                  <a:pt x="7371" y="13345"/>
                  <a:pt x="6759" y="13151"/>
                  <a:pt x="6433" y="12253"/>
                </a:cubicBezTo>
                <a:cubicBezTo>
                  <a:pt x="6147" y="11437"/>
                  <a:pt x="6789" y="8712"/>
                  <a:pt x="7453" y="8600"/>
                </a:cubicBezTo>
                <a:cubicBezTo>
                  <a:pt x="7471" y="8597"/>
                  <a:pt x="7487" y="8596"/>
                  <a:pt x="7503" y="8596"/>
                </a:cubicBezTo>
                <a:cubicBezTo>
                  <a:pt x="8227" y="8596"/>
                  <a:pt x="6545" y="11585"/>
                  <a:pt x="8014" y="12794"/>
                </a:cubicBezTo>
                <a:cubicBezTo>
                  <a:pt x="8251" y="12992"/>
                  <a:pt x="8512" y="13068"/>
                  <a:pt x="8784" y="13068"/>
                </a:cubicBezTo>
                <a:cubicBezTo>
                  <a:pt x="9495" y="13068"/>
                  <a:pt x="10286" y="12549"/>
                  <a:pt x="10943" y="12335"/>
                </a:cubicBezTo>
                <a:cubicBezTo>
                  <a:pt x="11314" y="12214"/>
                  <a:pt x="11690" y="12178"/>
                  <a:pt x="12005" y="12178"/>
                </a:cubicBezTo>
                <a:cubicBezTo>
                  <a:pt x="12461" y="12178"/>
                  <a:pt x="12790" y="12253"/>
                  <a:pt x="12790" y="12253"/>
                </a:cubicBezTo>
                <a:cubicBezTo>
                  <a:pt x="12790" y="12253"/>
                  <a:pt x="12831" y="11774"/>
                  <a:pt x="12903" y="10712"/>
                </a:cubicBezTo>
                <a:cubicBezTo>
                  <a:pt x="12964" y="9641"/>
                  <a:pt x="13637" y="8885"/>
                  <a:pt x="13107" y="8212"/>
                </a:cubicBezTo>
                <a:cubicBezTo>
                  <a:pt x="12576" y="7529"/>
                  <a:pt x="10576" y="7885"/>
                  <a:pt x="10769" y="7314"/>
                </a:cubicBezTo>
                <a:cubicBezTo>
                  <a:pt x="10820" y="7169"/>
                  <a:pt x="10995" y="7115"/>
                  <a:pt x="11228" y="7115"/>
                </a:cubicBezTo>
                <a:cubicBezTo>
                  <a:pt x="11934" y="7115"/>
                  <a:pt x="13178" y="7610"/>
                  <a:pt x="13178" y="7610"/>
                </a:cubicBezTo>
                <a:cubicBezTo>
                  <a:pt x="13178" y="7610"/>
                  <a:pt x="13157" y="7089"/>
                  <a:pt x="13127" y="5875"/>
                </a:cubicBezTo>
                <a:cubicBezTo>
                  <a:pt x="13096" y="4660"/>
                  <a:pt x="9453" y="5395"/>
                  <a:pt x="9443" y="4701"/>
                </a:cubicBezTo>
                <a:cubicBezTo>
                  <a:pt x="9435" y="4130"/>
                  <a:pt x="11403" y="4076"/>
                  <a:pt x="12144" y="4076"/>
                </a:cubicBezTo>
                <a:cubicBezTo>
                  <a:pt x="12316" y="4076"/>
                  <a:pt x="12423" y="4079"/>
                  <a:pt x="12423" y="4079"/>
                </a:cubicBezTo>
                <a:cubicBezTo>
                  <a:pt x="12423" y="4079"/>
                  <a:pt x="12454" y="3191"/>
                  <a:pt x="11280" y="1762"/>
                </a:cubicBezTo>
                <a:cubicBezTo>
                  <a:pt x="10405" y="694"/>
                  <a:pt x="8926" y="0"/>
                  <a:pt x="761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rot="8271433" flipH="1">
            <a:off x="3677800" y="-996431"/>
            <a:ext cx="1788397" cy="1896867"/>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flipH="1">
            <a:off x="6639575" y="3568523"/>
            <a:ext cx="3086348" cy="1651178"/>
          </a:xfrm>
          <a:custGeom>
            <a:avLst/>
            <a:gdLst/>
            <a:ahLst/>
            <a:cxnLst/>
            <a:rect l="l" t="t" r="r" b="b"/>
            <a:pathLst>
              <a:path w="28462" h="15227" extrusionOk="0">
                <a:moveTo>
                  <a:pt x="1255" y="0"/>
                </a:moveTo>
                <a:cubicBezTo>
                  <a:pt x="827" y="0"/>
                  <a:pt x="409" y="41"/>
                  <a:pt x="1" y="143"/>
                </a:cubicBezTo>
                <a:lnTo>
                  <a:pt x="1" y="15226"/>
                </a:lnTo>
                <a:lnTo>
                  <a:pt x="28462" y="15226"/>
                </a:lnTo>
                <a:cubicBezTo>
                  <a:pt x="27779" y="12532"/>
                  <a:pt x="26584" y="10317"/>
                  <a:pt x="23951" y="9369"/>
                </a:cubicBezTo>
                <a:cubicBezTo>
                  <a:pt x="22931" y="8991"/>
                  <a:pt x="21931" y="8838"/>
                  <a:pt x="20941" y="8838"/>
                </a:cubicBezTo>
                <a:cubicBezTo>
                  <a:pt x="19635" y="8838"/>
                  <a:pt x="18339" y="9113"/>
                  <a:pt x="16992" y="9542"/>
                </a:cubicBezTo>
                <a:cubicBezTo>
                  <a:pt x="15400" y="10052"/>
                  <a:pt x="13859" y="10705"/>
                  <a:pt x="12267" y="10705"/>
                </a:cubicBezTo>
                <a:cubicBezTo>
                  <a:pt x="11644" y="10705"/>
                  <a:pt x="11011" y="10603"/>
                  <a:pt x="10358" y="10358"/>
                </a:cubicBezTo>
                <a:cubicBezTo>
                  <a:pt x="8930" y="9807"/>
                  <a:pt x="8063" y="8582"/>
                  <a:pt x="7582" y="7011"/>
                </a:cubicBezTo>
                <a:cubicBezTo>
                  <a:pt x="7144" y="5562"/>
                  <a:pt x="7011" y="4103"/>
                  <a:pt x="6246" y="2806"/>
                </a:cubicBezTo>
                <a:cubicBezTo>
                  <a:pt x="5532" y="1602"/>
                  <a:pt x="4460" y="776"/>
                  <a:pt x="3215" y="327"/>
                </a:cubicBezTo>
                <a:cubicBezTo>
                  <a:pt x="2643" y="123"/>
                  <a:pt x="1949" y="0"/>
                  <a:pt x="1255" y="0"/>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9"/>
          <p:cNvGrpSpPr/>
          <p:nvPr/>
        </p:nvGrpSpPr>
        <p:grpSpPr>
          <a:xfrm rot="-2421294">
            <a:off x="6274282" y="-592975"/>
            <a:ext cx="1267613" cy="1237321"/>
            <a:chOff x="4398550" y="1304850"/>
            <a:chExt cx="266625" cy="260250"/>
          </a:xfrm>
        </p:grpSpPr>
        <p:sp>
          <p:nvSpPr>
            <p:cNvPr id="551" name="Google Shape;551;p9"/>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9"/>
          <p:cNvGrpSpPr/>
          <p:nvPr/>
        </p:nvGrpSpPr>
        <p:grpSpPr>
          <a:xfrm rot="10800000">
            <a:off x="3703449" y="682570"/>
            <a:ext cx="419148" cy="572658"/>
            <a:chOff x="8543498" y="1890177"/>
            <a:chExt cx="584179" cy="798130"/>
          </a:xfrm>
        </p:grpSpPr>
        <p:sp>
          <p:nvSpPr>
            <p:cNvPr id="570" name="Google Shape;570;p9"/>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780"/>
        <p:cNvGrpSpPr/>
        <p:nvPr/>
      </p:nvGrpSpPr>
      <p:grpSpPr>
        <a:xfrm>
          <a:off x="0" y="0"/>
          <a:ext cx="0" cy="0"/>
          <a:chOff x="0" y="0"/>
          <a:chExt cx="0" cy="0"/>
        </a:xfrm>
      </p:grpSpPr>
      <p:grpSp>
        <p:nvGrpSpPr>
          <p:cNvPr id="781" name="Google Shape;781;p14"/>
          <p:cNvGrpSpPr/>
          <p:nvPr/>
        </p:nvGrpSpPr>
        <p:grpSpPr>
          <a:xfrm rot="-9778812">
            <a:off x="3670222" y="-468860"/>
            <a:ext cx="1870215" cy="1296333"/>
            <a:chOff x="4698575" y="2004400"/>
            <a:chExt cx="345700" cy="239625"/>
          </a:xfrm>
        </p:grpSpPr>
        <p:sp>
          <p:nvSpPr>
            <p:cNvPr id="782" name="Google Shape;782;p14"/>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4"/>
          <p:cNvGrpSpPr/>
          <p:nvPr/>
        </p:nvGrpSpPr>
        <p:grpSpPr>
          <a:xfrm rot="2421294" flipH="1">
            <a:off x="-955850" y="1805275"/>
            <a:ext cx="1267613" cy="1237321"/>
            <a:chOff x="4398550" y="1304850"/>
            <a:chExt cx="266625" cy="260250"/>
          </a:xfrm>
        </p:grpSpPr>
        <p:sp>
          <p:nvSpPr>
            <p:cNvPr id="815" name="Google Shape;815;p14"/>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14"/>
          <p:cNvSpPr/>
          <p:nvPr/>
        </p:nvSpPr>
        <p:spPr>
          <a:xfrm rot="10800000" flipH="1">
            <a:off x="-282143" y="40378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14"/>
          <p:cNvGrpSpPr/>
          <p:nvPr/>
        </p:nvGrpSpPr>
        <p:grpSpPr>
          <a:xfrm rot="9924223">
            <a:off x="-1017719" y="-1122292"/>
            <a:ext cx="2527410" cy="2409588"/>
            <a:chOff x="5345625" y="1289813"/>
            <a:chExt cx="2527477" cy="2409652"/>
          </a:xfrm>
        </p:grpSpPr>
        <p:sp>
          <p:nvSpPr>
            <p:cNvPr id="835" name="Google Shape;835;p14"/>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14"/>
          <p:cNvGrpSpPr/>
          <p:nvPr/>
        </p:nvGrpSpPr>
        <p:grpSpPr>
          <a:xfrm rot="10800000" flipH="1">
            <a:off x="2924185" y="253070"/>
            <a:ext cx="419148" cy="572658"/>
            <a:chOff x="8543498" y="1890177"/>
            <a:chExt cx="584179" cy="798130"/>
          </a:xfrm>
        </p:grpSpPr>
        <p:sp>
          <p:nvSpPr>
            <p:cNvPr id="838" name="Google Shape;838;p14"/>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8378706">
            <a:off x="4239650" y="4563187"/>
            <a:ext cx="1267613" cy="1237321"/>
            <a:chOff x="4398550" y="1304850"/>
            <a:chExt cx="266625" cy="260250"/>
          </a:xfrm>
        </p:grpSpPr>
        <p:sp>
          <p:nvSpPr>
            <p:cNvPr id="842" name="Google Shape;842;p14"/>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14"/>
          <p:cNvSpPr txBox="1">
            <a:spLocks noGrp="1"/>
          </p:cNvSpPr>
          <p:nvPr>
            <p:ph type="title"/>
          </p:nvPr>
        </p:nvSpPr>
        <p:spPr>
          <a:xfrm>
            <a:off x="713100" y="1189100"/>
            <a:ext cx="47793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5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61" name="Google Shape;861;p14"/>
          <p:cNvSpPr txBox="1">
            <a:spLocks noGrp="1"/>
          </p:cNvSpPr>
          <p:nvPr>
            <p:ph type="subTitle" idx="1"/>
          </p:nvPr>
        </p:nvSpPr>
        <p:spPr>
          <a:xfrm>
            <a:off x="713100" y="3153500"/>
            <a:ext cx="47793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98"/>
        <p:cNvGrpSpPr/>
        <p:nvPr/>
      </p:nvGrpSpPr>
      <p:grpSpPr>
        <a:xfrm>
          <a:off x="0" y="0"/>
          <a:ext cx="0" cy="0"/>
          <a:chOff x="0" y="0"/>
          <a:chExt cx="0" cy="0"/>
        </a:xfrm>
      </p:grpSpPr>
      <p:sp>
        <p:nvSpPr>
          <p:cNvPr id="1299" name="Google Shape;1299;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0" name="Google Shape;1300;p21"/>
          <p:cNvSpPr txBox="1">
            <a:spLocks noGrp="1"/>
          </p:cNvSpPr>
          <p:nvPr>
            <p:ph type="title" idx="2"/>
          </p:nvPr>
        </p:nvSpPr>
        <p:spPr>
          <a:xfrm>
            <a:off x="937700" y="3396063"/>
            <a:ext cx="2175300" cy="3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1" name="Google Shape;1301;p21"/>
          <p:cNvSpPr txBox="1">
            <a:spLocks noGrp="1"/>
          </p:cNvSpPr>
          <p:nvPr>
            <p:ph type="subTitle" idx="1"/>
          </p:nvPr>
        </p:nvSpPr>
        <p:spPr>
          <a:xfrm>
            <a:off x="937700" y="3801458"/>
            <a:ext cx="2175300" cy="7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302" name="Google Shape;1302;p21"/>
          <p:cNvSpPr txBox="1">
            <a:spLocks noGrp="1"/>
          </p:cNvSpPr>
          <p:nvPr>
            <p:ph type="title" idx="3"/>
          </p:nvPr>
        </p:nvSpPr>
        <p:spPr>
          <a:xfrm>
            <a:off x="3484422" y="3396063"/>
            <a:ext cx="2175300" cy="3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3" name="Google Shape;1303;p21"/>
          <p:cNvSpPr txBox="1">
            <a:spLocks noGrp="1"/>
          </p:cNvSpPr>
          <p:nvPr>
            <p:ph type="subTitle" idx="4"/>
          </p:nvPr>
        </p:nvSpPr>
        <p:spPr>
          <a:xfrm>
            <a:off x="3484422" y="3801458"/>
            <a:ext cx="2175300" cy="7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304" name="Google Shape;1304;p21"/>
          <p:cNvSpPr txBox="1">
            <a:spLocks noGrp="1"/>
          </p:cNvSpPr>
          <p:nvPr>
            <p:ph type="title" idx="5"/>
          </p:nvPr>
        </p:nvSpPr>
        <p:spPr>
          <a:xfrm>
            <a:off x="6031150" y="3396063"/>
            <a:ext cx="2175300" cy="3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5" name="Google Shape;1305;p21"/>
          <p:cNvSpPr txBox="1">
            <a:spLocks noGrp="1"/>
          </p:cNvSpPr>
          <p:nvPr>
            <p:ph type="subTitle" idx="6"/>
          </p:nvPr>
        </p:nvSpPr>
        <p:spPr>
          <a:xfrm>
            <a:off x="6031150" y="3801458"/>
            <a:ext cx="2175300" cy="77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grpSp>
        <p:nvGrpSpPr>
          <p:cNvPr id="1306" name="Google Shape;1306;p21"/>
          <p:cNvGrpSpPr/>
          <p:nvPr/>
        </p:nvGrpSpPr>
        <p:grpSpPr>
          <a:xfrm rot="10800000" flipH="1">
            <a:off x="7607663" y="-1000613"/>
            <a:ext cx="2527477" cy="2409652"/>
            <a:chOff x="5345625" y="1289813"/>
            <a:chExt cx="2527477" cy="2409652"/>
          </a:xfrm>
        </p:grpSpPr>
        <p:sp>
          <p:nvSpPr>
            <p:cNvPr id="1307" name="Google Shape;1307;p21"/>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1"/>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21"/>
          <p:cNvGrpSpPr/>
          <p:nvPr/>
        </p:nvGrpSpPr>
        <p:grpSpPr>
          <a:xfrm rot="10800000" flipH="1">
            <a:off x="-1375663" y="4574263"/>
            <a:ext cx="2527477" cy="2409652"/>
            <a:chOff x="5345625" y="1289813"/>
            <a:chExt cx="2527477" cy="2409652"/>
          </a:xfrm>
        </p:grpSpPr>
        <p:sp>
          <p:nvSpPr>
            <p:cNvPr id="1310" name="Google Shape;1310;p21"/>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21"/>
          <p:cNvSpPr/>
          <p:nvPr/>
        </p:nvSpPr>
        <p:spPr>
          <a:xfrm>
            <a:off x="-245494" y="-509816"/>
            <a:ext cx="3239657" cy="1527530"/>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21"/>
          <p:cNvGrpSpPr/>
          <p:nvPr/>
        </p:nvGrpSpPr>
        <p:grpSpPr>
          <a:xfrm rot="-2421294">
            <a:off x="6090269" y="-637213"/>
            <a:ext cx="1267613" cy="1237321"/>
            <a:chOff x="4398550" y="1304850"/>
            <a:chExt cx="266625" cy="260250"/>
          </a:xfrm>
        </p:grpSpPr>
        <p:sp>
          <p:nvSpPr>
            <p:cNvPr id="1314" name="Google Shape;1314;p21"/>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1"/>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1"/>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1"/>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1"/>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21"/>
          <p:cNvGrpSpPr/>
          <p:nvPr/>
        </p:nvGrpSpPr>
        <p:grpSpPr>
          <a:xfrm rot="4673526" flipH="1">
            <a:off x="-813390" y="1894615"/>
            <a:ext cx="1402940" cy="1106662"/>
            <a:chOff x="4435800" y="2249550"/>
            <a:chExt cx="422500" cy="333275"/>
          </a:xfrm>
        </p:grpSpPr>
        <p:sp>
          <p:nvSpPr>
            <p:cNvPr id="1333" name="Google Shape;1333;p21"/>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1"/>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1"/>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21"/>
          <p:cNvSpPr/>
          <p:nvPr/>
        </p:nvSpPr>
        <p:spPr>
          <a:xfrm flipH="1">
            <a:off x="8577875" y="2929521"/>
            <a:ext cx="1472997" cy="2070711"/>
          </a:xfrm>
          <a:custGeom>
            <a:avLst/>
            <a:gdLst/>
            <a:ahLst/>
            <a:cxnLst/>
            <a:rect l="l" t="t" r="r" b="b"/>
            <a:pathLst>
              <a:path w="12073" h="16972" extrusionOk="0">
                <a:moveTo>
                  <a:pt x="7889" y="1"/>
                </a:moveTo>
                <a:cubicBezTo>
                  <a:pt x="7889" y="1"/>
                  <a:pt x="7991" y="1001"/>
                  <a:pt x="8103" y="1470"/>
                </a:cubicBezTo>
                <a:cubicBezTo>
                  <a:pt x="8205" y="1878"/>
                  <a:pt x="8573" y="2644"/>
                  <a:pt x="8664" y="2838"/>
                </a:cubicBezTo>
                <a:cubicBezTo>
                  <a:pt x="8614" y="2909"/>
                  <a:pt x="8552" y="2980"/>
                  <a:pt x="8501" y="3073"/>
                </a:cubicBezTo>
                <a:cubicBezTo>
                  <a:pt x="8389" y="2766"/>
                  <a:pt x="8083" y="1930"/>
                  <a:pt x="7909" y="1531"/>
                </a:cubicBezTo>
                <a:cubicBezTo>
                  <a:pt x="7695" y="1052"/>
                  <a:pt x="7379" y="379"/>
                  <a:pt x="7378" y="379"/>
                </a:cubicBezTo>
                <a:lnTo>
                  <a:pt x="7378" y="379"/>
                </a:lnTo>
                <a:cubicBezTo>
                  <a:pt x="7378" y="379"/>
                  <a:pt x="7634" y="1379"/>
                  <a:pt x="7827" y="1807"/>
                </a:cubicBezTo>
                <a:cubicBezTo>
                  <a:pt x="7991" y="2184"/>
                  <a:pt x="8317" y="2991"/>
                  <a:pt x="8399" y="3205"/>
                </a:cubicBezTo>
                <a:cubicBezTo>
                  <a:pt x="8338" y="3318"/>
                  <a:pt x="8267" y="3429"/>
                  <a:pt x="8185" y="3552"/>
                </a:cubicBezTo>
                <a:cubicBezTo>
                  <a:pt x="8042" y="3246"/>
                  <a:pt x="7746" y="2633"/>
                  <a:pt x="7501" y="2134"/>
                </a:cubicBezTo>
                <a:cubicBezTo>
                  <a:pt x="7165" y="1440"/>
                  <a:pt x="6736" y="338"/>
                  <a:pt x="6736" y="338"/>
                </a:cubicBezTo>
                <a:lnTo>
                  <a:pt x="6736" y="338"/>
                </a:lnTo>
                <a:cubicBezTo>
                  <a:pt x="6736" y="338"/>
                  <a:pt x="7154" y="1766"/>
                  <a:pt x="7185" y="2134"/>
                </a:cubicBezTo>
                <a:cubicBezTo>
                  <a:pt x="7205" y="2440"/>
                  <a:pt x="7868" y="3420"/>
                  <a:pt x="8083" y="3736"/>
                </a:cubicBezTo>
                <a:cubicBezTo>
                  <a:pt x="8001" y="3869"/>
                  <a:pt x="7920" y="4021"/>
                  <a:pt x="7827" y="4185"/>
                </a:cubicBezTo>
                <a:cubicBezTo>
                  <a:pt x="7725" y="3828"/>
                  <a:pt x="7521" y="3123"/>
                  <a:pt x="7297" y="2685"/>
                </a:cubicBezTo>
                <a:cubicBezTo>
                  <a:pt x="6991" y="2073"/>
                  <a:pt x="6378" y="838"/>
                  <a:pt x="6378" y="837"/>
                </a:cubicBezTo>
                <a:lnTo>
                  <a:pt x="6378" y="837"/>
                </a:lnTo>
                <a:cubicBezTo>
                  <a:pt x="6378" y="838"/>
                  <a:pt x="6797" y="2379"/>
                  <a:pt x="6920" y="2878"/>
                </a:cubicBezTo>
                <a:cubicBezTo>
                  <a:pt x="7031" y="3297"/>
                  <a:pt x="7573" y="4103"/>
                  <a:pt x="7746" y="4348"/>
                </a:cubicBezTo>
                <a:cubicBezTo>
                  <a:pt x="7654" y="4542"/>
                  <a:pt x="7552" y="4736"/>
                  <a:pt x="7450" y="4950"/>
                </a:cubicBezTo>
                <a:cubicBezTo>
                  <a:pt x="7317" y="4563"/>
                  <a:pt x="6920" y="3511"/>
                  <a:pt x="6460" y="2889"/>
                </a:cubicBezTo>
                <a:cubicBezTo>
                  <a:pt x="5879" y="2113"/>
                  <a:pt x="5460" y="1297"/>
                  <a:pt x="5460" y="1297"/>
                </a:cubicBezTo>
                <a:lnTo>
                  <a:pt x="5460" y="1297"/>
                </a:lnTo>
                <a:cubicBezTo>
                  <a:pt x="5460" y="1297"/>
                  <a:pt x="5889" y="2583"/>
                  <a:pt x="6276" y="3429"/>
                </a:cubicBezTo>
                <a:cubicBezTo>
                  <a:pt x="6593" y="4103"/>
                  <a:pt x="7154" y="4899"/>
                  <a:pt x="7348" y="5175"/>
                </a:cubicBezTo>
                <a:cubicBezTo>
                  <a:pt x="7267" y="5359"/>
                  <a:pt x="7185" y="5563"/>
                  <a:pt x="7103" y="5767"/>
                </a:cubicBezTo>
                <a:cubicBezTo>
                  <a:pt x="6899" y="5389"/>
                  <a:pt x="6471" y="4603"/>
                  <a:pt x="6072" y="3930"/>
                </a:cubicBezTo>
                <a:cubicBezTo>
                  <a:pt x="5521" y="3001"/>
                  <a:pt x="4582" y="1919"/>
                  <a:pt x="4582" y="1919"/>
                </a:cubicBezTo>
                <a:lnTo>
                  <a:pt x="4582" y="1919"/>
                </a:lnTo>
                <a:cubicBezTo>
                  <a:pt x="4582" y="1919"/>
                  <a:pt x="5133" y="3236"/>
                  <a:pt x="5695" y="4266"/>
                </a:cubicBezTo>
                <a:cubicBezTo>
                  <a:pt x="6144" y="5093"/>
                  <a:pt x="6777" y="5756"/>
                  <a:pt x="7011" y="5991"/>
                </a:cubicBezTo>
                <a:cubicBezTo>
                  <a:pt x="6909" y="6257"/>
                  <a:pt x="6797" y="6522"/>
                  <a:pt x="6695" y="6818"/>
                </a:cubicBezTo>
                <a:cubicBezTo>
                  <a:pt x="6521" y="6502"/>
                  <a:pt x="5940" y="5430"/>
                  <a:pt x="5378" y="4572"/>
                </a:cubicBezTo>
                <a:cubicBezTo>
                  <a:pt x="4695" y="3552"/>
                  <a:pt x="3521" y="2052"/>
                  <a:pt x="3521" y="2052"/>
                </a:cubicBezTo>
                <a:lnTo>
                  <a:pt x="3521" y="2052"/>
                </a:lnTo>
                <a:cubicBezTo>
                  <a:pt x="3521" y="2052"/>
                  <a:pt x="4389" y="3991"/>
                  <a:pt x="4919" y="4858"/>
                </a:cubicBezTo>
                <a:cubicBezTo>
                  <a:pt x="5399" y="5644"/>
                  <a:pt x="6399" y="6818"/>
                  <a:pt x="6613" y="7062"/>
                </a:cubicBezTo>
                <a:cubicBezTo>
                  <a:pt x="6542" y="7257"/>
                  <a:pt x="6480" y="7450"/>
                  <a:pt x="6409" y="7665"/>
                </a:cubicBezTo>
                <a:cubicBezTo>
                  <a:pt x="6133" y="7307"/>
                  <a:pt x="5287" y="6266"/>
                  <a:pt x="4572" y="5583"/>
                </a:cubicBezTo>
                <a:cubicBezTo>
                  <a:pt x="3695" y="4767"/>
                  <a:pt x="2164" y="3359"/>
                  <a:pt x="2164" y="3358"/>
                </a:cubicBezTo>
                <a:lnTo>
                  <a:pt x="2164" y="3358"/>
                </a:lnTo>
                <a:cubicBezTo>
                  <a:pt x="2164" y="3359"/>
                  <a:pt x="3389" y="5124"/>
                  <a:pt x="4021" y="5960"/>
                </a:cubicBezTo>
                <a:cubicBezTo>
                  <a:pt x="4552" y="6665"/>
                  <a:pt x="5909" y="7654"/>
                  <a:pt x="6317" y="7940"/>
                </a:cubicBezTo>
                <a:cubicBezTo>
                  <a:pt x="6256" y="8155"/>
                  <a:pt x="6185" y="8369"/>
                  <a:pt x="6124" y="8573"/>
                </a:cubicBezTo>
                <a:cubicBezTo>
                  <a:pt x="5756" y="8185"/>
                  <a:pt x="4205" y="6552"/>
                  <a:pt x="3562" y="5910"/>
                </a:cubicBezTo>
                <a:cubicBezTo>
                  <a:pt x="2838" y="5185"/>
                  <a:pt x="1970" y="4022"/>
                  <a:pt x="1970" y="4021"/>
                </a:cubicBezTo>
                <a:lnTo>
                  <a:pt x="1970" y="4021"/>
                </a:lnTo>
                <a:cubicBezTo>
                  <a:pt x="1970" y="4022"/>
                  <a:pt x="3296" y="6348"/>
                  <a:pt x="4001" y="7205"/>
                </a:cubicBezTo>
                <a:cubicBezTo>
                  <a:pt x="4593" y="7910"/>
                  <a:pt x="5695" y="8593"/>
                  <a:pt x="6052" y="8797"/>
                </a:cubicBezTo>
                <a:cubicBezTo>
                  <a:pt x="5960" y="9073"/>
                  <a:pt x="5879" y="9348"/>
                  <a:pt x="5797" y="9624"/>
                </a:cubicBezTo>
                <a:cubicBezTo>
                  <a:pt x="5562" y="9308"/>
                  <a:pt x="4940" y="8522"/>
                  <a:pt x="4328" y="8012"/>
                </a:cubicBezTo>
                <a:cubicBezTo>
                  <a:pt x="3552" y="7359"/>
                  <a:pt x="888" y="6359"/>
                  <a:pt x="888" y="6359"/>
                </a:cubicBezTo>
                <a:lnTo>
                  <a:pt x="888" y="6359"/>
                </a:lnTo>
                <a:cubicBezTo>
                  <a:pt x="888" y="6359"/>
                  <a:pt x="1919" y="6910"/>
                  <a:pt x="2521" y="7287"/>
                </a:cubicBezTo>
                <a:cubicBezTo>
                  <a:pt x="3113" y="7654"/>
                  <a:pt x="3797" y="8287"/>
                  <a:pt x="4296" y="8736"/>
                </a:cubicBezTo>
                <a:cubicBezTo>
                  <a:pt x="4715" y="9114"/>
                  <a:pt x="5491" y="9645"/>
                  <a:pt x="5736" y="9818"/>
                </a:cubicBezTo>
                <a:cubicBezTo>
                  <a:pt x="5675" y="10022"/>
                  <a:pt x="5603" y="10237"/>
                  <a:pt x="5542" y="10441"/>
                </a:cubicBezTo>
                <a:cubicBezTo>
                  <a:pt x="5113" y="9992"/>
                  <a:pt x="3593" y="8491"/>
                  <a:pt x="2838" y="8103"/>
                </a:cubicBezTo>
                <a:cubicBezTo>
                  <a:pt x="1949" y="7654"/>
                  <a:pt x="807" y="6828"/>
                  <a:pt x="806" y="6828"/>
                </a:cubicBezTo>
                <a:lnTo>
                  <a:pt x="806" y="6828"/>
                </a:lnTo>
                <a:cubicBezTo>
                  <a:pt x="807" y="6828"/>
                  <a:pt x="2715" y="8879"/>
                  <a:pt x="3307" y="9450"/>
                </a:cubicBezTo>
                <a:cubicBezTo>
                  <a:pt x="3807" y="9920"/>
                  <a:pt x="5052" y="10593"/>
                  <a:pt x="5439" y="10788"/>
                </a:cubicBezTo>
                <a:cubicBezTo>
                  <a:pt x="5399" y="10920"/>
                  <a:pt x="5358" y="11042"/>
                  <a:pt x="5328" y="11165"/>
                </a:cubicBezTo>
                <a:cubicBezTo>
                  <a:pt x="4879" y="10818"/>
                  <a:pt x="3398" y="9665"/>
                  <a:pt x="2643" y="9379"/>
                </a:cubicBezTo>
                <a:cubicBezTo>
                  <a:pt x="1756" y="9042"/>
                  <a:pt x="633" y="8379"/>
                  <a:pt x="633" y="8379"/>
                </a:cubicBezTo>
                <a:lnTo>
                  <a:pt x="633" y="8379"/>
                </a:lnTo>
                <a:cubicBezTo>
                  <a:pt x="634" y="8379"/>
                  <a:pt x="2500" y="9899"/>
                  <a:pt x="3103" y="10400"/>
                </a:cubicBezTo>
                <a:cubicBezTo>
                  <a:pt x="3593" y="10808"/>
                  <a:pt x="4807" y="11318"/>
                  <a:pt x="5226" y="11491"/>
                </a:cubicBezTo>
                <a:cubicBezTo>
                  <a:pt x="5154" y="11747"/>
                  <a:pt x="5083" y="11992"/>
                  <a:pt x="5011" y="12237"/>
                </a:cubicBezTo>
                <a:cubicBezTo>
                  <a:pt x="4888" y="12104"/>
                  <a:pt x="4664" y="11859"/>
                  <a:pt x="4337" y="11543"/>
                </a:cubicBezTo>
                <a:cubicBezTo>
                  <a:pt x="3827" y="11042"/>
                  <a:pt x="3327" y="10910"/>
                  <a:pt x="2674" y="10645"/>
                </a:cubicBezTo>
                <a:cubicBezTo>
                  <a:pt x="2031" y="10369"/>
                  <a:pt x="1062" y="9094"/>
                  <a:pt x="1062" y="9094"/>
                </a:cubicBezTo>
                <a:lnTo>
                  <a:pt x="1062" y="9094"/>
                </a:lnTo>
                <a:cubicBezTo>
                  <a:pt x="1062" y="9094"/>
                  <a:pt x="1888" y="10400"/>
                  <a:pt x="2552" y="11012"/>
                </a:cubicBezTo>
                <a:cubicBezTo>
                  <a:pt x="3082" y="11502"/>
                  <a:pt x="4399" y="12328"/>
                  <a:pt x="4888" y="12625"/>
                </a:cubicBezTo>
                <a:cubicBezTo>
                  <a:pt x="4838" y="12818"/>
                  <a:pt x="4777" y="13012"/>
                  <a:pt x="4725" y="13206"/>
                </a:cubicBezTo>
                <a:cubicBezTo>
                  <a:pt x="4246" y="12829"/>
                  <a:pt x="2838" y="11727"/>
                  <a:pt x="2215" y="11369"/>
                </a:cubicBezTo>
                <a:cubicBezTo>
                  <a:pt x="1450" y="10931"/>
                  <a:pt x="1" y="10237"/>
                  <a:pt x="1" y="10237"/>
                </a:cubicBezTo>
                <a:lnTo>
                  <a:pt x="1" y="10237"/>
                </a:lnTo>
                <a:cubicBezTo>
                  <a:pt x="1" y="10237"/>
                  <a:pt x="1806" y="11900"/>
                  <a:pt x="2409" y="12400"/>
                </a:cubicBezTo>
                <a:cubicBezTo>
                  <a:pt x="2909" y="12818"/>
                  <a:pt x="4215" y="13390"/>
                  <a:pt x="4623" y="13563"/>
                </a:cubicBezTo>
                <a:cubicBezTo>
                  <a:pt x="4572" y="13737"/>
                  <a:pt x="4521" y="13910"/>
                  <a:pt x="4480" y="14074"/>
                </a:cubicBezTo>
                <a:cubicBezTo>
                  <a:pt x="4296" y="14022"/>
                  <a:pt x="3960" y="13941"/>
                  <a:pt x="3562" y="13890"/>
                </a:cubicBezTo>
                <a:cubicBezTo>
                  <a:pt x="3398" y="13867"/>
                  <a:pt x="3246" y="13860"/>
                  <a:pt x="3101" y="13860"/>
                </a:cubicBezTo>
                <a:cubicBezTo>
                  <a:pt x="2867" y="13860"/>
                  <a:pt x="2651" y="13879"/>
                  <a:pt x="2433" y="13879"/>
                </a:cubicBezTo>
                <a:cubicBezTo>
                  <a:pt x="2298" y="13879"/>
                  <a:pt x="2162" y="13872"/>
                  <a:pt x="2021" y="13849"/>
                </a:cubicBezTo>
                <a:cubicBezTo>
                  <a:pt x="1500" y="13768"/>
                  <a:pt x="307" y="13339"/>
                  <a:pt x="307" y="13339"/>
                </a:cubicBezTo>
                <a:lnTo>
                  <a:pt x="307" y="13339"/>
                </a:lnTo>
                <a:cubicBezTo>
                  <a:pt x="307" y="13339"/>
                  <a:pt x="1725" y="14063"/>
                  <a:pt x="2602" y="14257"/>
                </a:cubicBezTo>
                <a:cubicBezTo>
                  <a:pt x="2945" y="14334"/>
                  <a:pt x="3317" y="14357"/>
                  <a:pt x="3644" y="14357"/>
                </a:cubicBezTo>
                <a:cubicBezTo>
                  <a:pt x="3970" y="14357"/>
                  <a:pt x="4251" y="14334"/>
                  <a:pt x="4409" y="14319"/>
                </a:cubicBezTo>
                <a:lnTo>
                  <a:pt x="4409" y="14319"/>
                </a:lnTo>
                <a:cubicBezTo>
                  <a:pt x="4011" y="15696"/>
                  <a:pt x="3797" y="16533"/>
                  <a:pt x="3797" y="16533"/>
                </a:cubicBezTo>
                <a:lnTo>
                  <a:pt x="4133" y="16972"/>
                </a:lnTo>
                <a:cubicBezTo>
                  <a:pt x="4133" y="16972"/>
                  <a:pt x="4378" y="16033"/>
                  <a:pt x="4746" y="14706"/>
                </a:cubicBezTo>
                <a:cubicBezTo>
                  <a:pt x="5031" y="14839"/>
                  <a:pt x="5786" y="15155"/>
                  <a:pt x="6297" y="15196"/>
                </a:cubicBezTo>
                <a:cubicBezTo>
                  <a:pt x="6920" y="15237"/>
                  <a:pt x="7491" y="15471"/>
                  <a:pt x="7491" y="15471"/>
                </a:cubicBezTo>
                <a:cubicBezTo>
                  <a:pt x="7491" y="15471"/>
                  <a:pt x="7195" y="15002"/>
                  <a:pt x="6450" y="14696"/>
                </a:cubicBezTo>
                <a:cubicBezTo>
                  <a:pt x="6069" y="14533"/>
                  <a:pt x="5602" y="14469"/>
                  <a:pt x="5242" y="14469"/>
                </a:cubicBezTo>
                <a:cubicBezTo>
                  <a:pt x="5062" y="14469"/>
                  <a:pt x="4909" y="14485"/>
                  <a:pt x="4807" y="14512"/>
                </a:cubicBezTo>
                <a:cubicBezTo>
                  <a:pt x="4848" y="14339"/>
                  <a:pt x="4868" y="14247"/>
                  <a:pt x="4919" y="14063"/>
                </a:cubicBezTo>
                <a:cubicBezTo>
                  <a:pt x="5133" y="14094"/>
                  <a:pt x="5501" y="14145"/>
                  <a:pt x="5797" y="14155"/>
                </a:cubicBezTo>
                <a:cubicBezTo>
                  <a:pt x="5816" y="14156"/>
                  <a:pt x="5835" y="14157"/>
                  <a:pt x="5853" y="14157"/>
                </a:cubicBezTo>
                <a:cubicBezTo>
                  <a:pt x="6230" y="14157"/>
                  <a:pt x="6293" y="13959"/>
                  <a:pt x="6858" y="13920"/>
                </a:cubicBezTo>
                <a:cubicBezTo>
                  <a:pt x="6875" y="13919"/>
                  <a:pt x="6892" y="13918"/>
                  <a:pt x="6909" y="13918"/>
                </a:cubicBezTo>
                <a:cubicBezTo>
                  <a:pt x="7536" y="13918"/>
                  <a:pt x="8889" y="14777"/>
                  <a:pt x="8889" y="14777"/>
                </a:cubicBezTo>
                <a:cubicBezTo>
                  <a:pt x="8889" y="14777"/>
                  <a:pt x="7491" y="13594"/>
                  <a:pt x="6460" y="13563"/>
                </a:cubicBezTo>
                <a:cubicBezTo>
                  <a:pt x="6421" y="13562"/>
                  <a:pt x="6383" y="13562"/>
                  <a:pt x="6346" y="13562"/>
                </a:cubicBezTo>
                <a:cubicBezTo>
                  <a:pt x="5664" y="13562"/>
                  <a:pt x="5203" y="13733"/>
                  <a:pt x="4981" y="13839"/>
                </a:cubicBezTo>
                <a:cubicBezTo>
                  <a:pt x="5031" y="13675"/>
                  <a:pt x="5072" y="13512"/>
                  <a:pt x="5124" y="13339"/>
                </a:cubicBezTo>
                <a:cubicBezTo>
                  <a:pt x="5675" y="13339"/>
                  <a:pt x="7940" y="13339"/>
                  <a:pt x="8512" y="13237"/>
                </a:cubicBezTo>
                <a:cubicBezTo>
                  <a:pt x="9154" y="13124"/>
                  <a:pt x="10399" y="13094"/>
                  <a:pt x="10399" y="13094"/>
                </a:cubicBezTo>
                <a:cubicBezTo>
                  <a:pt x="10399" y="13094"/>
                  <a:pt x="8595" y="12764"/>
                  <a:pt x="6982" y="12764"/>
                </a:cubicBezTo>
                <a:cubicBezTo>
                  <a:pt x="6893" y="12764"/>
                  <a:pt x="6804" y="12765"/>
                  <a:pt x="6715" y="12767"/>
                </a:cubicBezTo>
                <a:cubicBezTo>
                  <a:pt x="5797" y="12798"/>
                  <a:pt x="5389" y="12920"/>
                  <a:pt x="5215" y="13012"/>
                </a:cubicBezTo>
                <a:cubicBezTo>
                  <a:pt x="5266" y="12818"/>
                  <a:pt x="5317" y="12625"/>
                  <a:pt x="5378" y="12420"/>
                </a:cubicBezTo>
                <a:cubicBezTo>
                  <a:pt x="5937" y="12442"/>
                  <a:pt x="6358" y="12457"/>
                  <a:pt x="6708" y="12457"/>
                </a:cubicBezTo>
                <a:cubicBezTo>
                  <a:pt x="7366" y="12457"/>
                  <a:pt x="7768" y="12403"/>
                  <a:pt x="8348" y="12237"/>
                </a:cubicBezTo>
                <a:cubicBezTo>
                  <a:pt x="9226" y="11981"/>
                  <a:pt x="11328" y="11298"/>
                  <a:pt x="11328" y="11298"/>
                </a:cubicBezTo>
                <a:lnTo>
                  <a:pt x="11328" y="11298"/>
                </a:lnTo>
                <a:cubicBezTo>
                  <a:pt x="11328" y="11298"/>
                  <a:pt x="8297" y="11593"/>
                  <a:pt x="7307" y="11736"/>
                </a:cubicBezTo>
                <a:cubicBezTo>
                  <a:pt x="6562" y="11849"/>
                  <a:pt x="5786" y="12042"/>
                  <a:pt x="5460" y="12135"/>
                </a:cubicBezTo>
                <a:cubicBezTo>
                  <a:pt x="5501" y="11971"/>
                  <a:pt x="5552" y="11808"/>
                  <a:pt x="5593" y="11645"/>
                </a:cubicBezTo>
                <a:cubicBezTo>
                  <a:pt x="5858" y="11634"/>
                  <a:pt x="6328" y="11634"/>
                  <a:pt x="6766" y="11614"/>
                </a:cubicBezTo>
                <a:cubicBezTo>
                  <a:pt x="7409" y="11573"/>
                  <a:pt x="8542" y="11124"/>
                  <a:pt x="9277" y="10818"/>
                </a:cubicBezTo>
                <a:cubicBezTo>
                  <a:pt x="10022" y="10512"/>
                  <a:pt x="11165" y="10451"/>
                  <a:pt x="11165" y="10451"/>
                </a:cubicBezTo>
                <a:cubicBezTo>
                  <a:pt x="11165" y="10451"/>
                  <a:pt x="10791" y="10439"/>
                  <a:pt x="10279" y="10439"/>
                </a:cubicBezTo>
                <a:cubicBezTo>
                  <a:pt x="9508" y="10439"/>
                  <a:pt x="8423" y="10465"/>
                  <a:pt x="7827" y="10593"/>
                </a:cubicBezTo>
                <a:cubicBezTo>
                  <a:pt x="7031" y="10767"/>
                  <a:pt x="6031" y="11185"/>
                  <a:pt x="5684" y="11339"/>
                </a:cubicBezTo>
                <a:cubicBezTo>
                  <a:pt x="5756" y="11083"/>
                  <a:pt x="5827" y="10818"/>
                  <a:pt x="5899" y="10563"/>
                </a:cubicBezTo>
                <a:cubicBezTo>
                  <a:pt x="6215" y="10532"/>
                  <a:pt x="6920" y="10451"/>
                  <a:pt x="7471" y="10348"/>
                </a:cubicBezTo>
                <a:cubicBezTo>
                  <a:pt x="8195" y="10216"/>
                  <a:pt x="8961" y="9797"/>
                  <a:pt x="9358" y="9543"/>
                </a:cubicBezTo>
                <a:cubicBezTo>
                  <a:pt x="9766" y="9287"/>
                  <a:pt x="11358" y="8767"/>
                  <a:pt x="11358" y="8767"/>
                </a:cubicBezTo>
                <a:lnTo>
                  <a:pt x="11358" y="8767"/>
                </a:lnTo>
                <a:cubicBezTo>
                  <a:pt x="11358" y="8767"/>
                  <a:pt x="9083" y="9257"/>
                  <a:pt x="8297" y="9491"/>
                </a:cubicBezTo>
                <a:cubicBezTo>
                  <a:pt x="7654" y="9686"/>
                  <a:pt x="6430" y="10124"/>
                  <a:pt x="5981" y="10287"/>
                </a:cubicBezTo>
                <a:cubicBezTo>
                  <a:pt x="6042" y="10073"/>
                  <a:pt x="6103" y="9849"/>
                  <a:pt x="6164" y="9634"/>
                </a:cubicBezTo>
                <a:cubicBezTo>
                  <a:pt x="6450" y="9604"/>
                  <a:pt x="7052" y="9543"/>
                  <a:pt x="7491" y="9512"/>
                </a:cubicBezTo>
                <a:cubicBezTo>
                  <a:pt x="8083" y="9461"/>
                  <a:pt x="8634" y="9134"/>
                  <a:pt x="9328" y="8879"/>
                </a:cubicBezTo>
                <a:cubicBezTo>
                  <a:pt x="10022" y="8624"/>
                  <a:pt x="11512" y="8246"/>
                  <a:pt x="11512" y="8246"/>
                </a:cubicBezTo>
                <a:lnTo>
                  <a:pt x="11512" y="8246"/>
                </a:lnTo>
                <a:cubicBezTo>
                  <a:pt x="11512" y="8246"/>
                  <a:pt x="9399" y="8328"/>
                  <a:pt x="8552" y="8543"/>
                </a:cubicBezTo>
                <a:cubicBezTo>
                  <a:pt x="7827" y="8726"/>
                  <a:pt x="6562" y="9298"/>
                  <a:pt x="6226" y="9450"/>
                </a:cubicBezTo>
                <a:cubicBezTo>
                  <a:pt x="6317" y="9124"/>
                  <a:pt x="6409" y="8808"/>
                  <a:pt x="6501" y="8512"/>
                </a:cubicBezTo>
                <a:cubicBezTo>
                  <a:pt x="6725" y="8522"/>
                  <a:pt x="7133" y="8563"/>
                  <a:pt x="7471" y="8563"/>
                </a:cubicBezTo>
                <a:cubicBezTo>
                  <a:pt x="7961" y="8563"/>
                  <a:pt x="8215" y="8400"/>
                  <a:pt x="8623" y="8205"/>
                </a:cubicBezTo>
                <a:cubicBezTo>
                  <a:pt x="9022" y="8012"/>
                  <a:pt x="9705" y="8022"/>
                  <a:pt x="10358" y="7930"/>
                </a:cubicBezTo>
                <a:cubicBezTo>
                  <a:pt x="11022" y="7828"/>
                  <a:pt x="11900" y="6930"/>
                  <a:pt x="11900" y="6930"/>
                </a:cubicBezTo>
                <a:lnTo>
                  <a:pt x="11900" y="6930"/>
                </a:lnTo>
                <a:cubicBezTo>
                  <a:pt x="11899" y="6930"/>
                  <a:pt x="10940" y="7440"/>
                  <a:pt x="10215" y="7675"/>
                </a:cubicBezTo>
                <a:cubicBezTo>
                  <a:pt x="9894" y="7774"/>
                  <a:pt x="9627" y="7788"/>
                  <a:pt x="9351" y="7788"/>
                </a:cubicBezTo>
                <a:cubicBezTo>
                  <a:pt x="9251" y="7788"/>
                  <a:pt x="9150" y="7786"/>
                  <a:pt x="9045" y="7786"/>
                </a:cubicBezTo>
                <a:cubicBezTo>
                  <a:pt x="8788" y="7786"/>
                  <a:pt x="8505" y="7796"/>
                  <a:pt x="8154" y="7869"/>
                </a:cubicBezTo>
                <a:cubicBezTo>
                  <a:pt x="7501" y="7991"/>
                  <a:pt x="6858" y="8216"/>
                  <a:pt x="6552" y="8328"/>
                </a:cubicBezTo>
                <a:cubicBezTo>
                  <a:pt x="6593" y="8205"/>
                  <a:pt x="6634" y="8073"/>
                  <a:pt x="6664" y="7960"/>
                </a:cubicBezTo>
                <a:cubicBezTo>
                  <a:pt x="6705" y="7838"/>
                  <a:pt x="6746" y="7716"/>
                  <a:pt x="6777" y="7604"/>
                </a:cubicBezTo>
                <a:cubicBezTo>
                  <a:pt x="7174" y="7552"/>
                  <a:pt x="8124" y="7430"/>
                  <a:pt x="8695" y="7328"/>
                </a:cubicBezTo>
                <a:cubicBezTo>
                  <a:pt x="9440" y="7205"/>
                  <a:pt x="9716" y="6767"/>
                  <a:pt x="10215" y="6552"/>
                </a:cubicBezTo>
                <a:cubicBezTo>
                  <a:pt x="10716" y="6348"/>
                  <a:pt x="11818" y="5991"/>
                  <a:pt x="11818" y="5991"/>
                </a:cubicBezTo>
                <a:lnTo>
                  <a:pt x="11818" y="5991"/>
                </a:lnTo>
                <a:cubicBezTo>
                  <a:pt x="11818" y="5991"/>
                  <a:pt x="9797" y="6328"/>
                  <a:pt x="9185" y="6491"/>
                </a:cubicBezTo>
                <a:cubicBezTo>
                  <a:pt x="8654" y="6634"/>
                  <a:pt x="7246" y="7195"/>
                  <a:pt x="6858" y="7359"/>
                </a:cubicBezTo>
                <a:cubicBezTo>
                  <a:pt x="6940" y="7134"/>
                  <a:pt x="7011" y="6920"/>
                  <a:pt x="7093" y="6706"/>
                </a:cubicBezTo>
                <a:cubicBezTo>
                  <a:pt x="7471" y="6675"/>
                  <a:pt x="8419" y="6573"/>
                  <a:pt x="9328" y="6297"/>
                </a:cubicBezTo>
                <a:cubicBezTo>
                  <a:pt x="9909" y="6124"/>
                  <a:pt x="10277" y="5665"/>
                  <a:pt x="10766" y="5542"/>
                </a:cubicBezTo>
                <a:cubicBezTo>
                  <a:pt x="11247" y="5409"/>
                  <a:pt x="12073" y="4634"/>
                  <a:pt x="12073" y="4634"/>
                </a:cubicBezTo>
                <a:lnTo>
                  <a:pt x="12073" y="4634"/>
                </a:lnTo>
                <a:cubicBezTo>
                  <a:pt x="12073" y="4634"/>
                  <a:pt x="11165" y="5052"/>
                  <a:pt x="10542" y="5277"/>
                </a:cubicBezTo>
                <a:cubicBezTo>
                  <a:pt x="9909" y="5511"/>
                  <a:pt x="9859" y="5348"/>
                  <a:pt x="9297" y="5654"/>
                </a:cubicBezTo>
                <a:cubicBezTo>
                  <a:pt x="8838" y="5899"/>
                  <a:pt x="7634" y="6297"/>
                  <a:pt x="7195" y="6440"/>
                </a:cubicBezTo>
                <a:cubicBezTo>
                  <a:pt x="7287" y="6226"/>
                  <a:pt x="7369" y="6012"/>
                  <a:pt x="7460" y="5808"/>
                </a:cubicBezTo>
                <a:cubicBezTo>
                  <a:pt x="7787" y="5685"/>
                  <a:pt x="9052" y="5257"/>
                  <a:pt x="9573" y="5123"/>
                </a:cubicBezTo>
                <a:cubicBezTo>
                  <a:pt x="10165" y="4960"/>
                  <a:pt x="11869" y="4154"/>
                  <a:pt x="11869" y="4154"/>
                </a:cubicBezTo>
                <a:lnTo>
                  <a:pt x="11869" y="4154"/>
                </a:lnTo>
                <a:cubicBezTo>
                  <a:pt x="11868" y="4154"/>
                  <a:pt x="10154" y="4461"/>
                  <a:pt x="9542" y="4634"/>
                </a:cubicBezTo>
                <a:cubicBezTo>
                  <a:pt x="9022" y="4787"/>
                  <a:pt x="7899" y="5379"/>
                  <a:pt x="7562" y="5563"/>
                </a:cubicBezTo>
                <a:cubicBezTo>
                  <a:pt x="7654" y="5338"/>
                  <a:pt x="7756" y="5123"/>
                  <a:pt x="7848" y="4910"/>
                </a:cubicBezTo>
                <a:cubicBezTo>
                  <a:pt x="8174" y="4828"/>
                  <a:pt x="9042" y="4613"/>
                  <a:pt x="9655" y="4491"/>
                </a:cubicBezTo>
                <a:cubicBezTo>
                  <a:pt x="10430" y="4327"/>
                  <a:pt x="11940" y="3542"/>
                  <a:pt x="11940" y="3542"/>
                </a:cubicBezTo>
                <a:lnTo>
                  <a:pt x="11940" y="3542"/>
                </a:lnTo>
                <a:cubicBezTo>
                  <a:pt x="11940" y="3542"/>
                  <a:pt x="10379" y="3828"/>
                  <a:pt x="9655" y="4021"/>
                </a:cubicBezTo>
                <a:cubicBezTo>
                  <a:pt x="9113" y="4164"/>
                  <a:pt x="8328" y="4511"/>
                  <a:pt x="7961" y="4674"/>
                </a:cubicBezTo>
                <a:cubicBezTo>
                  <a:pt x="8052" y="4481"/>
                  <a:pt x="8144" y="4297"/>
                  <a:pt x="8226" y="4123"/>
                </a:cubicBezTo>
                <a:cubicBezTo>
                  <a:pt x="8542" y="4062"/>
                  <a:pt x="9593" y="3878"/>
                  <a:pt x="10022" y="3807"/>
                </a:cubicBezTo>
                <a:cubicBezTo>
                  <a:pt x="10542" y="3736"/>
                  <a:pt x="11991" y="3266"/>
                  <a:pt x="11991" y="3266"/>
                </a:cubicBezTo>
                <a:lnTo>
                  <a:pt x="11991" y="3266"/>
                </a:lnTo>
                <a:cubicBezTo>
                  <a:pt x="11991" y="3266"/>
                  <a:pt x="10460" y="3358"/>
                  <a:pt x="9766" y="3470"/>
                </a:cubicBezTo>
                <a:cubicBezTo>
                  <a:pt x="9256" y="3552"/>
                  <a:pt x="8644" y="3756"/>
                  <a:pt x="8358" y="3858"/>
                </a:cubicBezTo>
                <a:cubicBezTo>
                  <a:pt x="8430" y="3726"/>
                  <a:pt x="8491" y="3583"/>
                  <a:pt x="8562" y="3460"/>
                </a:cubicBezTo>
                <a:cubicBezTo>
                  <a:pt x="8797" y="3399"/>
                  <a:pt x="9226" y="3287"/>
                  <a:pt x="9603" y="3246"/>
                </a:cubicBezTo>
                <a:cubicBezTo>
                  <a:pt x="10154" y="3184"/>
                  <a:pt x="10542" y="2919"/>
                  <a:pt x="10940" y="2878"/>
                </a:cubicBezTo>
                <a:cubicBezTo>
                  <a:pt x="11349" y="2828"/>
                  <a:pt x="11981" y="2134"/>
                  <a:pt x="11981" y="2134"/>
                </a:cubicBezTo>
                <a:lnTo>
                  <a:pt x="11981" y="2134"/>
                </a:lnTo>
                <a:cubicBezTo>
                  <a:pt x="11981" y="2134"/>
                  <a:pt x="11267" y="2460"/>
                  <a:pt x="10685" y="2603"/>
                </a:cubicBezTo>
                <a:cubicBezTo>
                  <a:pt x="10104" y="2746"/>
                  <a:pt x="10073" y="2695"/>
                  <a:pt x="9603" y="2828"/>
                </a:cubicBezTo>
                <a:cubicBezTo>
                  <a:pt x="9297" y="2909"/>
                  <a:pt x="8909" y="3113"/>
                  <a:pt x="8675" y="3236"/>
                </a:cubicBezTo>
                <a:cubicBezTo>
                  <a:pt x="8746" y="3103"/>
                  <a:pt x="8818" y="2980"/>
                  <a:pt x="8879" y="2858"/>
                </a:cubicBezTo>
                <a:cubicBezTo>
                  <a:pt x="9052" y="2807"/>
                  <a:pt x="9440" y="2674"/>
                  <a:pt x="9818" y="2613"/>
                </a:cubicBezTo>
                <a:cubicBezTo>
                  <a:pt x="10297" y="2542"/>
                  <a:pt x="11348" y="1991"/>
                  <a:pt x="11349" y="1991"/>
                </a:cubicBezTo>
                <a:lnTo>
                  <a:pt x="11349" y="1991"/>
                </a:lnTo>
                <a:cubicBezTo>
                  <a:pt x="11348" y="1991"/>
                  <a:pt x="10410" y="2195"/>
                  <a:pt x="9848" y="2358"/>
                </a:cubicBezTo>
                <a:cubicBezTo>
                  <a:pt x="9440" y="2470"/>
                  <a:pt x="9083" y="2695"/>
                  <a:pt x="8909" y="2817"/>
                </a:cubicBezTo>
                <a:cubicBezTo>
                  <a:pt x="9032" y="2583"/>
                  <a:pt x="9256" y="2307"/>
                  <a:pt x="9328" y="2184"/>
                </a:cubicBezTo>
                <a:cubicBezTo>
                  <a:pt x="9614" y="2134"/>
                  <a:pt x="9624" y="2164"/>
                  <a:pt x="10002" y="2093"/>
                </a:cubicBezTo>
                <a:cubicBezTo>
                  <a:pt x="10369" y="2032"/>
                  <a:pt x="10685" y="1766"/>
                  <a:pt x="10685" y="1766"/>
                </a:cubicBezTo>
                <a:cubicBezTo>
                  <a:pt x="10685" y="1766"/>
                  <a:pt x="10656" y="1765"/>
                  <a:pt x="10606" y="1765"/>
                </a:cubicBezTo>
                <a:cubicBezTo>
                  <a:pt x="10469" y="1765"/>
                  <a:pt x="10178" y="1776"/>
                  <a:pt x="9909" y="1858"/>
                </a:cubicBezTo>
                <a:cubicBezTo>
                  <a:pt x="9685" y="1930"/>
                  <a:pt x="9512" y="2001"/>
                  <a:pt x="9410" y="2052"/>
                </a:cubicBezTo>
                <a:cubicBezTo>
                  <a:pt x="9552" y="1930"/>
                  <a:pt x="9797" y="1726"/>
                  <a:pt x="10022" y="1572"/>
                </a:cubicBezTo>
                <a:cubicBezTo>
                  <a:pt x="10297" y="1368"/>
                  <a:pt x="10900" y="572"/>
                  <a:pt x="10900" y="572"/>
                </a:cubicBezTo>
                <a:lnTo>
                  <a:pt x="10900" y="572"/>
                </a:lnTo>
                <a:cubicBezTo>
                  <a:pt x="10899" y="572"/>
                  <a:pt x="10328" y="694"/>
                  <a:pt x="10011" y="991"/>
                </a:cubicBezTo>
                <a:cubicBezTo>
                  <a:pt x="9685" y="1277"/>
                  <a:pt x="9512" y="1613"/>
                  <a:pt x="9512" y="1613"/>
                </a:cubicBezTo>
                <a:cubicBezTo>
                  <a:pt x="9512" y="1613"/>
                  <a:pt x="9552" y="1440"/>
                  <a:pt x="9685" y="1113"/>
                </a:cubicBezTo>
                <a:cubicBezTo>
                  <a:pt x="9818" y="797"/>
                  <a:pt x="9552" y="327"/>
                  <a:pt x="9552" y="327"/>
                </a:cubicBezTo>
                <a:cubicBezTo>
                  <a:pt x="9552" y="327"/>
                  <a:pt x="9379" y="837"/>
                  <a:pt x="9277" y="1327"/>
                </a:cubicBezTo>
                <a:cubicBezTo>
                  <a:pt x="9206" y="1726"/>
                  <a:pt x="9267" y="2032"/>
                  <a:pt x="9287" y="2123"/>
                </a:cubicBezTo>
                <a:cubicBezTo>
                  <a:pt x="9246" y="2164"/>
                  <a:pt x="9124" y="2266"/>
                  <a:pt x="8961" y="2460"/>
                </a:cubicBezTo>
                <a:cubicBezTo>
                  <a:pt x="9001" y="2266"/>
                  <a:pt x="9052" y="1899"/>
                  <a:pt x="9022" y="1419"/>
                </a:cubicBezTo>
                <a:cubicBezTo>
                  <a:pt x="8970" y="726"/>
                  <a:pt x="8655" y="184"/>
                  <a:pt x="8654" y="184"/>
                </a:cubicBezTo>
                <a:lnTo>
                  <a:pt x="8654" y="184"/>
                </a:lnTo>
                <a:cubicBezTo>
                  <a:pt x="8654" y="184"/>
                  <a:pt x="8664" y="950"/>
                  <a:pt x="8685" y="1521"/>
                </a:cubicBezTo>
                <a:cubicBezTo>
                  <a:pt x="8695" y="1960"/>
                  <a:pt x="8838" y="2379"/>
                  <a:pt x="8899" y="2531"/>
                </a:cubicBezTo>
                <a:cubicBezTo>
                  <a:pt x="8848" y="2593"/>
                  <a:pt x="8807" y="2654"/>
                  <a:pt x="8757" y="2715"/>
                </a:cubicBezTo>
                <a:cubicBezTo>
                  <a:pt x="8685" y="2511"/>
                  <a:pt x="8532" y="1980"/>
                  <a:pt x="8379" y="1460"/>
                </a:cubicBezTo>
                <a:cubicBezTo>
                  <a:pt x="8185" y="776"/>
                  <a:pt x="7889" y="1"/>
                  <a:pt x="7889"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21"/>
          <p:cNvGrpSpPr/>
          <p:nvPr/>
        </p:nvGrpSpPr>
        <p:grpSpPr>
          <a:xfrm rot="10800000">
            <a:off x="8567761" y="1882957"/>
            <a:ext cx="419148" cy="572658"/>
            <a:chOff x="8543498" y="1890177"/>
            <a:chExt cx="584179" cy="798130"/>
          </a:xfrm>
        </p:grpSpPr>
        <p:sp>
          <p:nvSpPr>
            <p:cNvPr id="1338" name="Google Shape;1338;p21"/>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1"/>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1"/>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604"/>
        <p:cNvGrpSpPr/>
        <p:nvPr/>
      </p:nvGrpSpPr>
      <p:grpSpPr>
        <a:xfrm>
          <a:off x="0" y="0"/>
          <a:ext cx="0" cy="0"/>
          <a:chOff x="0" y="0"/>
          <a:chExt cx="0" cy="0"/>
        </a:xfrm>
      </p:grpSpPr>
      <p:sp>
        <p:nvSpPr>
          <p:cNvPr id="1605" name="Google Shape;1605;p26"/>
          <p:cNvSpPr txBox="1">
            <a:spLocks noGrp="1"/>
          </p:cNvSpPr>
          <p:nvPr>
            <p:ph type="title"/>
          </p:nvPr>
        </p:nvSpPr>
        <p:spPr>
          <a:xfrm>
            <a:off x="713100" y="2024550"/>
            <a:ext cx="4892700" cy="1283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06" name="Google Shape;1606;p26"/>
          <p:cNvSpPr txBox="1">
            <a:spLocks noGrp="1"/>
          </p:cNvSpPr>
          <p:nvPr>
            <p:ph type="title" idx="2" hasCustomPrompt="1"/>
          </p:nvPr>
        </p:nvSpPr>
        <p:spPr>
          <a:xfrm>
            <a:off x="713100" y="1136125"/>
            <a:ext cx="4892700" cy="622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607" name="Google Shape;1607;p26"/>
          <p:cNvSpPr txBox="1">
            <a:spLocks noGrp="1"/>
          </p:cNvSpPr>
          <p:nvPr>
            <p:ph type="subTitle" idx="1"/>
          </p:nvPr>
        </p:nvSpPr>
        <p:spPr>
          <a:xfrm>
            <a:off x="713100" y="3573875"/>
            <a:ext cx="4892700" cy="43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800"/>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grpSp>
        <p:nvGrpSpPr>
          <p:cNvPr id="1608" name="Google Shape;1608;p26"/>
          <p:cNvGrpSpPr/>
          <p:nvPr/>
        </p:nvGrpSpPr>
        <p:grpSpPr>
          <a:xfrm rot="679718" flipH="1">
            <a:off x="-510437" y="4444660"/>
            <a:ext cx="1870204" cy="1296325"/>
            <a:chOff x="4698575" y="2004400"/>
            <a:chExt cx="345700" cy="239625"/>
          </a:xfrm>
        </p:grpSpPr>
        <p:sp>
          <p:nvSpPr>
            <p:cNvPr id="1609" name="Google Shape;1609;p26"/>
            <p:cNvSpPr/>
            <p:nvPr/>
          </p:nvSpPr>
          <p:spPr>
            <a:xfrm>
              <a:off x="4698575" y="2017075"/>
              <a:ext cx="94425" cy="32125"/>
            </a:xfrm>
            <a:custGeom>
              <a:avLst/>
              <a:gdLst/>
              <a:ahLst/>
              <a:cxnLst/>
              <a:rect l="l" t="t" r="r" b="b"/>
              <a:pathLst>
                <a:path w="3777" h="1285" extrusionOk="0">
                  <a:moveTo>
                    <a:pt x="1808" y="1"/>
                  </a:moveTo>
                  <a:cubicBezTo>
                    <a:pt x="874" y="1"/>
                    <a:pt x="0" y="361"/>
                    <a:pt x="0" y="361"/>
                  </a:cubicBezTo>
                  <a:cubicBezTo>
                    <a:pt x="0" y="361"/>
                    <a:pt x="1307" y="637"/>
                    <a:pt x="2082" y="1075"/>
                  </a:cubicBezTo>
                  <a:cubicBezTo>
                    <a:pt x="2359" y="1234"/>
                    <a:pt x="2657" y="1285"/>
                    <a:pt x="2925" y="1285"/>
                  </a:cubicBezTo>
                  <a:cubicBezTo>
                    <a:pt x="3397" y="1285"/>
                    <a:pt x="3776" y="1127"/>
                    <a:pt x="3776" y="1127"/>
                  </a:cubicBezTo>
                  <a:cubicBezTo>
                    <a:pt x="3381" y="243"/>
                    <a:pt x="2574" y="1"/>
                    <a:pt x="180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6"/>
            <p:cNvSpPr/>
            <p:nvPr/>
          </p:nvSpPr>
          <p:spPr>
            <a:xfrm>
              <a:off x="4748825" y="2050075"/>
              <a:ext cx="79875" cy="23800"/>
            </a:xfrm>
            <a:custGeom>
              <a:avLst/>
              <a:gdLst/>
              <a:ahLst/>
              <a:cxnLst/>
              <a:rect l="l" t="t" r="r" b="b"/>
              <a:pathLst>
                <a:path w="3195" h="952" extrusionOk="0">
                  <a:moveTo>
                    <a:pt x="2276" y="0"/>
                  </a:moveTo>
                  <a:cubicBezTo>
                    <a:pt x="2276" y="0"/>
                    <a:pt x="2000" y="143"/>
                    <a:pt x="1531" y="367"/>
                  </a:cubicBezTo>
                  <a:cubicBezTo>
                    <a:pt x="1250" y="505"/>
                    <a:pt x="1042" y="532"/>
                    <a:pt x="737" y="532"/>
                  </a:cubicBezTo>
                  <a:cubicBezTo>
                    <a:pt x="544" y="532"/>
                    <a:pt x="313" y="521"/>
                    <a:pt x="0" y="521"/>
                  </a:cubicBezTo>
                  <a:cubicBezTo>
                    <a:pt x="0" y="521"/>
                    <a:pt x="812" y="952"/>
                    <a:pt x="1465" y="952"/>
                  </a:cubicBezTo>
                  <a:cubicBezTo>
                    <a:pt x="1590" y="952"/>
                    <a:pt x="1710" y="936"/>
                    <a:pt x="1817" y="898"/>
                  </a:cubicBezTo>
                  <a:cubicBezTo>
                    <a:pt x="2470" y="653"/>
                    <a:pt x="3195" y="408"/>
                    <a:pt x="3195" y="408"/>
                  </a:cubicBezTo>
                  <a:lnTo>
                    <a:pt x="2276"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6"/>
            <p:cNvSpPr/>
            <p:nvPr/>
          </p:nvSpPr>
          <p:spPr>
            <a:xfrm>
              <a:off x="4764625" y="2065025"/>
              <a:ext cx="97750" cy="29175"/>
            </a:xfrm>
            <a:custGeom>
              <a:avLst/>
              <a:gdLst/>
              <a:ahLst/>
              <a:cxnLst/>
              <a:rect l="l" t="t" r="r" b="b"/>
              <a:pathLst>
                <a:path w="3910" h="1167" extrusionOk="0">
                  <a:moveTo>
                    <a:pt x="2776" y="0"/>
                  </a:moveTo>
                  <a:cubicBezTo>
                    <a:pt x="2443" y="0"/>
                    <a:pt x="2023" y="245"/>
                    <a:pt x="1491" y="515"/>
                  </a:cubicBezTo>
                  <a:cubicBezTo>
                    <a:pt x="1219" y="649"/>
                    <a:pt x="928" y="689"/>
                    <a:pt x="676" y="689"/>
                  </a:cubicBezTo>
                  <a:cubicBezTo>
                    <a:pt x="294" y="689"/>
                    <a:pt x="1" y="597"/>
                    <a:pt x="1" y="596"/>
                  </a:cubicBezTo>
                  <a:lnTo>
                    <a:pt x="1" y="596"/>
                  </a:lnTo>
                  <a:cubicBezTo>
                    <a:pt x="530" y="1021"/>
                    <a:pt x="1066" y="1167"/>
                    <a:pt x="1541" y="1167"/>
                  </a:cubicBezTo>
                  <a:cubicBezTo>
                    <a:pt x="1899" y="1167"/>
                    <a:pt x="2222" y="1084"/>
                    <a:pt x="2481" y="974"/>
                  </a:cubicBezTo>
                  <a:cubicBezTo>
                    <a:pt x="3094" y="719"/>
                    <a:pt x="3910" y="556"/>
                    <a:pt x="3910" y="556"/>
                  </a:cubicBezTo>
                  <a:cubicBezTo>
                    <a:pt x="3910" y="556"/>
                    <a:pt x="3083" y="86"/>
                    <a:pt x="3042" y="66"/>
                  </a:cubicBezTo>
                  <a:cubicBezTo>
                    <a:pt x="2960" y="20"/>
                    <a:pt x="2872" y="0"/>
                    <a:pt x="277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6"/>
            <p:cNvSpPr/>
            <p:nvPr/>
          </p:nvSpPr>
          <p:spPr>
            <a:xfrm>
              <a:off x="4787600" y="2084525"/>
              <a:ext cx="100300" cy="30025"/>
            </a:xfrm>
            <a:custGeom>
              <a:avLst/>
              <a:gdLst/>
              <a:ahLst/>
              <a:cxnLst/>
              <a:rect l="l" t="t" r="r" b="b"/>
              <a:pathLst>
                <a:path w="4012" h="1201" extrusionOk="0">
                  <a:moveTo>
                    <a:pt x="3049" y="0"/>
                  </a:moveTo>
                  <a:cubicBezTo>
                    <a:pt x="2548" y="0"/>
                    <a:pt x="1889" y="221"/>
                    <a:pt x="1470" y="510"/>
                  </a:cubicBezTo>
                  <a:cubicBezTo>
                    <a:pt x="1275" y="642"/>
                    <a:pt x="1024" y="683"/>
                    <a:pt x="785" y="683"/>
                  </a:cubicBezTo>
                  <a:cubicBezTo>
                    <a:pt x="375" y="683"/>
                    <a:pt x="1" y="561"/>
                    <a:pt x="0" y="561"/>
                  </a:cubicBezTo>
                  <a:lnTo>
                    <a:pt x="0" y="561"/>
                  </a:lnTo>
                  <a:cubicBezTo>
                    <a:pt x="511" y="1041"/>
                    <a:pt x="990" y="1200"/>
                    <a:pt x="1415" y="1200"/>
                  </a:cubicBezTo>
                  <a:cubicBezTo>
                    <a:pt x="1975" y="1200"/>
                    <a:pt x="2442" y="925"/>
                    <a:pt x="2766" y="745"/>
                  </a:cubicBezTo>
                  <a:cubicBezTo>
                    <a:pt x="3189" y="507"/>
                    <a:pt x="3656" y="475"/>
                    <a:pt x="3878" y="475"/>
                  </a:cubicBezTo>
                  <a:cubicBezTo>
                    <a:pt x="3962" y="475"/>
                    <a:pt x="4011" y="479"/>
                    <a:pt x="4011" y="479"/>
                  </a:cubicBezTo>
                  <a:lnTo>
                    <a:pt x="3409" y="51"/>
                  </a:lnTo>
                  <a:cubicBezTo>
                    <a:pt x="3305" y="16"/>
                    <a:pt x="3183" y="0"/>
                    <a:pt x="304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6"/>
            <p:cNvSpPr/>
            <p:nvPr/>
          </p:nvSpPr>
          <p:spPr>
            <a:xfrm>
              <a:off x="4812100" y="2105575"/>
              <a:ext cx="107425" cy="29775"/>
            </a:xfrm>
            <a:custGeom>
              <a:avLst/>
              <a:gdLst/>
              <a:ahLst/>
              <a:cxnLst/>
              <a:rect l="l" t="t" r="r" b="b"/>
              <a:pathLst>
                <a:path w="4297" h="1191" extrusionOk="0">
                  <a:moveTo>
                    <a:pt x="3072" y="0"/>
                  </a:moveTo>
                  <a:cubicBezTo>
                    <a:pt x="2511" y="0"/>
                    <a:pt x="1939" y="293"/>
                    <a:pt x="1449" y="526"/>
                  </a:cubicBezTo>
                  <a:cubicBezTo>
                    <a:pt x="1184" y="650"/>
                    <a:pt x="896" y="687"/>
                    <a:pt x="647" y="687"/>
                  </a:cubicBezTo>
                  <a:cubicBezTo>
                    <a:pt x="282" y="687"/>
                    <a:pt x="0" y="607"/>
                    <a:pt x="0" y="607"/>
                  </a:cubicBezTo>
                  <a:lnTo>
                    <a:pt x="0" y="607"/>
                  </a:lnTo>
                  <a:cubicBezTo>
                    <a:pt x="487" y="1041"/>
                    <a:pt x="999" y="1190"/>
                    <a:pt x="1489" y="1190"/>
                  </a:cubicBezTo>
                  <a:cubicBezTo>
                    <a:pt x="2036" y="1190"/>
                    <a:pt x="2555" y="1004"/>
                    <a:pt x="2980" y="821"/>
                  </a:cubicBezTo>
                  <a:cubicBezTo>
                    <a:pt x="3306" y="681"/>
                    <a:pt x="3584" y="639"/>
                    <a:pt x="3799" y="639"/>
                  </a:cubicBezTo>
                  <a:cubicBezTo>
                    <a:pt x="4116" y="639"/>
                    <a:pt x="4297" y="730"/>
                    <a:pt x="4297" y="730"/>
                  </a:cubicBezTo>
                  <a:lnTo>
                    <a:pt x="3592" y="97"/>
                  </a:lnTo>
                  <a:cubicBezTo>
                    <a:pt x="3422" y="29"/>
                    <a:pt x="3248" y="0"/>
                    <a:pt x="3072"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6"/>
            <p:cNvSpPr/>
            <p:nvPr/>
          </p:nvSpPr>
          <p:spPr>
            <a:xfrm>
              <a:off x="4831475" y="2133650"/>
              <a:ext cx="114600" cy="29700"/>
            </a:xfrm>
            <a:custGeom>
              <a:avLst/>
              <a:gdLst/>
              <a:ahLst/>
              <a:cxnLst/>
              <a:rect l="l" t="t" r="r" b="b"/>
              <a:pathLst>
                <a:path w="4584" h="1188" extrusionOk="0">
                  <a:moveTo>
                    <a:pt x="3379" y="1"/>
                  </a:moveTo>
                  <a:cubicBezTo>
                    <a:pt x="2881" y="1"/>
                    <a:pt x="2249" y="146"/>
                    <a:pt x="1776" y="433"/>
                  </a:cubicBezTo>
                  <a:cubicBezTo>
                    <a:pt x="1530" y="581"/>
                    <a:pt x="1243" y="629"/>
                    <a:pt x="973" y="629"/>
                  </a:cubicBezTo>
                  <a:cubicBezTo>
                    <a:pt x="457" y="629"/>
                    <a:pt x="1" y="453"/>
                    <a:pt x="1" y="453"/>
                  </a:cubicBezTo>
                  <a:lnTo>
                    <a:pt x="1" y="453"/>
                  </a:lnTo>
                  <a:cubicBezTo>
                    <a:pt x="402" y="1016"/>
                    <a:pt x="914" y="1187"/>
                    <a:pt x="1435" y="1187"/>
                  </a:cubicBezTo>
                  <a:cubicBezTo>
                    <a:pt x="2134" y="1187"/>
                    <a:pt x="2848" y="878"/>
                    <a:pt x="3328" y="791"/>
                  </a:cubicBezTo>
                  <a:cubicBezTo>
                    <a:pt x="3571" y="745"/>
                    <a:pt x="3780" y="729"/>
                    <a:pt x="3954" y="729"/>
                  </a:cubicBezTo>
                  <a:cubicBezTo>
                    <a:pt x="4370" y="729"/>
                    <a:pt x="4583" y="821"/>
                    <a:pt x="4583" y="821"/>
                  </a:cubicBezTo>
                  <a:lnTo>
                    <a:pt x="3981" y="106"/>
                  </a:lnTo>
                  <a:cubicBezTo>
                    <a:pt x="3836" y="36"/>
                    <a:pt x="3624" y="1"/>
                    <a:pt x="337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6"/>
            <p:cNvSpPr/>
            <p:nvPr/>
          </p:nvSpPr>
          <p:spPr>
            <a:xfrm>
              <a:off x="4854700" y="2161900"/>
              <a:ext cx="114075" cy="28950"/>
            </a:xfrm>
            <a:custGeom>
              <a:avLst/>
              <a:gdLst/>
              <a:ahLst/>
              <a:cxnLst/>
              <a:rect l="l" t="t" r="r" b="b"/>
              <a:pathLst>
                <a:path w="4563" h="1158" extrusionOk="0">
                  <a:moveTo>
                    <a:pt x="3415" y="0"/>
                  </a:moveTo>
                  <a:cubicBezTo>
                    <a:pt x="3081" y="0"/>
                    <a:pt x="2633" y="50"/>
                    <a:pt x="2246" y="262"/>
                  </a:cubicBezTo>
                  <a:cubicBezTo>
                    <a:pt x="1809" y="505"/>
                    <a:pt x="1267" y="647"/>
                    <a:pt x="799" y="647"/>
                  </a:cubicBezTo>
                  <a:cubicBezTo>
                    <a:pt x="480" y="647"/>
                    <a:pt x="195" y="581"/>
                    <a:pt x="1" y="436"/>
                  </a:cubicBezTo>
                  <a:lnTo>
                    <a:pt x="1" y="436"/>
                  </a:lnTo>
                  <a:cubicBezTo>
                    <a:pt x="1" y="436"/>
                    <a:pt x="701" y="1158"/>
                    <a:pt x="1712" y="1158"/>
                  </a:cubicBezTo>
                  <a:cubicBezTo>
                    <a:pt x="1916" y="1158"/>
                    <a:pt x="2132" y="1128"/>
                    <a:pt x="2358" y="1058"/>
                  </a:cubicBezTo>
                  <a:cubicBezTo>
                    <a:pt x="3114" y="822"/>
                    <a:pt x="3609" y="739"/>
                    <a:pt x="3959" y="739"/>
                  </a:cubicBezTo>
                  <a:cubicBezTo>
                    <a:pt x="4228" y="739"/>
                    <a:pt x="4411" y="788"/>
                    <a:pt x="4562" y="854"/>
                  </a:cubicBezTo>
                  <a:lnTo>
                    <a:pt x="3909" y="38"/>
                  </a:lnTo>
                  <a:cubicBezTo>
                    <a:pt x="3909" y="38"/>
                    <a:pt x="3706" y="0"/>
                    <a:pt x="3415"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6"/>
            <p:cNvSpPr/>
            <p:nvPr/>
          </p:nvSpPr>
          <p:spPr>
            <a:xfrm>
              <a:off x="4873075" y="2191175"/>
              <a:ext cx="118400" cy="28250"/>
            </a:xfrm>
            <a:custGeom>
              <a:avLst/>
              <a:gdLst/>
              <a:ahLst/>
              <a:cxnLst/>
              <a:rect l="l" t="t" r="r" b="b"/>
              <a:pathLst>
                <a:path w="4736" h="1130" extrusionOk="0">
                  <a:moveTo>
                    <a:pt x="3577" y="1"/>
                  </a:moveTo>
                  <a:cubicBezTo>
                    <a:pt x="3064" y="1"/>
                    <a:pt x="2446" y="145"/>
                    <a:pt x="1899" y="388"/>
                  </a:cubicBezTo>
                  <a:cubicBezTo>
                    <a:pt x="1689" y="482"/>
                    <a:pt x="1461" y="517"/>
                    <a:pt x="1239" y="517"/>
                  </a:cubicBezTo>
                  <a:cubicBezTo>
                    <a:pt x="598" y="517"/>
                    <a:pt x="1" y="224"/>
                    <a:pt x="1" y="224"/>
                  </a:cubicBezTo>
                  <a:lnTo>
                    <a:pt x="1" y="224"/>
                  </a:lnTo>
                  <a:cubicBezTo>
                    <a:pt x="638" y="918"/>
                    <a:pt x="1265" y="1130"/>
                    <a:pt x="1814" y="1130"/>
                  </a:cubicBezTo>
                  <a:cubicBezTo>
                    <a:pt x="2459" y="1130"/>
                    <a:pt x="2997" y="837"/>
                    <a:pt x="3317" y="694"/>
                  </a:cubicBezTo>
                  <a:cubicBezTo>
                    <a:pt x="3565" y="583"/>
                    <a:pt x="3855" y="550"/>
                    <a:pt x="4107" y="550"/>
                  </a:cubicBezTo>
                  <a:cubicBezTo>
                    <a:pt x="4457" y="550"/>
                    <a:pt x="4736" y="612"/>
                    <a:pt x="4736" y="612"/>
                  </a:cubicBezTo>
                  <a:lnTo>
                    <a:pt x="4215" y="102"/>
                  </a:lnTo>
                  <a:cubicBezTo>
                    <a:pt x="4038" y="33"/>
                    <a:pt x="3819" y="1"/>
                    <a:pt x="3577"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6"/>
            <p:cNvSpPr/>
            <p:nvPr/>
          </p:nvSpPr>
          <p:spPr>
            <a:xfrm>
              <a:off x="4893475" y="2214675"/>
              <a:ext cx="123000" cy="29350"/>
            </a:xfrm>
            <a:custGeom>
              <a:avLst/>
              <a:gdLst/>
              <a:ahLst/>
              <a:cxnLst/>
              <a:rect l="l" t="t" r="r" b="b"/>
              <a:pathLst>
                <a:path w="4920" h="1174" extrusionOk="0">
                  <a:moveTo>
                    <a:pt x="3829" y="1"/>
                  </a:moveTo>
                  <a:cubicBezTo>
                    <a:pt x="3224" y="1"/>
                    <a:pt x="2492" y="206"/>
                    <a:pt x="1899" y="498"/>
                  </a:cubicBezTo>
                  <a:cubicBezTo>
                    <a:pt x="1650" y="618"/>
                    <a:pt x="1369" y="659"/>
                    <a:pt x="1100" y="659"/>
                  </a:cubicBezTo>
                  <a:cubicBezTo>
                    <a:pt x="521" y="659"/>
                    <a:pt x="1" y="468"/>
                    <a:pt x="1" y="468"/>
                  </a:cubicBezTo>
                  <a:lnTo>
                    <a:pt x="1" y="468"/>
                  </a:lnTo>
                  <a:cubicBezTo>
                    <a:pt x="565" y="999"/>
                    <a:pt x="1174" y="1173"/>
                    <a:pt x="1731" y="1173"/>
                  </a:cubicBezTo>
                  <a:cubicBezTo>
                    <a:pt x="2363" y="1173"/>
                    <a:pt x="2929" y="948"/>
                    <a:pt x="3287" y="764"/>
                  </a:cubicBezTo>
                  <a:cubicBezTo>
                    <a:pt x="3745" y="528"/>
                    <a:pt x="4335" y="490"/>
                    <a:pt x="4666" y="490"/>
                  </a:cubicBezTo>
                  <a:cubicBezTo>
                    <a:pt x="4822" y="490"/>
                    <a:pt x="4920" y="498"/>
                    <a:pt x="4920" y="498"/>
                  </a:cubicBezTo>
                  <a:lnTo>
                    <a:pt x="4369" y="70"/>
                  </a:lnTo>
                  <a:cubicBezTo>
                    <a:pt x="4208" y="22"/>
                    <a:pt x="4025" y="1"/>
                    <a:pt x="3829"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6"/>
            <p:cNvSpPr/>
            <p:nvPr/>
          </p:nvSpPr>
          <p:spPr>
            <a:xfrm>
              <a:off x="4785050" y="2004400"/>
              <a:ext cx="43650" cy="55900"/>
            </a:xfrm>
            <a:custGeom>
              <a:avLst/>
              <a:gdLst/>
              <a:ahLst/>
              <a:cxnLst/>
              <a:rect l="l" t="t" r="r" b="b"/>
              <a:pathLst>
                <a:path w="1746" h="2236" extrusionOk="0">
                  <a:moveTo>
                    <a:pt x="44" y="0"/>
                  </a:moveTo>
                  <a:cubicBezTo>
                    <a:pt x="16" y="0"/>
                    <a:pt x="0" y="1"/>
                    <a:pt x="0" y="1"/>
                  </a:cubicBezTo>
                  <a:cubicBezTo>
                    <a:pt x="511" y="215"/>
                    <a:pt x="746" y="1725"/>
                    <a:pt x="960" y="1888"/>
                  </a:cubicBezTo>
                  <a:lnTo>
                    <a:pt x="1746" y="2235"/>
                  </a:lnTo>
                  <a:cubicBezTo>
                    <a:pt x="1521" y="2052"/>
                    <a:pt x="1511" y="1011"/>
                    <a:pt x="1195" y="491"/>
                  </a:cubicBezTo>
                  <a:cubicBezTo>
                    <a:pt x="929" y="31"/>
                    <a:pt x="227" y="0"/>
                    <a:pt x="4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6"/>
            <p:cNvSpPr/>
            <p:nvPr/>
          </p:nvSpPr>
          <p:spPr>
            <a:xfrm>
              <a:off x="4818725" y="2005175"/>
              <a:ext cx="41625" cy="73500"/>
            </a:xfrm>
            <a:custGeom>
              <a:avLst/>
              <a:gdLst/>
              <a:ahLst/>
              <a:cxnLst/>
              <a:rect l="l" t="t" r="r" b="b"/>
              <a:pathLst>
                <a:path w="1665" h="2940" extrusionOk="0">
                  <a:moveTo>
                    <a:pt x="0" y="0"/>
                  </a:moveTo>
                  <a:cubicBezTo>
                    <a:pt x="511" y="235"/>
                    <a:pt x="807" y="970"/>
                    <a:pt x="725" y="1399"/>
                  </a:cubicBezTo>
                  <a:cubicBezTo>
                    <a:pt x="633" y="1827"/>
                    <a:pt x="796" y="2408"/>
                    <a:pt x="796" y="2408"/>
                  </a:cubicBezTo>
                  <a:cubicBezTo>
                    <a:pt x="796" y="2408"/>
                    <a:pt x="1644" y="2878"/>
                    <a:pt x="1664" y="2939"/>
                  </a:cubicBezTo>
                  <a:cubicBezTo>
                    <a:pt x="1664" y="2939"/>
                    <a:pt x="1572" y="1817"/>
                    <a:pt x="1460" y="918"/>
                  </a:cubicBezTo>
                  <a:cubicBezTo>
                    <a:pt x="1348" y="31"/>
                    <a:pt x="1" y="0"/>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6"/>
            <p:cNvSpPr/>
            <p:nvPr/>
          </p:nvSpPr>
          <p:spPr>
            <a:xfrm>
              <a:off x="4849600" y="2005950"/>
              <a:ext cx="37000" cy="88275"/>
            </a:xfrm>
            <a:custGeom>
              <a:avLst/>
              <a:gdLst/>
              <a:ahLst/>
              <a:cxnLst/>
              <a:rect l="l" t="t" r="r" b="b"/>
              <a:pathLst>
                <a:path w="1480" h="3531" extrusionOk="0">
                  <a:moveTo>
                    <a:pt x="1" y="0"/>
                  </a:moveTo>
                  <a:cubicBezTo>
                    <a:pt x="1" y="0"/>
                    <a:pt x="674" y="826"/>
                    <a:pt x="695" y="1398"/>
                  </a:cubicBezTo>
                  <a:cubicBezTo>
                    <a:pt x="715" y="1980"/>
                    <a:pt x="602" y="2888"/>
                    <a:pt x="806" y="3112"/>
                  </a:cubicBezTo>
                  <a:lnTo>
                    <a:pt x="1480" y="3531"/>
                  </a:lnTo>
                  <a:cubicBezTo>
                    <a:pt x="1327" y="3173"/>
                    <a:pt x="1296" y="1908"/>
                    <a:pt x="1255" y="990"/>
                  </a:cubicBezTo>
                  <a:cubicBezTo>
                    <a:pt x="1215" y="71"/>
                    <a:pt x="1" y="0"/>
                    <a:pt x="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6"/>
            <p:cNvSpPr/>
            <p:nvPr/>
          </p:nvSpPr>
          <p:spPr>
            <a:xfrm>
              <a:off x="4885575" y="2012050"/>
              <a:ext cx="39575" cy="115100"/>
            </a:xfrm>
            <a:custGeom>
              <a:avLst/>
              <a:gdLst/>
              <a:ahLst/>
              <a:cxnLst/>
              <a:rect l="l" t="t" r="r" b="b"/>
              <a:pathLst>
                <a:path w="1583" h="4604" extrusionOk="0">
                  <a:moveTo>
                    <a:pt x="0" y="1"/>
                  </a:moveTo>
                  <a:cubicBezTo>
                    <a:pt x="480" y="419"/>
                    <a:pt x="735" y="1725"/>
                    <a:pt x="572" y="2276"/>
                  </a:cubicBezTo>
                  <a:cubicBezTo>
                    <a:pt x="408" y="2827"/>
                    <a:pt x="388" y="3532"/>
                    <a:pt x="592" y="3787"/>
                  </a:cubicBezTo>
                  <a:lnTo>
                    <a:pt x="1470" y="4603"/>
                  </a:lnTo>
                  <a:cubicBezTo>
                    <a:pt x="1215" y="3501"/>
                    <a:pt x="1582" y="1542"/>
                    <a:pt x="1337" y="868"/>
                  </a:cubicBezTo>
                  <a:cubicBezTo>
                    <a:pt x="1093" y="194"/>
                    <a:pt x="0" y="1"/>
                    <a:pt x="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6"/>
            <p:cNvSpPr/>
            <p:nvPr/>
          </p:nvSpPr>
          <p:spPr>
            <a:xfrm>
              <a:off x="4918225" y="2016900"/>
              <a:ext cx="47750" cy="139825"/>
            </a:xfrm>
            <a:custGeom>
              <a:avLst/>
              <a:gdLst/>
              <a:ahLst/>
              <a:cxnLst/>
              <a:rect l="l" t="t" r="r" b="b"/>
              <a:pathLst>
                <a:path w="1910" h="5593" extrusionOk="0">
                  <a:moveTo>
                    <a:pt x="0" y="0"/>
                  </a:moveTo>
                  <a:lnTo>
                    <a:pt x="0" y="0"/>
                  </a:lnTo>
                  <a:cubicBezTo>
                    <a:pt x="1" y="1"/>
                    <a:pt x="480" y="338"/>
                    <a:pt x="613" y="1041"/>
                  </a:cubicBezTo>
                  <a:cubicBezTo>
                    <a:pt x="746" y="1735"/>
                    <a:pt x="286" y="4327"/>
                    <a:pt x="511" y="4776"/>
                  </a:cubicBezTo>
                  <a:lnTo>
                    <a:pt x="1184" y="5593"/>
                  </a:lnTo>
                  <a:cubicBezTo>
                    <a:pt x="1184" y="5593"/>
                    <a:pt x="1093" y="3991"/>
                    <a:pt x="1338" y="3429"/>
                  </a:cubicBezTo>
                  <a:cubicBezTo>
                    <a:pt x="1592" y="2858"/>
                    <a:pt x="1909" y="592"/>
                    <a:pt x="0"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6"/>
            <p:cNvSpPr/>
            <p:nvPr/>
          </p:nvSpPr>
          <p:spPr>
            <a:xfrm>
              <a:off x="4954450" y="2027100"/>
              <a:ext cx="45700" cy="159225"/>
            </a:xfrm>
            <a:custGeom>
              <a:avLst/>
              <a:gdLst/>
              <a:ahLst/>
              <a:cxnLst/>
              <a:rect l="l" t="t" r="r" b="b"/>
              <a:pathLst>
                <a:path w="1828" h="6369" extrusionOk="0">
                  <a:moveTo>
                    <a:pt x="41" y="1"/>
                  </a:moveTo>
                  <a:lnTo>
                    <a:pt x="41" y="1"/>
                  </a:lnTo>
                  <a:cubicBezTo>
                    <a:pt x="1082" y="1522"/>
                    <a:pt x="327" y="3715"/>
                    <a:pt x="174" y="4246"/>
                  </a:cubicBezTo>
                  <a:cubicBezTo>
                    <a:pt x="11" y="4777"/>
                    <a:pt x="1" y="5450"/>
                    <a:pt x="134" y="5695"/>
                  </a:cubicBezTo>
                  <a:lnTo>
                    <a:pt x="756" y="6369"/>
                  </a:lnTo>
                  <a:cubicBezTo>
                    <a:pt x="419" y="5695"/>
                    <a:pt x="1828" y="3532"/>
                    <a:pt x="1348" y="1470"/>
                  </a:cubicBezTo>
                  <a:cubicBezTo>
                    <a:pt x="1103" y="379"/>
                    <a:pt x="42" y="1"/>
                    <a:pt x="4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6"/>
            <p:cNvSpPr/>
            <p:nvPr/>
          </p:nvSpPr>
          <p:spPr>
            <a:xfrm>
              <a:off x="4974625" y="2040375"/>
              <a:ext cx="69650" cy="174800"/>
            </a:xfrm>
            <a:custGeom>
              <a:avLst/>
              <a:gdLst/>
              <a:ahLst/>
              <a:cxnLst/>
              <a:rect l="l" t="t" r="r" b="b"/>
              <a:pathLst>
                <a:path w="2786" h="6992" extrusionOk="0">
                  <a:moveTo>
                    <a:pt x="653" y="0"/>
                  </a:moveTo>
                  <a:cubicBezTo>
                    <a:pt x="653" y="1"/>
                    <a:pt x="1470" y="1195"/>
                    <a:pt x="1123" y="2930"/>
                  </a:cubicBezTo>
                  <a:cubicBezTo>
                    <a:pt x="765" y="4654"/>
                    <a:pt x="0" y="6011"/>
                    <a:pt x="470" y="6450"/>
                  </a:cubicBezTo>
                  <a:lnTo>
                    <a:pt x="1132" y="6991"/>
                  </a:lnTo>
                  <a:cubicBezTo>
                    <a:pt x="1132" y="6991"/>
                    <a:pt x="796" y="5899"/>
                    <a:pt x="1132" y="5450"/>
                  </a:cubicBezTo>
                  <a:cubicBezTo>
                    <a:pt x="1745" y="4613"/>
                    <a:pt x="2786" y="1592"/>
                    <a:pt x="653"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6"/>
            <p:cNvSpPr/>
            <p:nvPr/>
          </p:nvSpPr>
          <p:spPr>
            <a:xfrm>
              <a:off x="4709025" y="2023525"/>
              <a:ext cx="328875" cy="219225"/>
            </a:xfrm>
            <a:custGeom>
              <a:avLst/>
              <a:gdLst/>
              <a:ahLst/>
              <a:cxnLst/>
              <a:rect l="l" t="t" r="r" b="b"/>
              <a:pathLst>
                <a:path w="13155" h="8769" extrusionOk="0">
                  <a:moveTo>
                    <a:pt x="31" y="1"/>
                  </a:moveTo>
                  <a:cubicBezTo>
                    <a:pt x="21" y="1"/>
                    <a:pt x="0" y="11"/>
                    <a:pt x="0" y="21"/>
                  </a:cubicBezTo>
                  <a:cubicBezTo>
                    <a:pt x="0" y="42"/>
                    <a:pt x="11" y="52"/>
                    <a:pt x="31" y="52"/>
                  </a:cubicBezTo>
                  <a:cubicBezTo>
                    <a:pt x="31" y="52"/>
                    <a:pt x="358" y="93"/>
                    <a:pt x="929" y="215"/>
                  </a:cubicBezTo>
                  <a:cubicBezTo>
                    <a:pt x="1490" y="327"/>
                    <a:pt x="2297" y="531"/>
                    <a:pt x="3236" y="889"/>
                  </a:cubicBezTo>
                  <a:cubicBezTo>
                    <a:pt x="4164" y="1236"/>
                    <a:pt x="5225" y="1726"/>
                    <a:pt x="6256" y="2409"/>
                  </a:cubicBezTo>
                  <a:cubicBezTo>
                    <a:pt x="6776" y="2746"/>
                    <a:pt x="7287" y="3134"/>
                    <a:pt x="7777" y="3573"/>
                  </a:cubicBezTo>
                  <a:cubicBezTo>
                    <a:pt x="8257" y="4001"/>
                    <a:pt x="8715" y="4481"/>
                    <a:pt x="9124" y="4991"/>
                  </a:cubicBezTo>
                  <a:cubicBezTo>
                    <a:pt x="9226" y="5114"/>
                    <a:pt x="9328" y="5246"/>
                    <a:pt x="9430" y="5379"/>
                  </a:cubicBezTo>
                  <a:cubicBezTo>
                    <a:pt x="9532" y="5512"/>
                    <a:pt x="9624" y="5654"/>
                    <a:pt x="9726" y="5787"/>
                  </a:cubicBezTo>
                  <a:lnTo>
                    <a:pt x="9879" y="5981"/>
                  </a:lnTo>
                  <a:cubicBezTo>
                    <a:pt x="9930" y="6053"/>
                    <a:pt x="9981" y="6114"/>
                    <a:pt x="10032" y="6175"/>
                  </a:cubicBezTo>
                  <a:cubicBezTo>
                    <a:pt x="10134" y="6307"/>
                    <a:pt x="10236" y="6441"/>
                    <a:pt x="10348" y="6563"/>
                  </a:cubicBezTo>
                  <a:cubicBezTo>
                    <a:pt x="10787" y="7063"/>
                    <a:pt x="11257" y="7522"/>
                    <a:pt x="11747" y="7920"/>
                  </a:cubicBezTo>
                  <a:cubicBezTo>
                    <a:pt x="12114" y="8226"/>
                    <a:pt x="12491" y="8502"/>
                    <a:pt x="12869" y="8736"/>
                  </a:cubicBezTo>
                  <a:cubicBezTo>
                    <a:pt x="12898" y="8758"/>
                    <a:pt x="12931" y="8768"/>
                    <a:pt x="12964" y="8768"/>
                  </a:cubicBezTo>
                  <a:cubicBezTo>
                    <a:pt x="13023" y="8768"/>
                    <a:pt x="13081" y="8735"/>
                    <a:pt x="13114" y="8675"/>
                  </a:cubicBezTo>
                  <a:cubicBezTo>
                    <a:pt x="13155" y="8593"/>
                    <a:pt x="13135" y="8491"/>
                    <a:pt x="13053" y="8441"/>
                  </a:cubicBezTo>
                  <a:cubicBezTo>
                    <a:pt x="12686" y="8216"/>
                    <a:pt x="12308" y="7961"/>
                    <a:pt x="11951" y="7665"/>
                  </a:cubicBezTo>
                  <a:cubicBezTo>
                    <a:pt x="11471" y="7287"/>
                    <a:pt x="11001" y="6849"/>
                    <a:pt x="10573" y="6369"/>
                  </a:cubicBezTo>
                  <a:cubicBezTo>
                    <a:pt x="10461" y="6257"/>
                    <a:pt x="10348" y="6124"/>
                    <a:pt x="10246" y="6001"/>
                  </a:cubicBezTo>
                  <a:lnTo>
                    <a:pt x="10093" y="5818"/>
                  </a:lnTo>
                  <a:lnTo>
                    <a:pt x="9940" y="5614"/>
                  </a:lnTo>
                  <a:cubicBezTo>
                    <a:pt x="9838" y="5491"/>
                    <a:pt x="9736" y="5359"/>
                    <a:pt x="9634" y="5226"/>
                  </a:cubicBezTo>
                  <a:cubicBezTo>
                    <a:pt x="9532" y="5094"/>
                    <a:pt x="9440" y="4960"/>
                    <a:pt x="9328" y="4838"/>
                  </a:cubicBezTo>
                  <a:cubicBezTo>
                    <a:pt x="8889" y="4307"/>
                    <a:pt x="8420" y="3838"/>
                    <a:pt x="7919" y="3409"/>
                  </a:cubicBezTo>
                  <a:cubicBezTo>
                    <a:pt x="7420" y="2971"/>
                    <a:pt x="6889" y="2593"/>
                    <a:pt x="6358" y="2256"/>
                  </a:cubicBezTo>
                  <a:cubicBezTo>
                    <a:pt x="5297" y="1583"/>
                    <a:pt x="4215" y="1103"/>
                    <a:pt x="3277" y="776"/>
                  </a:cubicBezTo>
                  <a:cubicBezTo>
                    <a:pt x="2327" y="440"/>
                    <a:pt x="1511" y="246"/>
                    <a:pt x="939" y="134"/>
                  </a:cubicBezTo>
                  <a:cubicBezTo>
                    <a:pt x="368" y="32"/>
                    <a:pt x="31" y="1"/>
                    <a:pt x="31"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6"/>
            <p:cNvSpPr/>
            <p:nvPr/>
          </p:nvSpPr>
          <p:spPr>
            <a:xfrm>
              <a:off x="4799600" y="2069525"/>
              <a:ext cx="48225" cy="18075"/>
            </a:xfrm>
            <a:custGeom>
              <a:avLst/>
              <a:gdLst/>
              <a:ahLst/>
              <a:cxnLst/>
              <a:rect l="l" t="t" r="r" b="b"/>
              <a:pathLst>
                <a:path w="1929" h="723" extrusionOk="0">
                  <a:moveTo>
                    <a:pt x="1908" y="0"/>
                  </a:moveTo>
                  <a:cubicBezTo>
                    <a:pt x="1901" y="0"/>
                    <a:pt x="1893" y="3"/>
                    <a:pt x="1888" y="8"/>
                  </a:cubicBezTo>
                  <a:lnTo>
                    <a:pt x="1786" y="70"/>
                  </a:lnTo>
                  <a:cubicBezTo>
                    <a:pt x="1664" y="141"/>
                    <a:pt x="1521" y="212"/>
                    <a:pt x="1398" y="274"/>
                  </a:cubicBezTo>
                  <a:cubicBezTo>
                    <a:pt x="949" y="478"/>
                    <a:pt x="480" y="630"/>
                    <a:pt x="0" y="702"/>
                  </a:cubicBezTo>
                  <a:lnTo>
                    <a:pt x="0" y="712"/>
                  </a:lnTo>
                  <a:lnTo>
                    <a:pt x="0" y="723"/>
                  </a:lnTo>
                  <a:cubicBezTo>
                    <a:pt x="337" y="671"/>
                    <a:pt x="674" y="580"/>
                    <a:pt x="990" y="467"/>
                  </a:cubicBezTo>
                  <a:cubicBezTo>
                    <a:pt x="1276" y="376"/>
                    <a:pt x="1552" y="253"/>
                    <a:pt x="1806" y="100"/>
                  </a:cubicBezTo>
                  <a:lnTo>
                    <a:pt x="1908" y="38"/>
                  </a:lnTo>
                  <a:cubicBezTo>
                    <a:pt x="1919" y="29"/>
                    <a:pt x="1929" y="18"/>
                    <a:pt x="1919" y="8"/>
                  </a:cubicBezTo>
                  <a:cubicBezTo>
                    <a:pt x="1919" y="3"/>
                    <a:pt x="1914" y="0"/>
                    <a:pt x="1908"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6"/>
            <p:cNvSpPr/>
            <p:nvPr/>
          </p:nvSpPr>
          <p:spPr>
            <a:xfrm>
              <a:off x="4791425" y="2053975"/>
              <a:ext cx="24650" cy="10900"/>
            </a:xfrm>
            <a:custGeom>
              <a:avLst/>
              <a:gdLst/>
              <a:ahLst/>
              <a:cxnLst/>
              <a:rect l="l" t="t" r="r" b="b"/>
              <a:pathLst>
                <a:path w="986" h="436" extrusionOk="0">
                  <a:moveTo>
                    <a:pt x="960" y="1"/>
                  </a:moveTo>
                  <a:cubicBezTo>
                    <a:pt x="956" y="1"/>
                    <a:pt x="952" y="3"/>
                    <a:pt x="950" y="7"/>
                  </a:cubicBezTo>
                  <a:cubicBezTo>
                    <a:pt x="725" y="252"/>
                    <a:pt x="337" y="365"/>
                    <a:pt x="21" y="416"/>
                  </a:cubicBezTo>
                  <a:cubicBezTo>
                    <a:pt x="1" y="416"/>
                    <a:pt x="1" y="436"/>
                    <a:pt x="21" y="436"/>
                  </a:cubicBezTo>
                  <a:cubicBezTo>
                    <a:pt x="103" y="426"/>
                    <a:pt x="194" y="406"/>
                    <a:pt x="276" y="385"/>
                  </a:cubicBezTo>
                  <a:cubicBezTo>
                    <a:pt x="532" y="324"/>
                    <a:pt x="786" y="232"/>
                    <a:pt x="970" y="28"/>
                  </a:cubicBezTo>
                  <a:cubicBezTo>
                    <a:pt x="986" y="20"/>
                    <a:pt x="972" y="1"/>
                    <a:pt x="96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6"/>
            <p:cNvSpPr/>
            <p:nvPr/>
          </p:nvSpPr>
          <p:spPr>
            <a:xfrm>
              <a:off x="4829700" y="2089600"/>
              <a:ext cx="49775" cy="14325"/>
            </a:xfrm>
            <a:custGeom>
              <a:avLst/>
              <a:gdLst/>
              <a:ahLst/>
              <a:cxnLst/>
              <a:rect l="l" t="t" r="r" b="b"/>
              <a:pathLst>
                <a:path w="1991" h="573" extrusionOk="0">
                  <a:moveTo>
                    <a:pt x="1935" y="1"/>
                  </a:moveTo>
                  <a:cubicBezTo>
                    <a:pt x="1301" y="1"/>
                    <a:pt x="582" y="281"/>
                    <a:pt x="10" y="542"/>
                  </a:cubicBezTo>
                  <a:cubicBezTo>
                    <a:pt x="10" y="542"/>
                    <a:pt x="1" y="552"/>
                    <a:pt x="10" y="562"/>
                  </a:cubicBezTo>
                  <a:cubicBezTo>
                    <a:pt x="10" y="573"/>
                    <a:pt x="21" y="573"/>
                    <a:pt x="31" y="573"/>
                  </a:cubicBezTo>
                  <a:cubicBezTo>
                    <a:pt x="184" y="501"/>
                    <a:pt x="337" y="430"/>
                    <a:pt x="491" y="369"/>
                  </a:cubicBezTo>
                  <a:cubicBezTo>
                    <a:pt x="970" y="195"/>
                    <a:pt x="1460" y="31"/>
                    <a:pt x="1970" y="31"/>
                  </a:cubicBezTo>
                  <a:cubicBezTo>
                    <a:pt x="1990" y="31"/>
                    <a:pt x="1990" y="1"/>
                    <a:pt x="1970" y="1"/>
                  </a:cubicBezTo>
                  <a:cubicBezTo>
                    <a:pt x="1958" y="1"/>
                    <a:pt x="1947" y="1"/>
                    <a:pt x="1935"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6"/>
            <p:cNvSpPr/>
            <p:nvPr/>
          </p:nvSpPr>
          <p:spPr>
            <a:xfrm>
              <a:off x="4862100" y="2114100"/>
              <a:ext cx="47475" cy="9975"/>
            </a:xfrm>
            <a:custGeom>
              <a:avLst/>
              <a:gdLst/>
              <a:ahLst/>
              <a:cxnLst/>
              <a:rect l="l" t="t" r="r" b="b"/>
              <a:pathLst>
                <a:path w="1899" h="399" extrusionOk="0">
                  <a:moveTo>
                    <a:pt x="1705" y="1"/>
                  </a:moveTo>
                  <a:lnTo>
                    <a:pt x="1644" y="11"/>
                  </a:lnTo>
                  <a:lnTo>
                    <a:pt x="1521" y="11"/>
                  </a:lnTo>
                  <a:cubicBezTo>
                    <a:pt x="1449" y="21"/>
                    <a:pt x="1347" y="31"/>
                    <a:pt x="1286" y="42"/>
                  </a:cubicBezTo>
                  <a:cubicBezTo>
                    <a:pt x="848" y="103"/>
                    <a:pt x="419" y="215"/>
                    <a:pt x="11" y="378"/>
                  </a:cubicBezTo>
                  <a:cubicBezTo>
                    <a:pt x="0" y="389"/>
                    <a:pt x="0" y="389"/>
                    <a:pt x="0" y="399"/>
                  </a:cubicBezTo>
                  <a:lnTo>
                    <a:pt x="21" y="399"/>
                  </a:lnTo>
                  <a:cubicBezTo>
                    <a:pt x="306" y="276"/>
                    <a:pt x="623" y="194"/>
                    <a:pt x="929" y="133"/>
                  </a:cubicBezTo>
                  <a:cubicBezTo>
                    <a:pt x="1123" y="92"/>
                    <a:pt x="1327" y="62"/>
                    <a:pt x="1521" y="52"/>
                  </a:cubicBezTo>
                  <a:cubicBezTo>
                    <a:pt x="1592" y="52"/>
                    <a:pt x="1694" y="42"/>
                    <a:pt x="1766" y="42"/>
                  </a:cubicBezTo>
                  <a:lnTo>
                    <a:pt x="1878" y="42"/>
                  </a:lnTo>
                  <a:cubicBezTo>
                    <a:pt x="1889" y="42"/>
                    <a:pt x="1898" y="31"/>
                    <a:pt x="1898" y="21"/>
                  </a:cubicBezTo>
                  <a:cubicBezTo>
                    <a:pt x="1898" y="11"/>
                    <a:pt x="1889" y="11"/>
                    <a:pt x="1878" y="11"/>
                  </a:cubicBezTo>
                  <a:lnTo>
                    <a:pt x="1766"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6"/>
            <p:cNvSpPr/>
            <p:nvPr/>
          </p:nvSpPr>
          <p:spPr>
            <a:xfrm>
              <a:off x="4888625" y="2141575"/>
              <a:ext cx="48775" cy="8025"/>
            </a:xfrm>
            <a:custGeom>
              <a:avLst/>
              <a:gdLst/>
              <a:ahLst/>
              <a:cxnLst/>
              <a:rect l="l" t="t" r="r" b="b"/>
              <a:pathLst>
                <a:path w="1951" h="321" extrusionOk="0">
                  <a:moveTo>
                    <a:pt x="1251" y="0"/>
                  </a:moveTo>
                  <a:cubicBezTo>
                    <a:pt x="821" y="0"/>
                    <a:pt x="390" y="100"/>
                    <a:pt x="11" y="300"/>
                  </a:cubicBezTo>
                  <a:cubicBezTo>
                    <a:pt x="1" y="310"/>
                    <a:pt x="1" y="310"/>
                    <a:pt x="1" y="320"/>
                  </a:cubicBezTo>
                  <a:lnTo>
                    <a:pt x="11" y="320"/>
                  </a:lnTo>
                  <a:cubicBezTo>
                    <a:pt x="82" y="279"/>
                    <a:pt x="164" y="249"/>
                    <a:pt x="236" y="218"/>
                  </a:cubicBezTo>
                  <a:cubicBezTo>
                    <a:pt x="550" y="97"/>
                    <a:pt x="889" y="34"/>
                    <a:pt x="1227" y="34"/>
                  </a:cubicBezTo>
                  <a:cubicBezTo>
                    <a:pt x="1461" y="34"/>
                    <a:pt x="1694" y="64"/>
                    <a:pt x="1919" y="127"/>
                  </a:cubicBezTo>
                  <a:cubicBezTo>
                    <a:pt x="1930" y="127"/>
                    <a:pt x="1940" y="127"/>
                    <a:pt x="1940" y="106"/>
                  </a:cubicBezTo>
                  <a:cubicBezTo>
                    <a:pt x="1950" y="106"/>
                    <a:pt x="1940" y="86"/>
                    <a:pt x="1930" y="86"/>
                  </a:cubicBezTo>
                  <a:cubicBezTo>
                    <a:pt x="1709" y="29"/>
                    <a:pt x="1480" y="0"/>
                    <a:pt x="1251"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6"/>
            <p:cNvSpPr/>
            <p:nvPr/>
          </p:nvSpPr>
          <p:spPr>
            <a:xfrm>
              <a:off x="4913625" y="2171325"/>
              <a:ext cx="46225" cy="6525"/>
            </a:xfrm>
            <a:custGeom>
              <a:avLst/>
              <a:gdLst/>
              <a:ahLst/>
              <a:cxnLst/>
              <a:rect l="l" t="t" r="r" b="b"/>
              <a:pathLst>
                <a:path w="1849" h="261" extrusionOk="0">
                  <a:moveTo>
                    <a:pt x="1114" y="0"/>
                  </a:moveTo>
                  <a:cubicBezTo>
                    <a:pt x="889" y="0"/>
                    <a:pt x="665" y="26"/>
                    <a:pt x="450" y="80"/>
                  </a:cubicBezTo>
                  <a:cubicBezTo>
                    <a:pt x="297" y="110"/>
                    <a:pt x="144" y="161"/>
                    <a:pt x="11" y="243"/>
                  </a:cubicBezTo>
                  <a:cubicBezTo>
                    <a:pt x="1" y="243"/>
                    <a:pt x="1" y="253"/>
                    <a:pt x="11" y="253"/>
                  </a:cubicBezTo>
                  <a:cubicBezTo>
                    <a:pt x="11" y="258"/>
                    <a:pt x="14" y="261"/>
                    <a:pt x="16" y="261"/>
                  </a:cubicBezTo>
                  <a:cubicBezTo>
                    <a:pt x="19" y="261"/>
                    <a:pt x="21" y="258"/>
                    <a:pt x="21" y="253"/>
                  </a:cubicBezTo>
                  <a:lnTo>
                    <a:pt x="236" y="161"/>
                  </a:lnTo>
                  <a:cubicBezTo>
                    <a:pt x="286" y="151"/>
                    <a:pt x="338" y="130"/>
                    <a:pt x="399" y="110"/>
                  </a:cubicBezTo>
                  <a:cubicBezTo>
                    <a:pt x="615" y="56"/>
                    <a:pt x="836" y="30"/>
                    <a:pt x="1057" y="30"/>
                  </a:cubicBezTo>
                  <a:cubicBezTo>
                    <a:pt x="1254" y="30"/>
                    <a:pt x="1451" y="51"/>
                    <a:pt x="1644" y="89"/>
                  </a:cubicBezTo>
                  <a:cubicBezTo>
                    <a:pt x="1685" y="89"/>
                    <a:pt x="1776" y="110"/>
                    <a:pt x="1817" y="120"/>
                  </a:cubicBezTo>
                  <a:cubicBezTo>
                    <a:pt x="1828" y="120"/>
                    <a:pt x="1838" y="120"/>
                    <a:pt x="1838" y="100"/>
                  </a:cubicBezTo>
                  <a:cubicBezTo>
                    <a:pt x="1848" y="89"/>
                    <a:pt x="1838" y="80"/>
                    <a:pt x="1828" y="80"/>
                  </a:cubicBezTo>
                  <a:lnTo>
                    <a:pt x="1715" y="59"/>
                  </a:lnTo>
                  <a:cubicBezTo>
                    <a:pt x="1518" y="21"/>
                    <a:pt x="1316" y="0"/>
                    <a:pt x="1114"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6"/>
            <p:cNvSpPr/>
            <p:nvPr/>
          </p:nvSpPr>
          <p:spPr>
            <a:xfrm>
              <a:off x="4929725" y="2197600"/>
              <a:ext cx="52825" cy="10100"/>
            </a:xfrm>
            <a:custGeom>
              <a:avLst/>
              <a:gdLst/>
              <a:ahLst/>
              <a:cxnLst/>
              <a:rect l="l" t="t" r="r" b="b"/>
              <a:pathLst>
                <a:path w="2113" h="404" extrusionOk="0">
                  <a:moveTo>
                    <a:pt x="1556" y="0"/>
                  </a:moveTo>
                  <a:cubicBezTo>
                    <a:pt x="1378" y="0"/>
                    <a:pt x="1199" y="13"/>
                    <a:pt x="1021" y="38"/>
                  </a:cubicBezTo>
                  <a:cubicBezTo>
                    <a:pt x="674" y="90"/>
                    <a:pt x="316" y="192"/>
                    <a:pt x="10" y="385"/>
                  </a:cubicBezTo>
                  <a:cubicBezTo>
                    <a:pt x="10" y="385"/>
                    <a:pt x="0" y="396"/>
                    <a:pt x="10" y="396"/>
                  </a:cubicBezTo>
                  <a:cubicBezTo>
                    <a:pt x="10" y="401"/>
                    <a:pt x="13" y="403"/>
                    <a:pt x="15" y="403"/>
                  </a:cubicBezTo>
                  <a:cubicBezTo>
                    <a:pt x="18" y="403"/>
                    <a:pt x="20" y="401"/>
                    <a:pt x="20" y="396"/>
                  </a:cubicBezTo>
                  <a:cubicBezTo>
                    <a:pt x="173" y="304"/>
                    <a:pt x="336" y="243"/>
                    <a:pt x="510" y="181"/>
                  </a:cubicBezTo>
                  <a:cubicBezTo>
                    <a:pt x="831" y="79"/>
                    <a:pt x="1163" y="33"/>
                    <a:pt x="1495" y="33"/>
                  </a:cubicBezTo>
                  <a:cubicBezTo>
                    <a:pt x="1691" y="33"/>
                    <a:pt x="1888" y="49"/>
                    <a:pt x="2082" y="79"/>
                  </a:cubicBezTo>
                  <a:cubicBezTo>
                    <a:pt x="2092" y="79"/>
                    <a:pt x="2102" y="69"/>
                    <a:pt x="2112" y="59"/>
                  </a:cubicBezTo>
                  <a:cubicBezTo>
                    <a:pt x="2112" y="49"/>
                    <a:pt x="2102" y="38"/>
                    <a:pt x="2092" y="38"/>
                  </a:cubicBezTo>
                  <a:cubicBezTo>
                    <a:pt x="1913" y="13"/>
                    <a:pt x="1735" y="0"/>
                    <a:pt x="1556"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6"/>
            <p:cNvSpPr/>
            <p:nvPr/>
          </p:nvSpPr>
          <p:spPr>
            <a:xfrm>
              <a:off x="4954950" y="2220500"/>
              <a:ext cx="53100" cy="11000"/>
            </a:xfrm>
            <a:custGeom>
              <a:avLst/>
              <a:gdLst/>
              <a:ahLst/>
              <a:cxnLst/>
              <a:rect l="l" t="t" r="r" b="b"/>
              <a:pathLst>
                <a:path w="2124" h="440" extrusionOk="0">
                  <a:moveTo>
                    <a:pt x="1838" y="0"/>
                  </a:moveTo>
                  <a:cubicBezTo>
                    <a:pt x="1756" y="0"/>
                    <a:pt x="1644" y="0"/>
                    <a:pt x="1563" y="11"/>
                  </a:cubicBezTo>
                  <a:cubicBezTo>
                    <a:pt x="1461" y="11"/>
                    <a:pt x="1328" y="20"/>
                    <a:pt x="1226" y="41"/>
                  </a:cubicBezTo>
                  <a:cubicBezTo>
                    <a:pt x="1164" y="52"/>
                    <a:pt x="1093" y="61"/>
                    <a:pt x="1032" y="72"/>
                  </a:cubicBezTo>
                  <a:cubicBezTo>
                    <a:pt x="674" y="133"/>
                    <a:pt x="328" y="235"/>
                    <a:pt x="12" y="408"/>
                  </a:cubicBezTo>
                  <a:cubicBezTo>
                    <a:pt x="1" y="419"/>
                    <a:pt x="1" y="419"/>
                    <a:pt x="1" y="429"/>
                  </a:cubicBezTo>
                  <a:cubicBezTo>
                    <a:pt x="1" y="439"/>
                    <a:pt x="12" y="439"/>
                    <a:pt x="21" y="439"/>
                  </a:cubicBezTo>
                  <a:cubicBezTo>
                    <a:pt x="256" y="306"/>
                    <a:pt x="511" y="215"/>
                    <a:pt x="767" y="154"/>
                  </a:cubicBezTo>
                  <a:cubicBezTo>
                    <a:pt x="981" y="102"/>
                    <a:pt x="1216" y="72"/>
                    <a:pt x="1430" y="52"/>
                  </a:cubicBezTo>
                  <a:cubicBezTo>
                    <a:pt x="1522" y="41"/>
                    <a:pt x="1613" y="41"/>
                    <a:pt x="1695" y="41"/>
                  </a:cubicBezTo>
                  <a:lnTo>
                    <a:pt x="1899" y="41"/>
                  </a:lnTo>
                  <a:cubicBezTo>
                    <a:pt x="1940" y="41"/>
                    <a:pt x="2053" y="52"/>
                    <a:pt x="2103" y="52"/>
                  </a:cubicBezTo>
                  <a:cubicBezTo>
                    <a:pt x="2114" y="52"/>
                    <a:pt x="2124" y="41"/>
                    <a:pt x="2124" y="31"/>
                  </a:cubicBezTo>
                  <a:cubicBezTo>
                    <a:pt x="2124" y="20"/>
                    <a:pt x="2114" y="11"/>
                    <a:pt x="2103" y="11"/>
                  </a:cubicBezTo>
                  <a:cubicBezTo>
                    <a:pt x="2062" y="11"/>
                    <a:pt x="1951" y="11"/>
                    <a:pt x="1899" y="0"/>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6"/>
            <p:cNvSpPr/>
            <p:nvPr/>
          </p:nvSpPr>
          <p:spPr>
            <a:xfrm>
              <a:off x="4988650" y="2142300"/>
              <a:ext cx="17125" cy="63675"/>
            </a:xfrm>
            <a:custGeom>
              <a:avLst/>
              <a:gdLst/>
              <a:ahLst/>
              <a:cxnLst/>
              <a:rect l="l" t="t" r="r" b="b"/>
              <a:pathLst>
                <a:path w="685" h="2547" extrusionOk="0">
                  <a:moveTo>
                    <a:pt x="676" y="1"/>
                  </a:moveTo>
                  <a:cubicBezTo>
                    <a:pt x="672" y="1"/>
                    <a:pt x="670" y="5"/>
                    <a:pt x="664" y="5"/>
                  </a:cubicBezTo>
                  <a:cubicBezTo>
                    <a:pt x="571" y="200"/>
                    <a:pt x="480" y="404"/>
                    <a:pt x="408" y="608"/>
                  </a:cubicBezTo>
                  <a:cubicBezTo>
                    <a:pt x="184" y="1220"/>
                    <a:pt x="0" y="1873"/>
                    <a:pt x="113" y="2526"/>
                  </a:cubicBezTo>
                  <a:cubicBezTo>
                    <a:pt x="122" y="2536"/>
                    <a:pt x="133" y="2547"/>
                    <a:pt x="143" y="2547"/>
                  </a:cubicBezTo>
                  <a:cubicBezTo>
                    <a:pt x="153" y="2547"/>
                    <a:pt x="153" y="2536"/>
                    <a:pt x="153" y="2526"/>
                  </a:cubicBezTo>
                  <a:cubicBezTo>
                    <a:pt x="0" y="1720"/>
                    <a:pt x="337" y="740"/>
                    <a:pt x="684" y="16"/>
                  </a:cubicBezTo>
                  <a:lnTo>
                    <a:pt x="684" y="5"/>
                  </a:lnTo>
                  <a:cubicBezTo>
                    <a:pt x="681" y="2"/>
                    <a:pt x="678" y="1"/>
                    <a:pt x="67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6"/>
            <p:cNvSpPr/>
            <p:nvPr/>
          </p:nvSpPr>
          <p:spPr>
            <a:xfrm>
              <a:off x="4962100" y="2093950"/>
              <a:ext cx="15100" cy="82675"/>
            </a:xfrm>
            <a:custGeom>
              <a:avLst/>
              <a:gdLst/>
              <a:ahLst/>
              <a:cxnLst/>
              <a:rect l="l" t="t" r="r" b="b"/>
              <a:pathLst>
                <a:path w="604" h="3307" extrusionOk="0">
                  <a:moveTo>
                    <a:pt x="603" y="0"/>
                  </a:moveTo>
                  <a:cubicBezTo>
                    <a:pt x="593" y="0"/>
                    <a:pt x="593" y="0"/>
                    <a:pt x="593" y="11"/>
                  </a:cubicBezTo>
                  <a:cubicBezTo>
                    <a:pt x="593" y="286"/>
                    <a:pt x="552" y="562"/>
                    <a:pt x="511" y="837"/>
                  </a:cubicBezTo>
                  <a:cubicBezTo>
                    <a:pt x="460" y="1184"/>
                    <a:pt x="399" y="1521"/>
                    <a:pt x="297" y="1858"/>
                  </a:cubicBezTo>
                  <a:cubicBezTo>
                    <a:pt x="286" y="1909"/>
                    <a:pt x="256" y="2011"/>
                    <a:pt x="236" y="2062"/>
                  </a:cubicBezTo>
                  <a:cubicBezTo>
                    <a:pt x="205" y="2154"/>
                    <a:pt x="164" y="2256"/>
                    <a:pt x="134" y="2348"/>
                  </a:cubicBezTo>
                  <a:cubicBezTo>
                    <a:pt x="52" y="2583"/>
                    <a:pt x="11" y="2828"/>
                    <a:pt x="1" y="3072"/>
                  </a:cubicBezTo>
                  <a:cubicBezTo>
                    <a:pt x="1" y="3144"/>
                    <a:pt x="11" y="3215"/>
                    <a:pt x="21" y="3286"/>
                  </a:cubicBezTo>
                  <a:cubicBezTo>
                    <a:pt x="21" y="3297"/>
                    <a:pt x="32" y="3307"/>
                    <a:pt x="42" y="3307"/>
                  </a:cubicBezTo>
                  <a:cubicBezTo>
                    <a:pt x="52" y="3307"/>
                    <a:pt x="52" y="3297"/>
                    <a:pt x="52" y="3277"/>
                  </a:cubicBezTo>
                  <a:cubicBezTo>
                    <a:pt x="42" y="3236"/>
                    <a:pt x="42" y="3175"/>
                    <a:pt x="42" y="3123"/>
                  </a:cubicBezTo>
                  <a:cubicBezTo>
                    <a:pt x="32" y="2899"/>
                    <a:pt x="73" y="2674"/>
                    <a:pt x="134" y="2460"/>
                  </a:cubicBezTo>
                  <a:cubicBezTo>
                    <a:pt x="164" y="2327"/>
                    <a:pt x="225" y="2205"/>
                    <a:pt x="266" y="2072"/>
                  </a:cubicBezTo>
                  <a:cubicBezTo>
                    <a:pt x="297" y="1980"/>
                    <a:pt x="338" y="1858"/>
                    <a:pt x="358" y="1766"/>
                  </a:cubicBezTo>
                  <a:cubicBezTo>
                    <a:pt x="440" y="1460"/>
                    <a:pt x="491" y="1154"/>
                    <a:pt x="542" y="837"/>
                  </a:cubicBezTo>
                  <a:cubicBezTo>
                    <a:pt x="572" y="562"/>
                    <a:pt x="603" y="286"/>
                    <a:pt x="603" y="11"/>
                  </a:cubicBezTo>
                  <a:lnTo>
                    <a:pt x="603" y="0"/>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6"/>
            <p:cNvSpPr/>
            <p:nvPr/>
          </p:nvSpPr>
          <p:spPr>
            <a:xfrm>
              <a:off x="4936075" y="2077100"/>
              <a:ext cx="6925" cy="70300"/>
            </a:xfrm>
            <a:custGeom>
              <a:avLst/>
              <a:gdLst/>
              <a:ahLst/>
              <a:cxnLst/>
              <a:rect l="l" t="t" r="r" b="b"/>
              <a:pathLst>
                <a:path w="277" h="2812" extrusionOk="0">
                  <a:moveTo>
                    <a:pt x="256" y="1"/>
                  </a:moveTo>
                  <a:cubicBezTo>
                    <a:pt x="215" y="236"/>
                    <a:pt x="184" y="470"/>
                    <a:pt x="154" y="695"/>
                  </a:cubicBezTo>
                  <a:cubicBezTo>
                    <a:pt x="73" y="1389"/>
                    <a:pt x="1" y="2103"/>
                    <a:pt x="134" y="2797"/>
                  </a:cubicBezTo>
                  <a:cubicBezTo>
                    <a:pt x="134" y="2805"/>
                    <a:pt x="139" y="2812"/>
                    <a:pt x="145" y="2812"/>
                  </a:cubicBezTo>
                  <a:cubicBezTo>
                    <a:pt x="148" y="2812"/>
                    <a:pt x="151" y="2810"/>
                    <a:pt x="154" y="2808"/>
                  </a:cubicBezTo>
                  <a:cubicBezTo>
                    <a:pt x="164" y="2808"/>
                    <a:pt x="175" y="2797"/>
                    <a:pt x="175" y="2787"/>
                  </a:cubicBezTo>
                  <a:cubicBezTo>
                    <a:pt x="82" y="2338"/>
                    <a:pt x="82" y="1858"/>
                    <a:pt x="113" y="1399"/>
                  </a:cubicBezTo>
                  <a:cubicBezTo>
                    <a:pt x="134" y="930"/>
                    <a:pt x="195" y="470"/>
                    <a:pt x="277" y="11"/>
                  </a:cubicBezTo>
                  <a:cubicBezTo>
                    <a:pt x="277" y="1"/>
                    <a:pt x="277" y="1"/>
                    <a:pt x="266"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6"/>
            <p:cNvSpPr/>
            <p:nvPr/>
          </p:nvSpPr>
          <p:spPr>
            <a:xfrm>
              <a:off x="4904200" y="2052250"/>
              <a:ext cx="8950" cy="65650"/>
            </a:xfrm>
            <a:custGeom>
              <a:avLst/>
              <a:gdLst/>
              <a:ahLst/>
              <a:cxnLst/>
              <a:rect l="l" t="t" r="r" b="b"/>
              <a:pathLst>
                <a:path w="358" h="2626" extrusionOk="0">
                  <a:moveTo>
                    <a:pt x="238" y="1"/>
                  </a:moveTo>
                  <a:cubicBezTo>
                    <a:pt x="236" y="1"/>
                    <a:pt x="235" y="2"/>
                    <a:pt x="235" y="5"/>
                  </a:cubicBezTo>
                  <a:cubicBezTo>
                    <a:pt x="235" y="5"/>
                    <a:pt x="225" y="5"/>
                    <a:pt x="225" y="15"/>
                  </a:cubicBezTo>
                  <a:cubicBezTo>
                    <a:pt x="255" y="117"/>
                    <a:pt x="266" y="230"/>
                    <a:pt x="266" y="332"/>
                  </a:cubicBezTo>
                  <a:cubicBezTo>
                    <a:pt x="276" y="1056"/>
                    <a:pt x="1" y="1934"/>
                    <a:pt x="317" y="2618"/>
                  </a:cubicBezTo>
                  <a:cubicBezTo>
                    <a:pt x="322" y="2623"/>
                    <a:pt x="327" y="2625"/>
                    <a:pt x="332" y="2625"/>
                  </a:cubicBezTo>
                  <a:cubicBezTo>
                    <a:pt x="337" y="2625"/>
                    <a:pt x="342" y="2623"/>
                    <a:pt x="348" y="2618"/>
                  </a:cubicBezTo>
                  <a:cubicBezTo>
                    <a:pt x="357" y="2618"/>
                    <a:pt x="357" y="2607"/>
                    <a:pt x="357" y="2597"/>
                  </a:cubicBezTo>
                  <a:cubicBezTo>
                    <a:pt x="72" y="2026"/>
                    <a:pt x="235" y="1281"/>
                    <a:pt x="276" y="658"/>
                  </a:cubicBezTo>
                  <a:cubicBezTo>
                    <a:pt x="286" y="444"/>
                    <a:pt x="307" y="219"/>
                    <a:pt x="245" y="5"/>
                  </a:cubicBezTo>
                  <a:cubicBezTo>
                    <a:pt x="245" y="5"/>
                    <a:pt x="241" y="1"/>
                    <a:pt x="238"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6"/>
            <p:cNvSpPr/>
            <p:nvPr/>
          </p:nvSpPr>
          <p:spPr>
            <a:xfrm>
              <a:off x="4873825" y="2043175"/>
              <a:ext cx="6925" cy="47675"/>
            </a:xfrm>
            <a:custGeom>
              <a:avLst/>
              <a:gdLst/>
              <a:ahLst/>
              <a:cxnLst/>
              <a:rect l="l" t="t" r="r" b="b"/>
              <a:pathLst>
                <a:path w="277" h="1907" extrusionOk="0">
                  <a:moveTo>
                    <a:pt x="32" y="1"/>
                  </a:moveTo>
                  <a:lnTo>
                    <a:pt x="21" y="11"/>
                  </a:lnTo>
                  <a:cubicBezTo>
                    <a:pt x="11" y="174"/>
                    <a:pt x="1" y="328"/>
                    <a:pt x="1" y="491"/>
                  </a:cubicBezTo>
                  <a:cubicBezTo>
                    <a:pt x="1" y="950"/>
                    <a:pt x="21" y="1480"/>
                    <a:pt x="236" y="1899"/>
                  </a:cubicBezTo>
                  <a:cubicBezTo>
                    <a:pt x="241" y="1904"/>
                    <a:pt x="246" y="1906"/>
                    <a:pt x="251" y="1906"/>
                  </a:cubicBezTo>
                  <a:cubicBezTo>
                    <a:pt x="256" y="1906"/>
                    <a:pt x="261" y="1904"/>
                    <a:pt x="266" y="1899"/>
                  </a:cubicBezTo>
                  <a:cubicBezTo>
                    <a:pt x="266" y="1899"/>
                    <a:pt x="277" y="1888"/>
                    <a:pt x="266" y="1879"/>
                  </a:cubicBezTo>
                  <a:cubicBezTo>
                    <a:pt x="1" y="1378"/>
                    <a:pt x="1" y="572"/>
                    <a:pt x="42" y="11"/>
                  </a:cubicBezTo>
                  <a:cubicBezTo>
                    <a:pt x="42" y="11"/>
                    <a:pt x="42" y="1"/>
                    <a:pt x="32"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6"/>
            <p:cNvSpPr/>
            <p:nvPr/>
          </p:nvSpPr>
          <p:spPr>
            <a:xfrm>
              <a:off x="4844225" y="2035775"/>
              <a:ext cx="6825" cy="36650"/>
            </a:xfrm>
            <a:custGeom>
              <a:avLst/>
              <a:gdLst/>
              <a:ahLst/>
              <a:cxnLst/>
              <a:rect l="l" t="t" r="r" b="b"/>
              <a:pathLst>
                <a:path w="273" h="1466" extrusionOk="0">
                  <a:moveTo>
                    <a:pt x="12" y="1"/>
                  </a:moveTo>
                  <a:cubicBezTo>
                    <a:pt x="1" y="1"/>
                    <a:pt x="1" y="1"/>
                    <a:pt x="1" y="11"/>
                  </a:cubicBezTo>
                  <a:cubicBezTo>
                    <a:pt x="1" y="134"/>
                    <a:pt x="1" y="256"/>
                    <a:pt x="12" y="379"/>
                  </a:cubicBezTo>
                  <a:cubicBezTo>
                    <a:pt x="42" y="746"/>
                    <a:pt x="83" y="1113"/>
                    <a:pt x="236" y="1450"/>
                  </a:cubicBezTo>
                  <a:cubicBezTo>
                    <a:pt x="240" y="1461"/>
                    <a:pt x="246" y="1466"/>
                    <a:pt x="252" y="1466"/>
                  </a:cubicBezTo>
                  <a:cubicBezTo>
                    <a:pt x="263" y="1466"/>
                    <a:pt x="273" y="1453"/>
                    <a:pt x="266" y="1440"/>
                  </a:cubicBezTo>
                  <a:cubicBezTo>
                    <a:pt x="175" y="1246"/>
                    <a:pt x="123" y="1032"/>
                    <a:pt x="93" y="828"/>
                  </a:cubicBezTo>
                  <a:cubicBezTo>
                    <a:pt x="42" y="562"/>
                    <a:pt x="21" y="286"/>
                    <a:pt x="12" y="11"/>
                  </a:cubicBezTo>
                  <a:lnTo>
                    <a:pt x="12" y="1"/>
                  </a:ln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6"/>
            <p:cNvSpPr/>
            <p:nvPr/>
          </p:nvSpPr>
          <p:spPr>
            <a:xfrm>
              <a:off x="4803175" y="2019200"/>
              <a:ext cx="17300" cy="37575"/>
            </a:xfrm>
            <a:custGeom>
              <a:avLst/>
              <a:gdLst/>
              <a:ahLst/>
              <a:cxnLst/>
              <a:rect l="l" t="t" r="r" b="b"/>
              <a:pathLst>
                <a:path w="692" h="1503" extrusionOk="0">
                  <a:moveTo>
                    <a:pt x="10" y="1"/>
                  </a:moveTo>
                  <a:lnTo>
                    <a:pt x="0" y="10"/>
                  </a:lnTo>
                  <a:lnTo>
                    <a:pt x="92" y="409"/>
                  </a:lnTo>
                  <a:cubicBezTo>
                    <a:pt x="204" y="797"/>
                    <a:pt x="347" y="1205"/>
                    <a:pt x="643" y="1500"/>
                  </a:cubicBezTo>
                  <a:cubicBezTo>
                    <a:pt x="646" y="1502"/>
                    <a:pt x="649" y="1503"/>
                    <a:pt x="652" y="1503"/>
                  </a:cubicBezTo>
                  <a:cubicBezTo>
                    <a:pt x="671" y="1503"/>
                    <a:pt x="691" y="1479"/>
                    <a:pt x="674" y="1470"/>
                  </a:cubicBezTo>
                  <a:cubicBezTo>
                    <a:pt x="307" y="1123"/>
                    <a:pt x="112" y="491"/>
                    <a:pt x="21" y="10"/>
                  </a:cubicBezTo>
                  <a:cubicBezTo>
                    <a:pt x="21" y="1"/>
                    <a:pt x="21" y="1"/>
                    <a:pt x="10" y="1"/>
                  </a:cubicBezTo>
                  <a:close/>
                </a:path>
              </a:pathLst>
            </a:custGeom>
            <a:gradFill>
              <a:gsLst>
                <a:gs pos="0">
                  <a:schemeClr val="accent6"/>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1" name="Google Shape;1641;p26"/>
          <p:cNvGrpSpPr/>
          <p:nvPr/>
        </p:nvGrpSpPr>
        <p:grpSpPr>
          <a:xfrm rot="-4335809" flipH="1">
            <a:off x="4163580" y="4556959"/>
            <a:ext cx="1402970" cy="1106686"/>
            <a:chOff x="4435800" y="2249550"/>
            <a:chExt cx="422500" cy="333275"/>
          </a:xfrm>
        </p:grpSpPr>
        <p:sp>
          <p:nvSpPr>
            <p:cNvPr id="1642" name="Google Shape;1642;p26"/>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6"/>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6"/>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26"/>
          <p:cNvGrpSpPr/>
          <p:nvPr/>
        </p:nvGrpSpPr>
        <p:grpSpPr>
          <a:xfrm rot="-2421294">
            <a:off x="-865731" y="1264025"/>
            <a:ext cx="1267613" cy="1237321"/>
            <a:chOff x="4398550" y="1304850"/>
            <a:chExt cx="266625" cy="260250"/>
          </a:xfrm>
        </p:grpSpPr>
        <p:sp>
          <p:nvSpPr>
            <p:cNvPr id="1646" name="Google Shape;1646;p26"/>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6"/>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6"/>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6"/>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6"/>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6"/>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6"/>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6"/>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6"/>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6"/>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6"/>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6"/>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6"/>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6"/>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6"/>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6"/>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6"/>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6"/>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4" name="Google Shape;1664;p26"/>
          <p:cNvSpPr/>
          <p:nvPr/>
        </p:nvSpPr>
        <p:spPr>
          <a:xfrm>
            <a:off x="-139175" y="-419100"/>
            <a:ext cx="3239601" cy="1527503"/>
          </a:xfrm>
          <a:custGeom>
            <a:avLst/>
            <a:gdLst/>
            <a:ahLst/>
            <a:cxnLst/>
            <a:rect l="l" t="t" r="r" b="b"/>
            <a:pathLst>
              <a:path w="22534" h="10625" extrusionOk="0">
                <a:moveTo>
                  <a:pt x="1" y="1"/>
                </a:moveTo>
                <a:lnTo>
                  <a:pt x="1" y="10625"/>
                </a:lnTo>
                <a:lnTo>
                  <a:pt x="133" y="10625"/>
                </a:lnTo>
                <a:cubicBezTo>
                  <a:pt x="643" y="10625"/>
                  <a:pt x="1143" y="10584"/>
                  <a:pt x="1613" y="10471"/>
                </a:cubicBezTo>
                <a:cubicBezTo>
                  <a:pt x="3429" y="10033"/>
                  <a:pt x="4776" y="8420"/>
                  <a:pt x="5981" y="7348"/>
                </a:cubicBezTo>
                <a:cubicBezTo>
                  <a:pt x="6868" y="6563"/>
                  <a:pt x="7889" y="5695"/>
                  <a:pt x="9297" y="5593"/>
                </a:cubicBezTo>
                <a:lnTo>
                  <a:pt x="9491" y="5593"/>
                </a:lnTo>
                <a:cubicBezTo>
                  <a:pt x="10573" y="5593"/>
                  <a:pt x="11542" y="6185"/>
                  <a:pt x="12420" y="6614"/>
                </a:cubicBezTo>
                <a:cubicBezTo>
                  <a:pt x="13818" y="7298"/>
                  <a:pt x="15186" y="7869"/>
                  <a:pt x="16798" y="7869"/>
                </a:cubicBezTo>
                <a:cubicBezTo>
                  <a:pt x="17084" y="7869"/>
                  <a:pt x="17370" y="7849"/>
                  <a:pt x="17676" y="7808"/>
                </a:cubicBezTo>
                <a:cubicBezTo>
                  <a:pt x="18951" y="7655"/>
                  <a:pt x="20247" y="7104"/>
                  <a:pt x="21105" y="6328"/>
                </a:cubicBezTo>
                <a:cubicBezTo>
                  <a:pt x="22114" y="5410"/>
                  <a:pt x="22288" y="4379"/>
                  <a:pt x="22400" y="3205"/>
                </a:cubicBezTo>
                <a:cubicBezTo>
                  <a:pt x="22492" y="2205"/>
                  <a:pt x="22533" y="1093"/>
                  <a:pt x="22431" y="1"/>
                </a:cubicBezTo>
                <a:close/>
              </a:path>
            </a:pathLst>
          </a:custGeom>
          <a:gradFill>
            <a:gsLst>
              <a:gs pos="0">
                <a:schemeClr val="accent5"/>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5" name="Google Shape;1665;p26"/>
          <p:cNvGrpSpPr/>
          <p:nvPr/>
        </p:nvGrpSpPr>
        <p:grpSpPr>
          <a:xfrm rot="10800000" flipH="1">
            <a:off x="3513087" y="-1539750"/>
            <a:ext cx="2527477" cy="2409652"/>
            <a:chOff x="5345625" y="1289813"/>
            <a:chExt cx="2527477" cy="2409652"/>
          </a:xfrm>
        </p:grpSpPr>
        <p:sp>
          <p:nvSpPr>
            <p:cNvPr id="1666" name="Google Shape;1666;p26"/>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6"/>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26"/>
          <p:cNvGrpSpPr/>
          <p:nvPr/>
        </p:nvGrpSpPr>
        <p:grpSpPr>
          <a:xfrm rot="-8378706" flipH="1">
            <a:off x="2742219" y="4486987"/>
            <a:ext cx="1267613" cy="1237321"/>
            <a:chOff x="4398550" y="1304850"/>
            <a:chExt cx="266625" cy="260250"/>
          </a:xfrm>
        </p:grpSpPr>
        <p:sp>
          <p:nvSpPr>
            <p:cNvPr id="1669" name="Google Shape;1669;p26"/>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6"/>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6"/>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6"/>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6"/>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6"/>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6"/>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6"/>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6"/>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6"/>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4">
  <p:cSld name="SECTION_HEADER_1_1_1_1">
    <p:spTree>
      <p:nvGrpSpPr>
        <p:cNvPr id="1" name="Shape 1961"/>
        <p:cNvGrpSpPr/>
        <p:nvPr/>
      </p:nvGrpSpPr>
      <p:grpSpPr>
        <a:xfrm>
          <a:off x="0" y="0"/>
          <a:ext cx="0" cy="0"/>
          <a:chOff x="0" y="0"/>
          <a:chExt cx="0" cy="0"/>
        </a:xfrm>
      </p:grpSpPr>
      <p:sp>
        <p:nvSpPr>
          <p:cNvPr id="1962" name="Google Shape;1962;p29"/>
          <p:cNvSpPr txBox="1">
            <a:spLocks noGrp="1"/>
          </p:cNvSpPr>
          <p:nvPr>
            <p:ph type="title"/>
          </p:nvPr>
        </p:nvSpPr>
        <p:spPr>
          <a:xfrm>
            <a:off x="3538200" y="1932425"/>
            <a:ext cx="3550500" cy="62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63" name="Google Shape;1963;p29"/>
          <p:cNvSpPr txBox="1">
            <a:spLocks noGrp="1"/>
          </p:cNvSpPr>
          <p:nvPr>
            <p:ph type="title" idx="2" hasCustomPrompt="1"/>
          </p:nvPr>
        </p:nvSpPr>
        <p:spPr>
          <a:xfrm>
            <a:off x="7088700" y="1932425"/>
            <a:ext cx="1342200" cy="622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b="1"/>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964" name="Google Shape;1964;p29"/>
          <p:cNvSpPr txBox="1">
            <a:spLocks noGrp="1"/>
          </p:cNvSpPr>
          <p:nvPr>
            <p:ph type="subTitle" idx="1"/>
          </p:nvPr>
        </p:nvSpPr>
        <p:spPr>
          <a:xfrm>
            <a:off x="3538200" y="2777575"/>
            <a:ext cx="4892700" cy="43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800"/>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grpSp>
        <p:nvGrpSpPr>
          <p:cNvPr id="1965" name="Google Shape;1965;p29"/>
          <p:cNvGrpSpPr/>
          <p:nvPr/>
        </p:nvGrpSpPr>
        <p:grpSpPr>
          <a:xfrm flipH="1">
            <a:off x="7501913" y="3764300"/>
            <a:ext cx="2527477" cy="2409652"/>
            <a:chOff x="5345625" y="1289813"/>
            <a:chExt cx="2527477" cy="2409652"/>
          </a:xfrm>
        </p:grpSpPr>
        <p:sp>
          <p:nvSpPr>
            <p:cNvPr id="1966" name="Google Shape;1966;p29"/>
            <p:cNvSpPr/>
            <p:nvPr/>
          </p:nvSpPr>
          <p:spPr>
            <a:xfrm>
              <a:off x="6538849" y="1289813"/>
              <a:ext cx="670171" cy="592910"/>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9"/>
            <p:cNvSpPr/>
            <p:nvPr/>
          </p:nvSpPr>
          <p:spPr>
            <a:xfrm>
              <a:off x="5345625" y="1548912"/>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29"/>
          <p:cNvGrpSpPr/>
          <p:nvPr/>
        </p:nvGrpSpPr>
        <p:grpSpPr>
          <a:xfrm rot="-2421294">
            <a:off x="4088944" y="-580225"/>
            <a:ext cx="1267613" cy="1237321"/>
            <a:chOff x="4398550" y="1304850"/>
            <a:chExt cx="266625" cy="260250"/>
          </a:xfrm>
        </p:grpSpPr>
        <p:sp>
          <p:nvSpPr>
            <p:cNvPr id="1969" name="Google Shape;1969;p29"/>
            <p:cNvSpPr/>
            <p:nvPr/>
          </p:nvSpPr>
          <p:spPr>
            <a:xfrm>
              <a:off x="4446500" y="1431650"/>
              <a:ext cx="85250" cy="104875"/>
            </a:xfrm>
            <a:custGeom>
              <a:avLst/>
              <a:gdLst/>
              <a:ahLst/>
              <a:cxnLst/>
              <a:rect l="l" t="t" r="r" b="b"/>
              <a:pathLst>
                <a:path w="3410" h="4195" extrusionOk="0">
                  <a:moveTo>
                    <a:pt x="3409" y="0"/>
                  </a:moveTo>
                  <a:cubicBezTo>
                    <a:pt x="3409" y="0"/>
                    <a:pt x="1398" y="888"/>
                    <a:pt x="1" y="4195"/>
                  </a:cubicBezTo>
                  <a:cubicBezTo>
                    <a:pt x="1" y="4195"/>
                    <a:pt x="3083" y="2235"/>
                    <a:pt x="3409"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9"/>
            <p:cNvSpPr/>
            <p:nvPr/>
          </p:nvSpPr>
          <p:spPr>
            <a:xfrm>
              <a:off x="4474825" y="1434700"/>
              <a:ext cx="54600" cy="67650"/>
            </a:xfrm>
            <a:custGeom>
              <a:avLst/>
              <a:gdLst/>
              <a:ahLst/>
              <a:cxnLst/>
              <a:rect l="l" t="t" r="r" b="b"/>
              <a:pathLst>
                <a:path w="2184" h="2706" extrusionOk="0">
                  <a:moveTo>
                    <a:pt x="2164" y="0"/>
                  </a:moveTo>
                  <a:lnTo>
                    <a:pt x="0" y="2705"/>
                  </a:lnTo>
                  <a:cubicBezTo>
                    <a:pt x="0" y="2706"/>
                    <a:pt x="0" y="2706"/>
                    <a:pt x="1" y="2706"/>
                  </a:cubicBezTo>
                  <a:cubicBezTo>
                    <a:pt x="43" y="2706"/>
                    <a:pt x="2174" y="11"/>
                    <a:pt x="2184" y="11"/>
                  </a:cubicBezTo>
                  <a:lnTo>
                    <a:pt x="2184" y="0"/>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9"/>
            <p:cNvSpPr/>
            <p:nvPr/>
          </p:nvSpPr>
          <p:spPr>
            <a:xfrm>
              <a:off x="4499050" y="1431650"/>
              <a:ext cx="53350" cy="133450"/>
            </a:xfrm>
            <a:custGeom>
              <a:avLst/>
              <a:gdLst/>
              <a:ahLst/>
              <a:cxnLst/>
              <a:rect l="l" t="t" r="r" b="b"/>
              <a:pathLst>
                <a:path w="2134" h="5338" extrusionOk="0">
                  <a:moveTo>
                    <a:pt x="1307" y="0"/>
                  </a:moveTo>
                  <a:lnTo>
                    <a:pt x="1307" y="0"/>
                  </a:lnTo>
                  <a:cubicBezTo>
                    <a:pt x="1307" y="0"/>
                    <a:pt x="1" y="1776"/>
                    <a:pt x="450" y="5338"/>
                  </a:cubicBezTo>
                  <a:cubicBezTo>
                    <a:pt x="450" y="5338"/>
                    <a:pt x="2133" y="2102"/>
                    <a:pt x="1307"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9"/>
            <p:cNvSpPr/>
            <p:nvPr/>
          </p:nvSpPr>
          <p:spPr>
            <a:xfrm>
              <a:off x="4517950" y="1435475"/>
              <a:ext cx="13525" cy="85750"/>
            </a:xfrm>
            <a:custGeom>
              <a:avLst/>
              <a:gdLst/>
              <a:ahLst/>
              <a:cxnLst/>
              <a:rect l="l" t="t" r="r" b="b"/>
              <a:pathLst>
                <a:path w="541" h="3430" extrusionOk="0">
                  <a:moveTo>
                    <a:pt x="531" y="0"/>
                  </a:moveTo>
                  <a:cubicBezTo>
                    <a:pt x="520" y="0"/>
                    <a:pt x="520" y="0"/>
                    <a:pt x="510" y="10"/>
                  </a:cubicBezTo>
                  <a:lnTo>
                    <a:pt x="0" y="3429"/>
                  </a:lnTo>
                  <a:cubicBezTo>
                    <a:pt x="0" y="3430"/>
                    <a:pt x="0" y="3430"/>
                    <a:pt x="1" y="3430"/>
                  </a:cubicBezTo>
                  <a:cubicBezTo>
                    <a:pt x="27" y="3430"/>
                    <a:pt x="531" y="10"/>
                    <a:pt x="531" y="10"/>
                  </a:cubicBezTo>
                  <a:cubicBezTo>
                    <a:pt x="541" y="10"/>
                    <a:pt x="531" y="0"/>
                    <a:pt x="53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9"/>
            <p:cNvSpPr/>
            <p:nvPr/>
          </p:nvSpPr>
          <p:spPr>
            <a:xfrm>
              <a:off x="4525600" y="1431650"/>
              <a:ext cx="54350" cy="126300"/>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9"/>
            <p:cNvSpPr/>
            <p:nvPr/>
          </p:nvSpPr>
          <p:spPr>
            <a:xfrm>
              <a:off x="4532975" y="1435200"/>
              <a:ext cx="32350" cy="81175"/>
            </a:xfrm>
            <a:custGeom>
              <a:avLst/>
              <a:gdLst/>
              <a:ahLst/>
              <a:cxnLst/>
              <a:rect l="l" t="t" r="r" b="b"/>
              <a:pathLst>
                <a:path w="1294" h="3247" extrusionOk="0">
                  <a:moveTo>
                    <a:pt x="1" y="1"/>
                  </a:moveTo>
                  <a:lnTo>
                    <a:pt x="1" y="21"/>
                  </a:lnTo>
                  <a:lnTo>
                    <a:pt x="1266" y="3246"/>
                  </a:lnTo>
                  <a:cubicBezTo>
                    <a:pt x="1266" y="3246"/>
                    <a:pt x="1266" y="3246"/>
                    <a:pt x="1266" y="3246"/>
                  </a:cubicBezTo>
                  <a:cubicBezTo>
                    <a:pt x="1293" y="3246"/>
                    <a:pt x="11" y="11"/>
                    <a:pt x="21" y="11"/>
                  </a:cubicBezTo>
                  <a:cubicBezTo>
                    <a:pt x="11" y="1"/>
                    <a:pt x="1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9"/>
            <p:cNvSpPr/>
            <p:nvPr/>
          </p:nvSpPr>
          <p:spPr>
            <a:xfrm>
              <a:off x="4531725" y="1431650"/>
              <a:ext cx="104875" cy="85225"/>
            </a:xfrm>
            <a:custGeom>
              <a:avLst/>
              <a:gdLst/>
              <a:ahLst/>
              <a:cxnLst/>
              <a:rect l="l" t="t" r="r" b="b"/>
              <a:pathLst>
                <a:path w="4195" h="3409" extrusionOk="0">
                  <a:moveTo>
                    <a:pt x="0" y="0"/>
                  </a:moveTo>
                  <a:cubicBezTo>
                    <a:pt x="0" y="0"/>
                    <a:pt x="878" y="2021"/>
                    <a:pt x="4194" y="3409"/>
                  </a:cubicBezTo>
                  <a:cubicBezTo>
                    <a:pt x="4194" y="3409"/>
                    <a:pt x="2235" y="337"/>
                    <a:pt x="0"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9"/>
            <p:cNvSpPr/>
            <p:nvPr/>
          </p:nvSpPr>
          <p:spPr>
            <a:xfrm>
              <a:off x="4534525" y="1434000"/>
              <a:ext cx="68900" cy="54575"/>
            </a:xfrm>
            <a:custGeom>
              <a:avLst/>
              <a:gdLst/>
              <a:ahLst/>
              <a:cxnLst/>
              <a:rect l="l" t="t" r="r" b="b"/>
              <a:pathLst>
                <a:path w="2756" h="2183" extrusionOk="0">
                  <a:moveTo>
                    <a:pt x="16" y="1"/>
                  </a:moveTo>
                  <a:cubicBezTo>
                    <a:pt x="13" y="1"/>
                    <a:pt x="11" y="3"/>
                    <a:pt x="11" y="8"/>
                  </a:cubicBezTo>
                  <a:cubicBezTo>
                    <a:pt x="0" y="8"/>
                    <a:pt x="0" y="19"/>
                    <a:pt x="11" y="19"/>
                  </a:cubicBezTo>
                  <a:lnTo>
                    <a:pt x="2715" y="2182"/>
                  </a:lnTo>
                  <a:cubicBezTo>
                    <a:pt x="2755" y="2182"/>
                    <a:pt x="20" y="19"/>
                    <a:pt x="20" y="8"/>
                  </a:cubicBezTo>
                  <a:cubicBezTo>
                    <a:pt x="20" y="3"/>
                    <a:pt x="18" y="1"/>
                    <a:pt x="16"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9"/>
            <p:cNvSpPr/>
            <p:nvPr/>
          </p:nvSpPr>
          <p:spPr>
            <a:xfrm>
              <a:off x="4531725" y="1425925"/>
              <a:ext cx="133450" cy="29525"/>
            </a:xfrm>
            <a:custGeom>
              <a:avLst/>
              <a:gdLst/>
              <a:ahLst/>
              <a:cxnLst/>
              <a:rect l="l" t="t" r="r" b="b"/>
              <a:pathLst>
                <a:path w="5338" h="1181" extrusionOk="0">
                  <a:moveTo>
                    <a:pt x="1337" y="1"/>
                  </a:moveTo>
                  <a:cubicBezTo>
                    <a:pt x="869" y="1"/>
                    <a:pt x="412" y="66"/>
                    <a:pt x="0" y="229"/>
                  </a:cubicBezTo>
                  <a:cubicBezTo>
                    <a:pt x="0" y="229"/>
                    <a:pt x="1293" y="1180"/>
                    <a:pt x="3885" y="1180"/>
                  </a:cubicBezTo>
                  <a:cubicBezTo>
                    <a:pt x="4331" y="1180"/>
                    <a:pt x="4815" y="1152"/>
                    <a:pt x="5337" y="1086"/>
                  </a:cubicBezTo>
                  <a:cubicBezTo>
                    <a:pt x="5337" y="1086"/>
                    <a:pt x="3245" y="1"/>
                    <a:pt x="1337"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9"/>
            <p:cNvSpPr/>
            <p:nvPr/>
          </p:nvSpPr>
          <p:spPr>
            <a:xfrm>
              <a:off x="4535525" y="1432150"/>
              <a:ext cx="86525" cy="13550"/>
            </a:xfrm>
            <a:custGeom>
              <a:avLst/>
              <a:gdLst/>
              <a:ahLst/>
              <a:cxnLst/>
              <a:rect l="l" t="t" r="r" b="b"/>
              <a:pathLst>
                <a:path w="3461" h="542" extrusionOk="0">
                  <a:moveTo>
                    <a:pt x="11" y="0"/>
                  </a:moveTo>
                  <a:cubicBezTo>
                    <a:pt x="1" y="0"/>
                    <a:pt x="1" y="0"/>
                    <a:pt x="1" y="11"/>
                  </a:cubicBezTo>
                  <a:cubicBezTo>
                    <a:pt x="1" y="11"/>
                    <a:pt x="1" y="21"/>
                    <a:pt x="11" y="21"/>
                  </a:cubicBezTo>
                  <a:lnTo>
                    <a:pt x="3430" y="542"/>
                  </a:lnTo>
                  <a:cubicBezTo>
                    <a:pt x="3461" y="521"/>
                    <a:pt x="11" y="11"/>
                    <a:pt x="11"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9"/>
            <p:cNvSpPr/>
            <p:nvPr/>
          </p:nvSpPr>
          <p:spPr>
            <a:xfrm>
              <a:off x="4404900" y="1430425"/>
              <a:ext cx="126850" cy="47925"/>
            </a:xfrm>
            <a:custGeom>
              <a:avLst/>
              <a:gdLst/>
              <a:ahLst/>
              <a:cxnLst/>
              <a:rect l="l" t="t" r="r" b="b"/>
              <a:pathLst>
                <a:path w="5074" h="1917" extrusionOk="0">
                  <a:moveTo>
                    <a:pt x="4515" y="0"/>
                  </a:moveTo>
                  <a:cubicBezTo>
                    <a:pt x="2407" y="0"/>
                    <a:pt x="1" y="1917"/>
                    <a:pt x="1" y="1917"/>
                  </a:cubicBezTo>
                  <a:cubicBezTo>
                    <a:pt x="3583" y="1672"/>
                    <a:pt x="5073" y="49"/>
                    <a:pt x="5073" y="49"/>
                  </a:cubicBezTo>
                  <a:cubicBezTo>
                    <a:pt x="4891" y="15"/>
                    <a:pt x="4704" y="0"/>
                    <a:pt x="451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9"/>
            <p:cNvSpPr/>
            <p:nvPr/>
          </p:nvSpPr>
          <p:spPr>
            <a:xfrm>
              <a:off x="4446500" y="1432925"/>
              <a:ext cx="81675" cy="29375"/>
            </a:xfrm>
            <a:custGeom>
              <a:avLst/>
              <a:gdLst/>
              <a:ahLst/>
              <a:cxnLst/>
              <a:rect l="l" t="t" r="r" b="b"/>
              <a:pathLst>
                <a:path w="3267" h="1175" extrusionOk="0">
                  <a:moveTo>
                    <a:pt x="3256" y="0"/>
                  </a:moveTo>
                  <a:lnTo>
                    <a:pt x="1" y="1174"/>
                  </a:lnTo>
                  <a:cubicBezTo>
                    <a:pt x="0" y="1174"/>
                    <a:pt x="1" y="1174"/>
                    <a:pt x="2" y="1174"/>
                  </a:cubicBezTo>
                  <a:cubicBezTo>
                    <a:pt x="63" y="1174"/>
                    <a:pt x="3227" y="21"/>
                    <a:pt x="3256" y="21"/>
                  </a:cubicBezTo>
                  <a:cubicBezTo>
                    <a:pt x="3256" y="21"/>
                    <a:pt x="3256" y="21"/>
                    <a:pt x="3256" y="21"/>
                  </a:cubicBezTo>
                  <a:cubicBezTo>
                    <a:pt x="3266" y="21"/>
                    <a:pt x="3266" y="10"/>
                    <a:pt x="3266" y="10"/>
                  </a:cubicBezTo>
                  <a:cubicBezTo>
                    <a:pt x="3266" y="0"/>
                    <a:pt x="3256" y="0"/>
                    <a:pt x="3256"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9"/>
            <p:cNvSpPr/>
            <p:nvPr/>
          </p:nvSpPr>
          <p:spPr>
            <a:xfrm>
              <a:off x="4398550" y="1406075"/>
              <a:ext cx="133200" cy="29025"/>
            </a:xfrm>
            <a:custGeom>
              <a:avLst/>
              <a:gdLst/>
              <a:ahLst/>
              <a:cxnLst/>
              <a:rect l="l" t="t" r="r" b="b"/>
              <a:pathLst>
                <a:path w="5328" h="1161" extrusionOk="0">
                  <a:moveTo>
                    <a:pt x="1511" y="1"/>
                  </a:moveTo>
                  <a:cubicBezTo>
                    <a:pt x="641" y="1"/>
                    <a:pt x="0" y="95"/>
                    <a:pt x="0" y="95"/>
                  </a:cubicBezTo>
                  <a:cubicBezTo>
                    <a:pt x="1764" y="963"/>
                    <a:pt x="3188" y="1160"/>
                    <a:pt x="4119" y="1160"/>
                  </a:cubicBezTo>
                  <a:cubicBezTo>
                    <a:pt x="4895" y="1160"/>
                    <a:pt x="5327" y="1023"/>
                    <a:pt x="5327" y="1023"/>
                  </a:cubicBezTo>
                  <a:cubicBezTo>
                    <a:pt x="4335" y="178"/>
                    <a:pt x="2706" y="1"/>
                    <a:pt x="151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9"/>
            <p:cNvSpPr/>
            <p:nvPr/>
          </p:nvSpPr>
          <p:spPr>
            <a:xfrm>
              <a:off x="4441650" y="1415575"/>
              <a:ext cx="86250" cy="15850"/>
            </a:xfrm>
            <a:custGeom>
              <a:avLst/>
              <a:gdLst/>
              <a:ahLst/>
              <a:cxnLst/>
              <a:rect l="l" t="t" r="r" b="b"/>
              <a:pathLst>
                <a:path w="3450" h="634" extrusionOk="0">
                  <a:moveTo>
                    <a:pt x="41" y="1"/>
                  </a:moveTo>
                  <a:lnTo>
                    <a:pt x="41" y="1"/>
                  </a:lnTo>
                  <a:cubicBezTo>
                    <a:pt x="0" y="21"/>
                    <a:pt x="3440" y="623"/>
                    <a:pt x="3440" y="633"/>
                  </a:cubicBezTo>
                  <a:cubicBezTo>
                    <a:pt x="3450" y="633"/>
                    <a:pt x="3450" y="623"/>
                    <a:pt x="3450" y="623"/>
                  </a:cubicBezTo>
                  <a:cubicBezTo>
                    <a:pt x="3450" y="613"/>
                    <a:pt x="3450" y="613"/>
                    <a:pt x="3440" y="613"/>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9"/>
            <p:cNvSpPr/>
            <p:nvPr/>
          </p:nvSpPr>
          <p:spPr>
            <a:xfrm>
              <a:off x="4428125" y="1345150"/>
              <a:ext cx="103625" cy="86525"/>
            </a:xfrm>
            <a:custGeom>
              <a:avLst/>
              <a:gdLst/>
              <a:ahLst/>
              <a:cxnLst/>
              <a:rect l="l" t="t" r="r" b="b"/>
              <a:pathLst>
                <a:path w="4145" h="3461" extrusionOk="0">
                  <a:moveTo>
                    <a:pt x="1" y="1"/>
                  </a:moveTo>
                  <a:cubicBezTo>
                    <a:pt x="2001" y="2981"/>
                    <a:pt x="4144" y="3460"/>
                    <a:pt x="4144" y="3460"/>
                  </a:cubicBezTo>
                  <a:cubicBezTo>
                    <a:pt x="3399" y="1337"/>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9"/>
            <p:cNvSpPr/>
            <p:nvPr/>
          </p:nvSpPr>
          <p:spPr>
            <a:xfrm>
              <a:off x="4461550" y="1372950"/>
              <a:ext cx="67375" cy="56425"/>
            </a:xfrm>
            <a:custGeom>
              <a:avLst/>
              <a:gdLst/>
              <a:ahLst/>
              <a:cxnLst/>
              <a:rect l="l" t="t" r="r" b="b"/>
              <a:pathLst>
                <a:path w="2695" h="2257" extrusionOk="0">
                  <a:moveTo>
                    <a:pt x="41" y="1"/>
                  </a:moveTo>
                  <a:cubicBezTo>
                    <a:pt x="0" y="11"/>
                    <a:pt x="2685" y="2246"/>
                    <a:pt x="2674" y="2257"/>
                  </a:cubicBezTo>
                  <a:lnTo>
                    <a:pt x="2695" y="2257"/>
                  </a:lnTo>
                  <a:cubicBezTo>
                    <a:pt x="2695" y="2246"/>
                    <a:pt x="2695" y="2246"/>
                    <a:pt x="2685" y="2236"/>
                  </a:cubicBezTo>
                  <a:lnTo>
                    <a:pt x="41" y="1"/>
                  </a:ln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9"/>
            <p:cNvSpPr/>
            <p:nvPr/>
          </p:nvSpPr>
          <p:spPr>
            <a:xfrm>
              <a:off x="4485275" y="1304850"/>
              <a:ext cx="56925" cy="126825"/>
            </a:xfrm>
            <a:custGeom>
              <a:avLst/>
              <a:gdLst/>
              <a:ahLst/>
              <a:cxnLst/>
              <a:rect l="l" t="t" r="r" b="b"/>
              <a:pathLst>
                <a:path w="2277" h="5073" extrusionOk="0">
                  <a:moveTo>
                    <a:pt x="1" y="1"/>
                  </a:moveTo>
                  <a:cubicBezTo>
                    <a:pt x="246" y="3593"/>
                    <a:pt x="1858" y="5072"/>
                    <a:pt x="1858" y="5072"/>
                  </a:cubicBezTo>
                  <a:cubicBezTo>
                    <a:pt x="2276" y="2858"/>
                    <a:pt x="1" y="1"/>
                    <a:pt x="1" y="1"/>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9"/>
            <p:cNvSpPr/>
            <p:nvPr/>
          </p:nvSpPr>
          <p:spPr>
            <a:xfrm>
              <a:off x="4500500" y="1346425"/>
              <a:ext cx="30225" cy="81775"/>
            </a:xfrm>
            <a:custGeom>
              <a:avLst/>
              <a:gdLst/>
              <a:ahLst/>
              <a:cxnLst/>
              <a:rect l="l" t="t" r="r" b="b"/>
              <a:pathLst>
                <a:path w="1209" h="3271" extrusionOk="0">
                  <a:moveTo>
                    <a:pt x="24" y="0"/>
                  </a:moveTo>
                  <a:cubicBezTo>
                    <a:pt x="1" y="0"/>
                    <a:pt x="1188" y="3256"/>
                    <a:pt x="1188" y="3266"/>
                  </a:cubicBezTo>
                  <a:cubicBezTo>
                    <a:pt x="1188" y="3266"/>
                    <a:pt x="1188" y="3271"/>
                    <a:pt x="1191" y="3271"/>
                  </a:cubicBezTo>
                  <a:cubicBezTo>
                    <a:pt x="1192" y="3271"/>
                    <a:pt x="1195" y="3270"/>
                    <a:pt x="1198" y="3266"/>
                  </a:cubicBezTo>
                  <a:cubicBezTo>
                    <a:pt x="1198" y="3266"/>
                    <a:pt x="1208" y="3266"/>
                    <a:pt x="1198" y="3256"/>
                  </a:cubicBezTo>
                  <a:lnTo>
                    <a:pt x="25" y="1"/>
                  </a:lnTo>
                  <a:cubicBezTo>
                    <a:pt x="24" y="0"/>
                    <a:pt x="24" y="0"/>
                    <a:pt x="24"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7" name="Google Shape;1987;p29"/>
          <p:cNvSpPr/>
          <p:nvPr/>
        </p:nvSpPr>
        <p:spPr>
          <a:xfrm rot="10800000" flipH="1">
            <a:off x="8100069" y="-606109"/>
            <a:ext cx="1788392" cy="1896862"/>
          </a:xfrm>
          <a:custGeom>
            <a:avLst/>
            <a:gdLst/>
            <a:ahLst/>
            <a:cxnLst/>
            <a:rect l="l" t="t" r="r" b="b"/>
            <a:pathLst>
              <a:path w="9134" h="9688" extrusionOk="0">
                <a:moveTo>
                  <a:pt x="2408" y="33"/>
                </a:moveTo>
                <a:cubicBezTo>
                  <a:pt x="2419" y="33"/>
                  <a:pt x="2429" y="43"/>
                  <a:pt x="2439" y="43"/>
                </a:cubicBezTo>
                <a:cubicBezTo>
                  <a:pt x="2807" y="74"/>
                  <a:pt x="2980" y="503"/>
                  <a:pt x="3021" y="635"/>
                </a:cubicBezTo>
                <a:cubicBezTo>
                  <a:pt x="3154" y="1033"/>
                  <a:pt x="3164" y="1431"/>
                  <a:pt x="3102" y="1809"/>
                </a:cubicBezTo>
                <a:cubicBezTo>
                  <a:pt x="2725" y="1737"/>
                  <a:pt x="2347" y="1574"/>
                  <a:pt x="2092" y="1247"/>
                </a:cubicBezTo>
                <a:cubicBezTo>
                  <a:pt x="1898" y="1013"/>
                  <a:pt x="1827" y="737"/>
                  <a:pt x="1878" y="492"/>
                </a:cubicBezTo>
                <a:cubicBezTo>
                  <a:pt x="1939" y="237"/>
                  <a:pt x="2164" y="33"/>
                  <a:pt x="2408" y="33"/>
                </a:cubicBezTo>
                <a:close/>
                <a:moveTo>
                  <a:pt x="2414" y="1"/>
                </a:moveTo>
                <a:cubicBezTo>
                  <a:pt x="2160" y="1"/>
                  <a:pt x="1906" y="209"/>
                  <a:pt x="1848" y="492"/>
                </a:cubicBezTo>
                <a:cubicBezTo>
                  <a:pt x="1796" y="737"/>
                  <a:pt x="1868" y="1023"/>
                  <a:pt x="2061" y="1268"/>
                </a:cubicBezTo>
                <a:cubicBezTo>
                  <a:pt x="2327" y="1594"/>
                  <a:pt x="2705" y="1778"/>
                  <a:pt x="3093" y="1850"/>
                </a:cubicBezTo>
                <a:cubicBezTo>
                  <a:pt x="2991" y="2492"/>
                  <a:pt x="2674" y="3095"/>
                  <a:pt x="2378" y="3553"/>
                </a:cubicBezTo>
                <a:cubicBezTo>
                  <a:pt x="2164" y="3880"/>
                  <a:pt x="1919" y="4197"/>
                  <a:pt x="1694" y="4492"/>
                </a:cubicBezTo>
                <a:cubicBezTo>
                  <a:pt x="1306" y="5003"/>
                  <a:pt x="898" y="5533"/>
                  <a:pt x="623" y="6115"/>
                </a:cubicBezTo>
                <a:cubicBezTo>
                  <a:pt x="92" y="7217"/>
                  <a:pt x="0" y="8524"/>
                  <a:pt x="367" y="9687"/>
                </a:cubicBezTo>
                <a:lnTo>
                  <a:pt x="398" y="9677"/>
                </a:lnTo>
                <a:cubicBezTo>
                  <a:pt x="31" y="8524"/>
                  <a:pt x="123" y="7227"/>
                  <a:pt x="653" y="6136"/>
                </a:cubicBezTo>
                <a:cubicBezTo>
                  <a:pt x="929" y="5554"/>
                  <a:pt x="1327" y="5023"/>
                  <a:pt x="1714" y="4513"/>
                </a:cubicBezTo>
                <a:cubicBezTo>
                  <a:pt x="1950" y="4217"/>
                  <a:pt x="2184" y="3900"/>
                  <a:pt x="2399" y="3574"/>
                </a:cubicBezTo>
                <a:cubicBezTo>
                  <a:pt x="2705" y="3104"/>
                  <a:pt x="3021" y="2503"/>
                  <a:pt x="3123" y="1850"/>
                </a:cubicBezTo>
                <a:cubicBezTo>
                  <a:pt x="3261" y="1874"/>
                  <a:pt x="3395" y="1883"/>
                  <a:pt x="3521" y="1883"/>
                </a:cubicBezTo>
                <a:cubicBezTo>
                  <a:pt x="3610" y="1883"/>
                  <a:pt x="3696" y="1878"/>
                  <a:pt x="3776" y="1870"/>
                </a:cubicBezTo>
                <a:cubicBezTo>
                  <a:pt x="4327" y="1819"/>
                  <a:pt x="4848" y="1605"/>
                  <a:pt x="5358" y="1410"/>
                </a:cubicBezTo>
                <a:cubicBezTo>
                  <a:pt x="5429" y="1380"/>
                  <a:pt x="5501" y="1349"/>
                  <a:pt x="5583" y="1319"/>
                </a:cubicBezTo>
                <a:cubicBezTo>
                  <a:pt x="6062" y="1129"/>
                  <a:pt x="6613" y="931"/>
                  <a:pt x="7180" y="931"/>
                </a:cubicBezTo>
                <a:cubicBezTo>
                  <a:pt x="7253" y="931"/>
                  <a:pt x="7326" y="934"/>
                  <a:pt x="7399" y="941"/>
                </a:cubicBezTo>
                <a:cubicBezTo>
                  <a:pt x="8093" y="1002"/>
                  <a:pt x="8746" y="1410"/>
                  <a:pt x="9103" y="2002"/>
                </a:cubicBezTo>
                <a:lnTo>
                  <a:pt x="9134" y="1982"/>
                </a:lnTo>
                <a:cubicBezTo>
                  <a:pt x="8767" y="1390"/>
                  <a:pt x="8103" y="972"/>
                  <a:pt x="7409" y="911"/>
                </a:cubicBezTo>
                <a:cubicBezTo>
                  <a:pt x="7335" y="904"/>
                  <a:pt x="7260" y="901"/>
                  <a:pt x="7186" y="901"/>
                </a:cubicBezTo>
                <a:cubicBezTo>
                  <a:pt x="6611" y="901"/>
                  <a:pt x="6052" y="1098"/>
                  <a:pt x="5572" y="1288"/>
                </a:cubicBezTo>
                <a:cubicBezTo>
                  <a:pt x="5490" y="1319"/>
                  <a:pt x="5419" y="1349"/>
                  <a:pt x="5347" y="1380"/>
                </a:cubicBezTo>
                <a:cubicBezTo>
                  <a:pt x="4837" y="1574"/>
                  <a:pt x="4317" y="1788"/>
                  <a:pt x="3776" y="1839"/>
                </a:cubicBezTo>
                <a:cubicBezTo>
                  <a:pt x="3696" y="1847"/>
                  <a:pt x="3610" y="1852"/>
                  <a:pt x="3522" y="1852"/>
                </a:cubicBezTo>
                <a:cubicBezTo>
                  <a:pt x="3396" y="1852"/>
                  <a:pt x="3265" y="1843"/>
                  <a:pt x="3133" y="1819"/>
                </a:cubicBezTo>
                <a:cubicBezTo>
                  <a:pt x="3195" y="1431"/>
                  <a:pt x="3184" y="1023"/>
                  <a:pt x="3052" y="625"/>
                </a:cubicBezTo>
                <a:cubicBezTo>
                  <a:pt x="3011" y="492"/>
                  <a:pt x="2827" y="43"/>
                  <a:pt x="2449" y="2"/>
                </a:cubicBezTo>
                <a:cubicBezTo>
                  <a:pt x="2438" y="1"/>
                  <a:pt x="2426" y="1"/>
                  <a:pt x="24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8" name="Google Shape;1988;p29"/>
          <p:cNvGrpSpPr/>
          <p:nvPr/>
        </p:nvGrpSpPr>
        <p:grpSpPr>
          <a:xfrm rot="-4335809" flipH="1">
            <a:off x="3870518" y="4415772"/>
            <a:ext cx="1402970" cy="1106686"/>
            <a:chOff x="4435800" y="2249550"/>
            <a:chExt cx="422500" cy="333275"/>
          </a:xfrm>
        </p:grpSpPr>
        <p:sp>
          <p:nvSpPr>
            <p:cNvPr id="1989" name="Google Shape;1989;p29"/>
            <p:cNvSpPr/>
            <p:nvPr/>
          </p:nvSpPr>
          <p:spPr>
            <a:xfrm>
              <a:off x="4435800" y="2249550"/>
              <a:ext cx="422500" cy="333275"/>
            </a:xfrm>
            <a:custGeom>
              <a:avLst/>
              <a:gdLst/>
              <a:ahLst/>
              <a:cxnLst/>
              <a:rect l="l" t="t" r="r" b="b"/>
              <a:pathLst>
                <a:path w="16900" h="13331" extrusionOk="0">
                  <a:moveTo>
                    <a:pt x="8035" y="3979"/>
                  </a:moveTo>
                  <a:cubicBezTo>
                    <a:pt x="8437" y="3979"/>
                    <a:pt x="8809" y="4228"/>
                    <a:pt x="8684" y="4941"/>
                  </a:cubicBezTo>
                  <a:cubicBezTo>
                    <a:pt x="8616" y="5329"/>
                    <a:pt x="8431" y="5475"/>
                    <a:pt x="8214" y="5475"/>
                  </a:cubicBezTo>
                  <a:cubicBezTo>
                    <a:pt x="7712" y="5475"/>
                    <a:pt x="7039" y="4698"/>
                    <a:pt x="7246" y="4349"/>
                  </a:cubicBezTo>
                  <a:cubicBezTo>
                    <a:pt x="7368" y="4140"/>
                    <a:pt x="7712" y="3979"/>
                    <a:pt x="8035" y="3979"/>
                  </a:cubicBezTo>
                  <a:close/>
                  <a:moveTo>
                    <a:pt x="10313" y="4281"/>
                  </a:moveTo>
                  <a:cubicBezTo>
                    <a:pt x="10475" y="4281"/>
                    <a:pt x="10625" y="4436"/>
                    <a:pt x="10705" y="4859"/>
                  </a:cubicBezTo>
                  <a:cubicBezTo>
                    <a:pt x="10816" y="5441"/>
                    <a:pt x="10549" y="5657"/>
                    <a:pt x="10256" y="5657"/>
                  </a:cubicBezTo>
                  <a:cubicBezTo>
                    <a:pt x="9958" y="5657"/>
                    <a:pt x="9633" y="5433"/>
                    <a:pt x="9654" y="5145"/>
                  </a:cubicBezTo>
                  <a:cubicBezTo>
                    <a:pt x="9680" y="4796"/>
                    <a:pt x="10017" y="4281"/>
                    <a:pt x="10313" y="4281"/>
                  </a:cubicBezTo>
                  <a:close/>
                  <a:moveTo>
                    <a:pt x="12368" y="4588"/>
                  </a:moveTo>
                  <a:cubicBezTo>
                    <a:pt x="13128" y="4588"/>
                    <a:pt x="13728" y="5923"/>
                    <a:pt x="13042" y="6410"/>
                  </a:cubicBezTo>
                  <a:cubicBezTo>
                    <a:pt x="12865" y="6532"/>
                    <a:pt x="12686" y="6584"/>
                    <a:pt x="12515" y="6584"/>
                  </a:cubicBezTo>
                  <a:cubicBezTo>
                    <a:pt x="11802" y="6584"/>
                    <a:pt x="11236" y="5670"/>
                    <a:pt x="11582" y="5135"/>
                  </a:cubicBezTo>
                  <a:cubicBezTo>
                    <a:pt x="11833" y="4742"/>
                    <a:pt x="12110" y="4588"/>
                    <a:pt x="12368" y="4588"/>
                  </a:cubicBezTo>
                  <a:close/>
                  <a:moveTo>
                    <a:pt x="7015" y="6376"/>
                  </a:moveTo>
                  <a:cubicBezTo>
                    <a:pt x="7142" y="6376"/>
                    <a:pt x="7264" y="6407"/>
                    <a:pt x="7368" y="6482"/>
                  </a:cubicBezTo>
                  <a:cubicBezTo>
                    <a:pt x="7772" y="6767"/>
                    <a:pt x="7106" y="7194"/>
                    <a:pt x="6587" y="7194"/>
                  </a:cubicBezTo>
                  <a:cubicBezTo>
                    <a:pt x="6438" y="7194"/>
                    <a:pt x="6301" y="7158"/>
                    <a:pt x="6205" y="7074"/>
                  </a:cubicBezTo>
                  <a:cubicBezTo>
                    <a:pt x="5961" y="6854"/>
                    <a:pt x="6520" y="6376"/>
                    <a:pt x="7015" y="6376"/>
                  </a:cubicBezTo>
                  <a:close/>
                  <a:moveTo>
                    <a:pt x="9106" y="7486"/>
                  </a:moveTo>
                  <a:cubicBezTo>
                    <a:pt x="9254" y="7486"/>
                    <a:pt x="9398" y="7530"/>
                    <a:pt x="9521" y="7635"/>
                  </a:cubicBezTo>
                  <a:cubicBezTo>
                    <a:pt x="10017" y="8059"/>
                    <a:pt x="9178" y="8740"/>
                    <a:pt x="8542" y="8740"/>
                  </a:cubicBezTo>
                  <a:cubicBezTo>
                    <a:pt x="8366" y="8740"/>
                    <a:pt x="8205" y="8688"/>
                    <a:pt x="8092" y="8564"/>
                  </a:cubicBezTo>
                  <a:cubicBezTo>
                    <a:pt x="7788" y="8243"/>
                    <a:pt x="8491" y="7486"/>
                    <a:pt x="9106" y="7486"/>
                  </a:cubicBezTo>
                  <a:close/>
                  <a:moveTo>
                    <a:pt x="8812" y="0"/>
                  </a:moveTo>
                  <a:cubicBezTo>
                    <a:pt x="8130" y="0"/>
                    <a:pt x="7847" y="221"/>
                    <a:pt x="7868" y="450"/>
                  </a:cubicBezTo>
                  <a:cubicBezTo>
                    <a:pt x="7899" y="838"/>
                    <a:pt x="11664" y="2594"/>
                    <a:pt x="9674" y="3645"/>
                  </a:cubicBezTo>
                  <a:lnTo>
                    <a:pt x="9664" y="3655"/>
                  </a:lnTo>
                  <a:cubicBezTo>
                    <a:pt x="9646" y="3661"/>
                    <a:pt x="9630" y="3664"/>
                    <a:pt x="9613" y="3664"/>
                  </a:cubicBezTo>
                  <a:cubicBezTo>
                    <a:pt x="9187" y="3664"/>
                    <a:pt x="9176" y="1523"/>
                    <a:pt x="7082" y="747"/>
                  </a:cubicBezTo>
                  <a:cubicBezTo>
                    <a:pt x="6825" y="651"/>
                    <a:pt x="6318" y="583"/>
                    <a:pt x="6028" y="583"/>
                  </a:cubicBezTo>
                  <a:cubicBezTo>
                    <a:pt x="6007" y="583"/>
                    <a:pt x="5988" y="583"/>
                    <a:pt x="5970" y="584"/>
                  </a:cubicBezTo>
                  <a:cubicBezTo>
                    <a:pt x="5092" y="634"/>
                    <a:pt x="4521" y="1246"/>
                    <a:pt x="4582" y="1502"/>
                  </a:cubicBezTo>
                  <a:cubicBezTo>
                    <a:pt x="4654" y="1829"/>
                    <a:pt x="7133" y="1981"/>
                    <a:pt x="6633" y="3206"/>
                  </a:cubicBezTo>
                  <a:cubicBezTo>
                    <a:pt x="6541" y="3421"/>
                    <a:pt x="6450" y="3523"/>
                    <a:pt x="6348" y="3532"/>
                  </a:cubicBezTo>
                  <a:cubicBezTo>
                    <a:pt x="6338" y="3533"/>
                    <a:pt x="6328" y="3534"/>
                    <a:pt x="6318" y="3534"/>
                  </a:cubicBezTo>
                  <a:cubicBezTo>
                    <a:pt x="5875" y="3534"/>
                    <a:pt x="5787" y="2388"/>
                    <a:pt x="3939" y="1838"/>
                  </a:cubicBezTo>
                  <a:cubicBezTo>
                    <a:pt x="3740" y="1778"/>
                    <a:pt x="3557" y="1754"/>
                    <a:pt x="3400" y="1754"/>
                  </a:cubicBezTo>
                  <a:cubicBezTo>
                    <a:pt x="3371" y="1754"/>
                    <a:pt x="3343" y="1755"/>
                    <a:pt x="3316" y="1757"/>
                  </a:cubicBezTo>
                  <a:cubicBezTo>
                    <a:pt x="2817" y="1788"/>
                    <a:pt x="2541" y="2063"/>
                    <a:pt x="2572" y="2287"/>
                  </a:cubicBezTo>
                  <a:cubicBezTo>
                    <a:pt x="2622" y="2604"/>
                    <a:pt x="6001" y="3165"/>
                    <a:pt x="5398" y="4390"/>
                  </a:cubicBezTo>
                  <a:cubicBezTo>
                    <a:pt x="5296" y="4604"/>
                    <a:pt x="5194" y="4696"/>
                    <a:pt x="5072" y="4696"/>
                  </a:cubicBezTo>
                  <a:cubicBezTo>
                    <a:pt x="5070" y="4696"/>
                    <a:pt x="5068" y="4696"/>
                    <a:pt x="5066" y="4696"/>
                  </a:cubicBezTo>
                  <a:cubicBezTo>
                    <a:pt x="4498" y="4696"/>
                    <a:pt x="4118" y="3042"/>
                    <a:pt x="2572" y="2869"/>
                  </a:cubicBezTo>
                  <a:cubicBezTo>
                    <a:pt x="2470" y="2860"/>
                    <a:pt x="2371" y="2855"/>
                    <a:pt x="2275" y="2855"/>
                  </a:cubicBezTo>
                  <a:cubicBezTo>
                    <a:pt x="2158" y="2855"/>
                    <a:pt x="2045" y="2863"/>
                    <a:pt x="1939" y="2879"/>
                  </a:cubicBezTo>
                  <a:cubicBezTo>
                    <a:pt x="878" y="3053"/>
                    <a:pt x="225" y="3941"/>
                    <a:pt x="61" y="4747"/>
                  </a:cubicBezTo>
                  <a:cubicBezTo>
                    <a:pt x="10" y="5053"/>
                    <a:pt x="21" y="5339"/>
                    <a:pt x="102" y="5584"/>
                  </a:cubicBezTo>
                  <a:cubicBezTo>
                    <a:pt x="134" y="5675"/>
                    <a:pt x="221" y="5707"/>
                    <a:pt x="342" y="5707"/>
                  </a:cubicBezTo>
                  <a:cubicBezTo>
                    <a:pt x="629" y="5707"/>
                    <a:pt x="1108" y="5528"/>
                    <a:pt x="1501" y="5528"/>
                  </a:cubicBezTo>
                  <a:cubicBezTo>
                    <a:pt x="1741" y="5528"/>
                    <a:pt x="1948" y="5594"/>
                    <a:pt x="2062" y="5809"/>
                  </a:cubicBezTo>
                  <a:cubicBezTo>
                    <a:pt x="2429" y="6523"/>
                    <a:pt x="0" y="6115"/>
                    <a:pt x="541" y="7115"/>
                  </a:cubicBezTo>
                  <a:cubicBezTo>
                    <a:pt x="612" y="7247"/>
                    <a:pt x="694" y="7360"/>
                    <a:pt x="765" y="7472"/>
                  </a:cubicBezTo>
                  <a:cubicBezTo>
                    <a:pt x="1031" y="7833"/>
                    <a:pt x="1312" y="8007"/>
                    <a:pt x="1620" y="8007"/>
                  </a:cubicBezTo>
                  <a:cubicBezTo>
                    <a:pt x="1867" y="8007"/>
                    <a:pt x="2132" y="7894"/>
                    <a:pt x="2418" y="7676"/>
                  </a:cubicBezTo>
                  <a:cubicBezTo>
                    <a:pt x="2994" y="7240"/>
                    <a:pt x="3544" y="6797"/>
                    <a:pt x="4051" y="6797"/>
                  </a:cubicBezTo>
                  <a:cubicBezTo>
                    <a:pt x="4173" y="6797"/>
                    <a:pt x="4292" y="6822"/>
                    <a:pt x="4409" y="6880"/>
                  </a:cubicBezTo>
                  <a:cubicBezTo>
                    <a:pt x="4429" y="6890"/>
                    <a:pt x="4459" y="6900"/>
                    <a:pt x="4480" y="6920"/>
                  </a:cubicBezTo>
                  <a:cubicBezTo>
                    <a:pt x="5001" y="7360"/>
                    <a:pt x="4858" y="7696"/>
                    <a:pt x="3827" y="8063"/>
                  </a:cubicBezTo>
                  <a:cubicBezTo>
                    <a:pt x="2796" y="8441"/>
                    <a:pt x="1306" y="8533"/>
                    <a:pt x="1806" y="9247"/>
                  </a:cubicBezTo>
                  <a:cubicBezTo>
                    <a:pt x="2000" y="9523"/>
                    <a:pt x="2194" y="9727"/>
                    <a:pt x="2398" y="9891"/>
                  </a:cubicBezTo>
                  <a:cubicBezTo>
                    <a:pt x="2592" y="10054"/>
                    <a:pt x="2796" y="10166"/>
                    <a:pt x="3000" y="10258"/>
                  </a:cubicBezTo>
                  <a:cubicBezTo>
                    <a:pt x="3210" y="10351"/>
                    <a:pt x="3390" y="10404"/>
                    <a:pt x="3564" y="10404"/>
                  </a:cubicBezTo>
                  <a:cubicBezTo>
                    <a:pt x="3909" y="10404"/>
                    <a:pt x="4234" y="10197"/>
                    <a:pt x="4735" y="9676"/>
                  </a:cubicBezTo>
                  <a:cubicBezTo>
                    <a:pt x="5371" y="9005"/>
                    <a:pt x="5885" y="8494"/>
                    <a:pt x="6348" y="8494"/>
                  </a:cubicBezTo>
                  <a:cubicBezTo>
                    <a:pt x="6420" y="8494"/>
                    <a:pt x="6491" y="8507"/>
                    <a:pt x="6562" y="8533"/>
                  </a:cubicBezTo>
                  <a:cubicBezTo>
                    <a:pt x="6562" y="8533"/>
                    <a:pt x="6572" y="8533"/>
                    <a:pt x="6582" y="8544"/>
                  </a:cubicBezTo>
                  <a:cubicBezTo>
                    <a:pt x="7082" y="8788"/>
                    <a:pt x="7082" y="8952"/>
                    <a:pt x="6255" y="9982"/>
                  </a:cubicBezTo>
                  <a:cubicBezTo>
                    <a:pt x="5419" y="11013"/>
                    <a:pt x="4316" y="10829"/>
                    <a:pt x="4511" y="11625"/>
                  </a:cubicBezTo>
                  <a:cubicBezTo>
                    <a:pt x="4602" y="12043"/>
                    <a:pt x="5103" y="12217"/>
                    <a:pt x="5674" y="12390"/>
                  </a:cubicBezTo>
                  <a:cubicBezTo>
                    <a:pt x="5725" y="12401"/>
                    <a:pt x="5776" y="12411"/>
                    <a:pt x="5827" y="12431"/>
                  </a:cubicBezTo>
                  <a:cubicBezTo>
                    <a:pt x="6032" y="12490"/>
                    <a:pt x="6218" y="12533"/>
                    <a:pt x="6401" y="12533"/>
                  </a:cubicBezTo>
                  <a:cubicBezTo>
                    <a:pt x="6791" y="12533"/>
                    <a:pt x="7163" y="12337"/>
                    <a:pt x="7664" y="11676"/>
                  </a:cubicBezTo>
                  <a:cubicBezTo>
                    <a:pt x="8409" y="10696"/>
                    <a:pt x="8256" y="9646"/>
                    <a:pt x="9072" y="9625"/>
                  </a:cubicBezTo>
                  <a:lnTo>
                    <a:pt x="9083" y="9625"/>
                  </a:lnTo>
                  <a:cubicBezTo>
                    <a:pt x="9879" y="9625"/>
                    <a:pt x="9572" y="10585"/>
                    <a:pt x="8847" y="11646"/>
                  </a:cubicBezTo>
                  <a:cubicBezTo>
                    <a:pt x="8113" y="12717"/>
                    <a:pt x="7899" y="13023"/>
                    <a:pt x="8491" y="13177"/>
                  </a:cubicBezTo>
                  <a:cubicBezTo>
                    <a:pt x="8634" y="13207"/>
                    <a:pt x="8786" y="13248"/>
                    <a:pt x="8940" y="13279"/>
                  </a:cubicBezTo>
                  <a:cubicBezTo>
                    <a:pt x="9093" y="13309"/>
                    <a:pt x="9250" y="13331"/>
                    <a:pt x="9404" y="13331"/>
                  </a:cubicBezTo>
                  <a:cubicBezTo>
                    <a:pt x="9762" y="13331"/>
                    <a:pt x="10102" y="13215"/>
                    <a:pt x="10337" y="12830"/>
                  </a:cubicBezTo>
                  <a:cubicBezTo>
                    <a:pt x="10786" y="12095"/>
                    <a:pt x="11185" y="11095"/>
                    <a:pt x="11083" y="10207"/>
                  </a:cubicBezTo>
                  <a:cubicBezTo>
                    <a:pt x="10991" y="9380"/>
                    <a:pt x="11062" y="9074"/>
                    <a:pt x="11552" y="9023"/>
                  </a:cubicBezTo>
                  <a:cubicBezTo>
                    <a:pt x="11572" y="9023"/>
                    <a:pt x="11593" y="9018"/>
                    <a:pt x="11613" y="9018"/>
                  </a:cubicBezTo>
                  <a:cubicBezTo>
                    <a:pt x="11623" y="9018"/>
                    <a:pt x="11634" y="9019"/>
                    <a:pt x="11644" y="9023"/>
                  </a:cubicBezTo>
                  <a:cubicBezTo>
                    <a:pt x="12236" y="9064"/>
                    <a:pt x="12562" y="9145"/>
                    <a:pt x="12471" y="10095"/>
                  </a:cubicBezTo>
                  <a:cubicBezTo>
                    <a:pt x="12378" y="11043"/>
                    <a:pt x="11460" y="12390"/>
                    <a:pt x="11818" y="12707"/>
                  </a:cubicBezTo>
                  <a:cubicBezTo>
                    <a:pt x="11838" y="12717"/>
                    <a:pt x="11868" y="12728"/>
                    <a:pt x="11889" y="12737"/>
                  </a:cubicBezTo>
                  <a:cubicBezTo>
                    <a:pt x="11915" y="12745"/>
                    <a:pt x="11944" y="12749"/>
                    <a:pt x="11977" y="12749"/>
                  </a:cubicBezTo>
                  <a:cubicBezTo>
                    <a:pt x="12563" y="12749"/>
                    <a:pt x="14168" y="11576"/>
                    <a:pt x="14583" y="10329"/>
                  </a:cubicBezTo>
                  <a:cubicBezTo>
                    <a:pt x="15011" y="9054"/>
                    <a:pt x="13195" y="8390"/>
                    <a:pt x="13174" y="7839"/>
                  </a:cubicBezTo>
                  <a:cubicBezTo>
                    <a:pt x="13174" y="7798"/>
                    <a:pt x="13185" y="7748"/>
                    <a:pt x="13215" y="7696"/>
                  </a:cubicBezTo>
                  <a:cubicBezTo>
                    <a:pt x="13246" y="7645"/>
                    <a:pt x="13287" y="7614"/>
                    <a:pt x="13338" y="7594"/>
                  </a:cubicBezTo>
                  <a:cubicBezTo>
                    <a:pt x="13818" y="7390"/>
                    <a:pt x="15195" y="7870"/>
                    <a:pt x="16022" y="6737"/>
                  </a:cubicBezTo>
                  <a:cubicBezTo>
                    <a:pt x="16900" y="5553"/>
                    <a:pt x="16807" y="3369"/>
                    <a:pt x="15471" y="2614"/>
                  </a:cubicBezTo>
                  <a:cubicBezTo>
                    <a:pt x="15389" y="2573"/>
                    <a:pt x="15308" y="2532"/>
                    <a:pt x="15215" y="2491"/>
                  </a:cubicBezTo>
                  <a:cubicBezTo>
                    <a:pt x="15172" y="2475"/>
                    <a:pt x="15134" y="2467"/>
                    <a:pt x="15100" y="2467"/>
                  </a:cubicBezTo>
                  <a:cubicBezTo>
                    <a:pt x="14563" y="2467"/>
                    <a:pt x="15114" y="4409"/>
                    <a:pt x="14203" y="4409"/>
                  </a:cubicBezTo>
                  <a:cubicBezTo>
                    <a:pt x="14139" y="4409"/>
                    <a:pt x="14069" y="4400"/>
                    <a:pt x="13991" y="4380"/>
                  </a:cubicBezTo>
                  <a:cubicBezTo>
                    <a:pt x="13950" y="4369"/>
                    <a:pt x="13909" y="4359"/>
                    <a:pt x="13879" y="4339"/>
                  </a:cubicBezTo>
                  <a:cubicBezTo>
                    <a:pt x="12929" y="3900"/>
                    <a:pt x="15634" y="2655"/>
                    <a:pt x="13440" y="1175"/>
                  </a:cubicBezTo>
                  <a:cubicBezTo>
                    <a:pt x="13317" y="1083"/>
                    <a:pt x="13205" y="1012"/>
                    <a:pt x="13103" y="951"/>
                  </a:cubicBezTo>
                  <a:lnTo>
                    <a:pt x="13103" y="940"/>
                  </a:lnTo>
                  <a:cubicBezTo>
                    <a:pt x="13042" y="910"/>
                    <a:pt x="13001" y="879"/>
                    <a:pt x="12950" y="849"/>
                  </a:cubicBezTo>
                  <a:lnTo>
                    <a:pt x="12940" y="849"/>
                  </a:lnTo>
                  <a:cubicBezTo>
                    <a:pt x="12616" y="652"/>
                    <a:pt x="12417" y="566"/>
                    <a:pt x="12280" y="566"/>
                  </a:cubicBezTo>
                  <a:cubicBezTo>
                    <a:pt x="12153" y="566"/>
                    <a:pt x="12080" y="640"/>
                    <a:pt x="12011" y="767"/>
                  </a:cubicBezTo>
                  <a:cubicBezTo>
                    <a:pt x="11838" y="1104"/>
                    <a:pt x="13868" y="2777"/>
                    <a:pt x="12430" y="3369"/>
                  </a:cubicBezTo>
                  <a:cubicBezTo>
                    <a:pt x="12316" y="3416"/>
                    <a:pt x="12224" y="3437"/>
                    <a:pt x="12146" y="3437"/>
                  </a:cubicBezTo>
                  <a:cubicBezTo>
                    <a:pt x="12104" y="3437"/>
                    <a:pt x="12067" y="3431"/>
                    <a:pt x="12031" y="3421"/>
                  </a:cubicBezTo>
                  <a:cubicBezTo>
                    <a:pt x="11307" y="3135"/>
                    <a:pt x="12491" y="890"/>
                    <a:pt x="10675" y="348"/>
                  </a:cubicBezTo>
                  <a:cubicBezTo>
                    <a:pt x="10450" y="277"/>
                    <a:pt x="10235" y="216"/>
                    <a:pt x="10031" y="165"/>
                  </a:cubicBezTo>
                  <a:cubicBezTo>
                    <a:pt x="9532" y="48"/>
                    <a:pt x="9129" y="0"/>
                    <a:pt x="8812" y="0"/>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9"/>
            <p:cNvSpPr/>
            <p:nvPr/>
          </p:nvSpPr>
          <p:spPr>
            <a:xfrm>
              <a:off x="4435800" y="2357000"/>
              <a:ext cx="375300" cy="225825"/>
            </a:xfrm>
            <a:custGeom>
              <a:avLst/>
              <a:gdLst/>
              <a:ahLst/>
              <a:cxnLst/>
              <a:rect l="l" t="t" r="r" b="b"/>
              <a:pathLst>
                <a:path w="15012" h="9033" extrusionOk="0">
                  <a:moveTo>
                    <a:pt x="7015" y="2078"/>
                  </a:moveTo>
                  <a:cubicBezTo>
                    <a:pt x="7142" y="2078"/>
                    <a:pt x="7264" y="2109"/>
                    <a:pt x="7368" y="2184"/>
                  </a:cubicBezTo>
                  <a:cubicBezTo>
                    <a:pt x="7772" y="2469"/>
                    <a:pt x="7106" y="2896"/>
                    <a:pt x="6587" y="2896"/>
                  </a:cubicBezTo>
                  <a:cubicBezTo>
                    <a:pt x="6438" y="2896"/>
                    <a:pt x="6301" y="2860"/>
                    <a:pt x="6205" y="2776"/>
                  </a:cubicBezTo>
                  <a:cubicBezTo>
                    <a:pt x="5961" y="2556"/>
                    <a:pt x="6520" y="2078"/>
                    <a:pt x="7015" y="2078"/>
                  </a:cubicBezTo>
                  <a:close/>
                  <a:moveTo>
                    <a:pt x="9106" y="3188"/>
                  </a:moveTo>
                  <a:cubicBezTo>
                    <a:pt x="9254" y="3188"/>
                    <a:pt x="9398" y="3232"/>
                    <a:pt x="9521" y="3337"/>
                  </a:cubicBezTo>
                  <a:cubicBezTo>
                    <a:pt x="10017" y="3761"/>
                    <a:pt x="9178" y="4442"/>
                    <a:pt x="8542" y="4442"/>
                  </a:cubicBezTo>
                  <a:cubicBezTo>
                    <a:pt x="8366" y="4442"/>
                    <a:pt x="8205" y="4390"/>
                    <a:pt x="8092" y="4266"/>
                  </a:cubicBezTo>
                  <a:cubicBezTo>
                    <a:pt x="7788" y="3945"/>
                    <a:pt x="8491" y="3188"/>
                    <a:pt x="9106" y="3188"/>
                  </a:cubicBezTo>
                  <a:close/>
                  <a:moveTo>
                    <a:pt x="1093" y="1"/>
                  </a:moveTo>
                  <a:cubicBezTo>
                    <a:pt x="982" y="1"/>
                    <a:pt x="885" y="19"/>
                    <a:pt x="806" y="61"/>
                  </a:cubicBezTo>
                  <a:cubicBezTo>
                    <a:pt x="806" y="61"/>
                    <a:pt x="479" y="112"/>
                    <a:pt x="61" y="449"/>
                  </a:cubicBezTo>
                  <a:cubicBezTo>
                    <a:pt x="10" y="755"/>
                    <a:pt x="21" y="1041"/>
                    <a:pt x="102" y="1286"/>
                  </a:cubicBezTo>
                  <a:cubicBezTo>
                    <a:pt x="134" y="1377"/>
                    <a:pt x="221" y="1409"/>
                    <a:pt x="342" y="1409"/>
                  </a:cubicBezTo>
                  <a:cubicBezTo>
                    <a:pt x="629" y="1409"/>
                    <a:pt x="1108" y="1230"/>
                    <a:pt x="1501" y="1230"/>
                  </a:cubicBezTo>
                  <a:cubicBezTo>
                    <a:pt x="1741" y="1230"/>
                    <a:pt x="1948" y="1296"/>
                    <a:pt x="2062" y="1511"/>
                  </a:cubicBezTo>
                  <a:cubicBezTo>
                    <a:pt x="2429" y="2225"/>
                    <a:pt x="0" y="1817"/>
                    <a:pt x="541" y="2817"/>
                  </a:cubicBezTo>
                  <a:cubicBezTo>
                    <a:pt x="612" y="2949"/>
                    <a:pt x="694" y="3062"/>
                    <a:pt x="765" y="3174"/>
                  </a:cubicBezTo>
                  <a:cubicBezTo>
                    <a:pt x="1031" y="3535"/>
                    <a:pt x="1312" y="3709"/>
                    <a:pt x="1620" y="3709"/>
                  </a:cubicBezTo>
                  <a:cubicBezTo>
                    <a:pt x="1867" y="3709"/>
                    <a:pt x="2132" y="3596"/>
                    <a:pt x="2418" y="3378"/>
                  </a:cubicBezTo>
                  <a:cubicBezTo>
                    <a:pt x="2994" y="2942"/>
                    <a:pt x="3544" y="2499"/>
                    <a:pt x="4051" y="2499"/>
                  </a:cubicBezTo>
                  <a:cubicBezTo>
                    <a:pt x="4173" y="2499"/>
                    <a:pt x="4292" y="2524"/>
                    <a:pt x="4409" y="2582"/>
                  </a:cubicBezTo>
                  <a:cubicBezTo>
                    <a:pt x="4429" y="2592"/>
                    <a:pt x="4459" y="2602"/>
                    <a:pt x="4480" y="2622"/>
                  </a:cubicBezTo>
                  <a:cubicBezTo>
                    <a:pt x="5001" y="3062"/>
                    <a:pt x="4858" y="3398"/>
                    <a:pt x="3827" y="3765"/>
                  </a:cubicBezTo>
                  <a:cubicBezTo>
                    <a:pt x="2796" y="4143"/>
                    <a:pt x="1306" y="4235"/>
                    <a:pt x="1806" y="4949"/>
                  </a:cubicBezTo>
                  <a:cubicBezTo>
                    <a:pt x="2000" y="5225"/>
                    <a:pt x="2194" y="5429"/>
                    <a:pt x="2398" y="5593"/>
                  </a:cubicBezTo>
                  <a:cubicBezTo>
                    <a:pt x="2592" y="5756"/>
                    <a:pt x="2796" y="5868"/>
                    <a:pt x="3000" y="5960"/>
                  </a:cubicBezTo>
                  <a:cubicBezTo>
                    <a:pt x="3210" y="6053"/>
                    <a:pt x="3390" y="6106"/>
                    <a:pt x="3564" y="6106"/>
                  </a:cubicBezTo>
                  <a:cubicBezTo>
                    <a:pt x="3909" y="6106"/>
                    <a:pt x="4234" y="5899"/>
                    <a:pt x="4735" y="5378"/>
                  </a:cubicBezTo>
                  <a:cubicBezTo>
                    <a:pt x="5371" y="4707"/>
                    <a:pt x="5885" y="4196"/>
                    <a:pt x="6348" y="4196"/>
                  </a:cubicBezTo>
                  <a:cubicBezTo>
                    <a:pt x="6420" y="4196"/>
                    <a:pt x="6491" y="4209"/>
                    <a:pt x="6562" y="4235"/>
                  </a:cubicBezTo>
                  <a:cubicBezTo>
                    <a:pt x="6562" y="4235"/>
                    <a:pt x="6572" y="4235"/>
                    <a:pt x="6582" y="4246"/>
                  </a:cubicBezTo>
                  <a:cubicBezTo>
                    <a:pt x="7082" y="4490"/>
                    <a:pt x="7082" y="4654"/>
                    <a:pt x="6255" y="5684"/>
                  </a:cubicBezTo>
                  <a:cubicBezTo>
                    <a:pt x="5419" y="6715"/>
                    <a:pt x="4316" y="6531"/>
                    <a:pt x="4511" y="7327"/>
                  </a:cubicBezTo>
                  <a:cubicBezTo>
                    <a:pt x="4602" y="7745"/>
                    <a:pt x="5103" y="7919"/>
                    <a:pt x="5674" y="8092"/>
                  </a:cubicBezTo>
                  <a:cubicBezTo>
                    <a:pt x="5725" y="8103"/>
                    <a:pt x="5776" y="8113"/>
                    <a:pt x="5827" y="8133"/>
                  </a:cubicBezTo>
                  <a:cubicBezTo>
                    <a:pt x="6032" y="8192"/>
                    <a:pt x="6218" y="8235"/>
                    <a:pt x="6401" y="8235"/>
                  </a:cubicBezTo>
                  <a:cubicBezTo>
                    <a:pt x="6791" y="8235"/>
                    <a:pt x="7163" y="8039"/>
                    <a:pt x="7664" y="7378"/>
                  </a:cubicBezTo>
                  <a:cubicBezTo>
                    <a:pt x="8409" y="6398"/>
                    <a:pt x="8256" y="5348"/>
                    <a:pt x="9072" y="5327"/>
                  </a:cubicBezTo>
                  <a:lnTo>
                    <a:pt x="9083" y="5327"/>
                  </a:lnTo>
                  <a:cubicBezTo>
                    <a:pt x="9879" y="5327"/>
                    <a:pt x="9572" y="6287"/>
                    <a:pt x="8847" y="7348"/>
                  </a:cubicBezTo>
                  <a:cubicBezTo>
                    <a:pt x="8113" y="8419"/>
                    <a:pt x="7899" y="8725"/>
                    <a:pt x="8491" y="8879"/>
                  </a:cubicBezTo>
                  <a:cubicBezTo>
                    <a:pt x="8634" y="8909"/>
                    <a:pt x="8786" y="8950"/>
                    <a:pt x="8940" y="8981"/>
                  </a:cubicBezTo>
                  <a:cubicBezTo>
                    <a:pt x="9093" y="9011"/>
                    <a:pt x="9250" y="9033"/>
                    <a:pt x="9404" y="9033"/>
                  </a:cubicBezTo>
                  <a:cubicBezTo>
                    <a:pt x="9762" y="9033"/>
                    <a:pt x="10102" y="8917"/>
                    <a:pt x="10337" y="8532"/>
                  </a:cubicBezTo>
                  <a:cubicBezTo>
                    <a:pt x="10786" y="7797"/>
                    <a:pt x="11185" y="6797"/>
                    <a:pt x="11083" y="5909"/>
                  </a:cubicBezTo>
                  <a:cubicBezTo>
                    <a:pt x="10991" y="5082"/>
                    <a:pt x="11062" y="4776"/>
                    <a:pt x="11552" y="4725"/>
                  </a:cubicBezTo>
                  <a:cubicBezTo>
                    <a:pt x="11572" y="4725"/>
                    <a:pt x="11593" y="4720"/>
                    <a:pt x="11613" y="4720"/>
                  </a:cubicBezTo>
                  <a:cubicBezTo>
                    <a:pt x="11623" y="4720"/>
                    <a:pt x="11634" y="4721"/>
                    <a:pt x="11644" y="4725"/>
                  </a:cubicBezTo>
                  <a:cubicBezTo>
                    <a:pt x="12236" y="4766"/>
                    <a:pt x="12562" y="4847"/>
                    <a:pt x="12471" y="5797"/>
                  </a:cubicBezTo>
                  <a:cubicBezTo>
                    <a:pt x="12378" y="6745"/>
                    <a:pt x="11460" y="8092"/>
                    <a:pt x="11818" y="8409"/>
                  </a:cubicBezTo>
                  <a:cubicBezTo>
                    <a:pt x="11838" y="8419"/>
                    <a:pt x="11868" y="8430"/>
                    <a:pt x="11889" y="8439"/>
                  </a:cubicBezTo>
                  <a:cubicBezTo>
                    <a:pt x="11915" y="8447"/>
                    <a:pt x="11944" y="8451"/>
                    <a:pt x="11977" y="8451"/>
                  </a:cubicBezTo>
                  <a:cubicBezTo>
                    <a:pt x="12563" y="8451"/>
                    <a:pt x="14168" y="7278"/>
                    <a:pt x="14583" y="6031"/>
                  </a:cubicBezTo>
                  <a:cubicBezTo>
                    <a:pt x="15011" y="4756"/>
                    <a:pt x="13195" y="4092"/>
                    <a:pt x="13174" y="3541"/>
                  </a:cubicBezTo>
                  <a:lnTo>
                    <a:pt x="12848" y="3398"/>
                  </a:lnTo>
                  <a:cubicBezTo>
                    <a:pt x="12848" y="3398"/>
                    <a:pt x="9602" y="1413"/>
                    <a:pt x="7376" y="1413"/>
                  </a:cubicBezTo>
                  <a:cubicBezTo>
                    <a:pt x="7166" y="1413"/>
                    <a:pt x="6965" y="1431"/>
                    <a:pt x="6776" y="1470"/>
                  </a:cubicBezTo>
                  <a:cubicBezTo>
                    <a:pt x="6584" y="1508"/>
                    <a:pt x="6386" y="1525"/>
                    <a:pt x="6185" y="1525"/>
                  </a:cubicBezTo>
                  <a:cubicBezTo>
                    <a:pt x="4298" y="1525"/>
                    <a:pt x="2093" y="1"/>
                    <a:pt x="1093"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9"/>
            <p:cNvSpPr/>
            <p:nvPr/>
          </p:nvSpPr>
          <p:spPr>
            <a:xfrm>
              <a:off x="4455925" y="2356900"/>
              <a:ext cx="301075" cy="85075"/>
            </a:xfrm>
            <a:custGeom>
              <a:avLst/>
              <a:gdLst/>
              <a:ahLst/>
              <a:cxnLst/>
              <a:rect l="l" t="t" r="r" b="b"/>
              <a:pathLst>
                <a:path w="12043" h="3403" extrusionOk="0">
                  <a:moveTo>
                    <a:pt x="301" y="1"/>
                  </a:moveTo>
                  <a:cubicBezTo>
                    <a:pt x="196" y="1"/>
                    <a:pt x="89" y="17"/>
                    <a:pt x="1" y="65"/>
                  </a:cubicBezTo>
                  <a:cubicBezTo>
                    <a:pt x="89" y="23"/>
                    <a:pt x="187" y="7"/>
                    <a:pt x="286" y="7"/>
                  </a:cubicBezTo>
                  <a:cubicBezTo>
                    <a:pt x="451" y="7"/>
                    <a:pt x="624" y="51"/>
                    <a:pt x="776" y="96"/>
                  </a:cubicBezTo>
                  <a:cubicBezTo>
                    <a:pt x="1287" y="249"/>
                    <a:pt x="1767" y="474"/>
                    <a:pt x="2246" y="678"/>
                  </a:cubicBezTo>
                  <a:cubicBezTo>
                    <a:pt x="2981" y="994"/>
                    <a:pt x="3726" y="1300"/>
                    <a:pt x="4502" y="1463"/>
                  </a:cubicBezTo>
                  <a:cubicBezTo>
                    <a:pt x="4787" y="1518"/>
                    <a:pt x="5078" y="1554"/>
                    <a:pt x="5366" y="1554"/>
                  </a:cubicBezTo>
                  <a:cubicBezTo>
                    <a:pt x="5511" y="1554"/>
                    <a:pt x="5654" y="1545"/>
                    <a:pt x="5797" y="1524"/>
                  </a:cubicBezTo>
                  <a:cubicBezTo>
                    <a:pt x="5859" y="1515"/>
                    <a:pt x="5940" y="1504"/>
                    <a:pt x="6001" y="1494"/>
                  </a:cubicBezTo>
                  <a:cubicBezTo>
                    <a:pt x="6183" y="1455"/>
                    <a:pt x="6368" y="1441"/>
                    <a:pt x="6555" y="1441"/>
                  </a:cubicBezTo>
                  <a:cubicBezTo>
                    <a:pt x="6663" y="1441"/>
                    <a:pt x="6771" y="1446"/>
                    <a:pt x="6879" y="1453"/>
                  </a:cubicBezTo>
                  <a:cubicBezTo>
                    <a:pt x="8584" y="1606"/>
                    <a:pt x="10564" y="2565"/>
                    <a:pt x="12043" y="3402"/>
                  </a:cubicBezTo>
                  <a:cubicBezTo>
                    <a:pt x="11135" y="2851"/>
                    <a:pt x="10186" y="2382"/>
                    <a:pt x="9196" y="1994"/>
                  </a:cubicBezTo>
                  <a:cubicBezTo>
                    <a:pt x="8573" y="1749"/>
                    <a:pt x="7940" y="1555"/>
                    <a:pt x="7277" y="1453"/>
                  </a:cubicBezTo>
                  <a:cubicBezTo>
                    <a:pt x="7037" y="1415"/>
                    <a:pt x="6789" y="1389"/>
                    <a:pt x="6541" y="1389"/>
                  </a:cubicBezTo>
                  <a:cubicBezTo>
                    <a:pt x="6388" y="1389"/>
                    <a:pt x="6235" y="1399"/>
                    <a:pt x="6083" y="1422"/>
                  </a:cubicBezTo>
                  <a:cubicBezTo>
                    <a:pt x="6032" y="1433"/>
                    <a:pt x="5940" y="1443"/>
                    <a:pt x="5890" y="1453"/>
                  </a:cubicBezTo>
                  <a:cubicBezTo>
                    <a:pt x="5729" y="1478"/>
                    <a:pt x="5568" y="1497"/>
                    <a:pt x="5402" y="1497"/>
                  </a:cubicBezTo>
                  <a:cubicBezTo>
                    <a:pt x="5368" y="1497"/>
                    <a:pt x="5333" y="1496"/>
                    <a:pt x="5298" y="1494"/>
                  </a:cubicBezTo>
                  <a:cubicBezTo>
                    <a:pt x="4236" y="1463"/>
                    <a:pt x="3236" y="1045"/>
                    <a:pt x="2266" y="647"/>
                  </a:cubicBezTo>
                  <a:cubicBezTo>
                    <a:pt x="1777" y="443"/>
                    <a:pt x="1287" y="229"/>
                    <a:pt x="776" y="75"/>
                  </a:cubicBezTo>
                  <a:cubicBezTo>
                    <a:pt x="654" y="45"/>
                    <a:pt x="522" y="14"/>
                    <a:pt x="389" y="4"/>
                  </a:cubicBezTo>
                  <a:cubicBezTo>
                    <a:pt x="360" y="2"/>
                    <a:pt x="331" y="1"/>
                    <a:pt x="301" y="1"/>
                  </a:cubicBezTo>
                  <a:close/>
                </a:path>
              </a:pathLst>
            </a:custGeom>
            <a:gradFill>
              <a:gsLst>
                <a:gs pos="0">
                  <a:schemeClr val="accent5"/>
                </a:gs>
                <a:gs pos="100000">
                  <a:schemeClr val="accent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29"/>
          <p:cNvGrpSpPr/>
          <p:nvPr/>
        </p:nvGrpSpPr>
        <p:grpSpPr>
          <a:xfrm rot="10800000">
            <a:off x="7133799" y="4317770"/>
            <a:ext cx="419148" cy="572658"/>
            <a:chOff x="8543498" y="1890177"/>
            <a:chExt cx="584179" cy="798130"/>
          </a:xfrm>
        </p:grpSpPr>
        <p:sp>
          <p:nvSpPr>
            <p:cNvPr id="1993" name="Google Shape;1993;p29"/>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9"/>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9"/>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6" name="Google Shape;1996;p29"/>
          <p:cNvSpPr/>
          <p:nvPr/>
        </p:nvSpPr>
        <p:spPr>
          <a:xfrm rot="8378849">
            <a:off x="7704068" y="2128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9"/>
          <p:cNvSpPr/>
          <p:nvPr/>
        </p:nvSpPr>
        <p:spPr>
          <a:xfrm rot="10800000" flipH="1">
            <a:off x="5660250" y="-1433775"/>
            <a:ext cx="2527477" cy="2150552"/>
          </a:xfrm>
          <a:custGeom>
            <a:avLst/>
            <a:gdLst/>
            <a:ahLst/>
            <a:cxnLst/>
            <a:rect l="l" t="t" r="r" b="b"/>
            <a:pathLst>
              <a:path w="30718" h="26137" extrusionOk="0">
                <a:moveTo>
                  <a:pt x="6983" y="0"/>
                </a:moveTo>
                <a:cubicBezTo>
                  <a:pt x="6328" y="0"/>
                  <a:pt x="5674" y="102"/>
                  <a:pt x="5053" y="306"/>
                </a:cubicBezTo>
                <a:cubicBezTo>
                  <a:pt x="2624" y="1102"/>
                  <a:pt x="1225" y="2490"/>
                  <a:pt x="726" y="4868"/>
                </a:cubicBezTo>
                <a:cubicBezTo>
                  <a:pt x="327" y="6766"/>
                  <a:pt x="1" y="8909"/>
                  <a:pt x="1" y="10899"/>
                </a:cubicBezTo>
                <a:cubicBezTo>
                  <a:pt x="11" y="13726"/>
                  <a:pt x="542" y="17185"/>
                  <a:pt x="2358" y="19471"/>
                </a:cubicBezTo>
                <a:cubicBezTo>
                  <a:pt x="4123" y="21706"/>
                  <a:pt x="6481" y="23788"/>
                  <a:pt x="9144" y="24798"/>
                </a:cubicBezTo>
                <a:cubicBezTo>
                  <a:pt x="11614" y="25727"/>
                  <a:pt x="13206" y="25992"/>
                  <a:pt x="15839" y="26125"/>
                </a:cubicBezTo>
                <a:cubicBezTo>
                  <a:pt x="15984" y="26133"/>
                  <a:pt x="16135" y="26136"/>
                  <a:pt x="16291" y="26136"/>
                </a:cubicBezTo>
                <a:cubicBezTo>
                  <a:pt x="18959" y="26136"/>
                  <a:pt x="23069" y="25013"/>
                  <a:pt x="25248" y="23798"/>
                </a:cubicBezTo>
                <a:cubicBezTo>
                  <a:pt x="27554" y="22512"/>
                  <a:pt x="29412" y="20349"/>
                  <a:pt x="30065" y="17797"/>
                </a:cubicBezTo>
                <a:cubicBezTo>
                  <a:pt x="30718" y="15236"/>
                  <a:pt x="30034" y="12318"/>
                  <a:pt x="28116" y="10501"/>
                </a:cubicBezTo>
                <a:cubicBezTo>
                  <a:pt x="24809" y="7378"/>
                  <a:pt x="19238" y="8286"/>
                  <a:pt x="15492" y="5694"/>
                </a:cubicBezTo>
                <a:cubicBezTo>
                  <a:pt x="13410" y="4256"/>
                  <a:pt x="12074" y="1837"/>
                  <a:pt x="9818" y="673"/>
                </a:cubicBezTo>
                <a:cubicBezTo>
                  <a:pt x="8943" y="227"/>
                  <a:pt x="7962" y="0"/>
                  <a:pt x="6983" y="0"/>
                </a:cubicBezTo>
                <a:close/>
              </a:path>
            </a:pathLst>
          </a:custGeom>
          <a:gradFill>
            <a:gsLst>
              <a:gs pos="0">
                <a:schemeClr val="accent5"/>
              </a:gs>
              <a:gs pos="100000">
                <a:schemeClr val="l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1pPr>
            <a:lvl2pPr lvl="1"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2pPr>
            <a:lvl3pPr lvl="2"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3pPr>
            <a:lvl4pPr lvl="3"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4pPr>
            <a:lvl5pPr lvl="4"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5pPr>
            <a:lvl6pPr lvl="5"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6pPr>
            <a:lvl7pPr lvl="6"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7pPr>
            <a:lvl8pPr lvl="7"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8pPr>
            <a:lvl9pPr lvl="8" rtl="0">
              <a:spcBef>
                <a:spcPts val="0"/>
              </a:spcBef>
              <a:spcAft>
                <a:spcPts val="0"/>
              </a:spcAft>
              <a:buClr>
                <a:schemeClr val="dk1"/>
              </a:buClr>
              <a:buSzPts val="3500"/>
              <a:buFont typeface="League Spartan"/>
              <a:buNone/>
              <a:defRPr sz="3500">
                <a:solidFill>
                  <a:schemeClr val="dk1"/>
                </a:solidFill>
                <a:latin typeface="League Spartan"/>
                <a:ea typeface="League Spartan"/>
                <a:cs typeface="League Spartan"/>
                <a:sym typeface="League Sparta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1pPr>
            <a:lvl2pPr marL="914400" lvl="1"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2pPr>
            <a:lvl3pPr marL="1371600" lvl="2"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3pPr>
            <a:lvl4pPr marL="1828800" lvl="3"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4pPr>
            <a:lvl5pPr marL="2286000" lvl="4"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5pPr>
            <a:lvl6pPr marL="2743200" lvl="5"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6pPr>
            <a:lvl7pPr marL="3200400" lvl="6"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7pPr>
            <a:lvl8pPr marL="3657600" lvl="7" indent="-323850">
              <a:lnSpc>
                <a:spcPct val="115000"/>
              </a:lnSpc>
              <a:spcBef>
                <a:spcPts val="160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8pPr>
            <a:lvl9pPr marL="4114800" lvl="8" indent="-323850">
              <a:lnSpc>
                <a:spcPct val="115000"/>
              </a:lnSpc>
              <a:spcBef>
                <a:spcPts val="1600"/>
              </a:spcBef>
              <a:spcAft>
                <a:spcPts val="1600"/>
              </a:spcAft>
              <a:buClr>
                <a:schemeClr val="dk1"/>
              </a:buClr>
              <a:buSzPts val="1500"/>
              <a:buFont typeface="Didact Gothic"/>
              <a:buChar char="■"/>
              <a:defRPr sz="1500">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60" r:id="rId6"/>
    <p:sldLayoutId id="2147483667" r:id="rId7"/>
    <p:sldLayoutId id="2147483672" r:id="rId8"/>
    <p:sldLayoutId id="2147483675" r:id="rId9"/>
    <p:sldLayoutId id="2147483676" r:id="rId10"/>
    <p:sldLayoutId id="2147483680" r:id="rId11"/>
    <p:sldLayoutId id="2147483681" r:id="rId12"/>
    <p:sldLayoutId id="2147483683" r:id="rId13"/>
    <p:sldLayoutId id="2147483684" r:id="rId14"/>
    <p:sldLayoutId id="2147483688" r:id="rId15"/>
    <p:sldLayoutId id="2147483689" r:id="rId16"/>
    <p:sldLayoutId id="214748369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emf"/><Relationship Id="rId18" Type="http://schemas.openxmlformats.org/officeDocument/2006/relationships/image" Target="../media/image11.png"/><Relationship Id="rId3" Type="http://schemas.openxmlformats.org/officeDocument/2006/relationships/audio" Target="../media/media3.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5.png"/><Relationship Id="rId17" Type="http://schemas.openxmlformats.org/officeDocument/2006/relationships/slide" Target="slide4.xml"/><Relationship Id="rId2" Type="http://schemas.microsoft.com/office/2007/relationships/media" Target="../media/media3.wav"/><Relationship Id="rId16" Type="http://schemas.openxmlformats.org/officeDocument/2006/relationships/image" Target="../media/image9.png"/><Relationship Id="rId1" Type="http://schemas.openxmlformats.org/officeDocument/2006/relationships/tags" Target="../tags/tag6.xml"/><Relationship Id="rId6" Type="http://schemas.openxmlformats.org/officeDocument/2006/relationships/slideLayout" Target="../slideLayouts/slideLayout5.xml"/><Relationship Id="rId11" Type="http://schemas.openxmlformats.org/officeDocument/2006/relationships/image" Target="../media/image4.png"/><Relationship Id="rId5" Type="http://schemas.openxmlformats.org/officeDocument/2006/relationships/audio" Target="../media/media4.wav"/><Relationship Id="rId15" Type="http://schemas.openxmlformats.org/officeDocument/2006/relationships/image" Target="../media/image8.png"/><Relationship Id="rId10" Type="http://schemas.openxmlformats.org/officeDocument/2006/relationships/audio" Target="../media/audio4.wav"/><Relationship Id="rId19" Type="http://schemas.openxmlformats.org/officeDocument/2006/relationships/image" Target="../media/image12.sv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png"/><Relationship Id="rId18" Type="http://schemas.openxmlformats.org/officeDocument/2006/relationships/image" Target="../media/image9.png"/><Relationship Id="rId3" Type="http://schemas.openxmlformats.org/officeDocument/2006/relationships/audio" Target="../media/media3.wav"/><Relationship Id="rId7" Type="http://schemas.openxmlformats.org/officeDocument/2006/relationships/notesSlide" Target="../notesSlides/notesSlide3.xml"/><Relationship Id="rId12" Type="http://schemas.openxmlformats.org/officeDocument/2006/relationships/image" Target="../media/image4.png"/><Relationship Id="rId17" Type="http://schemas.openxmlformats.org/officeDocument/2006/relationships/image" Target="../media/image8.png"/><Relationship Id="rId2" Type="http://schemas.microsoft.com/office/2007/relationships/media" Target="../media/media3.wav"/><Relationship Id="rId16" Type="http://schemas.openxmlformats.org/officeDocument/2006/relationships/image" Target="../media/image7.jpeg"/><Relationship Id="rId20" Type="http://schemas.openxmlformats.org/officeDocument/2006/relationships/image" Target="../media/image12.svg"/><Relationship Id="rId1" Type="http://schemas.openxmlformats.org/officeDocument/2006/relationships/tags" Target="../tags/tag7.xml"/><Relationship Id="rId6" Type="http://schemas.openxmlformats.org/officeDocument/2006/relationships/slideLayout" Target="../slideLayouts/slideLayout5.xml"/><Relationship Id="rId11" Type="http://schemas.openxmlformats.org/officeDocument/2006/relationships/audio" Target="../media/audio4.wav"/><Relationship Id="rId5" Type="http://schemas.openxmlformats.org/officeDocument/2006/relationships/audio" Target="../media/media4.wav"/><Relationship Id="rId15" Type="http://schemas.openxmlformats.org/officeDocument/2006/relationships/image" Target="../media/image6.emf"/><Relationship Id="rId10" Type="http://schemas.openxmlformats.org/officeDocument/2006/relationships/audio" Target="../media/audio3.wav"/><Relationship Id="rId19" Type="http://schemas.openxmlformats.org/officeDocument/2006/relationships/image" Target="../media/image11.png"/><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slide" Target="slide4.xml"/><Relationship Id="rId22" Type="http://schemas.openxmlformats.org/officeDocument/2006/relationships/audio" Target="NULL"/></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png"/><Relationship Id="rId18" Type="http://schemas.openxmlformats.org/officeDocument/2006/relationships/slide" Target="slide4.xml"/><Relationship Id="rId3" Type="http://schemas.openxmlformats.org/officeDocument/2006/relationships/audio" Target="../media/media3.wav"/><Relationship Id="rId7" Type="http://schemas.openxmlformats.org/officeDocument/2006/relationships/notesSlide" Target="../notesSlides/notesSlide4.xml"/><Relationship Id="rId12" Type="http://schemas.openxmlformats.org/officeDocument/2006/relationships/image" Target="../media/image4.png"/><Relationship Id="rId17" Type="http://schemas.openxmlformats.org/officeDocument/2006/relationships/image" Target="../media/image9.png"/><Relationship Id="rId2" Type="http://schemas.microsoft.com/office/2007/relationships/media" Target="../media/media3.wav"/><Relationship Id="rId16" Type="http://schemas.openxmlformats.org/officeDocument/2006/relationships/image" Target="../media/image8.png"/><Relationship Id="rId20" Type="http://schemas.openxmlformats.org/officeDocument/2006/relationships/image" Target="../media/image12.svg"/><Relationship Id="rId1" Type="http://schemas.openxmlformats.org/officeDocument/2006/relationships/tags" Target="../tags/tag8.xml"/><Relationship Id="rId6" Type="http://schemas.openxmlformats.org/officeDocument/2006/relationships/slideLayout" Target="../slideLayouts/slideLayout5.xml"/><Relationship Id="rId11" Type="http://schemas.openxmlformats.org/officeDocument/2006/relationships/audio" Target="../media/audio4.wav"/><Relationship Id="rId5" Type="http://schemas.openxmlformats.org/officeDocument/2006/relationships/audio" Target="../media/media4.wav"/><Relationship Id="rId15" Type="http://schemas.openxmlformats.org/officeDocument/2006/relationships/image" Target="../media/image7.jpeg"/><Relationship Id="rId10" Type="http://schemas.openxmlformats.org/officeDocument/2006/relationships/audio" Target="../media/audio3.wav"/><Relationship Id="rId19" Type="http://schemas.openxmlformats.org/officeDocument/2006/relationships/image" Target="../media/image11.png"/><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image" Target="../media/image6.emf"/><Relationship Id="rId22" Type="http://schemas.openxmlformats.org/officeDocument/2006/relationships/audio" Target="NUL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video" Target="https://www.youtube.com/embed/Vv3wCEFN78s"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17.xml"/><Relationship Id="rId7" Type="http://schemas.openxmlformats.org/officeDocument/2006/relationships/slide" Target="slide11.xml"/><Relationship Id="rId12" Type="http://schemas.openxmlformats.org/officeDocument/2006/relationships/slide" Target="slide5.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slide" Target="slide6.xml"/><Relationship Id="rId11" Type="http://schemas.openxmlformats.org/officeDocument/2006/relationships/slide" Target="slide12.xml"/><Relationship Id="rId5" Type="http://schemas.openxmlformats.org/officeDocument/2006/relationships/slide" Target="slide7.xml"/><Relationship Id="rId10"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emf"/><Relationship Id="rId18" Type="http://schemas.microsoft.com/office/2007/relationships/hdphoto" Target="../media/hdphoto1.wdp"/><Relationship Id="rId3" Type="http://schemas.openxmlformats.org/officeDocument/2006/relationships/audio" Target="../media/media3.wav"/><Relationship Id="rId21" Type="http://schemas.openxmlformats.org/officeDocument/2006/relationships/image" Target="../media/image12.svg"/><Relationship Id="rId7" Type="http://schemas.openxmlformats.org/officeDocument/2006/relationships/audio" Target="../media/audio1.wav"/><Relationship Id="rId12" Type="http://schemas.openxmlformats.org/officeDocument/2006/relationships/image" Target="../media/image5.png"/><Relationship Id="rId17" Type="http://schemas.openxmlformats.org/officeDocument/2006/relationships/image" Target="../media/image10.png"/><Relationship Id="rId2" Type="http://schemas.microsoft.com/office/2007/relationships/media" Target="../media/media3.wav"/><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tags" Target="../tags/tag1.xml"/><Relationship Id="rId6" Type="http://schemas.openxmlformats.org/officeDocument/2006/relationships/slideLayout" Target="../slideLayouts/slideLayout5.xml"/><Relationship Id="rId11" Type="http://schemas.openxmlformats.org/officeDocument/2006/relationships/image" Target="../media/image4.png"/><Relationship Id="rId5" Type="http://schemas.openxmlformats.org/officeDocument/2006/relationships/audio" Target="../media/media4.wav"/><Relationship Id="rId15" Type="http://schemas.openxmlformats.org/officeDocument/2006/relationships/image" Target="../media/image8.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4.xml"/><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audio" Target="../media/media3.wav"/><Relationship Id="rId21" Type="http://schemas.openxmlformats.org/officeDocument/2006/relationships/image" Target="../media/image12.svg"/><Relationship Id="rId7" Type="http://schemas.openxmlformats.org/officeDocument/2006/relationships/notesSlide" Target="../notesSlides/notesSlide1.xml"/><Relationship Id="rId12" Type="http://schemas.openxmlformats.org/officeDocument/2006/relationships/image" Target="../media/image4.png"/><Relationship Id="rId17" Type="http://schemas.openxmlformats.org/officeDocument/2006/relationships/image" Target="../media/image8.png"/><Relationship Id="rId2" Type="http://schemas.microsoft.com/office/2007/relationships/media" Target="../media/media3.wav"/><Relationship Id="rId16" Type="http://schemas.openxmlformats.org/officeDocument/2006/relationships/image" Target="../media/image7.jpeg"/><Relationship Id="rId20" Type="http://schemas.openxmlformats.org/officeDocument/2006/relationships/image" Target="../media/image11.png"/><Relationship Id="rId1" Type="http://schemas.openxmlformats.org/officeDocument/2006/relationships/tags" Target="../tags/tag2.xml"/><Relationship Id="rId6" Type="http://schemas.openxmlformats.org/officeDocument/2006/relationships/slideLayout" Target="../slideLayouts/slideLayout5.xml"/><Relationship Id="rId11" Type="http://schemas.openxmlformats.org/officeDocument/2006/relationships/audio" Target="../media/audio4.wav"/><Relationship Id="rId5" Type="http://schemas.openxmlformats.org/officeDocument/2006/relationships/audio" Target="../media/media4.wav"/><Relationship Id="rId15" Type="http://schemas.openxmlformats.org/officeDocument/2006/relationships/image" Target="../media/image6.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13.png"/><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emf"/><Relationship Id="rId18" Type="http://schemas.openxmlformats.org/officeDocument/2006/relationships/slide" Target="slide4.xml"/><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5.png"/><Relationship Id="rId17" Type="http://schemas.openxmlformats.org/officeDocument/2006/relationships/image" Target="../media/image14.png"/><Relationship Id="rId2" Type="http://schemas.microsoft.com/office/2007/relationships/media" Target="../media/media3.wav"/><Relationship Id="rId16" Type="http://schemas.openxmlformats.org/officeDocument/2006/relationships/image" Target="../media/image9.png"/><Relationship Id="rId20" Type="http://schemas.openxmlformats.org/officeDocument/2006/relationships/image" Target="../media/image12.svg"/><Relationship Id="rId1" Type="http://schemas.openxmlformats.org/officeDocument/2006/relationships/tags" Target="../tags/tag3.xml"/><Relationship Id="rId6" Type="http://schemas.openxmlformats.org/officeDocument/2006/relationships/slideLayout" Target="../slideLayouts/slideLayout5.xml"/><Relationship Id="rId11" Type="http://schemas.openxmlformats.org/officeDocument/2006/relationships/image" Target="../media/image4.png"/><Relationship Id="rId5" Type="http://schemas.openxmlformats.org/officeDocument/2006/relationships/audio" Target="../media/media4.wav"/><Relationship Id="rId15" Type="http://schemas.openxmlformats.org/officeDocument/2006/relationships/image" Target="../media/image8.png"/><Relationship Id="rId10" Type="http://schemas.openxmlformats.org/officeDocument/2006/relationships/audio" Target="../media/audio4.wav"/><Relationship Id="rId19" Type="http://schemas.openxmlformats.org/officeDocument/2006/relationships/image" Target="../media/image11.pn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jpeg"/><Relationship Id="rId22" Type="http://schemas.openxmlformats.org/officeDocument/2006/relationships/audio" Target="NULL"/></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png"/><Relationship Id="rId18" Type="http://schemas.openxmlformats.org/officeDocument/2006/relationships/image" Target="../media/image15.png"/><Relationship Id="rId3" Type="http://schemas.openxmlformats.org/officeDocument/2006/relationships/audio" Target="../media/media3.wav"/><Relationship Id="rId21" Type="http://schemas.openxmlformats.org/officeDocument/2006/relationships/image" Target="../media/image12.svg"/><Relationship Id="rId7" Type="http://schemas.openxmlformats.org/officeDocument/2006/relationships/notesSlide" Target="../notesSlides/notesSlide2.xml"/><Relationship Id="rId12" Type="http://schemas.openxmlformats.org/officeDocument/2006/relationships/image" Target="../media/image4.png"/><Relationship Id="rId17" Type="http://schemas.openxmlformats.org/officeDocument/2006/relationships/image" Target="../media/image9.png"/><Relationship Id="rId2" Type="http://schemas.microsoft.com/office/2007/relationships/media" Target="../media/media3.wav"/><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tags" Target="../tags/tag4.xml"/><Relationship Id="rId6" Type="http://schemas.openxmlformats.org/officeDocument/2006/relationships/slideLayout" Target="../slideLayouts/slideLayout5.xml"/><Relationship Id="rId11" Type="http://schemas.openxmlformats.org/officeDocument/2006/relationships/audio" Target="../media/audio4.wav"/><Relationship Id="rId5" Type="http://schemas.openxmlformats.org/officeDocument/2006/relationships/audio" Target="../media/media4.wav"/><Relationship Id="rId15" Type="http://schemas.openxmlformats.org/officeDocument/2006/relationships/image" Target="../media/image7.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4.xml"/><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emf"/><Relationship Id="rId18" Type="http://schemas.openxmlformats.org/officeDocument/2006/relationships/image" Target="../media/image11.png"/><Relationship Id="rId3" Type="http://schemas.openxmlformats.org/officeDocument/2006/relationships/audio" Target="../media/media3.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5.png"/><Relationship Id="rId17" Type="http://schemas.openxmlformats.org/officeDocument/2006/relationships/slide" Target="slide4.xml"/><Relationship Id="rId2" Type="http://schemas.microsoft.com/office/2007/relationships/media" Target="../media/media3.wav"/><Relationship Id="rId16" Type="http://schemas.openxmlformats.org/officeDocument/2006/relationships/image" Target="../media/image9.png"/><Relationship Id="rId1" Type="http://schemas.openxmlformats.org/officeDocument/2006/relationships/tags" Target="../tags/tag5.xml"/><Relationship Id="rId6" Type="http://schemas.openxmlformats.org/officeDocument/2006/relationships/slideLayout" Target="../slideLayouts/slideLayout5.xml"/><Relationship Id="rId11" Type="http://schemas.openxmlformats.org/officeDocument/2006/relationships/image" Target="../media/image4.png"/><Relationship Id="rId5" Type="http://schemas.openxmlformats.org/officeDocument/2006/relationships/audio" Target="../media/media4.wav"/><Relationship Id="rId15" Type="http://schemas.openxmlformats.org/officeDocument/2006/relationships/image" Target="../media/image8.png"/><Relationship Id="rId10" Type="http://schemas.openxmlformats.org/officeDocument/2006/relationships/audio" Target="../media/audio4.wav"/><Relationship Id="rId19" Type="http://schemas.openxmlformats.org/officeDocument/2006/relationships/image" Target="../media/image12.sv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B646-5D51-480A-BC72-7C892796C53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8296E8B-04E9-4E3F-AB89-3E1FC73E6D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027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515137" y="57806"/>
            <a:ext cx="6341998" cy="118864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en-US" sz="3300" b="1" dirty="0" err="1">
                <a:solidFill>
                  <a:schemeClr val="bg1"/>
                </a:solidFill>
              </a:rPr>
              <a:t>Từ</a:t>
            </a:r>
            <a:r>
              <a:rPr lang="en-US" sz="3300" b="1" dirty="0">
                <a:solidFill>
                  <a:schemeClr val="bg1"/>
                </a:solidFill>
              </a:rPr>
              <a:t> </a:t>
            </a:r>
            <a:r>
              <a:rPr lang="en-US" sz="3300" b="1" dirty="0" err="1">
                <a:solidFill>
                  <a:schemeClr val="bg1"/>
                </a:solidFill>
              </a:rPr>
              <a:t>phổ</a:t>
            </a:r>
            <a:r>
              <a:rPr lang="en-US" sz="3300" b="1" dirty="0">
                <a:solidFill>
                  <a:schemeClr val="bg1"/>
                </a:solidFill>
              </a:rPr>
              <a:t> </a:t>
            </a:r>
            <a:r>
              <a:rPr lang="vi-VN" sz="3300" b="1" dirty="0">
                <a:solidFill>
                  <a:schemeClr val="bg1"/>
                </a:solidFill>
              </a:rPr>
              <a:t>là:</a:t>
            </a:r>
            <a:endParaRPr lang="en-US" sz="3300" b="1" kern="1200"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92395" y="-81242"/>
            <a:ext cx="2325676" cy="2342540"/>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r>
                  <a:rPr lang="en-US" sz="14925" b="1" i="1"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37498" y="2074244"/>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Hình</a:t>
            </a:r>
            <a:r>
              <a:rPr lang="en-US" sz="2400" dirty="0"/>
              <a:t> </a:t>
            </a:r>
            <a:r>
              <a:rPr lang="en-US" sz="2400" dirty="0" err="1"/>
              <a:t>ảnh</a:t>
            </a:r>
            <a:r>
              <a:rPr lang="en-US" sz="2400" dirty="0"/>
              <a:t> </a:t>
            </a:r>
            <a:r>
              <a:rPr lang="en-US" sz="2400" dirty="0" err="1"/>
              <a:t>của</a:t>
            </a:r>
            <a:r>
              <a:rPr lang="en-US" sz="2400" dirty="0"/>
              <a:t> </a:t>
            </a:r>
            <a:r>
              <a:rPr lang="en-US" sz="2400" dirty="0" err="1"/>
              <a:t>các</a:t>
            </a:r>
            <a:r>
              <a:rPr lang="en-US" sz="2400" dirty="0"/>
              <a:t> </a:t>
            </a:r>
            <a:r>
              <a:rPr lang="en-US" sz="2400" dirty="0" err="1"/>
              <a:t>kim</a:t>
            </a:r>
            <a:r>
              <a:rPr lang="en-US" sz="2400" dirty="0"/>
              <a:t> </a:t>
            </a:r>
            <a:r>
              <a:rPr lang="en-US" sz="2400" dirty="0" err="1"/>
              <a:t>nam</a:t>
            </a:r>
            <a:r>
              <a:rPr lang="en-US" sz="2400" dirty="0"/>
              <a:t> </a:t>
            </a:r>
            <a:r>
              <a:rPr lang="en-US" sz="2400" dirty="0" err="1"/>
              <a:t>châm</a:t>
            </a:r>
            <a:r>
              <a:rPr lang="en-US" sz="2400" dirty="0"/>
              <a:t> </a:t>
            </a:r>
            <a:r>
              <a:rPr lang="en-US" sz="2400" dirty="0" err="1"/>
              <a:t>đặt</a:t>
            </a:r>
            <a:r>
              <a:rPr lang="en-US" sz="2400" dirty="0"/>
              <a:t> </a:t>
            </a:r>
            <a:r>
              <a:rPr lang="en-US" sz="2400" dirty="0" err="1"/>
              <a:t>gần</a:t>
            </a:r>
            <a:r>
              <a:rPr lang="en-US" sz="2400" dirty="0"/>
              <a:t> </a:t>
            </a:r>
            <a:r>
              <a:rPr lang="en-US" sz="2400" dirty="0" err="1"/>
              <a:t>một</a:t>
            </a:r>
            <a:r>
              <a:rPr lang="en-US" sz="2400" dirty="0"/>
              <a:t> </a:t>
            </a:r>
            <a:r>
              <a:rPr lang="en-US" sz="2400" dirty="0" err="1"/>
              <a:t>nam</a:t>
            </a:r>
            <a:r>
              <a:rPr lang="en-US" sz="2400" dirty="0"/>
              <a:t> </a:t>
            </a:r>
            <a:r>
              <a:rPr lang="en-US" sz="2400" dirty="0" err="1"/>
              <a:t>châm</a:t>
            </a:r>
            <a:r>
              <a:rPr lang="en-US" sz="2400" dirty="0"/>
              <a:t> </a:t>
            </a:r>
            <a:r>
              <a:rPr lang="en-US" sz="2400" dirty="0" err="1"/>
              <a:t>thẳng</a:t>
            </a:r>
            <a:r>
              <a:rPr lang="en-US" sz="2400" dirty="0"/>
              <a:t>.</a:t>
            </a:r>
            <a:endParaRPr lang="en-SG" sz="2400" dirty="0"/>
          </a:p>
        </p:txBody>
      </p:sp>
      <p:sp>
        <p:nvSpPr>
          <p:cNvPr id="39" name="Rounded Rectangle 38"/>
          <p:cNvSpPr/>
          <p:nvPr/>
        </p:nvSpPr>
        <p:spPr>
          <a:xfrm>
            <a:off x="825859" y="285742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vi-VN" sz="2400" dirty="0"/>
              <a:t>Hình ảnh của các đường mạt sắt trong từ trường của nam châm.</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825859" y="362107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vi-VN" sz="2400" dirty="0"/>
              <a:t>Hình ảnh của các hạt cát đặt trong từ trường của nam châm.</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825859" y="437403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vi-VN" sz="2400" dirty="0"/>
              <a:t>Hình ảnh của các hạt bụi đặt trong từ trường của nam châm</a:t>
            </a:r>
            <a:r>
              <a:rPr lang="vi-VN" sz="1050" dirty="0"/>
              <a:t>.</a:t>
            </a:r>
            <a:endParaRPr lang="en-US" sz="4950" b="1" kern="1200" dirty="0">
              <a:solidFill>
                <a:prstClr val="white"/>
              </a:solidFill>
              <a:latin typeface="Calibri"/>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37628" y="1315460"/>
            <a:ext cx="685800" cy="6858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86541" y="163781"/>
            <a:ext cx="5884917" cy="137953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vi-VN" sz="3000" dirty="0">
                <a:solidFill>
                  <a:schemeClr val="bg1"/>
                </a:solidFill>
              </a:rPr>
              <a:t>Từ trường của nam châm điện chỉ tồn tại trong thời gian nào?</a:t>
            </a:r>
            <a:endParaRPr lang="en-US" sz="3000" kern="1200"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r>
                  <a:rPr lang="en-US" sz="14925" b="1" i="1" dirty="0">
                    <a:solidFill>
                      <a:srgbClr val="FFFFFF"/>
                    </a:solidFill>
                    <a:latin typeface="Arial" panose="020B0604020202020204" pitchFamily="34" charset="0"/>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15471" y="209963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t>Chỉ tồn tại trong thời gian trước lúc đóng nguồn điện.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825859" y="285742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t>Chỉ</a:t>
            </a:r>
            <a:r>
              <a:rPr lang="en-US" sz="2400" dirty="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thời</a:t>
            </a:r>
            <a:r>
              <a:rPr lang="en-US" sz="2400" dirty="0"/>
              <a:t> </a:t>
            </a:r>
            <a:r>
              <a:rPr lang="en-US" sz="2400" dirty="0" err="1"/>
              <a:t>gian</a:t>
            </a:r>
            <a:r>
              <a:rPr lang="en-US" sz="2400" dirty="0"/>
              <a:t> </a:t>
            </a:r>
            <a:r>
              <a:rPr lang="en-US" sz="2400" dirty="0" err="1"/>
              <a:t>sau</a:t>
            </a:r>
            <a:r>
              <a:rPr lang="en-US" sz="2400" dirty="0"/>
              <a:t> </a:t>
            </a:r>
            <a:r>
              <a:rPr lang="en-US" sz="2400" dirty="0" err="1"/>
              <a:t>khi</a:t>
            </a:r>
            <a:r>
              <a:rPr lang="en-US" sz="2400" dirty="0"/>
              <a:t> </a:t>
            </a:r>
            <a:r>
              <a:rPr lang="en-US" sz="2400" dirty="0" err="1"/>
              <a:t>ngắt</a:t>
            </a:r>
            <a:r>
              <a:rPr lang="en-US" sz="2400" dirty="0"/>
              <a:t> </a:t>
            </a:r>
            <a:r>
              <a:rPr lang="en-US" sz="2400" dirty="0" err="1"/>
              <a:t>dòng</a:t>
            </a:r>
            <a:r>
              <a:rPr lang="en-US" sz="2400" dirty="0"/>
              <a:t> </a:t>
            </a:r>
            <a:r>
              <a:rPr lang="en-US" sz="2400" dirty="0" err="1"/>
              <a:t>điện</a:t>
            </a:r>
            <a:r>
              <a:rPr lang="en-US" sz="1050" dirty="0"/>
              <a:t>.</a:t>
            </a:r>
            <a:endParaRPr lang="en-US" sz="4500" b="1" kern="1200"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825859" y="362107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Chỉ</a:t>
            </a:r>
            <a:r>
              <a:rPr lang="en-US" sz="2400" dirty="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thời</a:t>
            </a:r>
            <a:r>
              <a:rPr lang="en-US" sz="2400" dirty="0"/>
              <a:t> </a:t>
            </a:r>
            <a:r>
              <a:rPr lang="en-US" sz="2400" dirty="0" err="1"/>
              <a:t>gian</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a:t>
            </a:r>
            <a:r>
              <a:rPr lang="en-US" sz="2400" dirty="0" err="1"/>
              <a:t>trong</a:t>
            </a:r>
            <a:r>
              <a:rPr lang="en-US" sz="2400" dirty="0"/>
              <a:t> </a:t>
            </a:r>
            <a:r>
              <a:rPr lang="en-US" sz="2400" dirty="0" err="1"/>
              <a:t>ống</a:t>
            </a:r>
            <a:r>
              <a:rPr lang="en-US" sz="2400" dirty="0"/>
              <a:t> </a:t>
            </a:r>
            <a:r>
              <a:rPr lang="en-US" sz="2400" dirty="0" err="1"/>
              <a:t>dây</a:t>
            </a:r>
            <a:r>
              <a:rPr lang="en-US" sz="2400" dirty="0"/>
              <a:t>.</a:t>
            </a:r>
            <a:endParaRPr lang="en-SG" sz="2400" dirty="0"/>
          </a:p>
        </p:txBody>
      </p:sp>
      <p:sp>
        <p:nvSpPr>
          <p:cNvPr id="41" name="Rounded Rectangle 40"/>
          <p:cNvSpPr/>
          <p:nvPr/>
        </p:nvSpPr>
        <p:spPr>
          <a:xfrm>
            <a:off x="793442" y="4336762"/>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t>Cả</a:t>
            </a:r>
            <a:r>
              <a:rPr lang="en-US" sz="2400" dirty="0"/>
              <a:t> B </a:t>
            </a:r>
            <a:r>
              <a:rPr lang="en-US" sz="2400" dirty="0" err="1"/>
              <a:t>và</a:t>
            </a:r>
            <a:r>
              <a:rPr lang="en-US" sz="2400" dirty="0"/>
              <a:t> </a:t>
            </a:r>
            <a:r>
              <a:rPr lang="vi-VN" sz="2400" dirty="0"/>
              <a:t>C.</a:t>
            </a:r>
            <a:endParaRPr lang="en-SG" sz="2400" dirty="0"/>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64870" y="1463409"/>
            <a:ext cx="685800" cy="6858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29407" y="163781"/>
            <a:ext cx="6113458" cy="111203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vi-VN" sz="3000" b="1" dirty="0">
                <a:solidFill>
                  <a:schemeClr val="bg1"/>
                </a:solidFill>
              </a:rPr>
              <a:t>Từ trường của Trái Đất mạnh nhất ở những vùng nào?</a:t>
            </a:r>
            <a:endParaRPr lang="en-US" sz="3000" b="1" i="1" kern="1200"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r>
                  <a:rPr lang="en-US" sz="12450" b="1" i="1"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15471" y="209963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t>Chỉ</a:t>
            </a:r>
            <a:r>
              <a:rPr lang="en-US" sz="2400" dirty="0"/>
              <a:t> ở </a:t>
            </a:r>
            <a:r>
              <a:rPr lang="en-US" sz="2400" dirty="0" err="1"/>
              <a:t>vùng</a:t>
            </a:r>
            <a:r>
              <a:rPr lang="en-US" sz="2400" dirty="0"/>
              <a:t> Nam </a:t>
            </a:r>
            <a:r>
              <a:rPr lang="en-US" sz="2400" dirty="0" err="1"/>
              <a:t>Cực</a:t>
            </a:r>
            <a:r>
              <a:rPr lang="en-US" sz="1050" dirty="0"/>
              <a:t>.</a:t>
            </a:r>
            <a:endParaRPr lang="en-US" sz="4050" b="1" kern="1200"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825859" y="285742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en-US" sz="2400" dirty="0"/>
              <a:t>Ở </a:t>
            </a:r>
            <a:r>
              <a:rPr lang="en-US" sz="2400" dirty="0" err="1"/>
              <a:t>vùng</a:t>
            </a:r>
            <a:r>
              <a:rPr lang="en-US" sz="2400" dirty="0"/>
              <a:t> </a:t>
            </a:r>
            <a:r>
              <a:rPr lang="en-US" sz="2400" dirty="0" err="1"/>
              <a:t>Bắc</a:t>
            </a:r>
            <a:r>
              <a:rPr lang="en-US" sz="2400" dirty="0"/>
              <a:t> </a:t>
            </a:r>
            <a:r>
              <a:rPr lang="en-US" sz="2400" dirty="0" err="1"/>
              <a:t>Cực</a:t>
            </a:r>
            <a:r>
              <a:rPr lang="en-US" sz="2400" dirty="0"/>
              <a:t> </a:t>
            </a:r>
            <a:r>
              <a:rPr lang="en-US" sz="2400" dirty="0" err="1"/>
              <a:t>và</a:t>
            </a:r>
            <a:r>
              <a:rPr lang="en-US" sz="2400" dirty="0"/>
              <a:t> Nam </a:t>
            </a:r>
            <a:r>
              <a:rPr lang="en-US" sz="2400" dirty="0" err="1"/>
              <a:t>Cực</a:t>
            </a:r>
            <a:r>
              <a:rPr lang="en-US" sz="1050" dirty="0"/>
              <a:t>.</a:t>
            </a:r>
            <a:endParaRPr lang="en-US" sz="4050"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825859" y="362107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Ở </a:t>
            </a:r>
            <a:r>
              <a:rPr lang="en-US" sz="2400" dirty="0" err="1"/>
              <a:t>vùng</a:t>
            </a:r>
            <a:r>
              <a:rPr lang="en-US" sz="2400" dirty="0"/>
              <a:t> </a:t>
            </a:r>
            <a:r>
              <a:rPr lang="en-US" sz="2400" dirty="0" err="1"/>
              <a:t>xích</a:t>
            </a:r>
            <a:r>
              <a:rPr lang="en-US" sz="2400" dirty="0"/>
              <a:t> </a:t>
            </a:r>
            <a:r>
              <a:rPr lang="en-US" sz="2400" dirty="0" err="1"/>
              <a:t>đạo</a:t>
            </a:r>
            <a:r>
              <a:rPr lang="en-US" sz="2400" dirty="0"/>
              <a:t>.</a:t>
            </a:r>
            <a:endParaRPr lang="en-SG" sz="2400" dirty="0"/>
          </a:p>
        </p:txBody>
      </p:sp>
      <p:sp>
        <p:nvSpPr>
          <p:cNvPr id="41" name="Rounded Rectangle 40"/>
          <p:cNvSpPr/>
          <p:nvPr/>
        </p:nvSpPr>
        <p:spPr>
          <a:xfrm>
            <a:off x="825859" y="4428625"/>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t>Chỉ</a:t>
            </a:r>
            <a:r>
              <a:rPr lang="en-US" sz="2400" dirty="0"/>
              <a:t> ở </a:t>
            </a:r>
            <a:r>
              <a:rPr lang="en-US" sz="2400" dirty="0" err="1"/>
              <a:t>vùng</a:t>
            </a:r>
            <a:r>
              <a:rPr lang="en-US" sz="2400" dirty="0"/>
              <a:t> </a:t>
            </a:r>
            <a:r>
              <a:rPr lang="vi-VN" sz="2400" dirty="0"/>
              <a:t>Bắc</a:t>
            </a:r>
            <a:r>
              <a:rPr lang="en-US" sz="2400" dirty="0"/>
              <a:t> </a:t>
            </a:r>
            <a:r>
              <a:rPr lang="en-US" sz="2400" dirty="0" err="1"/>
              <a:t>Cực</a:t>
            </a:r>
            <a:r>
              <a:rPr lang="en-US" sz="2400" dirty="0"/>
              <a: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00336" y="1385420"/>
            <a:ext cx="685800" cy="6858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764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64548-2E10-4A75-BB6F-22517604D2A9}"/>
              </a:ext>
            </a:extLst>
          </p:cNvPr>
          <p:cNvPicPr>
            <a:picLocks noChangeAspect="1"/>
          </p:cNvPicPr>
          <p:nvPr/>
        </p:nvPicPr>
        <p:blipFill>
          <a:blip r:embed="rId2"/>
          <a:stretch>
            <a:fillRect/>
          </a:stretch>
        </p:blipFill>
        <p:spPr>
          <a:xfrm>
            <a:off x="0" y="219432"/>
            <a:ext cx="9144000" cy="4704635"/>
          </a:xfrm>
          <a:prstGeom prst="rect">
            <a:avLst/>
          </a:prstGeom>
        </p:spPr>
      </p:pic>
    </p:spTree>
    <p:extLst>
      <p:ext uri="{BB962C8B-B14F-4D97-AF65-F5344CB8AC3E}">
        <p14:creationId xmlns:p14="http://schemas.microsoft.com/office/powerpoint/2010/main" val="327063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6CF8D4-C72D-4061-B703-54706A0FCFC6}"/>
              </a:ext>
            </a:extLst>
          </p:cNvPr>
          <p:cNvPicPr>
            <a:picLocks noChangeAspect="1"/>
          </p:cNvPicPr>
          <p:nvPr/>
        </p:nvPicPr>
        <p:blipFill>
          <a:blip r:embed="rId2"/>
          <a:stretch>
            <a:fillRect/>
          </a:stretch>
        </p:blipFill>
        <p:spPr>
          <a:xfrm>
            <a:off x="96128" y="0"/>
            <a:ext cx="8951744" cy="5143500"/>
          </a:xfrm>
          <a:prstGeom prst="rect">
            <a:avLst/>
          </a:prstGeom>
        </p:spPr>
      </p:pic>
    </p:spTree>
    <p:extLst>
      <p:ext uri="{BB962C8B-B14F-4D97-AF65-F5344CB8AC3E}">
        <p14:creationId xmlns:p14="http://schemas.microsoft.com/office/powerpoint/2010/main" val="341666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2"/>
        <p:cNvGrpSpPr/>
        <p:nvPr/>
      </p:nvGrpSpPr>
      <p:grpSpPr>
        <a:xfrm>
          <a:off x="0" y="0"/>
          <a:ext cx="0" cy="0"/>
          <a:chOff x="0" y="0"/>
          <a:chExt cx="0" cy="0"/>
        </a:xfrm>
      </p:grpSpPr>
      <p:sp>
        <p:nvSpPr>
          <p:cNvPr id="3133" name="Google Shape;3133;p46"/>
          <p:cNvSpPr txBox="1">
            <a:spLocks noGrp="1"/>
          </p:cNvSpPr>
          <p:nvPr>
            <p:ph type="title"/>
          </p:nvPr>
        </p:nvSpPr>
        <p:spPr>
          <a:xfrm>
            <a:off x="4070700" y="3346900"/>
            <a:ext cx="4360200" cy="531900"/>
          </a:xfrm>
          <a:prstGeom prst="rect">
            <a:avLst/>
          </a:prstGeom>
        </p:spPr>
        <p:txBody>
          <a:bodyPr spcFirstLastPara="1" wrap="square" lIns="91425" tIns="91425" rIns="91425" bIns="91425" anchor="ctr" anchorCtr="0">
            <a:noAutofit/>
          </a:bodyPr>
          <a:lstStyle/>
          <a:p>
            <a:r>
              <a:rPr lang="en-US" dirty="0">
                <a:solidFill>
                  <a:srgbClr val="0070C0"/>
                </a:solidFill>
              </a:rPr>
              <a:t>https://www.youtube.com/watch?v=Vv3wCEFN78s</a:t>
            </a:r>
          </a:p>
        </p:txBody>
      </p:sp>
      <p:sp>
        <p:nvSpPr>
          <p:cNvPr id="3134" name="Google Shape;3134;p46"/>
          <p:cNvSpPr txBox="1">
            <a:spLocks noGrp="1"/>
          </p:cNvSpPr>
          <p:nvPr>
            <p:ph type="subTitle" idx="1"/>
          </p:nvPr>
        </p:nvSpPr>
        <p:spPr>
          <a:xfrm>
            <a:off x="1226400" y="1264688"/>
            <a:ext cx="7204500" cy="1950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0070C0"/>
                </a:solidFill>
              </a:rPr>
              <a:t>“Bài học sẽ bắt đầu sau quảng cáo”</a:t>
            </a:r>
            <a:endParaRPr dirty="0">
              <a:solidFill>
                <a:srgbClr val="0070C0"/>
              </a:solidFill>
            </a:endParaRPr>
          </a:p>
        </p:txBody>
      </p:sp>
      <p:grpSp>
        <p:nvGrpSpPr>
          <p:cNvPr id="3135" name="Google Shape;3135;p46"/>
          <p:cNvGrpSpPr/>
          <p:nvPr/>
        </p:nvGrpSpPr>
        <p:grpSpPr>
          <a:xfrm rot="10800000" flipH="1">
            <a:off x="8241198" y="765495"/>
            <a:ext cx="419148" cy="572658"/>
            <a:chOff x="8543498" y="1890177"/>
            <a:chExt cx="584179" cy="798130"/>
          </a:xfrm>
        </p:grpSpPr>
        <p:sp>
          <p:nvSpPr>
            <p:cNvPr id="3136" name="Google Shape;3136;p46"/>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37" name="Google Shape;3137;p46"/>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38" name="Google Shape;3138;p46"/>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grpSp>
        <p:nvGrpSpPr>
          <p:cNvPr id="3139" name="Google Shape;3139;p46"/>
          <p:cNvGrpSpPr/>
          <p:nvPr/>
        </p:nvGrpSpPr>
        <p:grpSpPr>
          <a:xfrm rot="10800000" flipH="1">
            <a:off x="3380698" y="3732995"/>
            <a:ext cx="419148" cy="572658"/>
            <a:chOff x="8543498" y="1890177"/>
            <a:chExt cx="584179" cy="798130"/>
          </a:xfrm>
        </p:grpSpPr>
        <p:sp>
          <p:nvSpPr>
            <p:cNvPr id="3140" name="Google Shape;3140;p46"/>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41" name="Google Shape;3141;p46"/>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42" name="Google Shape;3142;p46"/>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sp>
        <p:nvSpPr>
          <p:cNvPr id="3143" name="Google Shape;3143;p46"/>
          <p:cNvSpPr/>
          <p:nvPr/>
        </p:nvSpPr>
        <p:spPr>
          <a:xfrm rot="-8378849" flipH="1">
            <a:off x="7894263" y="4748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44" name="Google Shape;3144;p46"/>
          <p:cNvSpPr/>
          <p:nvPr/>
        </p:nvSpPr>
        <p:spPr>
          <a:xfrm rot="-8378849" flipH="1">
            <a:off x="1186738" y="38898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Tree>
    <p:extLst>
      <p:ext uri="{BB962C8B-B14F-4D97-AF65-F5344CB8AC3E}">
        <p14:creationId xmlns:p14="http://schemas.microsoft.com/office/powerpoint/2010/main" val="96245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34">
                                            <p:txEl>
                                              <p:pRg st="0" end="0"/>
                                            </p:txEl>
                                          </p:spTgt>
                                        </p:tgtEl>
                                        <p:attrNameLst>
                                          <p:attrName>style.visibility</p:attrName>
                                        </p:attrNameLst>
                                      </p:cBhvr>
                                      <p:to>
                                        <p:strVal val="visible"/>
                                      </p:to>
                                    </p:set>
                                    <p:animEffect transition="in" filter="fade">
                                      <p:cBhvr>
                                        <p:cTn id="7" dur="1000"/>
                                        <p:tgtEl>
                                          <p:spTgt spid="3134">
                                            <p:txEl>
                                              <p:pRg st="0" end="0"/>
                                            </p:txEl>
                                          </p:spTgt>
                                        </p:tgtEl>
                                      </p:cBhvr>
                                    </p:animEffect>
                                    <p:anim calcmode="lin" valueType="num">
                                      <p:cBhvr>
                                        <p:cTn id="8" dur="1000" fill="hold"/>
                                        <p:tgtEl>
                                          <p:spTgt spid="31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CCE2-8362-439A-B4B9-742ED74E417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EA0C6BD-4E41-4C3B-970B-F1BFF1BBAF8C}"/>
              </a:ext>
            </a:extLst>
          </p:cNvPr>
          <p:cNvSpPr>
            <a:spLocks noGrp="1"/>
          </p:cNvSpPr>
          <p:nvPr>
            <p:ph type="subTitle" idx="1"/>
          </p:nvPr>
        </p:nvSpPr>
        <p:spPr/>
        <p:txBody>
          <a:bodyPr/>
          <a:lstStyle/>
          <a:p>
            <a:endParaRPr lang="en-US"/>
          </a:p>
        </p:txBody>
      </p:sp>
      <p:pic>
        <p:nvPicPr>
          <p:cNvPr id="4" name="Revive bù nước bù sức - -Bốc hơi- khỏi cuộc chơi và cái kết">
            <a:hlinkClick r:id="" action="ppaction://media"/>
            <a:extLst>
              <a:ext uri="{FF2B5EF4-FFF2-40B4-BE49-F238E27FC236}">
                <a16:creationId xmlns:a16="http://schemas.microsoft.com/office/drawing/2014/main" id="{E961C6D5-8B47-4744-B4E2-808BBDA475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772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2"/>
        <p:cNvGrpSpPr/>
        <p:nvPr/>
      </p:nvGrpSpPr>
      <p:grpSpPr>
        <a:xfrm>
          <a:off x="0" y="0"/>
          <a:ext cx="0" cy="0"/>
          <a:chOff x="0" y="0"/>
          <a:chExt cx="0" cy="0"/>
        </a:xfrm>
      </p:grpSpPr>
      <p:grpSp>
        <p:nvGrpSpPr>
          <p:cNvPr id="3135" name="Google Shape;3135;p46"/>
          <p:cNvGrpSpPr/>
          <p:nvPr/>
        </p:nvGrpSpPr>
        <p:grpSpPr>
          <a:xfrm rot="10800000" flipH="1">
            <a:off x="8241198" y="765495"/>
            <a:ext cx="419148" cy="572658"/>
            <a:chOff x="8543498" y="1890177"/>
            <a:chExt cx="584179" cy="798130"/>
          </a:xfrm>
        </p:grpSpPr>
        <p:sp>
          <p:nvSpPr>
            <p:cNvPr id="3136" name="Google Shape;3136;p46"/>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6"/>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6"/>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9" name="Google Shape;3139;p46"/>
          <p:cNvGrpSpPr/>
          <p:nvPr/>
        </p:nvGrpSpPr>
        <p:grpSpPr>
          <a:xfrm rot="10800000" flipH="1">
            <a:off x="3380698" y="3732995"/>
            <a:ext cx="419148" cy="572658"/>
            <a:chOff x="8543498" y="1890177"/>
            <a:chExt cx="584179" cy="798130"/>
          </a:xfrm>
        </p:grpSpPr>
        <p:sp>
          <p:nvSpPr>
            <p:cNvPr id="3140" name="Google Shape;3140;p46"/>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6"/>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6"/>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3" name="Google Shape;3143;p46"/>
          <p:cNvSpPr/>
          <p:nvPr/>
        </p:nvSpPr>
        <p:spPr>
          <a:xfrm rot="-8378849" flipH="1">
            <a:off x="7894263" y="4748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6"/>
          <p:cNvSpPr/>
          <p:nvPr/>
        </p:nvSpPr>
        <p:spPr>
          <a:xfrm rot="-8378849" flipH="1">
            <a:off x="1186738" y="3889820"/>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Vv3wCEFN78s"/>
          <p:cNvPicPr>
            <a:picLocks noRot="1" noChangeAspect="1"/>
          </p:cNvPicPr>
          <p:nvPr>
            <a:videoFile r:link="rId1"/>
          </p:nvPr>
        </p:nvPicPr>
        <p:blipFill>
          <a:blip r:embed="rId4"/>
          <a:stretch>
            <a:fillRect/>
          </a:stretch>
        </p:blipFill>
        <p:spPr>
          <a:xfrm>
            <a:off x="-120502" y="0"/>
            <a:ext cx="9264502" cy="5233434"/>
          </a:xfrm>
          <a:prstGeom prst="rect">
            <a:avLst/>
          </a:prstGeom>
        </p:spPr>
      </p:pic>
    </p:spTree>
    <p:extLst>
      <p:ext uri="{BB962C8B-B14F-4D97-AF65-F5344CB8AC3E}">
        <p14:creationId xmlns:p14="http://schemas.microsoft.com/office/powerpoint/2010/main" val="97683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47"/>
          <p:cNvSpPr txBox="1">
            <a:spLocks noGrp="1"/>
          </p:cNvSpPr>
          <p:nvPr>
            <p:ph type="title"/>
          </p:nvPr>
        </p:nvSpPr>
        <p:spPr>
          <a:xfrm>
            <a:off x="3612632" y="2265555"/>
            <a:ext cx="5254922" cy="1283100"/>
          </a:xfrm>
          <a:prstGeom prst="rect">
            <a:avLst/>
          </a:prstGeom>
        </p:spPr>
        <p:txBody>
          <a:bodyPr spcFirstLastPara="1" wrap="square" lIns="91425" tIns="91425" rIns="91425" bIns="91425" anchor="ctr" anchorCtr="0">
            <a:noAutofit/>
          </a:bodyPr>
          <a:lstStyle/>
          <a:p>
            <a:pPr algn="l"/>
            <a:r>
              <a:rPr lang="de-DE" sz="3200" dirty="0">
                <a:solidFill>
                  <a:srgbClr val="0070C0"/>
                </a:solidFill>
              </a:rPr>
              <a:t>1. Hiện tượng gì xảy ra sau khi vận động nhiều hoặc lao động nặng?</a:t>
            </a:r>
            <a:br>
              <a:rPr lang="en-US" sz="3200" dirty="0">
                <a:solidFill>
                  <a:srgbClr val="0070C0"/>
                </a:solidFill>
              </a:rPr>
            </a:br>
            <a:r>
              <a:rPr lang="de-DE" sz="3200" dirty="0">
                <a:solidFill>
                  <a:srgbClr val="0070C0"/>
                </a:solidFill>
              </a:rPr>
              <a:t>2. Việc uống nhiều nước có tác dụng gì?</a:t>
            </a:r>
            <a:endParaRPr lang="en-US" sz="3200" dirty="0">
              <a:solidFill>
                <a:srgbClr val="0070C0"/>
              </a:solidFill>
            </a:endParaRPr>
          </a:p>
        </p:txBody>
      </p:sp>
      <p:sp>
        <p:nvSpPr>
          <p:cNvPr id="3150" name="Google Shape;3150;p47"/>
          <p:cNvSpPr txBox="1">
            <a:spLocks noGrp="1"/>
          </p:cNvSpPr>
          <p:nvPr>
            <p:ph type="title" idx="2"/>
          </p:nvPr>
        </p:nvSpPr>
        <p:spPr>
          <a:xfrm>
            <a:off x="1194588" y="394049"/>
            <a:ext cx="8077003"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0070C0"/>
                </a:solidFill>
              </a:rPr>
              <a:t>Theo các em dự đoán?</a:t>
            </a:r>
            <a:endParaRPr dirty="0">
              <a:solidFill>
                <a:srgbClr val="0070C0"/>
              </a:solidFill>
            </a:endParaRPr>
          </a:p>
        </p:txBody>
      </p:sp>
      <p:grpSp>
        <p:nvGrpSpPr>
          <p:cNvPr id="3152" name="Google Shape;3152;p47"/>
          <p:cNvGrpSpPr/>
          <p:nvPr/>
        </p:nvGrpSpPr>
        <p:grpSpPr>
          <a:xfrm>
            <a:off x="187102" y="276448"/>
            <a:ext cx="741475" cy="859678"/>
            <a:chOff x="343046" y="356375"/>
            <a:chExt cx="2946054" cy="4430725"/>
          </a:xfrm>
        </p:grpSpPr>
        <p:grpSp>
          <p:nvGrpSpPr>
            <p:cNvPr id="3153" name="Google Shape;3153;p47"/>
            <p:cNvGrpSpPr/>
            <p:nvPr/>
          </p:nvGrpSpPr>
          <p:grpSpPr>
            <a:xfrm>
              <a:off x="343046" y="356375"/>
              <a:ext cx="2946054" cy="4430700"/>
              <a:chOff x="417246" y="356375"/>
              <a:chExt cx="2946054" cy="4430700"/>
            </a:xfrm>
          </p:grpSpPr>
          <p:sp>
            <p:nvSpPr>
              <p:cNvPr id="3154" name="Google Shape;3154;p47"/>
              <p:cNvSpPr/>
              <p:nvPr/>
            </p:nvSpPr>
            <p:spPr>
              <a:xfrm>
                <a:off x="417875" y="356375"/>
                <a:ext cx="2944800" cy="4430700"/>
              </a:xfrm>
              <a:prstGeom prst="rect">
                <a:avLst/>
              </a:prstGeom>
              <a:gradFill>
                <a:gsLst>
                  <a:gs pos="0">
                    <a:schemeClr val="dk2"/>
                  </a:gs>
                  <a:gs pos="100000">
                    <a:schemeClr val="l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55" name="Google Shape;3155;p47"/>
              <p:cNvSpPr/>
              <p:nvPr/>
            </p:nvSpPr>
            <p:spPr>
              <a:xfrm>
                <a:off x="417875" y="3085505"/>
                <a:ext cx="2944811" cy="607656"/>
              </a:xfrm>
              <a:custGeom>
                <a:avLst/>
                <a:gdLst/>
                <a:ahLst/>
                <a:cxnLst/>
                <a:rect l="l" t="t" r="r" b="b"/>
                <a:pathLst>
                  <a:path w="13012" h="2685" extrusionOk="0">
                    <a:moveTo>
                      <a:pt x="3572" y="1"/>
                    </a:moveTo>
                    <a:cubicBezTo>
                      <a:pt x="2164" y="1"/>
                      <a:pt x="1521" y="1603"/>
                      <a:pt x="1521" y="1603"/>
                    </a:cubicBezTo>
                    <a:cubicBezTo>
                      <a:pt x="1368" y="1429"/>
                      <a:pt x="1143" y="1346"/>
                      <a:pt x="913" y="1346"/>
                    </a:cubicBezTo>
                    <a:cubicBezTo>
                      <a:pt x="467" y="1346"/>
                      <a:pt x="1" y="1656"/>
                      <a:pt x="1" y="2215"/>
                    </a:cubicBezTo>
                    <a:lnTo>
                      <a:pt x="1" y="2684"/>
                    </a:lnTo>
                    <a:lnTo>
                      <a:pt x="13012" y="2684"/>
                    </a:lnTo>
                    <a:lnTo>
                      <a:pt x="13012" y="2215"/>
                    </a:lnTo>
                    <a:cubicBezTo>
                      <a:pt x="13012" y="1656"/>
                      <a:pt x="12546" y="1346"/>
                      <a:pt x="12099" y="1346"/>
                    </a:cubicBezTo>
                    <a:cubicBezTo>
                      <a:pt x="11869" y="1346"/>
                      <a:pt x="11644" y="1429"/>
                      <a:pt x="11491" y="1603"/>
                    </a:cubicBezTo>
                    <a:cubicBezTo>
                      <a:pt x="11491" y="1603"/>
                      <a:pt x="10848" y="1"/>
                      <a:pt x="9440" y="1"/>
                    </a:cubicBezTo>
                    <a:cubicBezTo>
                      <a:pt x="8032" y="1"/>
                      <a:pt x="7848" y="1745"/>
                      <a:pt x="7848" y="1745"/>
                    </a:cubicBezTo>
                    <a:cubicBezTo>
                      <a:pt x="7848" y="1745"/>
                      <a:pt x="7573" y="1194"/>
                      <a:pt x="6562" y="1194"/>
                    </a:cubicBezTo>
                    <a:lnTo>
                      <a:pt x="6450" y="1194"/>
                    </a:lnTo>
                    <a:cubicBezTo>
                      <a:pt x="5430" y="1194"/>
                      <a:pt x="5164" y="1745"/>
                      <a:pt x="5164" y="1745"/>
                    </a:cubicBezTo>
                    <a:cubicBezTo>
                      <a:pt x="5164" y="1745"/>
                      <a:pt x="4981" y="1"/>
                      <a:pt x="3572" y="1"/>
                    </a:cubicBezTo>
                    <a:close/>
                  </a:path>
                </a:pathLst>
              </a:custGeom>
              <a:gradFill>
                <a:gsLst>
                  <a:gs pos="0">
                    <a:schemeClr val="accent5"/>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56" name="Google Shape;3156;p47"/>
              <p:cNvSpPr/>
              <p:nvPr/>
            </p:nvSpPr>
            <p:spPr>
              <a:xfrm>
                <a:off x="417875" y="3539875"/>
                <a:ext cx="2944800" cy="1247100"/>
              </a:xfrm>
              <a:prstGeom prst="rect">
                <a:avLst/>
              </a:prstGeom>
              <a:gradFill>
                <a:gsLst>
                  <a:gs pos="0">
                    <a:schemeClr val="accent5"/>
                  </a:gs>
                  <a:gs pos="100000">
                    <a:schemeClr val="accent6"/>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57" name="Google Shape;3157;p47"/>
              <p:cNvSpPr/>
              <p:nvPr/>
            </p:nvSpPr>
            <p:spPr>
              <a:xfrm rot="5400000">
                <a:off x="-318754" y="1093967"/>
                <a:ext cx="4418054" cy="2946054"/>
              </a:xfrm>
              <a:custGeom>
                <a:avLst/>
                <a:gdLst/>
                <a:ahLst/>
                <a:cxnLst/>
                <a:rect l="l" t="t" r="r" b="b"/>
                <a:pathLst>
                  <a:path w="26278" h="17523" extrusionOk="0">
                    <a:moveTo>
                      <a:pt x="3480" y="133"/>
                    </a:moveTo>
                    <a:cubicBezTo>
                      <a:pt x="3633" y="133"/>
                      <a:pt x="3786" y="143"/>
                      <a:pt x="3939" y="154"/>
                    </a:cubicBezTo>
                    <a:cubicBezTo>
                      <a:pt x="4276" y="163"/>
                      <a:pt x="4694" y="163"/>
                      <a:pt x="4867" y="501"/>
                    </a:cubicBezTo>
                    <a:cubicBezTo>
                      <a:pt x="5051" y="837"/>
                      <a:pt x="4806" y="1143"/>
                      <a:pt x="4684" y="1460"/>
                    </a:cubicBezTo>
                    <a:cubicBezTo>
                      <a:pt x="4582" y="1755"/>
                      <a:pt x="4602" y="2245"/>
                      <a:pt x="4286" y="2429"/>
                    </a:cubicBezTo>
                    <a:cubicBezTo>
                      <a:pt x="4214" y="2470"/>
                      <a:pt x="4133" y="2480"/>
                      <a:pt x="4051" y="2480"/>
                    </a:cubicBezTo>
                    <a:cubicBezTo>
                      <a:pt x="3888" y="2480"/>
                      <a:pt x="3715" y="2419"/>
                      <a:pt x="3551" y="2368"/>
                    </a:cubicBezTo>
                    <a:cubicBezTo>
                      <a:pt x="3357" y="2306"/>
                      <a:pt x="3153" y="2276"/>
                      <a:pt x="2949" y="2276"/>
                    </a:cubicBezTo>
                    <a:cubicBezTo>
                      <a:pt x="2704" y="2276"/>
                      <a:pt x="2459" y="2327"/>
                      <a:pt x="2225" y="2409"/>
                    </a:cubicBezTo>
                    <a:cubicBezTo>
                      <a:pt x="2000" y="2490"/>
                      <a:pt x="1755" y="2603"/>
                      <a:pt x="1531" y="2603"/>
                    </a:cubicBezTo>
                    <a:cubicBezTo>
                      <a:pt x="1439" y="2603"/>
                      <a:pt x="1357" y="2582"/>
                      <a:pt x="1275" y="2531"/>
                    </a:cubicBezTo>
                    <a:cubicBezTo>
                      <a:pt x="1071" y="2419"/>
                      <a:pt x="990" y="2174"/>
                      <a:pt x="949" y="1939"/>
                    </a:cubicBezTo>
                    <a:cubicBezTo>
                      <a:pt x="878" y="1572"/>
                      <a:pt x="857" y="1174"/>
                      <a:pt x="1051" y="848"/>
                    </a:cubicBezTo>
                    <a:cubicBezTo>
                      <a:pt x="1194" y="603"/>
                      <a:pt x="1439" y="439"/>
                      <a:pt x="1694" y="337"/>
                    </a:cubicBezTo>
                    <a:cubicBezTo>
                      <a:pt x="1959" y="235"/>
                      <a:pt x="2245" y="204"/>
                      <a:pt x="2520" y="184"/>
                    </a:cubicBezTo>
                    <a:cubicBezTo>
                      <a:pt x="2847" y="154"/>
                      <a:pt x="3164" y="133"/>
                      <a:pt x="3480" y="133"/>
                    </a:cubicBezTo>
                    <a:close/>
                    <a:moveTo>
                      <a:pt x="13246" y="256"/>
                    </a:moveTo>
                    <a:cubicBezTo>
                      <a:pt x="13562" y="256"/>
                      <a:pt x="13879" y="297"/>
                      <a:pt x="14174" y="388"/>
                    </a:cubicBezTo>
                    <a:cubicBezTo>
                      <a:pt x="14471" y="480"/>
                      <a:pt x="14624" y="623"/>
                      <a:pt x="14460" y="919"/>
                    </a:cubicBezTo>
                    <a:cubicBezTo>
                      <a:pt x="14287" y="1245"/>
                      <a:pt x="14246" y="1531"/>
                      <a:pt x="14185" y="1898"/>
                    </a:cubicBezTo>
                    <a:cubicBezTo>
                      <a:pt x="14144" y="2143"/>
                      <a:pt x="14063" y="2399"/>
                      <a:pt x="13868" y="2551"/>
                    </a:cubicBezTo>
                    <a:cubicBezTo>
                      <a:pt x="13695" y="2684"/>
                      <a:pt x="13481" y="2715"/>
                      <a:pt x="13267" y="2715"/>
                    </a:cubicBezTo>
                    <a:cubicBezTo>
                      <a:pt x="13195" y="2715"/>
                      <a:pt x="13134" y="2715"/>
                      <a:pt x="13072" y="2705"/>
                    </a:cubicBezTo>
                    <a:cubicBezTo>
                      <a:pt x="12889" y="2694"/>
                      <a:pt x="12705" y="2684"/>
                      <a:pt x="12562" y="2572"/>
                    </a:cubicBezTo>
                    <a:cubicBezTo>
                      <a:pt x="12297" y="2358"/>
                      <a:pt x="12358" y="1919"/>
                      <a:pt x="12185" y="1613"/>
                    </a:cubicBezTo>
                    <a:cubicBezTo>
                      <a:pt x="12103" y="1480"/>
                      <a:pt x="11981" y="1378"/>
                      <a:pt x="11879" y="1266"/>
                    </a:cubicBezTo>
                    <a:cubicBezTo>
                      <a:pt x="11777" y="1154"/>
                      <a:pt x="11695" y="1011"/>
                      <a:pt x="11715" y="857"/>
                    </a:cubicBezTo>
                    <a:cubicBezTo>
                      <a:pt x="11736" y="633"/>
                      <a:pt x="11981" y="501"/>
                      <a:pt x="12195" y="419"/>
                    </a:cubicBezTo>
                    <a:cubicBezTo>
                      <a:pt x="12532" y="317"/>
                      <a:pt x="12889" y="256"/>
                      <a:pt x="13246" y="256"/>
                    </a:cubicBezTo>
                    <a:close/>
                    <a:moveTo>
                      <a:pt x="16603" y="796"/>
                    </a:moveTo>
                    <a:cubicBezTo>
                      <a:pt x="16971" y="796"/>
                      <a:pt x="17705" y="857"/>
                      <a:pt x="17696" y="1266"/>
                    </a:cubicBezTo>
                    <a:cubicBezTo>
                      <a:pt x="17696" y="1419"/>
                      <a:pt x="17501" y="1521"/>
                      <a:pt x="17430" y="1633"/>
                    </a:cubicBezTo>
                    <a:cubicBezTo>
                      <a:pt x="17267" y="1857"/>
                      <a:pt x="17287" y="2113"/>
                      <a:pt x="17277" y="2378"/>
                    </a:cubicBezTo>
                    <a:cubicBezTo>
                      <a:pt x="17267" y="2562"/>
                      <a:pt x="17236" y="2766"/>
                      <a:pt x="17104" y="2898"/>
                    </a:cubicBezTo>
                    <a:cubicBezTo>
                      <a:pt x="16961" y="3062"/>
                      <a:pt x="16726" y="3102"/>
                      <a:pt x="16512" y="3102"/>
                    </a:cubicBezTo>
                    <a:lnTo>
                      <a:pt x="16420" y="3102"/>
                    </a:lnTo>
                    <a:cubicBezTo>
                      <a:pt x="16063" y="3082"/>
                      <a:pt x="15695" y="3011"/>
                      <a:pt x="15348" y="2889"/>
                    </a:cubicBezTo>
                    <a:cubicBezTo>
                      <a:pt x="15093" y="2807"/>
                      <a:pt x="14848" y="2684"/>
                      <a:pt x="14695" y="2460"/>
                    </a:cubicBezTo>
                    <a:cubicBezTo>
                      <a:pt x="14512" y="2184"/>
                      <a:pt x="14542" y="1807"/>
                      <a:pt x="14716" y="1521"/>
                    </a:cubicBezTo>
                    <a:cubicBezTo>
                      <a:pt x="14879" y="1235"/>
                      <a:pt x="15175" y="1052"/>
                      <a:pt x="15491" y="939"/>
                    </a:cubicBezTo>
                    <a:cubicBezTo>
                      <a:pt x="15807" y="837"/>
                      <a:pt x="16144" y="817"/>
                      <a:pt x="16471" y="796"/>
                    </a:cubicBezTo>
                    <a:close/>
                    <a:moveTo>
                      <a:pt x="10593" y="1347"/>
                    </a:moveTo>
                    <a:cubicBezTo>
                      <a:pt x="10644" y="1347"/>
                      <a:pt x="10695" y="1347"/>
                      <a:pt x="10756" y="1358"/>
                    </a:cubicBezTo>
                    <a:cubicBezTo>
                      <a:pt x="11072" y="1388"/>
                      <a:pt x="11399" y="1551"/>
                      <a:pt x="11593" y="1848"/>
                    </a:cubicBezTo>
                    <a:cubicBezTo>
                      <a:pt x="12103" y="2603"/>
                      <a:pt x="11369" y="3307"/>
                      <a:pt x="11164" y="4001"/>
                    </a:cubicBezTo>
                    <a:cubicBezTo>
                      <a:pt x="11052" y="4399"/>
                      <a:pt x="10929" y="4828"/>
                      <a:pt x="10623" y="5052"/>
                    </a:cubicBezTo>
                    <a:cubicBezTo>
                      <a:pt x="10439" y="5184"/>
                      <a:pt x="10226" y="5236"/>
                      <a:pt x="10011" y="5236"/>
                    </a:cubicBezTo>
                    <a:cubicBezTo>
                      <a:pt x="9981" y="5236"/>
                      <a:pt x="9950" y="5225"/>
                      <a:pt x="9909" y="5225"/>
                    </a:cubicBezTo>
                    <a:cubicBezTo>
                      <a:pt x="9613" y="5205"/>
                      <a:pt x="9307" y="5113"/>
                      <a:pt x="9083" y="4899"/>
                    </a:cubicBezTo>
                    <a:cubicBezTo>
                      <a:pt x="8756" y="4603"/>
                      <a:pt x="8623" y="4123"/>
                      <a:pt x="8552" y="3674"/>
                    </a:cubicBezTo>
                    <a:cubicBezTo>
                      <a:pt x="8500" y="3286"/>
                      <a:pt x="8480" y="2878"/>
                      <a:pt x="8623" y="2511"/>
                    </a:cubicBezTo>
                    <a:cubicBezTo>
                      <a:pt x="8827" y="2000"/>
                      <a:pt x="9307" y="1694"/>
                      <a:pt x="9786" y="1521"/>
                    </a:cubicBezTo>
                    <a:cubicBezTo>
                      <a:pt x="10052" y="1419"/>
                      <a:pt x="10317" y="1347"/>
                      <a:pt x="10593" y="1347"/>
                    </a:cubicBezTo>
                    <a:close/>
                    <a:moveTo>
                      <a:pt x="8174" y="358"/>
                    </a:moveTo>
                    <a:cubicBezTo>
                      <a:pt x="8541" y="358"/>
                      <a:pt x="8899" y="460"/>
                      <a:pt x="8919" y="878"/>
                    </a:cubicBezTo>
                    <a:cubicBezTo>
                      <a:pt x="8940" y="1154"/>
                      <a:pt x="8745" y="1297"/>
                      <a:pt x="8593" y="1480"/>
                    </a:cubicBezTo>
                    <a:cubicBezTo>
                      <a:pt x="8389" y="1705"/>
                      <a:pt x="8235" y="1960"/>
                      <a:pt x="8133" y="2245"/>
                    </a:cubicBezTo>
                    <a:cubicBezTo>
                      <a:pt x="7909" y="2878"/>
                      <a:pt x="7949" y="3613"/>
                      <a:pt x="8246" y="4205"/>
                    </a:cubicBezTo>
                    <a:cubicBezTo>
                      <a:pt x="8337" y="4409"/>
                      <a:pt x="8470" y="4603"/>
                      <a:pt x="8532" y="4828"/>
                    </a:cubicBezTo>
                    <a:cubicBezTo>
                      <a:pt x="8593" y="5052"/>
                      <a:pt x="8552" y="5327"/>
                      <a:pt x="8378" y="5460"/>
                    </a:cubicBezTo>
                    <a:cubicBezTo>
                      <a:pt x="8307" y="5511"/>
                      <a:pt x="8215" y="5531"/>
                      <a:pt x="8133" y="5531"/>
                    </a:cubicBezTo>
                    <a:cubicBezTo>
                      <a:pt x="8001" y="5531"/>
                      <a:pt x="7858" y="5481"/>
                      <a:pt x="7745" y="5399"/>
                    </a:cubicBezTo>
                    <a:cubicBezTo>
                      <a:pt x="7562" y="5266"/>
                      <a:pt x="7429" y="5062"/>
                      <a:pt x="7255" y="4909"/>
                    </a:cubicBezTo>
                    <a:cubicBezTo>
                      <a:pt x="6684" y="4388"/>
                      <a:pt x="5776" y="4368"/>
                      <a:pt x="5266" y="3776"/>
                    </a:cubicBezTo>
                    <a:cubicBezTo>
                      <a:pt x="4899" y="3358"/>
                      <a:pt x="4817" y="2705"/>
                      <a:pt x="5001" y="2164"/>
                    </a:cubicBezTo>
                    <a:cubicBezTo>
                      <a:pt x="5174" y="1633"/>
                      <a:pt x="5572" y="1195"/>
                      <a:pt x="6041" y="919"/>
                    </a:cubicBezTo>
                    <a:cubicBezTo>
                      <a:pt x="6511" y="633"/>
                      <a:pt x="7042" y="501"/>
                      <a:pt x="7572" y="419"/>
                    </a:cubicBezTo>
                    <a:cubicBezTo>
                      <a:pt x="7725" y="399"/>
                      <a:pt x="7960" y="358"/>
                      <a:pt x="8174" y="358"/>
                    </a:cubicBezTo>
                    <a:close/>
                    <a:moveTo>
                      <a:pt x="19604" y="1480"/>
                    </a:moveTo>
                    <a:cubicBezTo>
                      <a:pt x="20022" y="1480"/>
                      <a:pt x="20431" y="1521"/>
                      <a:pt x="20818" y="1653"/>
                    </a:cubicBezTo>
                    <a:cubicBezTo>
                      <a:pt x="21236" y="1796"/>
                      <a:pt x="21624" y="2062"/>
                      <a:pt x="21828" y="2429"/>
                    </a:cubicBezTo>
                    <a:cubicBezTo>
                      <a:pt x="22063" y="2858"/>
                      <a:pt x="22053" y="3583"/>
                      <a:pt x="21461" y="3735"/>
                    </a:cubicBezTo>
                    <a:cubicBezTo>
                      <a:pt x="20849" y="3898"/>
                      <a:pt x="20318" y="4113"/>
                      <a:pt x="19900" y="4583"/>
                    </a:cubicBezTo>
                    <a:cubicBezTo>
                      <a:pt x="19675" y="4837"/>
                      <a:pt x="19502" y="5134"/>
                      <a:pt x="19410" y="5450"/>
                    </a:cubicBezTo>
                    <a:cubicBezTo>
                      <a:pt x="19369" y="5572"/>
                      <a:pt x="19338" y="5715"/>
                      <a:pt x="19216" y="5776"/>
                    </a:cubicBezTo>
                    <a:cubicBezTo>
                      <a:pt x="19175" y="5797"/>
                      <a:pt x="19145" y="5807"/>
                      <a:pt x="19104" y="5807"/>
                    </a:cubicBezTo>
                    <a:cubicBezTo>
                      <a:pt x="18981" y="5807"/>
                      <a:pt x="18869" y="5726"/>
                      <a:pt x="18808" y="5624"/>
                    </a:cubicBezTo>
                    <a:cubicBezTo>
                      <a:pt x="18726" y="5490"/>
                      <a:pt x="18726" y="5338"/>
                      <a:pt x="18726" y="5184"/>
                    </a:cubicBezTo>
                    <a:cubicBezTo>
                      <a:pt x="18726" y="4592"/>
                      <a:pt x="18624" y="3960"/>
                      <a:pt x="18195" y="3521"/>
                    </a:cubicBezTo>
                    <a:cubicBezTo>
                      <a:pt x="17930" y="3266"/>
                      <a:pt x="17553" y="3072"/>
                      <a:pt x="17461" y="2735"/>
                    </a:cubicBezTo>
                    <a:cubicBezTo>
                      <a:pt x="17399" y="2542"/>
                      <a:pt x="17461" y="2317"/>
                      <a:pt x="17583" y="2143"/>
                    </a:cubicBezTo>
                    <a:cubicBezTo>
                      <a:pt x="17705" y="1980"/>
                      <a:pt x="17889" y="1848"/>
                      <a:pt x="18083" y="1755"/>
                    </a:cubicBezTo>
                    <a:cubicBezTo>
                      <a:pt x="18512" y="1542"/>
                      <a:pt x="19012" y="1490"/>
                      <a:pt x="19502" y="1480"/>
                    </a:cubicBezTo>
                    <a:close/>
                    <a:moveTo>
                      <a:pt x="24288" y="2000"/>
                    </a:moveTo>
                    <a:cubicBezTo>
                      <a:pt x="24665" y="2021"/>
                      <a:pt x="25064" y="2113"/>
                      <a:pt x="25339" y="2378"/>
                    </a:cubicBezTo>
                    <a:cubicBezTo>
                      <a:pt x="25696" y="2705"/>
                      <a:pt x="25778" y="3225"/>
                      <a:pt x="25839" y="3705"/>
                    </a:cubicBezTo>
                    <a:cubicBezTo>
                      <a:pt x="25890" y="4174"/>
                      <a:pt x="25941" y="4644"/>
                      <a:pt x="25962" y="5113"/>
                    </a:cubicBezTo>
                    <a:cubicBezTo>
                      <a:pt x="25982" y="5399"/>
                      <a:pt x="26064" y="5817"/>
                      <a:pt x="25839" y="6052"/>
                    </a:cubicBezTo>
                    <a:cubicBezTo>
                      <a:pt x="25706" y="6184"/>
                      <a:pt x="25543" y="6215"/>
                      <a:pt x="25370" y="6215"/>
                    </a:cubicBezTo>
                    <a:cubicBezTo>
                      <a:pt x="25278" y="6215"/>
                      <a:pt x="25186" y="6205"/>
                      <a:pt x="25094" y="6205"/>
                    </a:cubicBezTo>
                    <a:cubicBezTo>
                      <a:pt x="25053" y="6205"/>
                      <a:pt x="25023" y="6195"/>
                      <a:pt x="24982" y="6195"/>
                    </a:cubicBezTo>
                    <a:cubicBezTo>
                      <a:pt x="24798" y="6195"/>
                      <a:pt x="24635" y="6225"/>
                      <a:pt x="24461" y="6277"/>
                    </a:cubicBezTo>
                    <a:cubicBezTo>
                      <a:pt x="24329" y="6317"/>
                      <a:pt x="24196" y="6368"/>
                      <a:pt x="24073" y="6368"/>
                    </a:cubicBezTo>
                    <a:cubicBezTo>
                      <a:pt x="24012" y="6368"/>
                      <a:pt x="23962" y="6358"/>
                      <a:pt x="23900" y="6338"/>
                    </a:cubicBezTo>
                    <a:cubicBezTo>
                      <a:pt x="23706" y="6246"/>
                      <a:pt x="23645" y="5980"/>
                      <a:pt x="23665" y="5766"/>
                    </a:cubicBezTo>
                    <a:cubicBezTo>
                      <a:pt x="23686" y="5552"/>
                      <a:pt x="23757" y="5338"/>
                      <a:pt x="23737" y="5113"/>
                    </a:cubicBezTo>
                    <a:cubicBezTo>
                      <a:pt x="23706" y="4787"/>
                      <a:pt x="23451" y="4511"/>
                      <a:pt x="23196" y="4286"/>
                    </a:cubicBezTo>
                    <a:cubicBezTo>
                      <a:pt x="22941" y="4072"/>
                      <a:pt x="22665" y="3837"/>
                      <a:pt x="22563" y="3521"/>
                    </a:cubicBezTo>
                    <a:cubicBezTo>
                      <a:pt x="22410" y="3093"/>
                      <a:pt x="22635" y="2603"/>
                      <a:pt x="23002" y="2327"/>
                    </a:cubicBezTo>
                    <a:cubicBezTo>
                      <a:pt x="23318" y="2093"/>
                      <a:pt x="23737" y="2000"/>
                      <a:pt x="24135" y="2000"/>
                    </a:cubicBezTo>
                    <a:close/>
                    <a:moveTo>
                      <a:pt x="2919" y="2868"/>
                    </a:moveTo>
                    <a:cubicBezTo>
                      <a:pt x="3725" y="2868"/>
                      <a:pt x="4388" y="3470"/>
                      <a:pt x="5041" y="3991"/>
                    </a:cubicBezTo>
                    <a:cubicBezTo>
                      <a:pt x="5133" y="4072"/>
                      <a:pt x="5235" y="4154"/>
                      <a:pt x="5255" y="4276"/>
                    </a:cubicBezTo>
                    <a:cubicBezTo>
                      <a:pt x="5276" y="4388"/>
                      <a:pt x="5214" y="4511"/>
                      <a:pt x="5133" y="4592"/>
                    </a:cubicBezTo>
                    <a:cubicBezTo>
                      <a:pt x="5041" y="4674"/>
                      <a:pt x="4939" y="4726"/>
                      <a:pt x="4837" y="4797"/>
                    </a:cubicBezTo>
                    <a:cubicBezTo>
                      <a:pt x="4480" y="5021"/>
                      <a:pt x="4235" y="5409"/>
                      <a:pt x="4164" y="5817"/>
                    </a:cubicBezTo>
                    <a:cubicBezTo>
                      <a:pt x="4112" y="6123"/>
                      <a:pt x="4164" y="6450"/>
                      <a:pt x="4041" y="6746"/>
                    </a:cubicBezTo>
                    <a:cubicBezTo>
                      <a:pt x="3939" y="7032"/>
                      <a:pt x="3674" y="7266"/>
                      <a:pt x="3357" y="7318"/>
                    </a:cubicBezTo>
                    <a:cubicBezTo>
                      <a:pt x="3316" y="7327"/>
                      <a:pt x="3266" y="7338"/>
                      <a:pt x="3214" y="7338"/>
                    </a:cubicBezTo>
                    <a:cubicBezTo>
                      <a:pt x="2949" y="7338"/>
                      <a:pt x="2684" y="7216"/>
                      <a:pt x="2531" y="7001"/>
                    </a:cubicBezTo>
                    <a:cubicBezTo>
                      <a:pt x="2388" y="6797"/>
                      <a:pt x="2347" y="6542"/>
                      <a:pt x="2255" y="6317"/>
                    </a:cubicBezTo>
                    <a:cubicBezTo>
                      <a:pt x="2000" y="5685"/>
                      <a:pt x="1368" y="5236"/>
                      <a:pt x="1245" y="4572"/>
                    </a:cubicBezTo>
                    <a:cubicBezTo>
                      <a:pt x="1132" y="3939"/>
                      <a:pt x="1581" y="3307"/>
                      <a:pt x="2173" y="3031"/>
                    </a:cubicBezTo>
                    <a:cubicBezTo>
                      <a:pt x="2439" y="2919"/>
                      <a:pt x="2684" y="2868"/>
                      <a:pt x="2919" y="2868"/>
                    </a:cubicBezTo>
                    <a:close/>
                    <a:moveTo>
                      <a:pt x="12603" y="3225"/>
                    </a:moveTo>
                    <a:cubicBezTo>
                      <a:pt x="12685" y="3225"/>
                      <a:pt x="12756" y="3236"/>
                      <a:pt x="12838" y="3236"/>
                    </a:cubicBezTo>
                    <a:cubicBezTo>
                      <a:pt x="13736" y="3276"/>
                      <a:pt x="14644" y="3317"/>
                      <a:pt x="15542" y="3358"/>
                    </a:cubicBezTo>
                    <a:cubicBezTo>
                      <a:pt x="15920" y="3368"/>
                      <a:pt x="16308" y="3388"/>
                      <a:pt x="16685" y="3449"/>
                    </a:cubicBezTo>
                    <a:cubicBezTo>
                      <a:pt x="16920" y="3490"/>
                      <a:pt x="17195" y="3480"/>
                      <a:pt x="17440" y="3562"/>
                    </a:cubicBezTo>
                    <a:cubicBezTo>
                      <a:pt x="18073" y="3796"/>
                      <a:pt x="18063" y="4756"/>
                      <a:pt x="18338" y="5399"/>
                    </a:cubicBezTo>
                    <a:cubicBezTo>
                      <a:pt x="18522" y="5848"/>
                      <a:pt x="18869" y="6123"/>
                      <a:pt x="19165" y="6450"/>
                    </a:cubicBezTo>
                    <a:cubicBezTo>
                      <a:pt x="19461" y="6787"/>
                      <a:pt x="19726" y="7277"/>
                      <a:pt x="19635" y="7776"/>
                    </a:cubicBezTo>
                    <a:cubicBezTo>
                      <a:pt x="19553" y="8236"/>
                      <a:pt x="19186" y="8501"/>
                      <a:pt x="18828" y="8501"/>
                    </a:cubicBezTo>
                    <a:cubicBezTo>
                      <a:pt x="18818" y="8501"/>
                      <a:pt x="18808" y="8501"/>
                      <a:pt x="18787" y="8491"/>
                    </a:cubicBezTo>
                    <a:cubicBezTo>
                      <a:pt x="18430" y="8481"/>
                      <a:pt x="18093" y="8246"/>
                      <a:pt x="17757" y="8032"/>
                    </a:cubicBezTo>
                    <a:cubicBezTo>
                      <a:pt x="16879" y="7470"/>
                      <a:pt x="15950" y="7001"/>
                      <a:pt x="14991" y="7001"/>
                    </a:cubicBezTo>
                    <a:cubicBezTo>
                      <a:pt x="14930" y="7001"/>
                      <a:pt x="14859" y="7001"/>
                      <a:pt x="14787" y="7011"/>
                    </a:cubicBezTo>
                    <a:cubicBezTo>
                      <a:pt x="14093" y="7062"/>
                      <a:pt x="13419" y="7368"/>
                      <a:pt x="12725" y="7409"/>
                    </a:cubicBezTo>
                    <a:lnTo>
                      <a:pt x="12614" y="7409"/>
                    </a:lnTo>
                    <a:cubicBezTo>
                      <a:pt x="12276" y="7409"/>
                      <a:pt x="11929" y="7327"/>
                      <a:pt x="11664" y="7032"/>
                    </a:cubicBezTo>
                    <a:cubicBezTo>
                      <a:pt x="11440" y="6787"/>
                      <a:pt x="11297" y="6420"/>
                      <a:pt x="11246" y="6042"/>
                    </a:cubicBezTo>
                    <a:cubicBezTo>
                      <a:pt x="11185" y="5664"/>
                      <a:pt x="11205" y="5277"/>
                      <a:pt x="11256" y="4899"/>
                    </a:cubicBezTo>
                    <a:cubicBezTo>
                      <a:pt x="11328" y="4317"/>
                      <a:pt x="11491" y="3725"/>
                      <a:pt x="11858" y="3429"/>
                    </a:cubicBezTo>
                    <a:cubicBezTo>
                      <a:pt x="12083" y="3266"/>
                      <a:pt x="12338" y="3225"/>
                      <a:pt x="12603" y="3225"/>
                    </a:cubicBezTo>
                    <a:close/>
                    <a:moveTo>
                      <a:pt x="5939" y="4858"/>
                    </a:moveTo>
                    <a:cubicBezTo>
                      <a:pt x="6194" y="4858"/>
                      <a:pt x="6459" y="4919"/>
                      <a:pt x="6704" y="5011"/>
                    </a:cubicBezTo>
                    <a:cubicBezTo>
                      <a:pt x="7042" y="5144"/>
                      <a:pt x="7398" y="5419"/>
                      <a:pt x="7409" y="5787"/>
                    </a:cubicBezTo>
                    <a:cubicBezTo>
                      <a:pt x="7419" y="6154"/>
                      <a:pt x="7113" y="6429"/>
                      <a:pt x="6919" y="6746"/>
                    </a:cubicBezTo>
                    <a:cubicBezTo>
                      <a:pt x="6643" y="7175"/>
                      <a:pt x="6593" y="7705"/>
                      <a:pt x="6654" y="8216"/>
                    </a:cubicBezTo>
                    <a:cubicBezTo>
                      <a:pt x="6704" y="8603"/>
                      <a:pt x="7011" y="9103"/>
                      <a:pt x="6960" y="9481"/>
                    </a:cubicBezTo>
                    <a:cubicBezTo>
                      <a:pt x="6929" y="9665"/>
                      <a:pt x="6868" y="9736"/>
                      <a:pt x="6786" y="9736"/>
                    </a:cubicBezTo>
                    <a:cubicBezTo>
                      <a:pt x="6643" y="9736"/>
                      <a:pt x="6439" y="9491"/>
                      <a:pt x="6388" y="9297"/>
                    </a:cubicBezTo>
                    <a:cubicBezTo>
                      <a:pt x="6286" y="9001"/>
                      <a:pt x="6317" y="8665"/>
                      <a:pt x="6215" y="8368"/>
                    </a:cubicBezTo>
                    <a:cubicBezTo>
                      <a:pt x="6062" y="7919"/>
                      <a:pt x="5674" y="7603"/>
                      <a:pt x="5317" y="7297"/>
                    </a:cubicBezTo>
                    <a:cubicBezTo>
                      <a:pt x="4960" y="6980"/>
                      <a:pt x="4592" y="6603"/>
                      <a:pt x="4561" y="6134"/>
                    </a:cubicBezTo>
                    <a:cubicBezTo>
                      <a:pt x="4521" y="5654"/>
                      <a:pt x="4858" y="5195"/>
                      <a:pt x="5296" y="4991"/>
                    </a:cubicBezTo>
                    <a:cubicBezTo>
                      <a:pt x="5500" y="4899"/>
                      <a:pt x="5715" y="4858"/>
                      <a:pt x="5939" y="4858"/>
                    </a:cubicBezTo>
                    <a:close/>
                    <a:moveTo>
                      <a:pt x="21594" y="4184"/>
                    </a:moveTo>
                    <a:cubicBezTo>
                      <a:pt x="21787" y="4184"/>
                      <a:pt x="21992" y="4225"/>
                      <a:pt x="22186" y="4286"/>
                    </a:cubicBezTo>
                    <a:cubicBezTo>
                      <a:pt x="22778" y="4511"/>
                      <a:pt x="23206" y="5082"/>
                      <a:pt x="23175" y="5674"/>
                    </a:cubicBezTo>
                    <a:cubicBezTo>
                      <a:pt x="23166" y="6123"/>
                      <a:pt x="22910" y="6552"/>
                      <a:pt x="22930" y="7001"/>
                    </a:cubicBezTo>
                    <a:cubicBezTo>
                      <a:pt x="22951" y="7399"/>
                      <a:pt x="23175" y="7746"/>
                      <a:pt x="23359" y="8103"/>
                    </a:cubicBezTo>
                    <a:cubicBezTo>
                      <a:pt x="23543" y="8461"/>
                      <a:pt x="23676" y="8879"/>
                      <a:pt x="23522" y="9246"/>
                    </a:cubicBezTo>
                    <a:cubicBezTo>
                      <a:pt x="23370" y="9604"/>
                      <a:pt x="22961" y="9817"/>
                      <a:pt x="22563" y="9869"/>
                    </a:cubicBezTo>
                    <a:cubicBezTo>
                      <a:pt x="22481" y="9879"/>
                      <a:pt x="22390" y="9879"/>
                      <a:pt x="22298" y="9879"/>
                    </a:cubicBezTo>
                    <a:cubicBezTo>
                      <a:pt x="21747" y="9879"/>
                      <a:pt x="20991" y="9726"/>
                      <a:pt x="20726" y="9318"/>
                    </a:cubicBezTo>
                    <a:cubicBezTo>
                      <a:pt x="20604" y="9123"/>
                      <a:pt x="20512" y="8910"/>
                      <a:pt x="20338" y="8756"/>
                    </a:cubicBezTo>
                    <a:cubicBezTo>
                      <a:pt x="20186" y="8624"/>
                      <a:pt x="19971" y="8552"/>
                      <a:pt x="19869" y="8389"/>
                    </a:cubicBezTo>
                    <a:cubicBezTo>
                      <a:pt x="19685" y="8114"/>
                      <a:pt x="19880" y="7776"/>
                      <a:pt x="19930" y="7460"/>
                    </a:cubicBezTo>
                    <a:cubicBezTo>
                      <a:pt x="19991" y="7042"/>
                      <a:pt x="19808" y="6624"/>
                      <a:pt x="19757" y="6205"/>
                    </a:cubicBezTo>
                    <a:cubicBezTo>
                      <a:pt x="19685" y="5613"/>
                      <a:pt x="19930" y="4991"/>
                      <a:pt x="20400" y="4603"/>
                    </a:cubicBezTo>
                    <a:cubicBezTo>
                      <a:pt x="20726" y="4338"/>
                      <a:pt x="21155" y="4184"/>
                      <a:pt x="21594" y="4184"/>
                    </a:cubicBezTo>
                    <a:close/>
                    <a:moveTo>
                      <a:pt x="9777" y="5460"/>
                    </a:moveTo>
                    <a:cubicBezTo>
                      <a:pt x="9909" y="5460"/>
                      <a:pt x="10031" y="5481"/>
                      <a:pt x="10154" y="5521"/>
                    </a:cubicBezTo>
                    <a:cubicBezTo>
                      <a:pt x="10501" y="5633"/>
                      <a:pt x="10736" y="5939"/>
                      <a:pt x="10888" y="6256"/>
                    </a:cubicBezTo>
                    <a:cubicBezTo>
                      <a:pt x="11052" y="6562"/>
                      <a:pt x="11164" y="6899"/>
                      <a:pt x="11369" y="7195"/>
                    </a:cubicBezTo>
                    <a:cubicBezTo>
                      <a:pt x="11684" y="7644"/>
                      <a:pt x="12093" y="7705"/>
                      <a:pt x="12562" y="7705"/>
                    </a:cubicBezTo>
                    <a:cubicBezTo>
                      <a:pt x="12725" y="7705"/>
                      <a:pt x="12909" y="7695"/>
                      <a:pt x="13083" y="7695"/>
                    </a:cubicBezTo>
                    <a:lnTo>
                      <a:pt x="13093" y="7695"/>
                    </a:lnTo>
                    <a:cubicBezTo>
                      <a:pt x="13144" y="7695"/>
                      <a:pt x="13195" y="7695"/>
                      <a:pt x="13236" y="7736"/>
                    </a:cubicBezTo>
                    <a:cubicBezTo>
                      <a:pt x="13317" y="7807"/>
                      <a:pt x="13215" y="7930"/>
                      <a:pt x="13134" y="8001"/>
                    </a:cubicBezTo>
                    <a:cubicBezTo>
                      <a:pt x="12858" y="8256"/>
                      <a:pt x="12725" y="8634"/>
                      <a:pt x="12797" y="8991"/>
                    </a:cubicBezTo>
                    <a:cubicBezTo>
                      <a:pt x="12838" y="9185"/>
                      <a:pt x="12920" y="9389"/>
                      <a:pt x="12797" y="9552"/>
                    </a:cubicBezTo>
                    <a:cubicBezTo>
                      <a:pt x="12736" y="9644"/>
                      <a:pt x="12603" y="9685"/>
                      <a:pt x="12480" y="9685"/>
                    </a:cubicBezTo>
                    <a:lnTo>
                      <a:pt x="12440" y="9685"/>
                    </a:lnTo>
                    <a:cubicBezTo>
                      <a:pt x="12297" y="9665"/>
                      <a:pt x="12174" y="9613"/>
                      <a:pt x="12042" y="9573"/>
                    </a:cubicBezTo>
                    <a:cubicBezTo>
                      <a:pt x="11695" y="9440"/>
                      <a:pt x="11317" y="9379"/>
                      <a:pt x="10940" y="9379"/>
                    </a:cubicBezTo>
                    <a:cubicBezTo>
                      <a:pt x="10644" y="9379"/>
                      <a:pt x="10337" y="9420"/>
                      <a:pt x="10052" y="9501"/>
                    </a:cubicBezTo>
                    <a:cubicBezTo>
                      <a:pt x="9674" y="9604"/>
                      <a:pt x="9328" y="9777"/>
                      <a:pt x="8950" y="9869"/>
                    </a:cubicBezTo>
                    <a:cubicBezTo>
                      <a:pt x="8776" y="9919"/>
                      <a:pt x="8593" y="9950"/>
                      <a:pt x="8409" y="9950"/>
                    </a:cubicBezTo>
                    <a:cubicBezTo>
                      <a:pt x="8194" y="9950"/>
                      <a:pt x="7990" y="9910"/>
                      <a:pt x="7807" y="9817"/>
                    </a:cubicBezTo>
                    <a:cubicBezTo>
                      <a:pt x="7429" y="9613"/>
                      <a:pt x="7225" y="9205"/>
                      <a:pt x="7113" y="8817"/>
                    </a:cubicBezTo>
                    <a:cubicBezTo>
                      <a:pt x="6970" y="8327"/>
                      <a:pt x="6909" y="7797"/>
                      <a:pt x="7021" y="7297"/>
                    </a:cubicBezTo>
                    <a:cubicBezTo>
                      <a:pt x="7133" y="6797"/>
                      <a:pt x="7409" y="6327"/>
                      <a:pt x="7838" y="6021"/>
                    </a:cubicBezTo>
                    <a:cubicBezTo>
                      <a:pt x="8246" y="5735"/>
                      <a:pt x="8766" y="5613"/>
                      <a:pt x="9266" y="5521"/>
                    </a:cubicBezTo>
                    <a:cubicBezTo>
                      <a:pt x="9430" y="5490"/>
                      <a:pt x="9603" y="5460"/>
                      <a:pt x="9777" y="5460"/>
                    </a:cubicBezTo>
                    <a:close/>
                    <a:moveTo>
                      <a:pt x="1327" y="6470"/>
                    </a:moveTo>
                    <a:cubicBezTo>
                      <a:pt x="1735" y="6470"/>
                      <a:pt x="2062" y="6991"/>
                      <a:pt x="2071" y="7399"/>
                    </a:cubicBezTo>
                    <a:cubicBezTo>
                      <a:pt x="2071" y="7674"/>
                      <a:pt x="1939" y="7930"/>
                      <a:pt x="1867" y="8185"/>
                    </a:cubicBezTo>
                    <a:cubicBezTo>
                      <a:pt x="1745" y="8613"/>
                      <a:pt x="1755" y="9073"/>
                      <a:pt x="1898" y="9481"/>
                    </a:cubicBezTo>
                    <a:cubicBezTo>
                      <a:pt x="1959" y="9665"/>
                      <a:pt x="2041" y="9828"/>
                      <a:pt x="2082" y="10012"/>
                    </a:cubicBezTo>
                    <a:cubicBezTo>
                      <a:pt x="2112" y="10195"/>
                      <a:pt x="2102" y="10400"/>
                      <a:pt x="1990" y="10552"/>
                    </a:cubicBezTo>
                    <a:cubicBezTo>
                      <a:pt x="1888" y="10675"/>
                      <a:pt x="1724" y="10736"/>
                      <a:pt x="1561" y="10736"/>
                    </a:cubicBezTo>
                    <a:cubicBezTo>
                      <a:pt x="1479" y="10736"/>
                      <a:pt x="1388" y="10715"/>
                      <a:pt x="1306" y="10685"/>
                    </a:cubicBezTo>
                    <a:cubicBezTo>
                      <a:pt x="1071" y="10583"/>
                      <a:pt x="898" y="10379"/>
                      <a:pt x="765" y="10164"/>
                    </a:cubicBezTo>
                    <a:cubicBezTo>
                      <a:pt x="429" y="9613"/>
                      <a:pt x="275" y="8940"/>
                      <a:pt x="327" y="8287"/>
                    </a:cubicBezTo>
                    <a:cubicBezTo>
                      <a:pt x="367" y="7726"/>
                      <a:pt x="520" y="6878"/>
                      <a:pt x="1030" y="6552"/>
                    </a:cubicBezTo>
                    <a:cubicBezTo>
                      <a:pt x="1132" y="6491"/>
                      <a:pt x="1235" y="6470"/>
                      <a:pt x="1327" y="6470"/>
                    </a:cubicBezTo>
                    <a:close/>
                    <a:moveTo>
                      <a:pt x="4184" y="7511"/>
                    </a:moveTo>
                    <a:cubicBezTo>
                      <a:pt x="4337" y="7511"/>
                      <a:pt x="4490" y="7531"/>
                      <a:pt x="4643" y="7563"/>
                    </a:cubicBezTo>
                    <a:cubicBezTo>
                      <a:pt x="5112" y="7685"/>
                      <a:pt x="5531" y="8012"/>
                      <a:pt x="5725" y="8461"/>
                    </a:cubicBezTo>
                    <a:cubicBezTo>
                      <a:pt x="5960" y="8991"/>
                      <a:pt x="5847" y="9613"/>
                      <a:pt x="5409" y="9981"/>
                    </a:cubicBezTo>
                    <a:cubicBezTo>
                      <a:pt x="4899" y="10400"/>
                      <a:pt x="4541" y="10960"/>
                      <a:pt x="4633" y="11654"/>
                    </a:cubicBezTo>
                    <a:cubicBezTo>
                      <a:pt x="4654" y="11787"/>
                      <a:pt x="4694" y="11930"/>
                      <a:pt x="4674" y="12073"/>
                    </a:cubicBezTo>
                    <a:cubicBezTo>
                      <a:pt x="4654" y="12205"/>
                      <a:pt x="4552" y="12348"/>
                      <a:pt x="4409" y="12359"/>
                    </a:cubicBezTo>
                    <a:lnTo>
                      <a:pt x="4398" y="12359"/>
                    </a:lnTo>
                    <a:cubicBezTo>
                      <a:pt x="4286" y="12359"/>
                      <a:pt x="4194" y="12287"/>
                      <a:pt x="4123" y="12216"/>
                    </a:cubicBezTo>
                    <a:cubicBezTo>
                      <a:pt x="3480" y="11645"/>
                      <a:pt x="3071" y="10869"/>
                      <a:pt x="2674" y="10103"/>
                    </a:cubicBezTo>
                    <a:cubicBezTo>
                      <a:pt x="2490" y="9756"/>
                      <a:pt x="2306" y="9379"/>
                      <a:pt x="2316" y="8991"/>
                    </a:cubicBezTo>
                    <a:cubicBezTo>
                      <a:pt x="2337" y="8450"/>
                      <a:pt x="2745" y="7991"/>
                      <a:pt x="3225" y="7746"/>
                    </a:cubicBezTo>
                    <a:cubicBezTo>
                      <a:pt x="3520" y="7593"/>
                      <a:pt x="3858" y="7511"/>
                      <a:pt x="4184" y="7511"/>
                    </a:cubicBezTo>
                    <a:close/>
                    <a:moveTo>
                      <a:pt x="15042" y="7522"/>
                    </a:moveTo>
                    <a:cubicBezTo>
                      <a:pt x="15460" y="7522"/>
                      <a:pt x="15889" y="7624"/>
                      <a:pt x="16277" y="7776"/>
                    </a:cubicBezTo>
                    <a:cubicBezTo>
                      <a:pt x="16920" y="8032"/>
                      <a:pt x="17501" y="8409"/>
                      <a:pt x="18124" y="8715"/>
                    </a:cubicBezTo>
                    <a:cubicBezTo>
                      <a:pt x="18328" y="8817"/>
                      <a:pt x="18532" y="8910"/>
                      <a:pt x="18757" y="8940"/>
                    </a:cubicBezTo>
                    <a:lnTo>
                      <a:pt x="18839" y="8940"/>
                    </a:lnTo>
                    <a:cubicBezTo>
                      <a:pt x="18981" y="8940"/>
                      <a:pt x="19104" y="8899"/>
                      <a:pt x="19226" y="8848"/>
                    </a:cubicBezTo>
                    <a:cubicBezTo>
                      <a:pt x="19349" y="8797"/>
                      <a:pt x="19461" y="8756"/>
                      <a:pt x="19604" y="8756"/>
                    </a:cubicBezTo>
                    <a:cubicBezTo>
                      <a:pt x="19880" y="8756"/>
                      <a:pt x="20134" y="8971"/>
                      <a:pt x="20206" y="9226"/>
                    </a:cubicBezTo>
                    <a:cubicBezTo>
                      <a:pt x="20298" y="9563"/>
                      <a:pt x="20145" y="9930"/>
                      <a:pt x="19900" y="10185"/>
                    </a:cubicBezTo>
                    <a:cubicBezTo>
                      <a:pt x="19655" y="10430"/>
                      <a:pt x="19328" y="10593"/>
                      <a:pt x="19022" y="10736"/>
                    </a:cubicBezTo>
                    <a:cubicBezTo>
                      <a:pt x="18706" y="10889"/>
                      <a:pt x="18379" y="11053"/>
                      <a:pt x="18134" y="11298"/>
                    </a:cubicBezTo>
                    <a:cubicBezTo>
                      <a:pt x="17828" y="11614"/>
                      <a:pt x="17665" y="12042"/>
                      <a:pt x="17349" y="12348"/>
                    </a:cubicBezTo>
                    <a:cubicBezTo>
                      <a:pt x="17083" y="12614"/>
                      <a:pt x="16705" y="12756"/>
                      <a:pt x="16338" y="12756"/>
                    </a:cubicBezTo>
                    <a:lnTo>
                      <a:pt x="16256" y="12756"/>
                    </a:lnTo>
                    <a:cubicBezTo>
                      <a:pt x="15859" y="12736"/>
                      <a:pt x="15471" y="12543"/>
                      <a:pt x="15215" y="12226"/>
                    </a:cubicBezTo>
                    <a:cubicBezTo>
                      <a:pt x="14920" y="11869"/>
                      <a:pt x="14818" y="11389"/>
                      <a:pt x="14562" y="11001"/>
                    </a:cubicBezTo>
                    <a:cubicBezTo>
                      <a:pt x="14174" y="10389"/>
                      <a:pt x="13430" y="9991"/>
                      <a:pt x="13267" y="9287"/>
                    </a:cubicBezTo>
                    <a:cubicBezTo>
                      <a:pt x="13124" y="8613"/>
                      <a:pt x="13614" y="7919"/>
                      <a:pt x="14256" y="7665"/>
                    </a:cubicBezTo>
                    <a:cubicBezTo>
                      <a:pt x="14512" y="7563"/>
                      <a:pt x="14777" y="7522"/>
                      <a:pt x="15042" y="7522"/>
                    </a:cubicBezTo>
                    <a:close/>
                    <a:moveTo>
                      <a:pt x="20767" y="9950"/>
                    </a:moveTo>
                    <a:cubicBezTo>
                      <a:pt x="20787" y="9950"/>
                      <a:pt x="20808" y="9950"/>
                      <a:pt x="20828" y="9960"/>
                    </a:cubicBezTo>
                    <a:cubicBezTo>
                      <a:pt x="21022" y="10001"/>
                      <a:pt x="21216" y="10185"/>
                      <a:pt x="21431" y="10236"/>
                    </a:cubicBezTo>
                    <a:cubicBezTo>
                      <a:pt x="21655" y="10287"/>
                      <a:pt x="21889" y="10307"/>
                      <a:pt x="22125" y="10318"/>
                    </a:cubicBezTo>
                    <a:cubicBezTo>
                      <a:pt x="22614" y="10359"/>
                      <a:pt x="23155" y="10420"/>
                      <a:pt x="23472" y="10797"/>
                    </a:cubicBezTo>
                    <a:cubicBezTo>
                      <a:pt x="23849" y="11236"/>
                      <a:pt x="23737" y="11930"/>
                      <a:pt x="23379" y="12389"/>
                    </a:cubicBezTo>
                    <a:cubicBezTo>
                      <a:pt x="23032" y="12849"/>
                      <a:pt x="22512" y="13134"/>
                      <a:pt x="22012" y="13430"/>
                    </a:cubicBezTo>
                    <a:cubicBezTo>
                      <a:pt x="21685" y="13624"/>
                      <a:pt x="21359" y="13828"/>
                      <a:pt x="20991" y="13951"/>
                    </a:cubicBezTo>
                    <a:cubicBezTo>
                      <a:pt x="20798" y="14022"/>
                      <a:pt x="20583" y="14063"/>
                      <a:pt x="20379" y="14063"/>
                    </a:cubicBezTo>
                    <a:cubicBezTo>
                      <a:pt x="20206" y="14063"/>
                      <a:pt x="20032" y="14033"/>
                      <a:pt x="19880" y="13971"/>
                    </a:cubicBezTo>
                    <a:cubicBezTo>
                      <a:pt x="19533" y="13818"/>
                      <a:pt x="19277" y="13512"/>
                      <a:pt x="19073" y="13196"/>
                    </a:cubicBezTo>
                    <a:cubicBezTo>
                      <a:pt x="18900" y="12930"/>
                      <a:pt x="18746" y="12645"/>
                      <a:pt x="18685" y="12328"/>
                    </a:cubicBezTo>
                    <a:cubicBezTo>
                      <a:pt x="18624" y="12022"/>
                      <a:pt x="18665" y="11675"/>
                      <a:pt x="18848" y="11420"/>
                    </a:cubicBezTo>
                    <a:cubicBezTo>
                      <a:pt x="19052" y="11124"/>
                      <a:pt x="19399" y="10971"/>
                      <a:pt x="19706" y="10787"/>
                    </a:cubicBezTo>
                    <a:cubicBezTo>
                      <a:pt x="19930" y="10654"/>
                      <a:pt x="20134" y="10491"/>
                      <a:pt x="20329" y="10318"/>
                    </a:cubicBezTo>
                    <a:cubicBezTo>
                      <a:pt x="20481" y="10164"/>
                      <a:pt x="20583" y="9950"/>
                      <a:pt x="20767" y="9950"/>
                    </a:cubicBezTo>
                    <a:close/>
                    <a:moveTo>
                      <a:pt x="11276" y="10001"/>
                    </a:moveTo>
                    <a:cubicBezTo>
                      <a:pt x="12583" y="10001"/>
                      <a:pt x="13859" y="10715"/>
                      <a:pt x="14634" y="11685"/>
                    </a:cubicBezTo>
                    <a:cubicBezTo>
                      <a:pt x="14848" y="11960"/>
                      <a:pt x="15032" y="12307"/>
                      <a:pt x="14899" y="12624"/>
                    </a:cubicBezTo>
                    <a:cubicBezTo>
                      <a:pt x="14746" y="12981"/>
                      <a:pt x="14277" y="13083"/>
                      <a:pt x="13930" y="13277"/>
                    </a:cubicBezTo>
                    <a:cubicBezTo>
                      <a:pt x="13521" y="13502"/>
                      <a:pt x="13236" y="13890"/>
                      <a:pt x="12848" y="14135"/>
                    </a:cubicBezTo>
                    <a:cubicBezTo>
                      <a:pt x="12532" y="14328"/>
                      <a:pt x="12165" y="14420"/>
                      <a:pt x="11797" y="14420"/>
                    </a:cubicBezTo>
                    <a:cubicBezTo>
                      <a:pt x="11399" y="14420"/>
                      <a:pt x="10991" y="14318"/>
                      <a:pt x="10644" y="14124"/>
                    </a:cubicBezTo>
                    <a:cubicBezTo>
                      <a:pt x="9981" y="13757"/>
                      <a:pt x="9521" y="13114"/>
                      <a:pt x="9276" y="12420"/>
                    </a:cubicBezTo>
                    <a:cubicBezTo>
                      <a:pt x="9123" y="11992"/>
                      <a:pt x="9042" y="11522"/>
                      <a:pt x="9205" y="11103"/>
                    </a:cubicBezTo>
                    <a:cubicBezTo>
                      <a:pt x="9409" y="10563"/>
                      <a:pt x="9970" y="10195"/>
                      <a:pt x="10562" y="10073"/>
                    </a:cubicBezTo>
                    <a:cubicBezTo>
                      <a:pt x="10797" y="10022"/>
                      <a:pt x="11042" y="10001"/>
                      <a:pt x="11276" y="10001"/>
                    </a:cubicBezTo>
                    <a:close/>
                    <a:moveTo>
                      <a:pt x="6480" y="9981"/>
                    </a:moveTo>
                    <a:cubicBezTo>
                      <a:pt x="6847" y="9981"/>
                      <a:pt x="7184" y="10083"/>
                      <a:pt x="7552" y="10185"/>
                    </a:cubicBezTo>
                    <a:cubicBezTo>
                      <a:pt x="7919" y="10297"/>
                      <a:pt x="8634" y="10114"/>
                      <a:pt x="8847" y="10532"/>
                    </a:cubicBezTo>
                    <a:cubicBezTo>
                      <a:pt x="8929" y="10695"/>
                      <a:pt x="8888" y="10889"/>
                      <a:pt x="8858" y="11073"/>
                    </a:cubicBezTo>
                    <a:cubicBezTo>
                      <a:pt x="8766" y="11706"/>
                      <a:pt x="8868" y="12369"/>
                      <a:pt x="9154" y="12940"/>
                    </a:cubicBezTo>
                    <a:cubicBezTo>
                      <a:pt x="9235" y="13114"/>
                      <a:pt x="9337" y="13277"/>
                      <a:pt x="9389" y="13461"/>
                    </a:cubicBezTo>
                    <a:cubicBezTo>
                      <a:pt x="9439" y="13645"/>
                      <a:pt x="9450" y="13849"/>
                      <a:pt x="9358" y="14012"/>
                    </a:cubicBezTo>
                    <a:cubicBezTo>
                      <a:pt x="9205" y="14277"/>
                      <a:pt x="8868" y="14318"/>
                      <a:pt x="8572" y="14348"/>
                    </a:cubicBezTo>
                    <a:cubicBezTo>
                      <a:pt x="8011" y="14389"/>
                      <a:pt x="7450" y="14430"/>
                      <a:pt x="6899" y="14471"/>
                    </a:cubicBezTo>
                    <a:cubicBezTo>
                      <a:pt x="6786" y="14482"/>
                      <a:pt x="6664" y="14491"/>
                      <a:pt x="6552" y="14491"/>
                    </a:cubicBezTo>
                    <a:cubicBezTo>
                      <a:pt x="6327" y="14491"/>
                      <a:pt x="6103" y="14461"/>
                      <a:pt x="5919" y="14348"/>
                    </a:cubicBezTo>
                    <a:cubicBezTo>
                      <a:pt x="5663" y="14196"/>
                      <a:pt x="5521" y="13920"/>
                      <a:pt x="5398" y="13645"/>
                    </a:cubicBezTo>
                    <a:cubicBezTo>
                      <a:pt x="5164" y="13094"/>
                      <a:pt x="5010" y="12491"/>
                      <a:pt x="4960" y="11889"/>
                    </a:cubicBezTo>
                    <a:cubicBezTo>
                      <a:pt x="4919" y="11420"/>
                      <a:pt x="4949" y="10920"/>
                      <a:pt x="5225" y="10542"/>
                    </a:cubicBezTo>
                    <a:cubicBezTo>
                      <a:pt x="5450" y="10226"/>
                      <a:pt x="5827" y="10053"/>
                      <a:pt x="6205" y="10001"/>
                    </a:cubicBezTo>
                    <a:cubicBezTo>
                      <a:pt x="6296" y="9981"/>
                      <a:pt x="6388" y="9981"/>
                      <a:pt x="6480" y="9981"/>
                    </a:cubicBezTo>
                    <a:close/>
                    <a:moveTo>
                      <a:pt x="1980" y="11144"/>
                    </a:moveTo>
                    <a:cubicBezTo>
                      <a:pt x="2123" y="11144"/>
                      <a:pt x="2275" y="11175"/>
                      <a:pt x="2408" y="11246"/>
                    </a:cubicBezTo>
                    <a:cubicBezTo>
                      <a:pt x="2817" y="11471"/>
                      <a:pt x="2969" y="11992"/>
                      <a:pt x="3296" y="12328"/>
                    </a:cubicBezTo>
                    <a:cubicBezTo>
                      <a:pt x="3541" y="12583"/>
                      <a:pt x="3878" y="12726"/>
                      <a:pt x="4184" y="12890"/>
                    </a:cubicBezTo>
                    <a:cubicBezTo>
                      <a:pt x="4531" y="13083"/>
                      <a:pt x="5307" y="13686"/>
                      <a:pt x="5184" y="14165"/>
                    </a:cubicBezTo>
                    <a:cubicBezTo>
                      <a:pt x="5143" y="14348"/>
                      <a:pt x="4990" y="14502"/>
                      <a:pt x="4817" y="14584"/>
                    </a:cubicBezTo>
                    <a:cubicBezTo>
                      <a:pt x="4643" y="14665"/>
                      <a:pt x="4449" y="14695"/>
                      <a:pt x="4255" y="14716"/>
                    </a:cubicBezTo>
                    <a:cubicBezTo>
                      <a:pt x="3847" y="14777"/>
                      <a:pt x="3429" y="14838"/>
                      <a:pt x="3010" y="14838"/>
                    </a:cubicBezTo>
                    <a:cubicBezTo>
                      <a:pt x="2919" y="14838"/>
                      <a:pt x="2837" y="14838"/>
                      <a:pt x="2745" y="14829"/>
                    </a:cubicBezTo>
                    <a:cubicBezTo>
                      <a:pt x="2235" y="14797"/>
                      <a:pt x="1724" y="14645"/>
                      <a:pt x="1347" y="14308"/>
                    </a:cubicBezTo>
                    <a:cubicBezTo>
                      <a:pt x="817" y="13849"/>
                      <a:pt x="612" y="13094"/>
                      <a:pt x="735" y="12410"/>
                    </a:cubicBezTo>
                    <a:cubicBezTo>
                      <a:pt x="806" y="12022"/>
                      <a:pt x="980" y="11634"/>
                      <a:pt x="1286" y="11389"/>
                    </a:cubicBezTo>
                    <a:cubicBezTo>
                      <a:pt x="1479" y="11236"/>
                      <a:pt x="1735" y="11144"/>
                      <a:pt x="1980" y="11144"/>
                    </a:cubicBezTo>
                    <a:close/>
                    <a:moveTo>
                      <a:pt x="18297" y="12359"/>
                    </a:moveTo>
                    <a:cubicBezTo>
                      <a:pt x="18512" y="12359"/>
                      <a:pt x="18563" y="12675"/>
                      <a:pt x="18635" y="12951"/>
                    </a:cubicBezTo>
                    <a:cubicBezTo>
                      <a:pt x="18757" y="13450"/>
                      <a:pt x="19257" y="13788"/>
                      <a:pt x="19410" y="14277"/>
                    </a:cubicBezTo>
                    <a:cubicBezTo>
                      <a:pt x="19563" y="14767"/>
                      <a:pt x="19328" y="15308"/>
                      <a:pt x="18920" y="15645"/>
                    </a:cubicBezTo>
                    <a:cubicBezTo>
                      <a:pt x="18522" y="15971"/>
                      <a:pt x="18002" y="16124"/>
                      <a:pt x="17481" y="16185"/>
                    </a:cubicBezTo>
                    <a:cubicBezTo>
                      <a:pt x="17267" y="16216"/>
                      <a:pt x="17043" y="16237"/>
                      <a:pt x="16818" y="16237"/>
                    </a:cubicBezTo>
                    <a:cubicBezTo>
                      <a:pt x="16308" y="16237"/>
                      <a:pt x="15798" y="16145"/>
                      <a:pt x="15338" y="15931"/>
                    </a:cubicBezTo>
                    <a:cubicBezTo>
                      <a:pt x="14675" y="15625"/>
                      <a:pt x="14144" y="15022"/>
                      <a:pt x="14032" y="14318"/>
                    </a:cubicBezTo>
                    <a:cubicBezTo>
                      <a:pt x="13981" y="13940"/>
                      <a:pt x="14072" y="13512"/>
                      <a:pt x="14379" y="13267"/>
                    </a:cubicBezTo>
                    <a:cubicBezTo>
                      <a:pt x="14573" y="13114"/>
                      <a:pt x="14818" y="13063"/>
                      <a:pt x="15073" y="13063"/>
                    </a:cubicBezTo>
                    <a:cubicBezTo>
                      <a:pt x="15317" y="13063"/>
                      <a:pt x="15573" y="13114"/>
                      <a:pt x="15807" y="13165"/>
                    </a:cubicBezTo>
                    <a:cubicBezTo>
                      <a:pt x="16083" y="13237"/>
                      <a:pt x="16389" y="13308"/>
                      <a:pt x="16675" y="13308"/>
                    </a:cubicBezTo>
                    <a:cubicBezTo>
                      <a:pt x="16879" y="13308"/>
                      <a:pt x="17073" y="13277"/>
                      <a:pt x="17247" y="13175"/>
                    </a:cubicBezTo>
                    <a:cubicBezTo>
                      <a:pt x="17563" y="13001"/>
                      <a:pt x="17746" y="12665"/>
                      <a:pt x="18032" y="12461"/>
                    </a:cubicBezTo>
                    <a:cubicBezTo>
                      <a:pt x="18145" y="12389"/>
                      <a:pt x="18226" y="12359"/>
                      <a:pt x="18297" y="12359"/>
                    </a:cubicBezTo>
                    <a:close/>
                    <a:moveTo>
                      <a:pt x="10123" y="14094"/>
                    </a:moveTo>
                    <a:cubicBezTo>
                      <a:pt x="10215" y="14094"/>
                      <a:pt x="10307" y="14124"/>
                      <a:pt x="10389" y="14165"/>
                    </a:cubicBezTo>
                    <a:cubicBezTo>
                      <a:pt x="10532" y="14237"/>
                      <a:pt x="10654" y="14339"/>
                      <a:pt x="10786" y="14430"/>
                    </a:cubicBezTo>
                    <a:cubicBezTo>
                      <a:pt x="11133" y="14665"/>
                      <a:pt x="11532" y="14777"/>
                      <a:pt x="11940" y="14777"/>
                    </a:cubicBezTo>
                    <a:cubicBezTo>
                      <a:pt x="12297" y="14777"/>
                      <a:pt x="12644" y="14695"/>
                      <a:pt x="12950" y="14512"/>
                    </a:cubicBezTo>
                    <a:cubicBezTo>
                      <a:pt x="13134" y="14410"/>
                      <a:pt x="13369" y="14246"/>
                      <a:pt x="13552" y="14246"/>
                    </a:cubicBezTo>
                    <a:cubicBezTo>
                      <a:pt x="13675" y="14246"/>
                      <a:pt x="13777" y="14318"/>
                      <a:pt x="13838" y="14502"/>
                    </a:cubicBezTo>
                    <a:cubicBezTo>
                      <a:pt x="13981" y="14971"/>
                      <a:pt x="14063" y="15389"/>
                      <a:pt x="14338" y="15798"/>
                    </a:cubicBezTo>
                    <a:cubicBezTo>
                      <a:pt x="14532" y="16094"/>
                      <a:pt x="14787" y="16421"/>
                      <a:pt x="14685" y="16757"/>
                    </a:cubicBezTo>
                    <a:cubicBezTo>
                      <a:pt x="14624" y="16972"/>
                      <a:pt x="14430" y="17104"/>
                      <a:pt x="14226" y="17155"/>
                    </a:cubicBezTo>
                    <a:cubicBezTo>
                      <a:pt x="14134" y="17176"/>
                      <a:pt x="14052" y="17185"/>
                      <a:pt x="13961" y="17185"/>
                    </a:cubicBezTo>
                    <a:cubicBezTo>
                      <a:pt x="13838" y="17185"/>
                      <a:pt x="13725" y="17176"/>
                      <a:pt x="13603" y="17165"/>
                    </a:cubicBezTo>
                    <a:cubicBezTo>
                      <a:pt x="13001" y="17094"/>
                      <a:pt x="12389" y="17022"/>
                      <a:pt x="11777" y="16951"/>
                    </a:cubicBezTo>
                    <a:cubicBezTo>
                      <a:pt x="11174" y="16879"/>
                      <a:pt x="10521" y="16777"/>
                      <a:pt x="10123" y="16298"/>
                    </a:cubicBezTo>
                    <a:cubicBezTo>
                      <a:pt x="9838" y="15951"/>
                      <a:pt x="9756" y="15471"/>
                      <a:pt x="9695" y="15012"/>
                    </a:cubicBezTo>
                    <a:cubicBezTo>
                      <a:pt x="9674" y="14849"/>
                      <a:pt x="9654" y="14686"/>
                      <a:pt x="9684" y="14522"/>
                    </a:cubicBezTo>
                    <a:cubicBezTo>
                      <a:pt x="9715" y="14369"/>
                      <a:pt x="9797" y="14206"/>
                      <a:pt x="9940" y="14135"/>
                    </a:cubicBezTo>
                    <a:cubicBezTo>
                      <a:pt x="10001" y="14114"/>
                      <a:pt x="10062" y="14094"/>
                      <a:pt x="10123" y="14094"/>
                    </a:cubicBezTo>
                    <a:close/>
                    <a:moveTo>
                      <a:pt x="5459" y="14553"/>
                    </a:moveTo>
                    <a:cubicBezTo>
                      <a:pt x="5633" y="14553"/>
                      <a:pt x="5827" y="14624"/>
                      <a:pt x="6001" y="14686"/>
                    </a:cubicBezTo>
                    <a:cubicBezTo>
                      <a:pt x="6357" y="14808"/>
                      <a:pt x="6735" y="14869"/>
                      <a:pt x="7103" y="14869"/>
                    </a:cubicBezTo>
                    <a:cubicBezTo>
                      <a:pt x="7235" y="14869"/>
                      <a:pt x="7358" y="14869"/>
                      <a:pt x="7491" y="14849"/>
                    </a:cubicBezTo>
                    <a:cubicBezTo>
                      <a:pt x="7797" y="14818"/>
                      <a:pt x="8154" y="14665"/>
                      <a:pt x="8491" y="14665"/>
                    </a:cubicBezTo>
                    <a:cubicBezTo>
                      <a:pt x="8562" y="14665"/>
                      <a:pt x="8634" y="14675"/>
                      <a:pt x="8705" y="14695"/>
                    </a:cubicBezTo>
                    <a:cubicBezTo>
                      <a:pt x="9296" y="14838"/>
                      <a:pt x="9552" y="16155"/>
                      <a:pt x="9215" y="16634"/>
                    </a:cubicBezTo>
                    <a:cubicBezTo>
                      <a:pt x="9083" y="16839"/>
                      <a:pt x="8847" y="16931"/>
                      <a:pt x="8623" y="17012"/>
                    </a:cubicBezTo>
                    <a:cubicBezTo>
                      <a:pt x="8174" y="17155"/>
                      <a:pt x="7704" y="17257"/>
                      <a:pt x="7235" y="17257"/>
                    </a:cubicBezTo>
                    <a:cubicBezTo>
                      <a:pt x="6940" y="17257"/>
                      <a:pt x="6633" y="17217"/>
                      <a:pt x="6348" y="17114"/>
                    </a:cubicBezTo>
                    <a:cubicBezTo>
                      <a:pt x="5613" y="16859"/>
                      <a:pt x="4970" y="16145"/>
                      <a:pt x="4929" y="15308"/>
                    </a:cubicBezTo>
                    <a:cubicBezTo>
                      <a:pt x="4919" y="15063"/>
                      <a:pt x="4980" y="14788"/>
                      <a:pt x="5164" y="14645"/>
                    </a:cubicBezTo>
                    <a:cubicBezTo>
                      <a:pt x="5255" y="14584"/>
                      <a:pt x="5357" y="14553"/>
                      <a:pt x="5459" y="14553"/>
                    </a:cubicBezTo>
                    <a:close/>
                    <a:moveTo>
                      <a:pt x="1408" y="14981"/>
                    </a:moveTo>
                    <a:cubicBezTo>
                      <a:pt x="1541" y="14981"/>
                      <a:pt x="1653" y="15042"/>
                      <a:pt x="1776" y="15094"/>
                    </a:cubicBezTo>
                    <a:cubicBezTo>
                      <a:pt x="2275" y="15318"/>
                      <a:pt x="2826" y="15441"/>
                      <a:pt x="3368" y="15441"/>
                    </a:cubicBezTo>
                    <a:cubicBezTo>
                      <a:pt x="3418" y="15441"/>
                      <a:pt x="3480" y="15441"/>
                      <a:pt x="3531" y="15430"/>
                    </a:cubicBezTo>
                    <a:cubicBezTo>
                      <a:pt x="3684" y="15430"/>
                      <a:pt x="3827" y="15410"/>
                      <a:pt x="3969" y="15389"/>
                    </a:cubicBezTo>
                    <a:cubicBezTo>
                      <a:pt x="4072" y="15380"/>
                      <a:pt x="4276" y="15287"/>
                      <a:pt x="4388" y="15287"/>
                    </a:cubicBezTo>
                    <a:lnTo>
                      <a:pt x="4429" y="15287"/>
                    </a:lnTo>
                    <a:cubicBezTo>
                      <a:pt x="4572" y="15328"/>
                      <a:pt x="4613" y="15900"/>
                      <a:pt x="4663" y="16083"/>
                    </a:cubicBezTo>
                    <a:cubicBezTo>
                      <a:pt x="4725" y="16349"/>
                      <a:pt x="4745" y="16665"/>
                      <a:pt x="4582" y="16879"/>
                    </a:cubicBezTo>
                    <a:cubicBezTo>
                      <a:pt x="4459" y="17022"/>
                      <a:pt x="4276" y="17094"/>
                      <a:pt x="4103" y="17155"/>
                    </a:cubicBezTo>
                    <a:cubicBezTo>
                      <a:pt x="3725" y="17278"/>
                      <a:pt x="3316" y="17359"/>
                      <a:pt x="2929" y="17359"/>
                    </a:cubicBezTo>
                    <a:cubicBezTo>
                      <a:pt x="2622" y="17359"/>
                      <a:pt x="2316" y="17308"/>
                      <a:pt x="2030" y="17196"/>
                    </a:cubicBezTo>
                    <a:cubicBezTo>
                      <a:pt x="1377" y="16941"/>
                      <a:pt x="857" y="16278"/>
                      <a:pt x="919" y="15573"/>
                    </a:cubicBezTo>
                    <a:cubicBezTo>
                      <a:pt x="949" y="15308"/>
                      <a:pt x="1112" y="15002"/>
                      <a:pt x="1388" y="14981"/>
                    </a:cubicBezTo>
                    <a:close/>
                    <a:moveTo>
                      <a:pt x="0" y="0"/>
                    </a:moveTo>
                    <a:lnTo>
                      <a:pt x="0" y="17523"/>
                    </a:lnTo>
                    <a:lnTo>
                      <a:pt x="19930" y="17523"/>
                    </a:lnTo>
                    <a:cubicBezTo>
                      <a:pt x="19542" y="17400"/>
                      <a:pt x="19124" y="17155"/>
                      <a:pt x="19084" y="16757"/>
                    </a:cubicBezTo>
                    <a:cubicBezTo>
                      <a:pt x="19043" y="16369"/>
                      <a:pt x="19379" y="16063"/>
                      <a:pt x="19563" y="15727"/>
                    </a:cubicBezTo>
                    <a:cubicBezTo>
                      <a:pt x="19746" y="15380"/>
                      <a:pt x="19787" y="14940"/>
                      <a:pt x="20063" y="14655"/>
                    </a:cubicBezTo>
                    <a:cubicBezTo>
                      <a:pt x="20390" y="14318"/>
                      <a:pt x="20920" y="14328"/>
                      <a:pt x="21369" y="14185"/>
                    </a:cubicBezTo>
                    <a:cubicBezTo>
                      <a:pt x="22216" y="13930"/>
                      <a:pt x="22798" y="13134"/>
                      <a:pt x="23645" y="12920"/>
                    </a:cubicBezTo>
                    <a:cubicBezTo>
                      <a:pt x="23696" y="12910"/>
                      <a:pt x="23757" y="12899"/>
                      <a:pt x="23808" y="12899"/>
                    </a:cubicBezTo>
                    <a:cubicBezTo>
                      <a:pt x="24472" y="12899"/>
                      <a:pt x="25135" y="13849"/>
                      <a:pt x="25411" y="14339"/>
                    </a:cubicBezTo>
                    <a:cubicBezTo>
                      <a:pt x="25727" y="14879"/>
                      <a:pt x="25880" y="15522"/>
                      <a:pt x="25767" y="16135"/>
                    </a:cubicBezTo>
                    <a:cubicBezTo>
                      <a:pt x="25665" y="16706"/>
                      <a:pt x="25318" y="17237"/>
                      <a:pt x="24819" y="17523"/>
                    </a:cubicBezTo>
                    <a:lnTo>
                      <a:pt x="26278" y="17523"/>
                    </a:lnTo>
                    <a:lnTo>
                      <a:pt x="26278" y="13206"/>
                    </a:lnTo>
                    <a:cubicBezTo>
                      <a:pt x="26227" y="13226"/>
                      <a:pt x="26186" y="13226"/>
                      <a:pt x="26135" y="13226"/>
                    </a:cubicBezTo>
                    <a:cubicBezTo>
                      <a:pt x="25890" y="13226"/>
                      <a:pt x="25625" y="13053"/>
                      <a:pt x="25451" y="12940"/>
                    </a:cubicBezTo>
                    <a:cubicBezTo>
                      <a:pt x="25084" y="12695"/>
                      <a:pt x="24604" y="12502"/>
                      <a:pt x="24339" y="12144"/>
                    </a:cubicBezTo>
                    <a:cubicBezTo>
                      <a:pt x="24145" y="11899"/>
                      <a:pt x="24073" y="11573"/>
                      <a:pt x="24012" y="11267"/>
                    </a:cubicBezTo>
                    <a:cubicBezTo>
                      <a:pt x="23931" y="10828"/>
                      <a:pt x="23839" y="10368"/>
                      <a:pt x="23900" y="9919"/>
                    </a:cubicBezTo>
                    <a:cubicBezTo>
                      <a:pt x="23962" y="9440"/>
                      <a:pt x="24196" y="8981"/>
                      <a:pt x="24125" y="8511"/>
                    </a:cubicBezTo>
                    <a:cubicBezTo>
                      <a:pt x="24073" y="8164"/>
                      <a:pt x="23869" y="7848"/>
                      <a:pt x="23921" y="7501"/>
                    </a:cubicBezTo>
                    <a:cubicBezTo>
                      <a:pt x="23971" y="7113"/>
                      <a:pt x="24380" y="6828"/>
                      <a:pt x="24778" y="6828"/>
                    </a:cubicBezTo>
                    <a:cubicBezTo>
                      <a:pt x="25176" y="6828"/>
                      <a:pt x="25543" y="7052"/>
                      <a:pt x="25808" y="7348"/>
                    </a:cubicBezTo>
                    <a:cubicBezTo>
                      <a:pt x="26012" y="7583"/>
                      <a:pt x="26166" y="7858"/>
                      <a:pt x="26278" y="8154"/>
                    </a:cubicBezTo>
                    <a:lnTo>
                      <a:pt x="26278" y="0"/>
                    </a:lnTo>
                    <a:lnTo>
                      <a:pt x="24615" y="0"/>
                    </a:lnTo>
                    <a:cubicBezTo>
                      <a:pt x="24869" y="113"/>
                      <a:pt x="25073" y="286"/>
                      <a:pt x="25216" y="521"/>
                    </a:cubicBezTo>
                    <a:cubicBezTo>
                      <a:pt x="25370" y="786"/>
                      <a:pt x="25288" y="1092"/>
                      <a:pt x="25043" y="1266"/>
                    </a:cubicBezTo>
                    <a:cubicBezTo>
                      <a:pt x="24900" y="1368"/>
                      <a:pt x="24737" y="1388"/>
                      <a:pt x="24574" y="1388"/>
                    </a:cubicBezTo>
                    <a:cubicBezTo>
                      <a:pt x="24492" y="1388"/>
                      <a:pt x="24420" y="1378"/>
                      <a:pt x="24339" y="1378"/>
                    </a:cubicBezTo>
                    <a:cubicBezTo>
                      <a:pt x="24268" y="1368"/>
                      <a:pt x="24186" y="1368"/>
                      <a:pt x="24114" y="1368"/>
                    </a:cubicBezTo>
                    <a:lnTo>
                      <a:pt x="24023" y="1368"/>
                    </a:lnTo>
                    <a:cubicBezTo>
                      <a:pt x="23574" y="1399"/>
                      <a:pt x="23125" y="1531"/>
                      <a:pt x="22737" y="1766"/>
                    </a:cubicBezTo>
                    <a:cubicBezTo>
                      <a:pt x="22624" y="1837"/>
                      <a:pt x="22502" y="1919"/>
                      <a:pt x="22370" y="1919"/>
                    </a:cubicBezTo>
                    <a:cubicBezTo>
                      <a:pt x="22359" y="1919"/>
                      <a:pt x="22359" y="1919"/>
                      <a:pt x="22349" y="1909"/>
                    </a:cubicBezTo>
                    <a:cubicBezTo>
                      <a:pt x="22155" y="1898"/>
                      <a:pt x="22032" y="1725"/>
                      <a:pt x="21900" y="1592"/>
                    </a:cubicBezTo>
                    <a:cubicBezTo>
                      <a:pt x="21665" y="1337"/>
                      <a:pt x="21359" y="1154"/>
                      <a:pt x="21032" y="1061"/>
                    </a:cubicBezTo>
                    <a:cubicBezTo>
                      <a:pt x="20880" y="1021"/>
                      <a:pt x="20716" y="1000"/>
                      <a:pt x="20573" y="939"/>
                    </a:cubicBezTo>
                    <a:cubicBezTo>
                      <a:pt x="20431" y="878"/>
                      <a:pt x="20288" y="766"/>
                      <a:pt x="20257" y="612"/>
                    </a:cubicBezTo>
                    <a:cubicBezTo>
                      <a:pt x="20206" y="439"/>
                      <a:pt x="20308" y="256"/>
                      <a:pt x="20440" y="154"/>
                    </a:cubicBezTo>
                    <a:cubicBezTo>
                      <a:pt x="20522" y="82"/>
                      <a:pt x="20624" y="41"/>
                      <a:pt x="20726" y="0"/>
                    </a:cubicBezTo>
                    <a:close/>
                  </a:path>
                </a:pathLst>
              </a:custGeom>
              <a:solidFill>
                <a:srgbClr val="FFFFFF">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58" name="Google Shape;3158;p47"/>
              <p:cNvSpPr/>
              <p:nvPr/>
            </p:nvSpPr>
            <p:spPr>
              <a:xfrm>
                <a:off x="928875" y="793050"/>
                <a:ext cx="1888800" cy="1888800"/>
              </a:xfrm>
              <a:prstGeom prst="ellipse">
                <a:avLst/>
              </a:prstGeom>
              <a:gradFill>
                <a:gsLst>
                  <a:gs pos="0">
                    <a:schemeClr val="accent4"/>
                  </a:gs>
                  <a:gs pos="100000">
                    <a:schemeClr val="accent3"/>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nvGrpSpPr>
              <p:cNvPr id="3159" name="Google Shape;3159;p47"/>
              <p:cNvGrpSpPr/>
              <p:nvPr/>
            </p:nvGrpSpPr>
            <p:grpSpPr>
              <a:xfrm>
                <a:off x="1264183" y="1350258"/>
                <a:ext cx="1252201" cy="2436663"/>
                <a:chOff x="4389325" y="4502325"/>
                <a:chExt cx="500500" cy="973925"/>
              </a:xfrm>
            </p:grpSpPr>
            <p:sp>
              <p:nvSpPr>
                <p:cNvPr id="3160" name="Google Shape;3160;p47"/>
                <p:cNvSpPr/>
                <p:nvPr/>
              </p:nvSpPr>
              <p:spPr>
                <a:xfrm>
                  <a:off x="4772500" y="4568575"/>
                  <a:ext cx="23425" cy="16425"/>
                </a:xfrm>
                <a:custGeom>
                  <a:avLst/>
                  <a:gdLst/>
                  <a:ahLst/>
                  <a:cxnLst/>
                  <a:rect l="l" t="t" r="r" b="b"/>
                  <a:pathLst>
                    <a:path w="937" h="657" extrusionOk="0">
                      <a:moveTo>
                        <a:pt x="0" y="1"/>
                      </a:moveTo>
                      <a:lnTo>
                        <a:pt x="0" y="1"/>
                      </a:lnTo>
                      <a:cubicBezTo>
                        <a:pt x="42" y="95"/>
                        <a:pt x="74" y="167"/>
                        <a:pt x="136" y="261"/>
                      </a:cubicBezTo>
                      <a:cubicBezTo>
                        <a:pt x="188" y="365"/>
                        <a:pt x="250" y="438"/>
                        <a:pt x="323" y="521"/>
                      </a:cubicBezTo>
                      <a:cubicBezTo>
                        <a:pt x="375" y="562"/>
                        <a:pt x="427" y="615"/>
                        <a:pt x="469" y="656"/>
                      </a:cubicBezTo>
                      <a:cubicBezTo>
                        <a:pt x="615" y="562"/>
                        <a:pt x="770" y="490"/>
                        <a:pt x="937" y="428"/>
                      </a:cubicBezTo>
                      <a:cubicBezTo>
                        <a:pt x="625" y="271"/>
                        <a:pt x="323" y="12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1" name="Google Shape;3161;p47"/>
                <p:cNvSpPr/>
                <p:nvPr/>
              </p:nvSpPr>
              <p:spPr>
                <a:xfrm>
                  <a:off x="4531950" y="4825000"/>
                  <a:ext cx="25" cy="25"/>
                </a:xfrm>
                <a:custGeom>
                  <a:avLst/>
                  <a:gdLst/>
                  <a:ahLst/>
                  <a:cxnLst/>
                  <a:rect l="l" t="t" r="r" b="b"/>
                  <a:pathLst>
                    <a:path w="1" h="1" extrusionOk="0">
                      <a:moveTo>
                        <a:pt x="1" y="0"/>
                      </a:moveTo>
                      <a:lnTo>
                        <a:pt x="1" y="0"/>
                      </a:lnTo>
                      <a:lnTo>
                        <a:pt x="1"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2" name="Google Shape;3162;p47"/>
                <p:cNvSpPr/>
                <p:nvPr/>
              </p:nvSpPr>
              <p:spPr>
                <a:xfrm>
                  <a:off x="4588900" y="5066325"/>
                  <a:ext cx="300" cy="475"/>
                </a:xfrm>
                <a:custGeom>
                  <a:avLst/>
                  <a:gdLst/>
                  <a:ahLst/>
                  <a:cxnLst/>
                  <a:rect l="l" t="t" r="r" b="b"/>
                  <a:pathLst>
                    <a:path w="12" h="19" extrusionOk="0">
                      <a:moveTo>
                        <a:pt x="11" y="1"/>
                      </a:moveTo>
                      <a:cubicBezTo>
                        <a:pt x="11" y="11"/>
                        <a:pt x="11" y="11"/>
                        <a:pt x="0" y="11"/>
                      </a:cubicBezTo>
                      <a:cubicBezTo>
                        <a:pt x="0" y="16"/>
                        <a:pt x="0" y="19"/>
                        <a:pt x="2" y="19"/>
                      </a:cubicBezTo>
                      <a:cubicBezTo>
                        <a:pt x="3" y="19"/>
                        <a:pt x="6" y="16"/>
                        <a:pt x="11" y="11"/>
                      </a:cubicBezTo>
                      <a:lnTo>
                        <a:pt x="11"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3" name="Google Shape;3163;p47"/>
                <p:cNvSpPr/>
                <p:nvPr/>
              </p:nvSpPr>
              <p:spPr>
                <a:xfrm>
                  <a:off x="4496075" y="4520475"/>
                  <a:ext cx="116775" cy="83775"/>
                </a:xfrm>
                <a:custGeom>
                  <a:avLst/>
                  <a:gdLst/>
                  <a:ahLst/>
                  <a:cxnLst/>
                  <a:rect l="l" t="t" r="r" b="b"/>
                  <a:pathLst>
                    <a:path w="4671" h="3351" extrusionOk="0">
                      <a:moveTo>
                        <a:pt x="0" y="1"/>
                      </a:moveTo>
                      <a:cubicBezTo>
                        <a:pt x="354" y="521"/>
                        <a:pt x="676" y="1030"/>
                        <a:pt x="999" y="1561"/>
                      </a:cubicBezTo>
                      <a:cubicBezTo>
                        <a:pt x="1175" y="1831"/>
                        <a:pt x="1352" y="2112"/>
                        <a:pt x="1519" y="2382"/>
                      </a:cubicBezTo>
                      <a:cubicBezTo>
                        <a:pt x="1727" y="2705"/>
                        <a:pt x="1914" y="3027"/>
                        <a:pt x="2111" y="3350"/>
                      </a:cubicBezTo>
                      <a:cubicBezTo>
                        <a:pt x="2538" y="2726"/>
                        <a:pt x="3142" y="2289"/>
                        <a:pt x="3859" y="2029"/>
                      </a:cubicBezTo>
                      <a:cubicBezTo>
                        <a:pt x="4119" y="1935"/>
                        <a:pt x="4390" y="1873"/>
                        <a:pt x="4670" y="1831"/>
                      </a:cubicBezTo>
                      <a:lnTo>
                        <a:pt x="4234" y="1644"/>
                      </a:lnTo>
                      <a:cubicBezTo>
                        <a:pt x="3683" y="1415"/>
                        <a:pt x="3121" y="1196"/>
                        <a:pt x="2559" y="968"/>
                      </a:cubicBezTo>
                      <a:lnTo>
                        <a:pt x="2548" y="968"/>
                      </a:lnTo>
                      <a:cubicBezTo>
                        <a:pt x="1987" y="750"/>
                        <a:pt x="1415" y="531"/>
                        <a:pt x="842" y="323"/>
                      </a:cubicBezTo>
                      <a:cubicBezTo>
                        <a:pt x="562" y="209"/>
                        <a:pt x="281" y="11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4" name="Google Shape;3164;p47"/>
                <p:cNvSpPr/>
                <p:nvPr/>
              </p:nvSpPr>
              <p:spPr>
                <a:xfrm>
                  <a:off x="4404000" y="4524650"/>
                  <a:ext cx="74400" cy="119125"/>
                </a:xfrm>
                <a:custGeom>
                  <a:avLst/>
                  <a:gdLst/>
                  <a:ahLst/>
                  <a:cxnLst/>
                  <a:rect l="l" t="t" r="r" b="b"/>
                  <a:pathLst>
                    <a:path w="2976" h="4765" extrusionOk="0">
                      <a:moveTo>
                        <a:pt x="2976" y="0"/>
                      </a:moveTo>
                      <a:lnTo>
                        <a:pt x="2976" y="0"/>
                      </a:lnTo>
                      <a:cubicBezTo>
                        <a:pt x="2736" y="354"/>
                        <a:pt x="2487" y="687"/>
                        <a:pt x="2258" y="1040"/>
                      </a:cubicBezTo>
                      <a:cubicBezTo>
                        <a:pt x="1946" y="1498"/>
                        <a:pt x="1654" y="1966"/>
                        <a:pt x="1363" y="2444"/>
                      </a:cubicBezTo>
                      <a:cubicBezTo>
                        <a:pt x="1270" y="2580"/>
                        <a:pt x="1187" y="2725"/>
                        <a:pt x="1093" y="2871"/>
                      </a:cubicBezTo>
                      <a:cubicBezTo>
                        <a:pt x="895" y="3204"/>
                        <a:pt x="697" y="3537"/>
                        <a:pt x="510" y="3870"/>
                      </a:cubicBezTo>
                      <a:cubicBezTo>
                        <a:pt x="375" y="4109"/>
                        <a:pt x="230" y="4348"/>
                        <a:pt x="94" y="4587"/>
                      </a:cubicBezTo>
                      <a:cubicBezTo>
                        <a:pt x="63" y="4649"/>
                        <a:pt x="32" y="4702"/>
                        <a:pt x="1" y="4764"/>
                      </a:cubicBezTo>
                      <a:cubicBezTo>
                        <a:pt x="281" y="4598"/>
                        <a:pt x="593" y="4473"/>
                        <a:pt x="926" y="4400"/>
                      </a:cubicBezTo>
                      <a:cubicBezTo>
                        <a:pt x="1166" y="4348"/>
                        <a:pt x="1405" y="4317"/>
                        <a:pt x="1644" y="4307"/>
                      </a:cubicBezTo>
                      <a:cubicBezTo>
                        <a:pt x="1702" y="4307"/>
                        <a:pt x="1763" y="4306"/>
                        <a:pt x="1826" y="4306"/>
                      </a:cubicBezTo>
                      <a:cubicBezTo>
                        <a:pt x="1978" y="4306"/>
                        <a:pt x="2139" y="4311"/>
                        <a:pt x="2278" y="4348"/>
                      </a:cubicBezTo>
                      <a:cubicBezTo>
                        <a:pt x="2352" y="3880"/>
                        <a:pt x="2424" y="3412"/>
                        <a:pt x="2487" y="2943"/>
                      </a:cubicBezTo>
                      <a:cubicBezTo>
                        <a:pt x="2643" y="1956"/>
                        <a:pt x="2799" y="978"/>
                        <a:pt x="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5" name="Google Shape;3165;p47"/>
                <p:cNvSpPr/>
                <p:nvPr/>
              </p:nvSpPr>
              <p:spPr>
                <a:xfrm>
                  <a:off x="4621675" y="5183100"/>
                  <a:ext cx="48125" cy="33325"/>
                </a:xfrm>
                <a:custGeom>
                  <a:avLst/>
                  <a:gdLst/>
                  <a:ahLst/>
                  <a:cxnLst/>
                  <a:rect l="l" t="t" r="r" b="b"/>
                  <a:pathLst>
                    <a:path w="1925" h="1333" extrusionOk="0">
                      <a:moveTo>
                        <a:pt x="0" y="1"/>
                      </a:moveTo>
                      <a:cubicBezTo>
                        <a:pt x="104" y="396"/>
                        <a:pt x="323" y="750"/>
                        <a:pt x="645" y="988"/>
                      </a:cubicBezTo>
                      <a:cubicBezTo>
                        <a:pt x="864" y="1145"/>
                        <a:pt x="1114" y="1259"/>
                        <a:pt x="1373" y="1300"/>
                      </a:cubicBezTo>
                      <a:cubicBezTo>
                        <a:pt x="1509" y="1332"/>
                        <a:pt x="1644" y="1332"/>
                        <a:pt x="1768" y="1332"/>
                      </a:cubicBezTo>
                      <a:cubicBezTo>
                        <a:pt x="1821" y="1332"/>
                        <a:pt x="1872" y="1321"/>
                        <a:pt x="1925" y="1311"/>
                      </a:cubicBezTo>
                      <a:cubicBezTo>
                        <a:pt x="1436" y="697"/>
                        <a:pt x="760" y="209"/>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6" name="Google Shape;3166;p47"/>
                <p:cNvSpPr/>
                <p:nvPr/>
              </p:nvSpPr>
              <p:spPr>
                <a:xfrm>
                  <a:off x="4525200" y="4631950"/>
                  <a:ext cx="243950" cy="43200"/>
                </a:xfrm>
                <a:custGeom>
                  <a:avLst/>
                  <a:gdLst/>
                  <a:ahLst/>
                  <a:cxnLst/>
                  <a:rect l="l" t="t" r="r" b="b"/>
                  <a:pathLst>
                    <a:path w="9758" h="1728" extrusionOk="0">
                      <a:moveTo>
                        <a:pt x="5261" y="0"/>
                      </a:moveTo>
                      <a:cubicBezTo>
                        <a:pt x="4284" y="0"/>
                        <a:pt x="3308" y="47"/>
                        <a:pt x="2340" y="139"/>
                      </a:cubicBezTo>
                      <a:cubicBezTo>
                        <a:pt x="1591" y="212"/>
                        <a:pt x="832" y="316"/>
                        <a:pt x="93" y="451"/>
                      </a:cubicBezTo>
                      <a:cubicBezTo>
                        <a:pt x="63" y="451"/>
                        <a:pt x="31" y="461"/>
                        <a:pt x="0" y="461"/>
                      </a:cubicBezTo>
                      <a:cubicBezTo>
                        <a:pt x="42" y="586"/>
                        <a:pt x="73" y="701"/>
                        <a:pt x="114" y="815"/>
                      </a:cubicBezTo>
                      <a:lnTo>
                        <a:pt x="302" y="1408"/>
                      </a:lnTo>
                      <a:cubicBezTo>
                        <a:pt x="437" y="1418"/>
                        <a:pt x="572" y="1429"/>
                        <a:pt x="718" y="1439"/>
                      </a:cubicBezTo>
                      <a:cubicBezTo>
                        <a:pt x="2850" y="1606"/>
                        <a:pt x="4983" y="1700"/>
                        <a:pt x="7115" y="1721"/>
                      </a:cubicBezTo>
                      <a:cubicBezTo>
                        <a:pt x="7424" y="1724"/>
                        <a:pt x="7735" y="1728"/>
                        <a:pt x="8047" y="1728"/>
                      </a:cubicBezTo>
                      <a:cubicBezTo>
                        <a:pt x="8618" y="1728"/>
                        <a:pt x="9192" y="1716"/>
                        <a:pt x="9758" y="1668"/>
                      </a:cubicBezTo>
                      <a:cubicBezTo>
                        <a:pt x="9664" y="1533"/>
                        <a:pt x="9580" y="1388"/>
                        <a:pt x="9518" y="1231"/>
                      </a:cubicBezTo>
                      <a:cubicBezTo>
                        <a:pt x="9393" y="930"/>
                        <a:pt x="9321" y="607"/>
                        <a:pt x="9310" y="274"/>
                      </a:cubicBezTo>
                      <a:cubicBezTo>
                        <a:pt x="8519" y="202"/>
                        <a:pt x="7719" y="87"/>
                        <a:pt x="6928" y="45"/>
                      </a:cubicBezTo>
                      <a:cubicBezTo>
                        <a:pt x="6373" y="15"/>
                        <a:pt x="5817" y="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7" name="Google Shape;3167;p47"/>
                <p:cNvSpPr/>
                <p:nvPr/>
              </p:nvSpPr>
              <p:spPr>
                <a:xfrm>
                  <a:off x="4787325" y="4828900"/>
                  <a:ext cx="25" cy="25"/>
                </a:xfrm>
                <a:custGeom>
                  <a:avLst/>
                  <a:gdLst/>
                  <a:ahLst/>
                  <a:cxnLst/>
                  <a:rect l="l" t="t" r="r" b="b"/>
                  <a:pathLst>
                    <a:path w="1" h="1" extrusionOk="0">
                      <a:moveTo>
                        <a:pt x="1" y="1"/>
                      </a:moveTo>
                      <a:lnTo>
                        <a:pt x="1" y="1"/>
                      </a:lnTo>
                      <a:lnTo>
                        <a:pt x="1"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8" name="Google Shape;3168;p47"/>
                <p:cNvSpPr/>
                <p:nvPr/>
              </p:nvSpPr>
              <p:spPr>
                <a:xfrm>
                  <a:off x="4620625" y="5258525"/>
                  <a:ext cx="54625" cy="59375"/>
                </a:xfrm>
                <a:custGeom>
                  <a:avLst/>
                  <a:gdLst/>
                  <a:ahLst/>
                  <a:cxnLst/>
                  <a:rect l="l" t="t" r="r" b="b"/>
                  <a:pathLst>
                    <a:path w="2185" h="2375" extrusionOk="0">
                      <a:moveTo>
                        <a:pt x="916" y="0"/>
                      </a:moveTo>
                      <a:lnTo>
                        <a:pt x="916" y="0"/>
                      </a:lnTo>
                      <a:cubicBezTo>
                        <a:pt x="927" y="31"/>
                        <a:pt x="947" y="63"/>
                        <a:pt x="968" y="83"/>
                      </a:cubicBezTo>
                      <a:cubicBezTo>
                        <a:pt x="1020" y="177"/>
                        <a:pt x="1072" y="281"/>
                        <a:pt x="1041" y="385"/>
                      </a:cubicBezTo>
                      <a:cubicBezTo>
                        <a:pt x="1026" y="460"/>
                        <a:pt x="967" y="492"/>
                        <a:pt x="900" y="492"/>
                      </a:cubicBezTo>
                      <a:cubicBezTo>
                        <a:pt x="875" y="492"/>
                        <a:pt x="848" y="487"/>
                        <a:pt x="823" y="479"/>
                      </a:cubicBezTo>
                      <a:cubicBezTo>
                        <a:pt x="729" y="437"/>
                        <a:pt x="698" y="322"/>
                        <a:pt x="645" y="239"/>
                      </a:cubicBezTo>
                      <a:cubicBezTo>
                        <a:pt x="635" y="208"/>
                        <a:pt x="604" y="167"/>
                        <a:pt x="583" y="135"/>
                      </a:cubicBezTo>
                      <a:cubicBezTo>
                        <a:pt x="437" y="302"/>
                        <a:pt x="282" y="468"/>
                        <a:pt x="178" y="697"/>
                      </a:cubicBezTo>
                      <a:cubicBezTo>
                        <a:pt x="63" y="936"/>
                        <a:pt x="0" y="1228"/>
                        <a:pt x="63" y="1498"/>
                      </a:cubicBezTo>
                      <a:cubicBezTo>
                        <a:pt x="157" y="1924"/>
                        <a:pt x="511" y="2330"/>
                        <a:pt x="947" y="2372"/>
                      </a:cubicBezTo>
                      <a:cubicBezTo>
                        <a:pt x="972" y="2374"/>
                        <a:pt x="996" y="2375"/>
                        <a:pt x="1020" y="2375"/>
                      </a:cubicBezTo>
                      <a:cubicBezTo>
                        <a:pt x="1415" y="2375"/>
                        <a:pt x="1831" y="2140"/>
                        <a:pt x="1998" y="1758"/>
                      </a:cubicBezTo>
                      <a:cubicBezTo>
                        <a:pt x="2185" y="1311"/>
                        <a:pt x="2060" y="749"/>
                        <a:pt x="1727" y="406"/>
                      </a:cubicBezTo>
                      <a:cubicBezTo>
                        <a:pt x="1519" y="188"/>
                        <a:pt x="1218" y="52"/>
                        <a:pt x="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69" name="Google Shape;3169;p47"/>
                <p:cNvSpPr/>
                <p:nvPr/>
              </p:nvSpPr>
              <p:spPr>
                <a:xfrm>
                  <a:off x="4589175" y="5066325"/>
                  <a:ext cx="25" cy="25"/>
                </a:xfrm>
                <a:custGeom>
                  <a:avLst/>
                  <a:gdLst/>
                  <a:ahLst/>
                  <a:cxnLst/>
                  <a:rect l="l" t="t" r="r" b="b"/>
                  <a:pathLst>
                    <a:path w="1" h="1" extrusionOk="0">
                      <a:moveTo>
                        <a:pt x="0" y="1"/>
                      </a:moveTo>
                      <a:lnTo>
                        <a:pt x="0" y="1"/>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0" name="Google Shape;3170;p47"/>
                <p:cNvSpPr/>
                <p:nvPr/>
              </p:nvSpPr>
              <p:spPr>
                <a:xfrm>
                  <a:off x="4531675" y="4825000"/>
                  <a:ext cx="300" cy="300"/>
                </a:xfrm>
                <a:custGeom>
                  <a:avLst/>
                  <a:gdLst/>
                  <a:ahLst/>
                  <a:cxnLst/>
                  <a:rect l="l" t="t" r="r" b="b"/>
                  <a:pathLst>
                    <a:path w="12" h="12" extrusionOk="0">
                      <a:moveTo>
                        <a:pt x="12" y="0"/>
                      </a:moveTo>
                      <a:lnTo>
                        <a:pt x="1" y="11"/>
                      </a:lnTo>
                      <a:cubicBezTo>
                        <a:pt x="12" y="11"/>
                        <a:pt x="12" y="11"/>
                        <a:pt x="12" y="0"/>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1" name="Google Shape;3171;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2" name="Google Shape;3172;p47"/>
                <p:cNvSpPr/>
                <p:nvPr/>
              </p:nvSpPr>
              <p:spPr>
                <a:xfrm>
                  <a:off x="4522850" y="4825275"/>
                  <a:ext cx="25" cy="25"/>
                </a:xfrm>
                <a:custGeom>
                  <a:avLst/>
                  <a:gdLst/>
                  <a:ahLst/>
                  <a:cxnLst/>
                  <a:rect l="l" t="t" r="r" b="b"/>
                  <a:pathLst>
                    <a:path w="1" h="1" extrusionOk="0">
                      <a:moveTo>
                        <a:pt x="0" y="0"/>
                      </a:move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3" name="Google Shape;3173;p47"/>
                <p:cNvSpPr/>
                <p:nvPr/>
              </p:nvSpPr>
              <p:spPr>
                <a:xfrm>
                  <a:off x="4462000" y="4663250"/>
                  <a:ext cx="390625" cy="796750"/>
                </a:xfrm>
                <a:custGeom>
                  <a:avLst/>
                  <a:gdLst/>
                  <a:ahLst/>
                  <a:cxnLst/>
                  <a:rect l="l" t="t" r="r" b="b"/>
                  <a:pathLst>
                    <a:path w="15625" h="31870" extrusionOk="0">
                      <a:moveTo>
                        <a:pt x="416" y="0"/>
                      </a:moveTo>
                      <a:cubicBezTo>
                        <a:pt x="406" y="177"/>
                        <a:pt x="395" y="344"/>
                        <a:pt x="365" y="510"/>
                      </a:cubicBezTo>
                      <a:cubicBezTo>
                        <a:pt x="323" y="801"/>
                        <a:pt x="291" y="1093"/>
                        <a:pt x="261" y="1384"/>
                      </a:cubicBezTo>
                      <a:cubicBezTo>
                        <a:pt x="198" y="1946"/>
                        <a:pt x="136" y="2517"/>
                        <a:pt x="104" y="3090"/>
                      </a:cubicBezTo>
                      <a:cubicBezTo>
                        <a:pt x="21" y="4244"/>
                        <a:pt x="0" y="5409"/>
                        <a:pt x="32" y="6574"/>
                      </a:cubicBezTo>
                      <a:cubicBezTo>
                        <a:pt x="104" y="8634"/>
                        <a:pt x="365" y="10694"/>
                        <a:pt x="811" y="12712"/>
                      </a:cubicBezTo>
                      <a:cubicBezTo>
                        <a:pt x="1051" y="13721"/>
                        <a:pt x="1322" y="14720"/>
                        <a:pt x="1654" y="15697"/>
                      </a:cubicBezTo>
                      <a:cubicBezTo>
                        <a:pt x="1987" y="16717"/>
                        <a:pt x="2372" y="17705"/>
                        <a:pt x="2736" y="18703"/>
                      </a:cubicBezTo>
                      <a:cubicBezTo>
                        <a:pt x="3444" y="20680"/>
                        <a:pt x="4047" y="22771"/>
                        <a:pt x="3818" y="24893"/>
                      </a:cubicBezTo>
                      <a:cubicBezTo>
                        <a:pt x="3756" y="25423"/>
                        <a:pt x="3652" y="25954"/>
                        <a:pt x="3485" y="26463"/>
                      </a:cubicBezTo>
                      <a:cubicBezTo>
                        <a:pt x="3319" y="26963"/>
                        <a:pt x="3121" y="27441"/>
                        <a:pt x="2944" y="27931"/>
                      </a:cubicBezTo>
                      <a:cubicBezTo>
                        <a:pt x="2601" y="28867"/>
                        <a:pt x="2362" y="29865"/>
                        <a:pt x="2695" y="30843"/>
                      </a:cubicBezTo>
                      <a:cubicBezTo>
                        <a:pt x="2715" y="30885"/>
                        <a:pt x="2715" y="30926"/>
                        <a:pt x="2715" y="30968"/>
                      </a:cubicBezTo>
                      <a:cubicBezTo>
                        <a:pt x="2840" y="30999"/>
                        <a:pt x="2965" y="31030"/>
                        <a:pt x="3100" y="31082"/>
                      </a:cubicBezTo>
                      <a:cubicBezTo>
                        <a:pt x="3277" y="31144"/>
                        <a:pt x="3454" y="31197"/>
                        <a:pt x="3641" y="31259"/>
                      </a:cubicBezTo>
                      <a:cubicBezTo>
                        <a:pt x="3599" y="31186"/>
                        <a:pt x="3589" y="31093"/>
                        <a:pt x="3578" y="31040"/>
                      </a:cubicBezTo>
                      <a:cubicBezTo>
                        <a:pt x="3548" y="30926"/>
                        <a:pt x="3527" y="30802"/>
                        <a:pt x="3527" y="30677"/>
                      </a:cubicBezTo>
                      <a:cubicBezTo>
                        <a:pt x="3516" y="30448"/>
                        <a:pt x="3558" y="30208"/>
                        <a:pt x="3641" y="29979"/>
                      </a:cubicBezTo>
                      <a:cubicBezTo>
                        <a:pt x="3657" y="29938"/>
                        <a:pt x="3692" y="29920"/>
                        <a:pt x="3726" y="29920"/>
                      </a:cubicBezTo>
                      <a:cubicBezTo>
                        <a:pt x="3777" y="29920"/>
                        <a:pt x="3826" y="29962"/>
                        <a:pt x="3807" y="30032"/>
                      </a:cubicBezTo>
                      <a:cubicBezTo>
                        <a:pt x="3756" y="30240"/>
                        <a:pt x="3735" y="30458"/>
                        <a:pt x="3756" y="30666"/>
                      </a:cubicBezTo>
                      <a:cubicBezTo>
                        <a:pt x="3766" y="30770"/>
                        <a:pt x="3787" y="30874"/>
                        <a:pt x="3807" y="30978"/>
                      </a:cubicBezTo>
                      <a:cubicBezTo>
                        <a:pt x="3818" y="31030"/>
                        <a:pt x="3839" y="31072"/>
                        <a:pt x="3849" y="31124"/>
                      </a:cubicBezTo>
                      <a:cubicBezTo>
                        <a:pt x="3870" y="31186"/>
                        <a:pt x="3901" y="31248"/>
                        <a:pt x="3860" y="31311"/>
                      </a:cubicBezTo>
                      <a:cubicBezTo>
                        <a:pt x="3849" y="31311"/>
                        <a:pt x="3849" y="31311"/>
                        <a:pt x="3849" y="31322"/>
                      </a:cubicBezTo>
                      <a:cubicBezTo>
                        <a:pt x="4161" y="31415"/>
                        <a:pt x="4484" y="31498"/>
                        <a:pt x="4806" y="31571"/>
                      </a:cubicBezTo>
                      <a:cubicBezTo>
                        <a:pt x="4827" y="31581"/>
                        <a:pt x="4858" y="31581"/>
                        <a:pt x="4879" y="31581"/>
                      </a:cubicBezTo>
                      <a:cubicBezTo>
                        <a:pt x="4879" y="31571"/>
                        <a:pt x="4879" y="31551"/>
                        <a:pt x="4868" y="31530"/>
                      </a:cubicBezTo>
                      <a:cubicBezTo>
                        <a:pt x="4858" y="31405"/>
                        <a:pt x="4838" y="31269"/>
                        <a:pt x="4817" y="31144"/>
                      </a:cubicBezTo>
                      <a:cubicBezTo>
                        <a:pt x="4817" y="31103"/>
                        <a:pt x="4827" y="31051"/>
                        <a:pt x="4879" y="31040"/>
                      </a:cubicBezTo>
                      <a:cubicBezTo>
                        <a:pt x="4890" y="31036"/>
                        <a:pt x="4901" y="31034"/>
                        <a:pt x="4912" y="31034"/>
                      </a:cubicBezTo>
                      <a:cubicBezTo>
                        <a:pt x="4951" y="31034"/>
                        <a:pt x="4985" y="31062"/>
                        <a:pt x="4993" y="31103"/>
                      </a:cubicBezTo>
                      <a:cubicBezTo>
                        <a:pt x="5014" y="31228"/>
                        <a:pt x="5046" y="31363"/>
                        <a:pt x="5066" y="31488"/>
                      </a:cubicBezTo>
                      <a:cubicBezTo>
                        <a:pt x="5076" y="31540"/>
                        <a:pt x="5087" y="31581"/>
                        <a:pt x="5097" y="31634"/>
                      </a:cubicBezTo>
                      <a:cubicBezTo>
                        <a:pt x="5905" y="31791"/>
                        <a:pt x="6729" y="31870"/>
                        <a:pt x="7551" y="31870"/>
                      </a:cubicBezTo>
                      <a:cubicBezTo>
                        <a:pt x="8032" y="31870"/>
                        <a:pt x="8512" y="31843"/>
                        <a:pt x="8988" y="31789"/>
                      </a:cubicBezTo>
                      <a:cubicBezTo>
                        <a:pt x="9955" y="31675"/>
                        <a:pt x="10902" y="31447"/>
                        <a:pt x="11817" y="31103"/>
                      </a:cubicBezTo>
                      <a:cubicBezTo>
                        <a:pt x="11807" y="30354"/>
                        <a:pt x="11692" y="29616"/>
                        <a:pt x="11495" y="28898"/>
                      </a:cubicBezTo>
                      <a:cubicBezTo>
                        <a:pt x="11476" y="28842"/>
                        <a:pt x="11521" y="28808"/>
                        <a:pt x="11567" y="28808"/>
                      </a:cubicBezTo>
                      <a:cubicBezTo>
                        <a:pt x="11597" y="28808"/>
                        <a:pt x="11628" y="28823"/>
                        <a:pt x="11641" y="28856"/>
                      </a:cubicBezTo>
                      <a:cubicBezTo>
                        <a:pt x="11890" y="29553"/>
                        <a:pt x="12036" y="30271"/>
                        <a:pt x="12067" y="31010"/>
                      </a:cubicBezTo>
                      <a:cubicBezTo>
                        <a:pt x="12379" y="30885"/>
                        <a:pt x="12691" y="30739"/>
                        <a:pt x="12993" y="30583"/>
                      </a:cubicBezTo>
                      <a:cubicBezTo>
                        <a:pt x="13211" y="29688"/>
                        <a:pt x="12982" y="28784"/>
                        <a:pt x="12681" y="27931"/>
                      </a:cubicBezTo>
                      <a:cubicBezTo>
                        <a:pt x="12504" y="27441"/>
                        <a:pt x="12296" y="26963"/>
                        <a:pt x="12140" y="26463"/>
                      </a:cubicBezTo>
                      <a:cubicBezTo>
                        <a:pt x="11974" y="25954"/>
                        <a:pt x="11869" y="25423"/>
                        <a:pt x="11807" y="24893"/>
                      </a:cubicBezTo>
                      <a:cubicBezTo>
                        <a:pt x="11578" y="22771"/>
                        <a:pt x="12182" y="20680"/>
                        <a:pt x="12889" y="18703"/>
                      </a:cubicBezTo>
                      <a:cubicBezTo>
                        <a:pt x="13243" y="17705"/>
                        <a:pt x="13638" y="16717"/>
                        <a:pt x="13971" y="15697"/>
                      </a:cubicBezTo>
                      <a:cubicBezTo>
                        <a:pt x="14293" y="14720"/>
                        <a:pt x="14574" y="13721"/>
                        <a:pt x="14803" y="12712"/>
                      </a:cubicBezTo>
                      <a:cubicBezTo>
                        <a:pt x="15261" y="10694"/>
                        <a:pt x="15520" y="8634"/>
                        <a:pt x="15583" y="6574"/>
                      </a:cubicBezTo>
                      <a:cubicBezTo>
                        <a:pt x="15624" y="5409"/>
                        <a:pt x="15603" y="4244"/>
                        <a:pt x="15520" y="3090"/>
                      </a:cubicBezTo>
                      <a:cubicBezTo>
                        <a:pt x="15479" y="2517"/>
                        <a:pt x="15427" y="1946"/>
                        <a:pt x="15365" y="1384"/>
                      </a:cubicBezTo>
                      <a:cubicBezTo>
                        <a:pt x="15333" y="1093"/>
                        <a:pt x="15291" y="801"/>
                        <a:pt x="15250" y="510"/>
                      </a:cubicBezTo>
                      <a:cubicBezTo>
                        <a:pt x="15240" y="427"/>
                        <a:pt x="15229" y="333"/>
                        <a:pt x="15229" y="240"/>
                      </a:cubicBezTo>
                      <a:cubicBezTo>
                        <a:pt x="15198" y="344"/>
                        <a:pt x="15177" y="448"/>
                        <a:pt x="15146" y="552"/>
                      </a:cubicBezTo>
                      <a:cubicBezTo>
                        <a:pt x="15104" y="677"/>
                        <a:pt x="15073" y="801"/>
                        <a:pt x="15032" y="915"/>
                      </a:cubicBezTo>
                      <a:cubicBezTo>
                        <a:pt x="15000" y="999"/>
                        <a:pt x="14979" y="1072"/>
                        <a:pt x="14938" y="1144"/>
                      </a:cubicBezTo>
                      <a:cubicBezTo>
                        <a:pt x="14938" y="1218"/>
                        <a:pt x="14917" y="1290"/>
                        <a:pt x="14855" y="1322"/>
                      </a:cubicBezTo>
                      <a:cubicBezTo>
                        <a:pt x="14670" y="1432"/>
                        <a:pt x="14455" y="1476"/>
                        <a:pt x="14234" y="1476"/>
                      </a:cubicBezTo>
                      <a:cubicBezTo>
                        <a:pt x="13870" y="1476"/>
                        <a:pt x="13488" y="1356"/>
                        <a:pt x="13190" y="1207"/>
                      </a:cubicBezTo>
                      <a:cubicBezTo>
                        <a:pt x="12993" y="1103"/>
                        <a:pt x="12806" y="978"/>
                        <a:pt x="12639" y="832"/>
                      </a:cubicBezTo>
                      <a:cubicBezTo>
                        <a:pt x="12504" y="853"/>
                        <a:pt x="12358" y="874"/>
                        <a:pt x="12212" y="885"/>
                      </a:cubicBezTo>
                      <a:cubicBezTo>
                        <a:pt x="12015" y="905"/>
                        <a:pt x="11828" y="926"/>
                        <a:pt x="11641" y="936"/>
                      </a:cubicBezTo>
                      <a:cubicBezTo>
                        <a:pt x="11129" y="975"/>
                        <a:pt x="10617" y="986"/>
                        <a:pt x="10105" y="986"/>
                      </a:cubicBezTo>
                      <a:cubicBezTo>
                        <a:pt x="9795" y="986"/>
                        <a:pt x="9485" y="982"/>
                        <a:pt x="9175" y="978"/>
                      </a:cubicBezTo>
                      <a:cubicBezTo>
                        <a:pt x="8062" y="957"/>
                        <a:pt x="6939" y="926"/>
                        <a:pt x="5825" y="864"/>
                      </a:cubicBezTo>
                      <a:cubicBezTo>
                        <a:pt x="4879" y="811"/>
                        <a:pt x="3932" y="749"/>
                        <a:pt x="2986" y="666"/>
                      </a:cubicBezTo>
                      <a:lnTo>
                        <a:pt x="2986" y="666"/>
                      </a:lnTo>
                      <a:cubicBezTo>
                        <a:pt x="3225" y="1405"/>
                        <a:pt x="3454" y="2143"/>
                        <a:pt x="3682" y="2892"/>
                      </a:cubicBezTo>
                      <a:cubicBezTo>
                        <a:pt x="3724" y="3038"/>
                        <a:pt x="3766" y="3183"/>
                        <a:pt x="3818" y="3329"/>
                      </a:cubicBezTo>
                      <a:cubicBezTo>
                        <a:pt x="3891" y="3308"/>
                        <a:pt x="3964" y="3298"/>
                        <a:pt x="4036" y="3277"/>
                      </a:cubicBezTo>
                      <a:cubicBezTo>
                        <a:pt x="5265" y="3054"/>
                        <a:pt x="6505" y="2945"/>
                        <a:pt x="7744" y="2945"/>
                      </a:cubicBezTo>
                      <a:cubicBezTo>
                        <a:pt x="8183" y="2945"/>
                        <a:pt x="8622" y="2959"/>
                        <a:pt x="9061" y="2986"/>
                      </a:cubicBezTo>
                      <a:cubicBezTo>
                        <a:pt x="9903" y="3038"/>
                        <a:pt x="10746" y="3142"/>
                        <a:pt x="11578" y="3298"/>
                      </a:cubicBezTo>
                      <a:lnTo>
                        <a:pt x="11953" y="3360"/>
                      </a:lnTo>
                      <a:cubicBezTo>
                        <a:pt x="12244" y="3423"/>
                        <a:pt x="12524" y="3485"/>
                        <a:pt x="12806" y="3558"/>
                      </a:cubicBezTo>
                      <a:cubicBezTo>
                        <a:pt x="13014" y="3599"/>
                        <a:pt x="13211" y="3662"/>
                        <a:pt x="13419" y="3714"/>
                      </a:cubicBezTo>
                      <a:cubicBezTo>
                        <a:pt x="13534" y="3756"/>
                        <a:pt x="13659" y="3786"/>
                        <a:pt x="13773" y="3828"/>
                      </a:cubicBezTo>
                      <a:cubicBezTo>
                        <a:pt x="13773" y="3735"/>
                        <a:pt x="13773" y="3652"/>
                        <a:pt x="13763" y="3558"/>
                      </a:cubicBezTo>
                      <a:cubicBezTo>
                        <a:pt x="13742" y="3058"/>
                        <a:pt x="13689" y="2549"/>
                        <a:pt x="13606" y="2060"/>
                      </a:cubicBezTo>
                      <a:cubicBezTo>
                        <a:pt x="13594" y="1972"/>
                        <a:pt x="13661" y="1914"/>
                        <a:pt x="13725" y="1914"/>
                      </a:cubicBezTo>
                      <a:cubicBezTo>
                        <a:pt x="13767" y="1914"/>
                        <a:pt x="13809" y="1939"/>
                        <a:pt x="13825" y="1997"/>
                      </a:cubicBezTo>
                      <a:cubicBezTo>
                        <a:pt x="13960" y="2497"/>
                        <a:pt x="14043" y="2996"/>
                        <a:pt x="14075" y="3506"/>
                      </a:cubicBezTo>
                      <a:cubicBezTo>
                        <a:pt x="14096" y="3756"/>
                        <a:pt x="14106" y="4015"/>
                        <a:pt x="14106" y="4265"/>
                      </a:cubicBezTo>
                      <a:cubicBezTo>
                        <a:pt x="14096" y="4401"/>
                        <a:pt x="14096" y="4525"/>
                        <a:pt x="14085" y="4660"/>
                      </a:cubicBezTo>
                      <a:cubicBezTo>
                        <a:pt x="14085" y="4723"/>
                        <a:pt x="14085" y="4796"/>
                        <a:pt x="14075" y="4858"/>
                      </a:cubicBezTo>
                      <a:cubicBezTo>
                        <a:pt x="14220" y="6241"/>
                        <a:pt x="14168" y="7656"/>
                        <a:pt x="14022" y="9029"/>
                      </a:cubicBezTo>
                      <a:cubicBezTo>
                        <a:pt x="13867" y="10621"/>
                        <a:pt x="13555" y="12212"/>
                        <a:pt x="13097" y="13752"/>
                      </a:cubicBezTo>
                      <a:cubicBezTo>
                        <a:pt x="12639" y="15312"/>
                        <a:pt x="11983" y="16789"/>
                        <a:pt x="11391" y="18298"/>
                      </a:cubicBezTo>
                      <a:cubicBezTo>
                        <a:pt x="10798" y="19764"/>
                        <a:pt x="10361" y="21273"/>
                        <a:pt x="10319" y="22875"/>
                      </a:cubicBezTo>
                      <a:cubicBezTo>
                        <a:pt x="10288" y="23738"/>
                        <a:pt x="10372" y="24612"/>
                        <a:pt x="10548" y="25465"/>
                      </a:cubicBezTo>
                      <a:cubicBezTo>
                        <a:pt x="10725" y="26308"/>
                        <a:pt x="11026" y="27108"/>
                        <a:pt x="11329" y="27920"/>
                      </a:cubicBezTo>
                      <a:cubicBezTo>
                        <a:pt x="11359" y="27941"/>
                        <a:pt x="11380" y="27982"/>
                        <a:pt x="11370" y="28035"/>
                      </a:cubicBezTo>
                      <a:cubicBezTo>
                        <a:pt x="11329" y="28585"/>
                        <a:pt x="10746" y="28794"/>
                        <a:pt x="10278" y="28918"/>
                      </a:cubicBezTo>
                      <a:cubicBezTo>
                        <a:pt x="10143" y="28950"/>
                        <a:pt x="9997" y="28981"/>
                        <a:pt x="9851" y="29012"/>
                      </a:cubicBezTo>
                      <a:cubicBezTo>
                        <a:pt x="9080" y="29171"/>
                        <a:pt x="8287" y="29258"/>
                        <a:pt x="7491" y="29258"/>
                      </a:cubicBezTo>
                      <a:cubicBezTo>
                        <a:pt x="7192" y="29258"/>
                        <a:pt x="6893" y="29246"/>
                        <a:pt x="6595" y="29220"/>
                      </a:cubicBezTo>
                      <a:cubicBezTo>
                        <a:pt x="6003" y="29168"/>
                        <a:pt x="5409" y="29085"/>
                        <a:pt x="4838" y="28939"/>
                      </a:cubicBezTo>
                      <a:cubicBezTo>
                        <a:pt x="4421" y="28825"/>
                        <a:pt x="3870" y="28617"/>
                        <a:pt x="3714" y="28180"/>
                      </a:cubicBezTo>
                      <a:cubicBezTo>
                        <a:pt x="3693" y="28128"/>
                        <a:pt x="3724" y="28065"/>
                        <a:pt x="3777" y="28045"/>
                      </a:cubicBezTo>
                      <a:cubicBezTo>
                        <a:pt x="3756" y="28014"/>
                        <a:pt x="3745" y="27972"/>
                        <a:pt x="3766" y="27920"/>
                      </a:cubicBezTo>
                      <a:cubicBezTo>
                        <a:pt x="4068" y="27108"/>
                        <a:pt x="4369" y="26308"/>
                        <a:pt x="4546" y="25465"/>
                      </a:cubicBezTo>
                      <a:cubicBezTo>
                        <a:pt x="4723" y="24612"/>
                        <a:pt x="4806" y="23738"/>
                        <a:pt x="4785" y="22875"/>
                      </a:cubicBezTo>
                      <a:cubicBezTo>
                        <a:pt x="4734" y="21273"/>
                        <a:pt x="4297" y="19764"/>
                        <a:pt x="3714" y="18298"/>
                      </a:cubicBezTo>
                      <a:cubicBezTo>
                        <a:pt x="3111" y="16789"/>
                        <a:pt x="2455" y="15312"/>
                        <a:pt x="1997" y="13752"/>
                      </a:cubicBezTo>
                      <a:cubicBezTo>
                        <a:pt x="1540" y="12212"/>
                        <a:pt x="1238" y="10621"/>
                        <a:pt x="1072" y="9029"/>
                      </a:cubicBezTo>
                      <a:cubicBezTo>
                        <a:pt x="926" y="7542"/>
                        <a:pt x="864" y="5992"/>
                        <a:pt x="1072" y="4505"/>
                      </a:cubicBezTo>
                      <a:cubicBezTo>
                        <a:pt x="1082" y="4223"/>
                        <a:pt x="1103" y="3932"/>
                        <a:pt x="1124" y="3652"/>
                      </a:cubicBezTo>
                      <a:cubicBezTo>
                        <a:pt x="1186" y="3007"/>
                        <a:pt x="1248" y="2320"/>
                        <a:pt x="1477" y="1706"/>
                      </a:cubicBezTo>
                      <a:cubicBezTo>
                        <a:pt x="1497" y="1652"/>
                        <a:pt x="1553" y="1624"/>
                        <a:pt x="1606" y="1624"/>
                      </a:cubicBezTo>
                      <a:cubicBezTo>
                        <a:pt x="1666" y="1624"/>
                        <a:pt x="1722" y="1660"/>
                        <a:pt x="1717" y="1738"/>
                      </a:cubicBezTo>
                      <a:cubicBezTo>
                        <a:pt x="1664" y="2383"/>
                        <a:pt x="1519" y="3028"/>
                        <a:pt x="1467" y="3682"/>
                      </a:cubicBezTo>
                      <a:cubicBezTo>
                        <a:pt x="1456" y="3766"/>
                        <a:pt x="1456" y="3849"/>
                        <a:pt x="1446" y="3932"/>
                      </a:cubicBezTo>
                      <a:cubicBezTo>
                        <a:pt x="2029" y="3735"/>
                        <a:pt x="2632" y="3578"/>
                        <a:pt x="3236" y="3444"/>
                      </a:cubicBezTo>
                      <a:lnTo>
                        <a:pt x="2517" y="1197"/>
                      </a:lnTo>
                      <a:cubicBezTo>
                        <a:pt x="2466" y="999"/>
                        <a:pt x="2403" y="801"/>
                        <a:pt x="2341" y="603"/>
                      </a:cubicBezTo>
                      <a:cubicBezTo>
                        <a:pt x="1685" y="552"/>
                        <a:pt x="874" y="499"/>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4" name="Google Shape;3174;p47"/>
                <p:cNvSpPr/>
                <p:nvPr/>
              </p:nvSpPr>
              <p:spPr>
                <a:xfrm>
                  <a:off x="4473700" y="4646350"/>
                  <a:ext cx="42925" cy="19775"/>
                </a:xfrm>
                <a:custGeom>
                  <a:avLst/>
                  <a:gdLst/>
                  <a:ahLst/>
                  <a:cxnLst/>
                  <a:rect l="l" t="t" r="r" b="b"/>
                  <a:pathLst>
                    <a:path w="1717" h="791" extrusionOk="0">
                      <a:moveTo>
                        <a:pt x="1488" y="0"/>
                      </a:moveTo>
                      <a:cubicBezTo>
                        <a:pt x="988" y="104"/>
                        <a:pt x="500" y="208"/>
                        <a:pt x="1" y="239"/>
                      </a:cubicBezTo>
                      <a:lnTo>
                        <a:pt x="11" y="250"/>
                      </a:lnTo>
                      <a:cubicBezTo>
                        <a:pt x="260" y="583"/>
                        <a:pt x="739" y="687"/>
                        <a:pt x="1134" y="728"/>
                      </a:cubicBezTo>
                      <a:cubicBezTo>
                        <a:pt x="1332" y="749"/>
                        <a:pt x="1519" y="770"/>
                        <a:pt x="1717" y="791"/>
                      </a:cubicBezTo>
                      <a:cubicBezTo>
                        <a:pt x="1665" y="604"/>
                        <a:pt x="1613" y="416"/>
                        <a:pt x="1550" y="239"/>
                      </a:cubicBezTo>
                      <a:cubicBezTo>
                        <a:pt x="1529" y="156"/>
                        <a:pt x="1509" y="84"/>
                        <a:pt x="1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5" name="Google Shape;3175;p47"/>
                <p:cNvSpPr/>
                <p:nvPr/>
              </p:nvSpPr>
              <p:spPr>
                <a:xfrm>
                  <a:off x="4787325" y="4828900"/>
                  <a:ext cx="150" cy="400"/>
                </a:xfrm>
                <a:custGeom>
                  <a:avLst/>
                  <a:gdLst/>
                  <a:ahLst/>
                  <a:cxnLst/>
                  <a:rect l="l" t="t" r="r" b="b"/>
                  <a:pathLst>
                    <a:path w="6" h="16" extrusionOk="0">
                      <a:moveTo>
                        <a:pt x="1" y="1"/>
                      </a:moveTo>
                      <a:lnTo>
                        <a:pt x="1" y="11"/>
                      </a:lnTo>
                      <a:cubicBezTo>
                        <a:pt x="4" y="14"/>
                        <a:pt x="5" y="15"/>
                        <a:pt x="5" y="15"/>
                      </a:cubicBezTo>
                      <a:cubicBezTo>
                        <a:pt x="6" y="15"/>
                        <a:pt x="1" y="8"/>
                        <a:pt x="1" y="1"/>
                      </a:cubicBez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6" name="Google Shape;3176;p47"/>
                <p:cNvSpPr/>
                <p:nvPr/>
              </p:nvSpPr>
              <p:spPr>
                <a:xfrm>
                  <a:off x="4522600" y="4825275"/>
                  <a:ext cx="275" cy="25"/>
                </a:xfrm>
                <a:custGeom>
                  <a:avLst/>
                  <a:gdLst/>
                  <a:ahLst/>
                  <a:cxnLst/>
                  <a:rect l="l" t="t" r="r" b="b"/>
                  <a:pathLst>
                    <a:path w="11" h="1" extrusionOk="0">
                      <a:moveTo>
                        <a:pt x="0" y="0"/>
                      </a:moveTo>
                      <a:lnTo>
                        <a:pt x="10" y="0"/>
                      </a:lnTo>
                      <a:lnTo>
                        <a:pt x="1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7" name="Google Shape;3177;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8" name="Google Shape;3178;p47"/>
                <p:cNvSpPr/>
                <p:nvPr/>
              </p:nvSpPr>
              <p:spPr>
                <a:xfrm>
                  <a:off x="4468225" y="4515525"/>
                  <a:ext cx="69725" cy="110300"/>
                </a:xfrm>
                <a:custGeom>
                  <a:avLst/>
                  <a:gdLst/>
                  <a:ahLst/>
                  <a:cxnLst/>
                  <a:rect l="l" t="t" r="r" b="b"/>
                  <a:pathLst>
                    <a:path w="2789" h="4412" extrusionOk="0">
                      <a:moveTo>
                        <a:pt x="636" y="1"/>
                      </a:moveTo>
                      <a:lnTo>
                        <a:pt x="625" y="11"/>
                      </a:lnTo>
                      <a:cubicBezTo>
                        <a:pt x="646" y="32"/>
                        <a:pt x="656" y="53"/>
                        <a:pt x="656" y="84"/>
                      </a:cubicBezTo>
                      <a:cubicBezTo>
                        <a:pt x="521" y="1156"/>
                        <a:pt x="354" y="2227"/>
                        <a:pt x="188" y="3288"/>
                      </a:cubicBezTo>
                      <a:lnTo>
                        <a:pt x="1" y="4411"/>
                      </a:lnTo>
                      <a:cubicBezTo>
                        <a:pt x="344" y="4016"/>
                        <a:pt x="802" y="3715"/>
                        <a:pt x="1301" y="3569"/>
                      </a:cubicBezTo>
                      <a:cubicBezTo>
                        <a:pt x="1546" y="3501"/>
                        <a:pt x="1799" y="3469"/>
                        <a:pt x="2056" y="3469"/>
                      </a:cubicBezTo>
                      <a:cubicBezTo>
                        <a:pt x="2192" y="3469"/>
                        <a:pt x="2329" y="3478"/>
                        <a:pt x="2466" y="3496"/>
                      </a:cubicBezTo>
                      <a:cubicBezTo>
                        <a:pt x="2550" y="3507"/>
                        <a:pt x="2664" y="3527"/>
                        <a:pt x="2789" y="3548"/>
                      </a:cubicBezTo>
                      <a:cubicBezTo>
                        <a:pt x="2622" y="3288"/>
                        <a:pt x="2466" y="3017"/>
                        <a:pt x="2310" y="2758"/>
                      </a:cubicBezTo>
                      <a:cubicBezTo>
                        <a:pt x="2144" y="2476"/>
                        <a:pt x="1988" y="2206"/>
                        <a:pt x="1822" y="1925"/>
                      </a:cubicBezTo>
                      <a:cubicBezTo>
                        <a:pt x="1457" y="1322"/>
                        <a:pt x="1103" y="698"/>
                        <a:pt x="771" y="63"/>
                      </a:cubicBezTo>
                      <a:cubicBezTo>
                        <a:pt x="719" y="42"/>
                        <a:pt x="677" y="32"/>
                        <a:pt x="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79" name="Google Shape;3179;p47"/>
                <p:cNvSpPr/>
                <p:nvPr/>
              </p:nvSpPr>
              <p:spPr>
                <a:xfrm>
                  <a:off x="452260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0" name="Google Shape;3180;p47"/>
                <p:cNvSpPr/>
                <p:nvPr/>
              </p:nvSpPr>
              <p:spPr>
                <a:xfrm>
                  <a:off x="4522850" y="4825275"/>
                  <a:ext cx="25" cy="25"/>
                </a:xfrm>
                <a:custGeom>
                  <a:avLst/>
                  <a:gdLst/>
                  <a:ahLst/>
                  <a:cxnLst/>
                  <a:rect l="l" t="t" r="r" b="b"/>
                  <a:pathLst>
                    <a:path w="1" h="1" extrusionOk="0">
                      <a:moveTo>
                        <a:pt x="0" y="0"/>
                      </a:moveTo>
                      <a:lnTo>
                        <a:pt x="0" y="0"/>
                      </a:lnTo>
                      <a:lnTo>
                        <a:pt x="0" y="0"/>
                      </a:lnTo>
                      <a:close/>
                    </a:path>
                  </a:pathLst>
                </a:custGeom>
                <a:solidFill>
                  <a:srgbClr val="D2E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1" name="Google Shape;3181;p47"/>
                <p:cNvSpPr/>
                <p:nvPr/>
              </p:nvSpPr>
              <p:spPr>
                <a:xfrm>
                  <a:off x="4812025" y="4515000"/>
                  <a:ext cx="55150" cy="61400"/>
                </a:xfrm>
                <a:custGeom>
                  <a:avLst/>
                  <a:gdLst/>
                  <a:ahLst/>
                  <a:cxnLst/>
                  <a:rect l="l" t="t" r="r" b="b"/>
                  <a:pathLst>
                    <a:path w="2206" h="2456" extrusionOk="0">
                      <a:moveTo>
                        <a:pt x="2154" y="1"/>
                      </a:moveTo>
                      <a:cubicBezTo>
                        <a:pt x="2102" y="22"/>
                        <a:pt x="2039" y="53"/>
                        <a:pt x="1988" y="84"/>
                      </a:cubicBezTo>
                      <a:cubicBezTo>
                        <a:pt x="1884" y="136"/>
                        <a:pt x="1790" y="199"/>
                        <a:pt x="1686" y="261"/>
                      </a:cubicBezTo>
                      <a:cubicBezTo>
                        <a:pt x="927" y="740"/>
                        <a:pt x="323" y="1478"/>
                        <a:pt x="1" y="2310"/>
                      </a:cubicBezTo>
                      <a:lnTo>
                        <a:pt x="1" y="2331"/>
                      </a:lnTo>
                      <a:cubicBezTo>
                        <a:pt x="63" y="2279"/>
                        <a:pt x="125" y="2227"/>
                        <a:pt x="178" y="2175"/>
                      </a:cubicBezTo>
                      <a:cubicBezTo>
                        <a:pt x="333" y="2030"/>
                        <a:pt x="490" y="1873"/>
                        <a:pt x="645" y="1728"/>
                      </a:cubicBezTo>
                      <a:cubicBezTo>
                        <a:pt x="958" y="1415"/>
                        <a:pt x="1280" y="1103"/>
                        <a:pt x="1572" y="771"/>
                      </a:cubicBezTo>
                      <a:cubicBezTo>
                        <a:pt x="1591" y="748"/>
                        <a:pt x="1614" y="739"/>
                        <a:pt x="1636" y="739"/>
                      </a:cubicBezTo>
                      <a:cubicBezTo>
                        <a:pt x="1707" y="739"/>
                        <a:pt x="1770" y="834"/>
                        <a:pt x="1707" y="906"/>
                      </a:cubicBezTo>
                      <a:cubicBezTo>
                        <a:pt x="1426" y="1260"/>
                        <a:pt x="1156" y="1603"/>
                        <a:pt x="844" y="1915"/>
                      </a:cubicBezTo>
                      <a:cubicBezTo>
                        <a:pt x="687" y="2081"/>
                        <a:pt x="531" y="2227"/>
                        <a:pt x="365" y="2383"/>
                      </a:cubicBezTo>
                      <a:lnTo>
                        <a:pt x="323" y="2425"/>
                      </a:lnTo>
                      <a:cubicBezTo>
                        <a:pt x="437" y="2425"/>
                        <a:pt x="541" y="2435"/>
                        <a:pt x="656" y="2456"/>
                      </a:cubicBezTo>
                      <a:cubicBezTo>
                        <a:pt x="666" y="2446"/>
                        <a:pt x="677" y="2435"/>
                        <a:pt x="698" y="2435"/>
                      </a:cubicBezTo>
                      <a:cubicBezTo>
                        <a:pt x="812" y="2372"/>
                        <a:pt x="927" y="2300"/>
                        <a:pt x="1041" y="2238"/>
                      </a:cubicBezTo>
                      <a:cubicBezTo>
                        <a:pt x="1249" y="2102"/>
                        <a:pt x="1436" y="1946"/>
                        <a:pt x="1602" y="1759"/>
                      </a:cubicBezTo>
                      <a:cubicBezTo>
                        <a:pt x="1894" y="1426"/>
                        <a:pt x="2113" y="1010"/>
                        <a:pt x="2175" y="583"/>
                      </a:cubicBezTo>
                      <a:cubicBezTo>
                        <a:pt x="2196" y="469"/>
                        <a:pt x="2206" y="354"/>
                        <a:pt x="2206" y="250"/>
                      </a:cubicBezTo>
                      <a:cubicBezTo>
                        <a:pt x="2206" y="188"/>
                        <a:pt x="2206" y="136"/>
                        <a:pt x="2196" y="74"/>
                      </a:cubicBezTo>
                      <a:cubicBezTo>
                        <a:pt x="2196" y="63"/>
                        <a:pt x="2185" y="22"/>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2" name="Google Shape;3182;p47"/>
                <p:cNvSpPr/>
                <p:nvPr/>
              </p:nvSpPr>
              <p:spPr>
                <a:xfrm>
                  <a:off x="4559525" y="4745650"/>
                  <a:ext cx="247075" cy="40050"/>
                </a:xfrm>
                <a:custGeom>
                  <a:avLst/>
                  <a:gdLst/>
                  <a:ahLst/>
                  <a:cxnLst/>
                  <a:rect l="l" t="t" r="r" b="b"/>
                  <a:pathLst>
                    <a:path w="9883" h="1602" extrusionOk="0">
                      <a:moveTo>
                        <a:pt x="3739" y="0"/>
                      </a:moveTo>
                      <a:cubicBezTo>
                        <a:pt x="3280" y="0"/>
                        <a:pt x="2821" y="15"/>
                        <a:pt x="2361" y="44"/>
                      </a:cubicBezTo>
                      <a:cubicBezTo>
                        <a:pt x="1571" y="95"/>
                        <a:pt x="780" y="178"/>
                        <a:pt x="0" y="314"/>
                      </a:cubicBezTo>
                      <a:cubicBezTo>
                        <a:pt x="94" y="636"/>
                        <a:pt x="188" y="948"/>
                        <a:pt x="292" y="1260"/>
                      </a:cubicBezTo>
                      <a:cubicBezTo>
                        <a:pt x="302" y="1302"/>
                        <a:pt x="312" y="1343"/>
                        <a:pt x="333" y="1385"/>
                      </a:cubicBezTo>
                      <a:cubicBezTo>
                        <a:pt x="1457" y="1530"/>
                        <a:pt x="2592" y="1602"/>
                        <a:pt x="3726" y="1602"/>
                      </a:cubicBezTo>
                      <a:cubicBezTo>
                        <a:pt x="4145" y="1602"/>
                        <a:pt x="4564" y="1592"/>
                        <a:pt x="4983" y="1572"/>
                      </a:cubicBezTo>
                      <a:cubicBezTo>
                        <a:pt x="5784" y="1531"/>
                        <a:pt x="6585" y="1447"/>
                        <a:pt x="7375" y="1333"/>
                      </a:cubicBezTo>
                      <a:cubicBezTo>
                        <a:pt x="7636" y="1292"/>
                        <a:pt x="7895" y="1250"/>
                        <a:pt x="8156" y="1198"/>
                      </a:cubicBezTo>
                      <a:cubicBezTo>
                        <a:pt x="8291" y="1177"/>
                        <a:pt x="8415" y="1156"/>
                        <a:pt x="8551" y="1135"/>
                      </a:cubicBezTo>
                      <a:cubicBezTo>
                        <a:pt x="8946" y="1052"/>
                        <a:pt x="9342" y="938"/>
                        <a:pt x="9747" y="876"/>
                      </a:cubicBezTo>
                      <a:cubicBezTo>
                        <a:pt x="9799" y="876"/>
                        <a:pt x="9841" y="886"/>
                        <a:pt x="9883" y="917"/>
                      </a:cubicBezTo>
                      <a:lnTo>
                        <a:pt x="9883" y="876"/>
                      </a:lnTo>
                      <a:cubicBezTo>
                        <a:pt x="9695" y="844"/>
                        <a:pt x="9508" y="793"/>
                        <a:pt x="9331" y="740"/>
                      </a:cubicBezTo>
                      <a:cubicBezTo>
                        <a:pt x="9102" y="678"/>
                        <a:pt x="8884" y="626"/>
                        <a:pt x="8655" y="564"/>
                      </a:cubicBezTo>
                      <a:lnTo>
                        <a:pt x="8093" y="439"/>
                      </a:lnTo>
                      <a:cubicBezTo>
                        <a:pt x="7823" y="386"/>
                        <a:pt x="7562" y="335"/>
                        <a:pt x="7303" y="293"/>
                      </a:cubicBezTo>
                      <a:cubicBezTo>
                        <a:pt x="6123" y="98"/>
                        <a:pt x="4933" y="0"/>
                        <a:pt x="3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3" name="Google Shape;3183;p47"/>
                <p:cNvSpPr/>
                <p:nvPr/>
              </p:nvSpPr>
              <p:spPr>
                <a:xfrm>
                  <a:off x="4543650" y="4873125"/>
                  <a:ext cx="73350" cy="58275"/>
                </a:xfrm>
                <a:custGeom>
                  <a:avLst/>
                  <a:gdLst/>
                  <a:ahLst/>
                  <a:cxnLst/>
                  <a:rect l="l" t="t" r="r" b="b"/>
                  <a:pathLst>
                    <a:path w="2934" h="2331" extrusionOk="0">
                      <a:moveTo>
                        <a:pt x="1572" y="0"/>
                      </a:moveTo>
                      <a:cubicBezTo>
                        <a:pt x="1530" y="93"/>
                        <a:pt x="1457" y="156"/>
                        <a:pt x="1384" y="218"/>
                      </a:cubicBezTo>
                      <a:cubicBezTo>
                        <a:pt x="1373" y="229"/>
                        <a:pt x="1353" y="250"/>
                        <a:pt x="1332" y="260"/>
                      </a:cubicBezTo>
                      <a:cubicBezTo>
                        <a:pt x="1326" y="266"/>
                        <a:pt x="1295" y="291"/>
                        <a:pt x="1277" y="305"/>
                      </a:cubicBezTo>
                      <a:lnTo>
                        <a:pt x="1277" y="305"/>
                      </a:lnTo>
                      <a:cubicBezTo>
                        <a:pt x="1278" y="304"/>
                        <a:pt x="1279" y="302"/>
                        <a:pt x="1280" y="301"/>
                      </a:cubicBezTo>
                      <a:lnTo>
                        <a:pt x="1280" y="301"/>
                      </a:lnTo>
                      <a:cubicBezTo>
                        <a:pt x="1269" y="310"/>
                        <a:pt x="1264" y="314"/>
                        <a:pt x="1265" y="314"/>
                      </a:cubicBezTo>
                      <a:cubicBezTo>
                        <a:pt x="1265" y="314"/>
                        <a:pt x="1270" y="310"/>
                        <a:pt x="1277" y="305"/>
                      </a:cubicBezTo>
                      <a:lnTo>
                        <a:pt x="1277" y="305"/>
                      </a:lnTo>
                      <a:cubicBezTo>
                        <a:pt x="1257" y="324"/>
                        <a:pt x="1238" y="344"/>
                        <a:pt x="1218" y="354"/>
                      </a:cubicBezTo>
                      <a:cubicBezTo>
                        <a:pt x="1218" y="354"/>
                        <a:pt x="1197" y="375"/>
                        <a:pt x="1176" y="385"/>
                      </a:cubicBezTo>
                      <a:cubicBezTo>
                        <a:pt x="1051" y="489"/>
                        <a:pt x="916" y="593"/>
                        <a:pt x="791" y="717"/>
                      </a:cubicBezTo>
                      <a:cubicBezTo>
                        <a:pt x="666" y="832"/>
                        <a:pt x="552" y="957"/>
                        <a:pt x="437" y="1082"/>
                      </a:cubicBezTo>
                      <a:cubicBezTo>
                        <a:pt x="312" y="1217"/>
                        <a:pt x="208" y="1394"/>
                        <a:pt x="32" y="1466"/>
                      </a:cubicBezTo>
                      <a:cubicBezTo>
                        <a:pt x="21" y="1477"/>
                        <a:pt x="11" y="1477"/>
                        <a:pt x="0" y="1477"/>
                      </a:cubicBezTo>
                      <a:lnTo>
                        <a:pt x="11" y="1487"/>
                      </a:lnTo>
                      <a:cubicBezTo>
                        <a:pt x="19" y="1485"/>
                        <a:pt x="27" y="1483"/>
                        <a:pt x="34" y="1483"/>
                      </a:cubicBezTo>
                      <a:cubicBezTo>
                        <a:pt x="57" y="1483"/>
                        <a:pt x="79" y="1495"/>
                        <a:pt x="94" y="1519"/>
                      </a:cubicBezTo>
                      <a:cubicBezTo>
                        <a:pt x="261" y="1716"/>
                        <a:pt x="437" y="1924"/>
                        <a:pt x="594" y="2132"/>
                      </a:cubicBezTo>
                      <a:cubicBezTo>
                        <a:pt x="645" y="2205"/>
                        <a:pt x="687" y="2268"/>
                        <a:pt x="739" y="2330"/>
                      </a:cubicBezTo>
                      <a:cubicBezTo>
                        <a:pt x="1165" y="2018"/>
                        <a:pt x="1582" y="1685"/>
                        <a:pt x="1988" y="1342"/>
                      </a:cubicBezTo>
                      <a:cubicBezTo>
                        <a:pt x="2196" y="1154"/>
                        <a:pt x="2404" y="957"/>
                        <a:pt x="2612" y="770"/>
                      </a:cubicBezTo>
                      <a:cubicBezTo>
                        <a:pt x="2705" y="676"/>
                        <a:pt x="2799" y="572"/>
                        <a:pt x="2892" y="479"/>
                      </a:cubicBezTo>
                      <a:cubicBezTo>
                        <a:pt x="2913" y="468"/>
                        <a:pt x="2924" y="458"/>
                        <a:pt x="2934" y="447"/>
                      </a:cubicBezTo>
                      <a:cubicBezTo>
                        <a:pt x="2882" y="416"/>
                        <a:pt x="2820" y="375"/>
                        <a:pt x="2767" y="354"/>
                      </a:cubicBezTo>
                      <a:cubicBezTo>
                        <a:pt x="2643" y="291"/>
                        <a:pt x="2529" y="250"/>
                        <a:pt x="2393" y="197"/>
                      </a:cubicBezTo>
                      <a:cubicBezTo>
                        <a:pt x="2122" y="114"/>
                        <a:pt x="1842" y="72"/>
                        <a:pt x="1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4" name="Google Shape;3184;p47"/>
                <p:cNvSpPr/>
                <p:nvPr/>
              </p:nvSpPr>
              <p:spPr>
                <a:xfrm>
                  <a:off x="4546525" y="4922000"/>
                  <a:ext cx="27575" cy="83250"/>
                </a:xfrm>
                <a:custGeom>
                  <a:avLst/>
                  <a:gdLst/>
                  <a:ahLst/>
                  <a:cxnLst/>
                  <a:rect l="l" t="t" r="r" b="b"/>
                  <a:pathLst>
                    <a:path w="1103" h="3330" extrusionOk="0">
                      <a:moveTo>
                        <a:pt x="0" y="1"/>
                      </a:moveTo>
                      <a:lnTo>
                        <a:pt x="0" y="1"/>
                      </a:lnTo>
                      <a:cubicBezTo>
                        <a:pt x="21" y="63"/>
                        <a:pt x="31" y="126"/>
                        <a:pt x="42" y="177"/>
                      </a:cubicBezTo>
                      <a:cubicBezTo>
                        <a:pt x="93" y="448"/>
                        <a:pt x="156" y="718"/>
                        <a:pt x="218" y="989"/>
                      </a:cubicBezTo>
                      <a:cubicBezTo>
                        <a:pt x="281" y="1259"/>
                        <a:pt x="354" y="1529"/>
                        <a:pt x="426" y="1790"/>
                      </a:cubicBezTo>
                      <a:cubicBezTo>
                        <a:pt x="500" y="2050"/>
                        <a:pt x="624" y="2320"/>
                        <a:pt x="634" y="2590"/>
                      </a:cubicBezTo>
                      <a:cubicBezTo>
                        <a:pt x="634" y="2632"/>
                        <a:pt x="634" y="2664"/>
                        <a:pt x="614" y="2685"/>
                      </a:cubicBezTo>
                      <a:cubicBezTo>
                        <a:pt x="624" y="2694"/>
                        <a:pt x="634" y="2705"/>
                        <a:pt x="634" y="2715"/>
                      </a:cubicBezTo>
                      <a:cubicBezTo>
                        <a:pt x="718" y="2851"/>
                        <a:pt x="812" y="2976"/>
                        <a:pt x="905" y="3090"/>
                      </a:cubicBezTo>
                      <a:cubicBezTo>
                        <a:pt x="967" y="3173"/>
                        <a:pt x="1040" y="3246"/>
                        <a:pt x="1103" y="3329"/>
                      </a:cubicBezTo>
                      <a:cubicBezTo>
                        <a:pt x="1030" y="3007"/>
                        <a:pt x="957" y="2694"/>
                        <a:pt x="884" y="2372"/>
                      </a:cubicBezTo>
                      <a:cubicBezTo>
                        <a:pt x="770" y="1883"/>
                        <a:pt x="676" y="1395"/>
                        <a:pt x="624" y="895"/>
                      </a:cubicBezTo>
                      <a:cubicBezTo>
                        <a:pt x="551" y="833"/>
                        <a:pt x="500" y="739"/>
                        <a:pt x="447" y="666"/>
                      </a:cubicBezTo>
                      <a:lnTo>
                        <a:pt x="229" y="354"/>
                      </a:lnTo>
                      <a:cubicBezTo>
                        <a:pt x="156" y="240"/>
                        <a:pt x="83" y="12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5" name="Google Shape;3185;p47"/>
                <p:cNvSpPr/>
                <p:nvPr/>
              </p:nvSpPr>
              <p:spPr>
                <a:xfrm>
                  <a:off x="4567325" y="4893925"/>
                  <a:ext cx="75450" cy="116000"/>
                </a:xfrm>
                <a:custGeom>
                  <a:avLst/>
                  <a:gdLst/>
                  <a:ahLst/>
                  <a:cxnLst/>
                  <a:rect l="l" t="t" r="r" b="b"/>
                  <a:pathLst>
                    <a:path w="3018" h="4640" extrusionOk="0">
                      <a:moveTo>
                        <a:pt x="2299" y="0"/>
                      </a:moveTo>
                      <a:cubicBezTo>
                        <a:pt x="2299" y="0"/>
                        <a:pt x="2289" y="10"/>
                        <a:pt x="2289" y="21"/>
                      </a:cubicBezTo>
                      <a:cubicBezTo>
                        <a:pt x="2185" y="125"/>
                        <a:pt x="2081" y="218"/>
                        <a:pt x="1987" y="312"/>
                      </a:cubicBezTo>
                      <a:cubicBezTo>
                        <a:pt x="1779" y="510"/>
                        <a:pt x="1561" y="697"/>
                        <a:pt x="1342" y="874"/>
                      </a:cubicBezTo>
                      <a:cubicBezTo>
                        <a:pt x="916" y="1217"/>
                        <a:pt x="468" y="1508"/>
                        <a:pt x="0" y="1779"/>
                      </a:cubicBezTo>
                      <a:cubicBezTo>
                        <a:pt x="0" y="1789"/>
                        <a:pt x="10" y="1789"/>
                        <a:pt x="10" y="1799"/>
                      </a:cubicBezTo>
                      <a:cubicBezTo>
                        <a:pt x="21" y="1810"/>
                        <a:pt x="42" y="1831"/>
                        <a:pt x="42" y="1852"/>
                      </a:cubicBezTo>
                      <a:cubicBezTo>
                        <a:pt x="188" y="2372"/>
                        <a:pt x="312" y="2902"/>
                        <a:pt x="437" y="3422"/>
                      </a:cubicBezTo>
                      <a:cubicBezTo>
                        <a:pt x="531" y="3828"/>
                        <a:pt x="645" y="4234"/>
                        <a:pt x="749" y="4640"/>
                      </a:cubicBezTo>
                      <a:cubicBezTo>
                        <a:pt x="863" y="4608"/>
                        <a:pt x="967" y="4598"/>
                        <a:pt x="1071" y="4566"/>
                      </a:cubicBezTo>
                      <a:cubicBezTo>
                        <a:pt x="1238" y="4536"/>
                        <a:pt x="1394" y="4504"/>
                        <a:pt x="1550" y="4442"/>
                      </a:cubicBezTo>
                      <a:cubicBezTo>
                        <a:pt x="1841" y="4348"/>
                        <a:pt x="2102" y="4182"/>
                        <a:pt x="2310" y="3974"/>
                      </a:cubicBezTo>
                      <a:cubicBezTo>
                        <a:pt x="2341" y="3953"/>
                        <a:pt x="2361" y="3922"/>
                        <a:pt x="2382" y="3901"/>
                      </a:cubicBezTo>
                      <a:cubicBezTo>
                        <a:pt x="2320" y="3683"/>
                        <a:pt x="2320" y="3443"/>
                        <a:pt x="2289" y="3214"/>
                      </a:cubicBezTo>
                      <a:cubicBezTo>
                        <a:pt x="2257" y="2975"/>
                        <a:pt x="2216" y="2736"/>
                        <a:pt x="2164" y="2497"/>
                      </a:cubicBezTo>
                      <a:cubicBezTo>
                        <a:pt x="2049" y="2018"/>
                        <a:pt x="1894" y="1540"/>
                        <a:pt x="1716" y="1092"/>
                      </a:cubicBezTo>
                      <a:cubicBezTo>
                        <a:pt x="1689" y="1009"/>
                        <a:pt x="1762" y="949"/>
                        <a:pt x="1833" y="949"/>
                      </a:cubicBezTo>
                      <a:cubicBezTo>
                        <a:pt x="1869" y="949"/>
                        <a:pt x="1904" y="964"/>
                        <a:pt x="1924" y="999"/>
                      </a:cubicBezTo>
                      <a:cubicBezTo>
                        <a:pt x="2174" y="1457"/>
                        <a:pt x="2351" y="1935"/>
                        <a:pt x="2465" y="2434"/>
                      </a:cubicBezTo>
                      <a:cubicBezTo>
                        <a:pt x="2518" y="2684"/>
                        <a:pt x="2559" y="2934"/>
                        <a:pt x="2601" y="3193"/>
                      </a:cubicBezTo>
                      <a:cubicBezTo>
                        <a:pt x="2611" y="3318"/>
                        <a:pt x="2632" y="3454"/>
                        <a:pt x="2632" y="3589"/>
                      </a:cubicBezTo>
                      <a:cubicBezTo>
                        <a:pt x="2705" y="3475"/>
                        <a:pt x="2767" y="3350"/>
                        <a:pt x="2819" y="3225"/>
                      </a:cubicBezTo>
                      <a:cubicBezTo>
                        <a:pt x="2892" y="3079"/>
                        <a:pt x="2944" y="2923"/>
                        <a:pt x="2975" y="2756"/>
                      </a:cubicBezTo>
                      <a:cubicBezTo>
                        <a:pt x="2996" y="2694"/>
                        <a:pt x="3006" y="2632"/>
                        <a:pt x="3017" y="2569"/>
                      </a:cubicBezTo>
                      <a:cubicBezTo>
                        <a:pt x="3017" y="2559"/>
                        <a:pt x="3006" y="2559"/>
                        <a:pt x="3006" y="2548"/>
                      </a:cubicBezTo>
                      <a:cubicBezTo>
                        <a:pt x="2871" y="2340"/>
                        <a:pt x="2851" y="2028"/>
                        <a:pt x="2798" y="1789"/>
                      </a:cubicBezTo>
                      <a:cubicBezTo>
                        <a:pt x="2747" y="1540"/>
                        <a:pt x="2684" y="1290"/>
                        <a:pt x="2611" y="1050"/>
                      </a:cubicBezTo>
                      <a:cubicBezTo>
                        <a:pt x="2549" y="791"/>
                        <a:pt x="2465" y="541"/>
                        <a:pt x="2393" y="292"/>
                      </a:cubicBezTo>
                      <a:cubicBezTo>
                        <a:pt x="2361" y="198"/>
                        <a:pt x="2331" y="93"/>
                        <a:pt x="2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6" name="Google Shape;3186;p47"/>
                <p:cNvSpPr/>
                <p:nvPr/>
              </p:nvSpPr>
              <p:spPr>
                <a:xfrm>
                  <a:off x="4494225" y="4771950"/>
                  <a:ext cx="313150" cy="613100"/>
                </a:xfrm>
                <a:custGeom>
                  <a:avLst/>
                  <a:gdLst/>
                  <a:ahLst/>
                  <a:cxnLst/>
                  <a:rect l="l" t="t" r="r" b="b"/>
                  <a:pathLst>
                    <a:path w="12526" h="24524" extrusionOk="0">
                      <a:moveTo>
                        <a:pt x="10083" y="1431"/>
                      </a:moveTo>
                      <a:lnTo>
                        <a:pt x="10083" y="1431"/>
                      </a:lnTo>
                      <a:cubicBezTo>
                        <a:pt x="10083" y="1432"/>
                        <a:pt x="10082" y="1434"/>
                        <a:pt x="10081" y="1436"/>
                      </a:cubicBezTo>
                      <a:cubicBezTo>
                        <a:pt x="10082" y="1434"/>
                        <a:pt x="10083" y="1432"/>
                        <a:pt x="10083" y="1431"/>
                      </a:cubicBezTo>
                      <a:close/>
                      <a:moveTo>
                        <a:pt x="808" y="1322"/>
                      </a:moveTo>
                      <a:cubicBezTo>
                        <a:pt x="846" y="1322"/>
                        <a:pt x="885" y="1341"/>
                        <a:pt x="906" y="1384"/>
                      </a:cubicBezTo>
                      <a:cubicBezTo>
                        <a:pt x="979" y="1519"/>
                        <a:pt x="979" y="1675"/>
                        <a:pt x="979" y="1831"/>
                      </a:cubicBezTo>
                      <a:cubicBezTo>
                        <a:pt x="979" y="1863"/>
                        <a:pt x="979" y="1893"/>
                        <a:pt x="990" y="1935"/>
                      </a:cubicBezTo>
                      <a:lnTo>
                        <a:pt x="990" y="1946"/>
                      </a:lnTo>
                      <a:cubicBezTo>
                        <a:pt x="990" y="1967"/>
                        <a:pt x="1000" y="1977"/>
                        <a:pt x="1000" y="1987"/>
                      </a:cubicBezTo>
                      <a:lnTo>
                        <a:pt x="1000" y="2008"/>
                      </a:lnTo>
                      <a:cubicBezTo>
                        <a:pt x="1010" y="2018"/>
                        <a:pt x="1010" y="2029"/>
                        <a:pt x="1010" y="2029"/>
                      </a:cubicBezTo>
                      <a:cubicBezTo>
                        <a:pt x="1020" y="2039"/>
                        <a:pt x="1031" y="2050"/>
                        <a:pt x="1031" y="2060"/>
                      </a:cubicBezTo>
                      <a:cubicBezTo>
                        <a:pt x="1041" y="2060"/>
                        <a:pt x="1041" y="2071"/>
                        <a:pt x="1041" y="2071"/>
                      </a:cubicBezTo>
                      <a:lnTo>
                        <a:pt x="1094" y="2122"/>
                      </a:lnTo>
                      <a:cubicBezTo>
                        <a:pt x="1104" y="2122"/>
                        <a:pt x="1114" y="2133"/>
                        <a:pt x="1124" y="2133"/>
                      </a:cubicBezTo>
                      <a:lnTo>
                        <a:pt x="1145" y="2133"/>
                      </a:lnTo>
                      <a:cubicBezTo>
                        <a:pt x="1145" y="2122"/>
                        <a:pt x="1156" y="2112"/>
                        <a:pt x="1156" y="2112"/>
                      </a:cubicBezTo>
                      <a:cubicBezTo>
                        <a:pt x="1156" y="2101"/>
                        <a:pt x="1166" y="2091"/>
                        <a:pt x="1166" y="2081"/>
                      </a:cubicBezTo>
                      <a:lnTo>
                        <a:pt x="1177" y="2060"/>
                      </a:lnTo>
                      <a:lnTo>
                        <a:pt x="1208" y="1997"/>
                      </a:lnTo>
                      <a:cubicBezTo>
                        <a:pt x="1218" y="1967"/>
                        <a:pt x="1239" y="1935"/>
                        <a:pt x="1260" y="1914"/>
                      </a:cubicBezTo>
                      <a:cubicBezTo>
                        <a:pt x="1318" y="1840"/>
                        <a:pt x="1411" y="1796"/>
                        <a:pt x="1498" y="1796"/>
                      </a:cubicBezTo>
                      <a:cubicBezTo>
                        <a:pt x="1582" y="1796"/>
                        <a:pt x="1661" y="1838"/>
                        <a:pt x="1697" y="1935"/>
                      </a:cubicBezTo>
                      <a:cubicBezTo>
                        <a:pt x="1718" y="1977"/>
                        <a:pt x="1697" y="2029"/>
                        <a:pt x="1676" y="2071"/>
                      </a:cubicBezTo>
                      <a:cubicBezTo>
                        <a:pt x="1645" y="2112"/>
                        <a:pt x="1603" y="2122"/>
                        <a:pt x="1551" y="2133"/>
                      </a:cubicBezTo>
                      <a:cubicBezTo>
                        <a:pt x="1531" y="2133"/>
                        <a:pt x="1520" y="2133"/>
                        <a:pt x="1510" y="2122"/>
                      </a:cubicBezTo>
                      <a:lnTo>
                        <a:pt x="1510" y="2133"/>
                      </a:lnTo>
                      <a:lnTo>
                        <a:pt x="1499" y="2133"/>
                      </a:lnTo>
                      <a:cubicBezTo>
                        <a:pt x="1499" y="2143"/>
                        <a:pt x="1489" y="2154"/>
                        <a:pt x="1489" y="2164"/>
                      </a:cubicBezTo>
                      <a:cubicBezTo>
                        <a:pt x="1478" y="2175"/>
                        <a:pt x="1478" y="2185"/>
                        <a:pt x="1468" y="2205"/>
                      </a:cubicBezTo>
                      <a:cubicBezTo>
                        <a:pt x="1457" y="2226"/>
                        <a:pt x="1447" y="2258"/>
                        <a:pt x="1426" y="2279"/>
                      </a:cubicBezTo>
                      <a:cubicBezTo>
                        <a:pt x="1357" y="2391"/>
                        <a:pt x="1252" y="2453"/>
                        <a:pt x="1134" y="2453"/>
                      </a:cubicBezTo>
                      <a:cubicBezTo>
                        <a:pt x="1111" y="2453"/>
                        <a:pt x="1087" y="2450"/>
                        <a:pt x="1062" y="2445"/>
                      </a:cubicBezTo>
                      <a:cubicBezTo>
                        <a:pt x="937" y="2424"/>
                        <a:pt x="833" y="2320"/>
                        <a:pt x="771" y="2216"/>
                      </a:cubicBezTo>
                      <a:cubicBezTo>
                        <a:pt x="708" y="2101"/>
                        <a:pt x="698" y="1967"/>
                        <a:pt x="708" y="1842"/>
                      </a:cubicBezTo>
                      <a:cubicBezTo>
                        <a:pt x="708" y="1769"/>
                        <a:pt x="719" y="1706"/>
                        <a:pt x="719" y="1634"/>
                      </a:cubicBezTo>
                      <a:cubicBezTo>
                        <a:pt x="719" y="1571"/>
                        <a:pt x="719" y="1530"/>
                        <a:pt x="698" y="1467"/>
                      </a:cubicBezTo>
                      <a:cubicBezTo>
                        <a:pt x="664" y="1386"/>
                        <a:pt x="736" y="1322"/>
                        <a:pt x="808" y="1322"/>
                      </a:cubicBezTo>
                      <a:close/>
                      <a:moveTo>
                        <a:pt x="4514" y="1986"/>
                      </a:moveTo>
                      <a:cubicBezTo>
                        <a:pt x="4521" y="1986"/>
                        <a:pt x="4529" y="1986"/>
                        <a:pt x="4536" y="1987"/>
                      </a:cubicBezTo>
                      <a:cubicBezTo>
                        <a:pt x="4599" y="1997"/>
                        <a:pt x="4672" y="2060"/>
                        <a:pt x="4661" y="2133"/>
                      </a:cubicBezTo>
                      <a:cubicBezTo>
                        <a:pt x="4661" y="2154"/>
                        <a:pt x="4651" y="2185"/>
                        <a:pt x="4661" y="2216"/>
                      </a:cubicBezTo>
                      <a:lnTo>
                        <a:pt x="4672" y="2226"/>
                      </a:lnTo>
                      <a:cubicBezTo>
                        <a:pt x="4672" y="2237"/>
                        <a:pt x="4672" y="2258"/>
                        <a:pt x="4682" y="2268"/>
                      </a:cubicBezTo>
                      <a:lnTo>
                        <a:pt x="4682" y="2279"/>
                      </a:lnTo>
                      <a:cubicBezTo>
                        <a:pt x="4693" y="2289"/>
                        <a:pt x="4693" y="2300"/>
                        <a:pt x="4703" y="2310"/>
                      </a:cubicBezTo>
                      <a:cubicBezTo>
                        <a:pt x="4714" y="2320"/>
                        <a:pt x="4714" y="2341"/>
                        <a:pt x="4724" y="2341"/>
                      </a:cubicBezTo>
                      <a:lnTo>
                        <a:pt x="4734" y="2351"/>
                      </a:lnTo>
                      <a:cubicBezTo>
                        <a:pt x="4744" y="2362"/>
                        <a:pt x="4765" y="2393"/>
                        <a:pt x="4776" y="2404"/>
                      </a:cubicBezTo>
                      <a:lnTo>
                        <a:pt x="4776" y="2393"/>
                      </a:lnTo>
                      <a:cubicBezTo>
                        <a:pt x="4786" y="2404"/>
                        <a:pt x="4786" y="2404"/>
                        <a:pt x="4797" y="2404"/>
                      </a:cubicBezTo>
                      <a:cubicBezTo>
                        <a:pt x="4807" y="2414"/>
                        <a:pt x="4818" y="2424"/>
                        <a:pt x="4828" y="2424"/>
                      </a:cubicBezTo>
                      <a:cubicBezTo>
                        <a:pt x="4828" y="2424"/>
                        <a:pt x="4838" y="2424"/>
                        <a:pt x="4838" y="2434"/>
                      </a:cubicBezTo>
                      <a:cubicBezTo>
                        <a:pt x="4848" y="2434"/>
                        <a:pt x="4859" y="2434"/>
                        <a:pt x="4869" y="2445"/>
                      </a:cubicBezTo>
                      <a:cubicBezTo>
                        <a:pt x="4890" y="2445"/>
                        <a:pt x="4901" y="2445"/>
                        <a:pt x="4911" y="2455"/>
                      </a:cubicBezTo>
                      <a:lnTo>
                        <a:pt x="4963" y="2455"/>
                      </a:lnTo>
                      <a:cubicBezTo>
                        <a:pt x="4984" y="2445"/>
                        <a:pt x="5005" y="2445"/>
                        <a:pt x="5015" y="2434"/>
                      </a:cubicBezTo>
                      <a:lnTo>
                        <a:pt x="5036" y="2434"/>
                      </a:lnTo>
                      <a:cubicBezTo>
                        <a:pt x="5046" y="2434"/>
                        <a:pt x="5056" y="2424"/>
                        <a:pt x="5056" y="2424"/>
                      </a:cubicBezTo>
                      <a:cubicBezTo>
                        <a:pt x="5067" y="2414"/>
                        <a:pt x="5077" y="2414"/>
                        <a:pt x="5088" y="2404"/>
                      </a:cubicBezTo>
                      <a:cubicBezTo>
                        <a:pt x="5098" y="2404"/>
                        <a:pt x="5160" y="2341"/>
                        <a:pt x="5181" y="2310"/>
                      </a:cubicBezTo>
                      <a:cubicBezTo>
                        <a:pt x="5181" y="2310"/>
                        <a:pt x="5181" y="2300"/>
                        <a:pt x="5192" y="2300"/>
                      </a:cubicBezTo>
                      <a:cubicBezTo>
                        <a:pt x="5192" y="2289"/>
                        <a:pt x="5202" y="2279"/>
                        <a:pt x="5213" y="2268"/>
                      </a:cubicBezTo>
                      <a:cubicBezTo>
                        <a:pt x="5213" y="2258"/>
                        <a:pt x="5223" y="2258"/>
                        <a:pt x="5223" y="2247"/>
                      </a:cubicBezTo>
                      <a:lnTo>
                        <a:pt x="5223" y="2237"/>
                      </a:lnTo>
                      <a:lnTo>
                        <a:pt x="5223" y="2226"/>
                      </a:lnTo>
                      <a:cubicBezTo>
                        <a:pt x="5255" y="2164"/>
                        <a:pt x="5275" y="2112"/>
                        <a:pt x="5348" y="2091"/>
                      </a:cubicBezTo>
                      <a:cubicBezTo>
                        <a:pt x="5358" y="2089"/>
                        <a:pt x="5369" y="2088"/>
                        <a:pt x="5380" y="2088"/>
                      </a:cubicBezTo>
                      <a:cubicBezTo>
                        <a:pt x="5417" y="2088"/>
                        <a:pt x="5459" y="2101"/>
                        <a:pt x="5483" y="2133"/>
                      </a:cubicBezTo>
                      <a:cubicBezTo>
                        <a:pt x="5546" y="2195"/>
                        <a:pt x="5535" y="2279"/>
                        <a:pt x="5525" y="2362"/>
                      </a:cubicBezTo>
                      <a:cubicBezTo>
                        <a:pt x="5504" y="2487"/>
                        <a:pt x="5431" y="2601"/>
                        <a:pt x="5338" y="2674"/>
                      </a:cubicBezTo>
                      <a:cubicBezTo>
                        <a:pt x="5223" y="2764"/>
                        <a:pt x="5076" y="2820"/>
                        <a:pt x="4933" y="2820"/>
                      </a:cubicBezTo>
                      <a:cubicBezTo>
                        <a:pt x="4829" y="2820"/>
                        <a:pt x="4728" y="2791"/>
                        <a:pt x="4640" y="2726"/>
                      </a:cubicBezTo>
                      <a:cubicBezTo>
                        <a:pt x="4432" y="2580"/>
                        <a:pt x="4328" y="2341"/>
                        <a:pt x="4381" y="2091"/>
                      </a:cubicBezTo>
                      <a:cubicBezTo>
                        <a:pt x="4390" y="2026"/>
                        <a:pt x="4449" y="1986"/>
                        <a:pt x="4514" y="1986"/>
                      </a:cubicBezTo>
                      <a:close/>
                      <a:moveTo>
                        <a:pt x="11755" y="1983"/>
                      </a:moveTo>
                      <a:cubicBezTo>
                        <a:pt x="11786" y="1983"/>
                        <a:pt x="11817" y="1996"/>
                        <a:pt x="11839" y="2018"/>
                      </a:cubicBezTo>
                      <a:cubicBezTo>
                        <a:pt x="11880" y="2050"/>
                        <a:pt x="11912" y="2091"/>
                        <a:pt x="11943" y="2133"/>
                      </a:cubicBezTo>
                      <a:cubicBezTo>
                        <a:pt x="11943" y="2143"/>
                        <a:pt x="11954" y="2154"/>
                        <a:pt x="11954" y="2164"/>
                      </a:cubicBezTo>
                      <a:cubicBezTo>
                        <a:pt x="11954" y="2164"/>
                        <a:pt x="11964" y="2195"/>
                        <a:pt x="11974" y="2205"/>
                      </a:cubicBezTo>
                      <a:cubicBezTo>
                        <a:pt x="11984" y="2226"/>
                        <a:pt x="11995" y="2247"/>
                        <a:pt x="11995" y="2279"/>
                      </a:cubicBezTo>
                      <a:cubicBezTo>
                        <a:pt x="12026" y="2372"/>
                        <a:pt x="12026" y="2487"/>
                        <a:pt x="11984" y="2580"/>
                      </a:cubicBezTo>
                      <a:cubicBezTo>
                        <a:pt x="11943" y="2695"/>
                        <a:pt x="11870" y="2788"/>
                        <a:pt x="11766" y="2861"/>
                      </a:cubicBezTo>
                      <a:cubicBezTo>
                        <a:pt x="11701" y="2894"/>
                        <a:pt x="11607" y="2924"/>
                        <a:pt x="11521" y="2924"/>
                      </a:cubicBezTo>
                      <a:cubicBezTo>
                        <a:pt x="11442" y="2924"/>
                        <a:pt x="11369" y="2899"/>
                        <a:pt x="11329" y="2830"/>
                      </a:cubicBezTo>
                      <a:cubicBezTo>
                        <a:pt x="11309" y="2799"/>
                        <a:pt x="11288" y="2767"/>
                        <a:pt x="11288" y="2726"/>
                      </a:cubicBezTo>
                      <a:cubicBezTo>
                        <a:pt x="11288" y="2663"/>
                        <a:pt x="11329" y="2612"/>
                        <a:pt x="11381" y="2580"/>
                      </a:cubicBezTo>
                      <a:lnTo>
                        <a:pt x="11443" y="2549"/>
                      </a:lnTo>
                      <a:cubicBezTo>
                        <a:pt x="11475" y="2538"/>
                        <a:pt x="11496" y="2538"/>
                        <a:pt x="11517" y="2538"/>
                      </a:cubicBezTo>
                      <a:cubicBezTo>
                        <a:pt x="11537" y="2538"/>
                        <a:pt x="11568" y="2528"/>
                        <a:pt x="11589" y="2518"/>
                      </a:cubicBezTo>
                      <a:lnTo>
                        <a:pt x="11652" y="2487"/>
                      </a:lnTo>
                      <a:cubicBezTo>
                        <a:pt x="11662" y="2476"/>
                        <a:pt x="11683" y="2466"/>
                        <a:pt x="11683" y="2466"/>
                      </a:cubicBezTo>
                      <a:cubicBezTo>
                        <a:pt x="11683" y="2455"/>
                        <a:pt x="11683" y="2455"/>
                        <a:pt x="11693" y="2455"/>
                      </a:cubicBezTo>
                      <a:lnTo>
                        <a:pt x="11693" y="2445"/>
                      </a:lnTo>
                      <a:lnTo>
                        <a:pt x="11704" y="2434"/>
                      </a:lnTo>
                      <a:lnTo>
                        <a:pt x="11714" y="2424"/>
                      </a:lnTo>
                      <a:lnTo>
                        <a:pt x="11714" y="2414"/>
                      </a:lnTo>
                      <a:cubicBezTo>
                        <a:pt x="11714" y="2404"/>
                        <a:pt x="11725" y="2393"/>
                        <a:pt x="11725" y="2383"/>
                      </a:cubicBezTo>
                      <a:lnTo>
                        <a:pt x="11725" y="2372"/>
                      </a:lnTo>
                      <a:lnTo>
                        <a:pt x="11725" y="2341"/>
                      </a:lnTo>
                      <a:lnTo>
                        <a:pt x="11725" y="2300"/>
                      </a:lnTo>
                      <a:lnTo>
                        <a:pt x="11725" y="2279"/>
                      </a:lnTo>
                      <a:cubicBezTo>
                        <a:pt x="11725" y="2268"/>
                        <a:pt x="11714" y="2258"/>
                        <a:pt x="11714" y="2247"/>
                      </a:cubicBezTo>
                      <a:lnTo>
                        <a:pt x="11714" y="2237"/>
                      </a:lnTo>
                      <a:cubicBezTo>
                        <a:pt x="11704" y="2226"/>
                        <a:pt x="11693" y="2205"/>
                        <a:pt x="11683" y="2195"/>
                      </a:cubicBezTo>
                      <a:cubicBezTo>
                        <a:pt x="11683" y="2185"/>
                        <a:pt x="11683" y="2185"/>
                        <a:pt x="11672" y="2185"/>
                      </a:cubicBezTo>
                      <a:cubicBezTo>
                        <a:pt x="11631" y="2133"/>
                        <a:pt x="11631" y="2071"/>
                        <a:pt x="11672" y="2018"/>
                      </a:cubicBezTo>
                      <a:cubicBezTo>
                        <a:pt x="11697" y="1994"/>
                        <a:pt x="11726" y="1983"/>
                        <a:pt x="11755" y="1983"/>
                      </a:cubicBezTo>
                      <a:close/>
                      <a:moveTo>
                        <a:pt x="10336" y="1263"/>
                      </a:moveTo>
                      <a:cubicBezTo>
                        <a:pt x="10453" y="1263"/>
                        <a:pt x="10564" y="1341"/>
                        <a:pt x="10570" y="1498"/>
                      </a:cubicBezTo>
                      <a:cubicBezTo>
                        <a:pt x="10611" y="2247"/>
                        <a:pt x="10174" y="2954"/>
                        <a:pt x="9603" y="3412"/>
                      </a:cubicBezTo>
                      <a:cubicBezTo>
                        <a:pt x="9291" y="3662"/>
                        <a:pt x="8937" y="3860"/>
                        <a:pt x="8572" y="4015"/>
                      </a:cubicBezTo>
                      <a:cubicBezTo>
                        <a:pt x="8375" y="4099"/>
                        <a:pt x="8177" y="4172"/>
                        <a:pt x="7980" y="4234"/>
                      </a:cubicBezTo>
                      <a:cubicBezTo>
                        <a:pt x="7804" y="4293"/>
                        <a:pt x="7609" y="4370"/>
                        <a:pt x="7414" y="4370"/>
                      </a:cubicBezTo>
                      <a:cubicBezTo>
                        <a:pt x="7401" y="4370"/>
                        <a:pt x="7389" y="4370"/>
                        <a:pt x="7377" y="4369"/>
                      </a:cubicBezTo>
                      <a:cubicBezTo>
                        <a:pt x="7220" y="4359"/>
                        <a:pt x="7085" y="4130"/>
                        <a:pt x="7231" y="4015"/>
                      </a:cubicBezTo>
                      <a:cubicBezTo>
                        <a:pt x="7252" y="4005"/>
                        <a:pt x="7273" y="3985"/>
                        <a:pt x="7293" y="3974"/>
                      </a:cubicBezTo>
                      <a:cubicBezTo>
                        <a:pt x="7407" y="3371"/>
                        <a:pt x="7740" y="2861"/>
                        <a:pt x="8198" y="2455"/>
                      </a:cubicBezTo>
                      <a:cubicBezTo>
                        <a:pt x="8479" y="2216"/>
                        <a:pt x="8780" y="2018"/>
                        <a:pt x="9103" y="1863"/>
                      </a:cubicBezTo>
                      <a:cubicBezTo>
                        <a:pt x="9270" y="1769"/>
                        <a:pt x="9436" y="1696"/>
                        <a:pt x="9603" y="1623"/>
                      </a:cubicBezTo>
                      <a:cubicBezTo>
                        <a:pt x="9686" y="1581"/>
                        <a:pt x="9779" y="1551"/>
                        <a:pt x="9862" y="1509"/>
                      </a:cubicBezTo>
                      <a:cubicBezTo>
                        <a:pt x="9904" y="1498"/>
                        <a:pt x="9946" y="1477"/>
                        <a:pt x="9987" y="1467"/>
                      </a:cubicBezTo>
                      <a:cubicBezTo>
                        <a:pt x="10003" y="1459"/>
                        <a:pt x="10060" y="1422"/>
                        <a:pt x="10079" y="1422"/>
                      </a:cubicBezTo>
                      <a:cubicBezTo>
                        <a:pt x="10083" y="1422"/>
                        <a:pt x="10085" y="1424"/>
                        <a:pt x="10083" y="1431"/>
                      </a:cubicBezTo>
                      <a:lnTo>
                        <a:pt x="10083" y="1431"/>
                      </a:lnTo>
                      <a:cubicBezTo>
                        <a:pt x="10132" y="1319"/>
                        <a:pt x="10236" y="1263"/>
                        <a:pt x="10336" y="1263"/>
                      </a:cubicBezTo>
                      <a:close/>
                      <a:moveTo>
                        <a:pt x="9045" y="4590"/>
                      </a:moveTo>
                      <a:cubicBezTo>
                        <a:pt x="9104" y="4590"/>
                        <a:pt x="9168" y="4641"/>
                        <a:pt x="9155" y="4723"/>
                      </a:cubicBezTo>
                      <a:cubicBezTo>
                        <a:pt x="9113" y="4983"/>
                        <a:pt x="9113" y="5254"/>
                        <a:pt x="9113" y="5513"/>
                      </a:cubicBezTo>
                      <a:cubicBezTo>
                        <a:pt x="9134" y="5513"/>
                        <a:pt x="9155" y="5503"/>
                        <a:pt x="9166" y="5503"/>
                      </a:cubicBezTo>
                      <a:cubicBezTo>
                        <a:pt x="9187" y="5497"/>
                        <a:pt x="9206" y="5494"/>
                        <a:pt x="9224" y="5494"/>
                      </a:cubicBezTo>
                      <a:cubicBezTo>
                        <a:pt x="9294" y="5494"/>
                        <a:pt x="9338" y="5539"/>
                        <a:pt x="9363" y="5597"/>
                      </a:cubicBezTo>
                      <a:cubicBezTo>
                        <a:pt x="9394" y="5594"/>
                        <a:pt x="9425" y="5593"/>
                        <a:pt x="9456" y="5593"/>
                      </a:cubicBezTo>
                      <a:cubicBezTo>
                        <a:pt x="9667" y="5593"/>
                        <a:pt x="9880" y="5652"/>
                        <a:pt x="10070" y="5742"/>
                      </a:cubicBezTo>
                      <a:cubicBezTo>
                        <a:pt x="10382" y="5888"/>
                        <a:pt x="10622" y="6148"/>
                        <a:pt x="10757" y="6450"/>
                      </a:cubicBezTo>
                      <a:cubicBezTo>
                        <a:pt x="10799" y="6512"/>
                        <a:pt x="10819" y="6585"/>
                        <a:pt x="10851" y="6648"/>
                      </a:cubicBezTo>
                      <a:cubicBezTo>
                        <a:pt x="11080" y="7355"/>
                        <a:pt x="10840" y="8229"/>
                        <a:pt x="10320" y="8749"/>
                      </a:cubicBezTo>
                      <a:cubicBezTo>
                        <a:pt x="10310" y="8770"/>
                        <a:pt x="10289" y="8780"/>
                        <a:pt x="10268" y="8801"/>
                      </a:cubicBezTo>
                      <a:cubicBezTo>
                        <a:pt x="9966" y="9091"/>
                        <a:pt x="9573" y="9238"/>
                        <a:pt x="9178" y="9238"/>
                      </a:cubicBezTo>
                      <a:cubicBezTo>
                        <a:pt x="8851" y="9238"/>
                        <a:pt x="8522" y="9138"/>
                        <a:pt x="8240" y="8936"/>
                      </a:cubicBezTo>
                      <a:cubicBezTo>
                        <a:pt x="7595" y="8488"/>
                        <a:pt x="7366" y="7656"/>
                        <a:pt x="7585" y="6918"/>
                      </a:cubicBezTo>
                      <a:cubicBezTo>
                        <a:pt x="7761" y="6304"/>
                        <a:pt x="8230" y="5878"/>
                        <a:pt x="8791" y="5628"/>
                      </a:cubicBezTo>
                      <a:cubicBezTo>
                        <a:pt x="8812" y="5305"/>
                        <a:pt x="8885" y="4983"/>
                        <a:pt x="8958" y="4660"/>
                      </a:cubicBezTo>
                      <a:cubicBezTo>
                        <a:pt x="8970" y="4611"/>
                        <a:pt x="9006" y="4590"/>
                        <a:pt x="9045" y="4590"/>
                      </a:cubicBezTo>
                      <a:close/>
                      <a:moveTo>
                        <a:pt x="3871" y="3649"/>
                      </a:moveTo>
                      <a:cubicBezTo>
                        <a:pt x="4085" y="3649"/>
                        <a:pt x="4297" y="3687"/>
                        <a:pt x="4506" y="3745"/>
                      </a:cubicBezTo>
                      <a:cubicBezTo>
                        <a:pt x="4672" y="3797"/>
                        <a:pt x="4828" y="3860"/>
                        <a:pt x="4994" y="3932"/>
                      </a:cubicBezTo>
                      <a:cubicBezTo>
                        <a:pt x="5151" y="4015"/>
                        <a:pt x="5348" y="4099"/>
                        <a:pt x="5410" y="4276"/>
                      </a:cubicBezTo>
                      <a:cubicBezTo>
                        <a:pt x="5431" y="4286"/>
                        <a:pt x="5442" y="4297"/>
                        <a:pt x="5452" y="4318"/>
                      </a:cubicBezTo>
                      <a:cubicBezTo>
                        <a:pt x="5629" y="4515"/>
                        <a:pt x="5733" y="4785"/>
                        <a:pt x="5826" y="5035"/>
                      </a:cubicBezTo>
                      <a:cubicBezTo>
                        <a:pt x="5930" y="5275"/>
                        <a:pt x="6013" y="5524"/>
                        <a:pt x="6087" y="5774"/>
                      </a:cubicBezTo>
                      <a:cubicBezTo>
                        <a:pt x="6159" y="6024"/>
                        <a:pt x="6222" y="6283"/>
                        <a:pt x="6284" y="6533"/>
                      </a:cubicBezTo>
                      <a:cubicBezTo>
                        <a:pt x="6346" y="6803"/>
                        <a:pt x="6440" y="7105"/>
                        <a:pt x="6378" y="7376"/>
                      </a:cubicBezTo>
                      <a:cubicBezTo>
                        <a:pt x="6367" y="7376"/>
                        <a:pt x="6367" y="7386"/>
                        <a:pt x="6367" y="7397"/>
                      </a:cubicBezTo>
                      <a:cubicBezTo>
                        <a:pt x="6378" y="7490"/>
                        <a:pt x="6388" y="7594"/>
                        <a:pt x="6378" y="7698"/>
                      </a:cubicBezTo>
                      <a:cubicBezTo>
                        <a:pt x="6367" y="7896"/>
                        <a:pt x="6336" y="8093"/>
                        <a:pt x="6274" y="8270"/>
                      </a:cubicBezTo>
                      <a:cubicBezTo>
                        <a:pt x="6149" y="8655"/>
                        <a:pt x="5941" y="8999"/>
                        <a:pt x="5660" y="9279"/>
                      </a:cubicBezTo>
                      <a:cubicBezTo>
                        <a:pt x="5379" y="9570"/>
                        <a:pt x="5015" y="9778"/>
                        <a:pt x="4640" y="9914"/>
                      </a:cubicBezTo>
                      <a:cubicBezTo>
                        <a:pt x="4453" y="9976"/>
                        <a:pt x="4266" y="10018"/>
                        <a:pt x="4079" y="10028"/>
                      </a:cubicBezTo>
                      <a:cubicBezTo>
                        <a:pt x="4051" y="10031"/>
                        <a:pt x="4022" y="10032"/>
                        <a:pt x="3993" y="10032"/>
                      </a:cubicBezTo>
                      <a:cubicBezTo>
                        <a:pt x="3914" y="10032"/>
                        <a:pt x="3833" y="10022"/>
                        <a:pt x="3757" y="10007"/>
                      </a:cubicBezTo>
                      <a:cubicBezTo>
                        <a:pt x="3724" y="10079"/>
                        <a:pt x="3647" y="10126"/>
                        <a:pt x="3568" y="10126"/>
                      </a:cubicBezTo>
                      <a:cubicBezTo>
                        <a:pt x="3521" y="10126"/>
                        <a:pt x="3473" y="10109"/>
                        <a:pt x="3434" y="10070"/>
                      </a:cubicBezTo>
                      <a:cubicBezTo>
                        <a:pt x="3184" y="9831"/>
                        <a:pt x="2955" y="9581"/>
                        <a:pt x="2737" y="9311"/>
                      </a:cubicBezTo>
                      <a:cubicBezTo>
                        <a:pt x="2643" y="9186"/>
                        <a:pt x="2539" y="9050"/>
                        <a:pt x="2456" y="8915"/>
                      </a:cubicBezTo>
                      <a:cubicBezTo>
                        <a:pt x="2414" y="8863"/>
                        <a:pt x="2373" y="8801"/>
                        <a:pt x="2342" y="8738"/>
                      </a:cubicBezTo>
                      <a:cubicBezTo>
                        <a:pt x="2331" y="8738"/>
                        <a:pt x="2321" y="8717"/>
                        <a:pt x="2310" y="8707"/>
                      </a:cubicBezTo>
                      <a:cubicBezTo>
                        <a:pt x="2155" y="8478"/>
                        <a:pt x="2102" y="8156"/>
                        <a:pt x="2030" y="7896"/>
                      </a:cubicBezTo>
                      <a:cubicBezTo>
                        <a:pt x="1947" y="7635"/>
                        <a:pt x="1884" y="7365"/>
                        <a:pt x="1822" y="7095"/>
                      </a:cubicBezTo>
                      <a:cubicBezTo>
                        <a:pt x="1759" y="6814"/>
                        <a:pt x="1707" y="6533"/>
                        <a:pt x="1665" y="6242"/>
                      </a:cubicBezTo>
                      <a:cubicBezTo>
                        <a:pt x="1635" y="5982"/>
                        <a:pt x="1582" y="5701"/>
                        <a:pt x="1624" y="5441"/>
                      </a:cubicBezTo>
                      <a:cubicBezTo>
                        <a:pt x="1635" y="5368"/>
                        <a:pt x="1707" y="5326"/>
                        <a:pt x="1769" y="5326"/>
                      </a:cubicBezTo>
                      <a:cubicBezTo>
                        <a:pt x="1780" y="5129"/>
                        <a:pt x="1936" y="4952"/>
                        <a:pt x="2040" y="4806"/>
                      </a:cubicBezTo>
                      <a:cubicBezTo>
                        <a:pt x="2155" y="4660"/>
                        <a:pt x="2279" y="4526"/>
                        <a:pt x="2414" y="4390"/>
                      </a:cubicBezTo>
                      <a:cubicBezTo>
                        <a:pt x="2539" y="4265"/>
                        <a:pt x="2675" y="4140"/>
                        <a:pt x="2820" y="4036"/>
                      </a:cubicBezTo>
                      <a:cubicBezTo>
                        <a:pt x="2976" y="3911"/>
                        <a:pt x="3174" y="3756"/>
                        <a:pt x="3382" y="3756"/>
                      </a:cubicBezTo>
                      <a:lnTo>
                        <a:pt x="3392" y="3756"/>
                      </a:lnTo>
                      <a:cubicBezTo>
                        <a:pt x="3413" y="3724"/>
                        <a:pt x="3445" y="3703"/>
                        <a:pt x="3486" y="3693"/>
                      </a:cubicBezTo>
                      <a:cubicBezTo>
                        <a:pt x="3615" y="3662"/>
                        <a:pt x="3743" y="3649"/>
                        <a:pt x="3871" y="3649"/>
                      </a:cubicBezTo>
                      <a:close/>
                      <a:moveTo>
                        <a:pt x="9531" y="10226"/>
                      </a:moveTo>
                      <a:cubicBezTo>
                        <a:pt x="9548" y="10226"/>
                        <a:pt x="9565" y="10229"/>
                        <a:pt x="9582" y="10236"/>
                      </a:cubicBezTo>
                      <a:cubicBezTo>
                        <a:pt x="9603" y="10247"/>
                        <a:pt x="9623" y="10257"/>
                        <a:pt x="9633" y="10278"/>
                      </a:cubicBezTo>
                      <a:cubicBezTo>
                        <a:pt x="9654" y="10298"/>
                        <a:pt x="9654" y="10340"/>
                        <a:pt x="9654" y="10372"/>
                      </a:cubicBezTo>
                      <a:cubicBezTo>
                        <a:pt x="9644" y="10372"/>
                        <a:pt x="9644" y="10382"/>
                        <a:pt x="9644" y="10382"/>
                      </a:cubicBezTo>
                      <a:lnTo>
                        <a:pt x="9644" y="10392"/>
                      </a:lnTo>
                      <a:cubicBezTo>
                        <a:pt x="9644" y="10392"/>
                        <a:pt x="9644" y="10402"/>
                        <a:pt x="9654" y="10402"/>
                      </a:cubicBezTo>
                      <a:lnTo>
                        <a:pt x="9654" y="10413"/>
                      </a:lnTo>
                      <a:lnTo>
                        <a:pt x="9686" y="10444"/>
                      </a:lnTo>
                      <a:cubicBezTo>
                        <a:pt x="9686" y="10444"/>
                        <a:pt x="9696" y="10444"/>
                        <a:pt x="9707" y="10455"/>
                      </a:cubicBezTo>
                      <a:cubicBezTo>
                        <a:pt x="9707" y="10455"/>
                        <a:pt x="9717" y="10455"/>
                        <a:pt x="9728" y="10465"/>
                      </a:cubicBezTo>
                      <a:lnTo>
                        <a:pt x="9769" y="10465"/>
                      </a:lnTo>
                      <a:cubicBezTo>
                        <a:pt x="9769" y="10455"/>
                        <a:pt x="9790" y="10455"/>
                        <a:pt x="9800" y="10455"/>
                      </a:cubicBezTo>
                      <a:lnTo>
                        <a:pt x="9811" y="10455"/>
                      </a:lnTo>
                      <a:cubicBezTo>
                        <a:pt x="9862" y="10455"/>
                        <a:pt x="9904" y="10497"/>
                        <a:pt x="9925" y="10548"/>
                      </a:cubicBezTo>
                      <a:lnTo>
                        <a:pt x="9925" y="10611"/>
                      </a:lnTo>
                      <a:cubicBezTo>
                        <a:pt x="9915" y="10642"/>
                        <a:pt x="9904" y="10652"/>
                        <a:pt x="9883" y="10673"/>
                      </a:cubicBezTo>
                      <a:cubicBezTo>
                        <a:pt x="9862" y="10694"/>
                        <a:pt x="9832" y="10715"/>
                        <a:pt x="9811" y="10725"/>
                      </a:cubicBezTo>
                      <a:cubicBezTo>
                        <a:pt x="9779" y="10735"/>
                        <a:pt x="9748" y="10735"/>
                        <a:pt x="9717" y="10735"/>
                      </a:cubicBezTo>
                      <a:cubicBezTo>
                        <a:pt x="9633" y="10735"/>
                        <a:pt x="9540" y="10684"/>
                        <a:pt x="9488" y="10621"/>
                      </a:cubicBezTo>
                      <a:cubicBezTo>
                        <a:pt x="9457" y="10580"/>
                        <a:pt x="9425" y="10527"/>
                        <a:pt x="9415" y="10465"/>
                      </a:cubicBezTo>
                      <a:cubicBezTo>
                        <a:pt x="9405" y="10423"/>
                        <a:pt x="9405" y="10392"/>
                        <a:pt x="9415" y="10351"/>
                      </a:cubicBezTo>
                      <a:cubicBezTo>
                        <a:pt x="9415" y="10330"/>
                        <a:pt x="9425" y="10298"/>
                        <a:pt x="9436" y="10278"/>
                      </a:cubicBezTo>
                      <a:cubicBezTo>
                        <a:pt x="9457" y="10242"/>
                        <a:pt x="9493" y="10226"/>
                        <a:pt x="9531" y="10226"/>
                      </a:cubicBezTo>
                      <a:close/>
                      <a:moveTo>
                        <a:pt x="3252" y="11322"/>
                      </a:moveTo>
                      <a:cubicBezTo>
                        <a:pt x="3279" y="11322"/>
                        <a:pt x="3307" y="11333"/>
                        <a:pt x="3330" y="11349"/>
                      </a:cubicBezTo>
                      <a:cubicBezTo>
                        <a:pt x="3371" y="11380"/>
                        <a:pt x="3382" y="11443"/>
                        <a:pt x="3361" y="11484"/>
                      </a:cubicBezTo>
                      <a:cubicBezTo>
                        <a:pt x="3350" y="11495"/>
                        <a:pt x="3350" y="11505"/>
                        <a:pt x="3341" y="11516"/>
                      </a:cubicBezTo>
                      <a:lnTo>
                        <a:pt x="3341" y="11526"/>
                      </a:lnTo>
                      <a:cubicBezTo>
                        <a:pt x="3330" y="11547"/>
                        <a:pt x="3330" y="11558"/>
                        <a:pt x="3330" y="11568"/>
                      </a:cubicBezTo>
                      <a:lnTo>
                        <a:pt x="3330" y="11578"/>
                      </a:lnTo>
                      <a:cubicBezTo>
                        <a:pt x="3330" y="11588"/>
                        <a:pt x="3320" y="11599"/>
                        <a:pt x="3320" y="11609"/>
                      </a:cubicBezTo>
                      <a:lnTo>
                        <a:pt x="3320" y="11630"/>
                      </a:lnTo>
                      <a:lnTo>
                        <a:pt x="3330" y="11630"/>
                      </a:lnTo>
                      <a:lnTo>
                        <a:pt x="3330" y="11641"/>
                      </a:lnTo>
                      <a:lnTo>
                        <a:pt x="3330" y="11651"/>
                      </a:lnTo>
                      <a:cubicBezTo>
                        <a:pt x="3330" y="11662"/>
                        <a:pt x="3330" y="11672"/>
                        <a:pt x="3341" y="11682"/>
                      </a:cubicBezTo>
                      <a:cubicBezTo>
                        <a:pt x="3341" y="11692"/>
                        <a:pt x="3350" y="11724"/>
                        <a:pt x="3350" y="11745"/>
                      </a:cubicBezTo>
                      <a:lnTo>
                        <a:pt x="3361" y="11745"/>
                      </a:lnTo>
                      <a:cubicBezTo>
                        <a:pt x="3361" y="11755"/>
                        <a:pt x="3371" y="11766"/>
                        <a:pt x="3371" y="11776"/>
                      </a:cubicBezTo>
                      <a:cubicBezTo>
                        <a:pt x="3382" y="11786"/>
                        <a:pt x="3392" y="11807"/>
                        <a:pt x="3403" y="11817"/>
                      </a:cubicBezTo>
                      <a:lnTo>
                        <a:pt x="3403" y="11828"/>
                      </a:lnTo>
                      <a:cubicBezTo>
                        <a:pt x="3413" y="11828"/>
                        <a:pt x="3413" y="11838"/>
                        <a:pt x="3424" y="11849"/>
                      </a:cubicBezTo>
                      <a:cubicBezTo>
                        <a:pt x="3434" y="11849"/>
                        <a:pt x="3434" y="11859"/>
                        <a:pt x="3445" y="11870"/>
                      </a:cubicBezTo>
                      <a:cubicBezTo>
                        <a:pt x="3465" y="11880"/>
                        <a:pt x="3475" y="11890"/>
                        <a:pt x="3496" y="11890"/>
                      </a:cubicBezTo>
                      <a:lnTo>
                        <a:pt x="3496" y="11900"/>
                      </a:lnTo>
                      <a:lnTo>
                        <a:pt x="3528" y="11900"/>
                      </a:lnTo>
                      <a:lnTo>
                        <a:pt x="3538" y="11911"/>
                      </a:lnTo>
                      <a:lnTo>
                        <a:pt x="3569" y="11911"/>
                      </a:lnTo>
                      <a:cubicBezTo>
                        <a:pt x="3579" y="11911"/>
                        <a:pt x="3590" y="11900"/>
                        <a:pt x="3600" y="11900"/>
                      </a:cubicBezTo>
                      <a:cubicBezTo>
                        <a:pt x="3621" y="11900"/>
                        <a:pt x="3642" y="11890"/>
                        <a:pt x="3663" y="11890"/>
                      </a:cubicBezTo>
                      <a:lnTo>
                        <a:pt x="3673" y="11880"/>
                      </a:lnTo>
                      <a:cubicBezTo>
                        <a:pt x="3673" y="11880"/>
                        <a:pt x="3683" y="11870"/>
                        <a:pt x="3694" y="11870"/>
                      </a:cubicBezTo>
                      <a:cubicBezTo>
                        <a:pt x="3704" y="11859"/>
                        <a:pt x="3715" y="11859"/>
                        <a:pt x="3725" y="11849"/>
                      </a:cubicBezTo>
                      <a:cubicBezTo>
                        <a:pt x="3746" y="11828"/>
                        <a:pt x="3767" y="11817"/>
                        <a:pt x="3777" y="11796"/>
                      </a:cubicBezTo>
                      <a:cubicBezTo>
                        <a:pt x="3777" y="11796"/>
                        <a:pt x="3787" y="11796"/>
                        <a:pt x="3787" y="11786"/>
                      </a:cubicBezTo>
                      <a:cubicBezTo>
                        <a:pt x="3798" y="11786"/>
                        <a:pt x="3798" y="11776"/>
                        <a:pt x="3798" y="11776"/>
                      </a:cubicBezTo>
                      <a:cubicBezTo>
                        <a:pt x="3819" y="11745"/>
                        <a:pt x="3829" y="11713"/>
                        <a:pt x="3850" y="11682"/>
                      </a:cubicBezTo>
                      <a:cubicBezTo>
                        <a:pt x="3850" y="11682"/>
                        <a:pt x="3861" y="11672"/>
                        <a:pt x="3861" y="11662"/>
                      </a:cubicBezTo>
                      <a:cubicBezTo>
                        <a:pt x="3861" y="11641"/>
                        <a:pt x="3871" y="11620"/>
                        <a:pt x="3891" y="11599"/>
                      </a:cubicBezTo>
                      <a:cubicBezTo>
                        <a:pt x="3918" y="11563"/>
                        <a:pt x="3952" y="11544"/>
                        <a:pt x="3985" y="11544"/>
                      </a:cubicBezTo>
                      <a:cubicBezTo>
                        <a:pt x="4019" y="11544"/>
                        <a:pt x="4053" y="11563"/>
                        <a:pt x="4079" y="11599"/>
                      </a:cubicBezTo>
                      <a:cubicBezTo>
                        <a:pt x="4099" y="11630"/>
                        <a:pt x="4110" y="11662"/>
                        <a:pt x="4110" y="11692"/>
                      </a:cubicBezTo>
                      <a:lnTo>
                        <a:pt x="4110" y="11713"/>
                      </a:lnTo>
                      <a:lnTo>
                        <a:pt x="4110" y="11724"/>
                      </a:lnTo>
                      <a:cubicBezTo>
                        <a:pt x="4120" y="11776"/>
                        <a:pt x="4099" y="11828"/>
                        <a:pt x="4089" y="11870"/>
                      </a:cubicBezTo>
                      <a:cubicBezTo>
                        <a:pt x="4058" y="11942"/>
                        <a:pt x="4016" y="12004"/>
                        <a:pt x="3954" y="12057"/>
                      </a:cubicBezTo>
                      <a:cubicBezTo>
                        <a:pt x="3847" y="12158"/>
                        <a:pt x="3705" y="12213"/>
                        <a:pt x="3565" y="12213"/>
                      </a:cubicBezTo>
                      <a:cubicBezTo>
                        <a:pt x="3432" y="12213"/>
                        <a:pt x="3301" y="12163"/>
                        <a:pt x="3205" y="12057"/>
                      </a:cubicBezTo>
                      <a:cubicBezTo>
                        <a:pt x="3122" y="11953"/>
                        <a:pt x="3059" y="11828"/>
                        <a:pt x="3059" y="11692"/>
                      </a:cubicBezTo>
                      <a:lnTo>
                        <a:pt x="3059" y="11651"/>
                      </a:lnTo>
                      <a:cubicBezTo>
                        <a:pt x="3070" y="11641"/>
                        <a:pt x="3070" y="11630"/>
                        <a:pt x="3070" y="11620"/>
                      </a:cubicBezTo>
                      <a:lnTo>
                        <a:pt x="3070" y="11588"/>
                      </a:lnTo>
                      <a:cubicBezTo>
                        <a:pt x="3080" y="11568"/>
                        <a:pt x="3080" y="11547"/>
                        <a:pt x="3091" y="11516"/>
                      </a:cubicBezTo>
                      <a:cubicBezTo>
                        <a:pt x="3112" y="11454"/>
                        <a:pt x="3142" y="11401"/>
                        <a:pt x="3184" y="11349"/>
                      </a:cubicBezTo>
                      <a:cubicBezTo>
                        <a:pt x="3203" y="11330"/>
                        <a:pt x="3227" y="11322"/>
                        <a:pt x="3252" y="11322"/>
                      </a:cubicBezTo>
                      <a:close/>
                      <a:moveTo>
                        <a:pt x="7205" y="10623"/>
                      </a:moveTo>
                      <a:cubicBezTo>
                        <a:pt x="7319" y="10623"/>
                        <a:pt x="7433" y="10635"/>
                        <a:pt x="7543" y="10663"/>
                      </a:cubicBezTo>
                      <a:cubicBezTo>
                        <a:pt x="7585" y="10673"/>
                        <a:pt x="7615" y="10694"/>
                        <a:pt x="7636" y="10715"/>
                      </a:cubicBezTo>
                      <a:cubicBezTo>
                        <a:pt x="7823" y="10715"/>
                        <a:pt x="8001" y="10850"/>
                        <a:pt x="8146" y="10964"/>
                      </a:cubicBezTo>
                      <a:cubicBezTo>
                        <a:pt x="8271" y="11058"/>
                        <a:pt x="8385" y="11162"/>
                        <a:pt x="8500" y="11276"/>
                      </a:cubicBezTo>
                      <a:cubicBezTo>
                        <a:pt x="8625" y="11391"/>
                        <a:pt x="8729" y="11516"/>
                        <a:pt x="8833" y="11651"/>
                      </a:cubicBezTo>
                      <a:cubicBezTo>
                        <a:pt x="8926" y="11786"/>
                        <a:pt x="9072" y="11942"/>
                        <a:pt x="9072" y="12108"/>
                      </a:cubicBezTo>
                      <a:cubicBezTo>
                        <a:pt x="9134" y="12119"/>
                        <a:pt x="9187" y="12150"/>
                        <a:pt x="9207" y="12202"/>
                      </a:cubicBezTo>
                      <a:lnTo>
                        <a:pt x="9207" y="12212"/>
                      </a:lnTo>
                      <a:cubicBezTo>
                        <a:pt x="9249" y="12452"/>
                        <a:pt x="9197" y="12702"/>
                        <a:pt x="9166" y="12931"/>
                      </a:cubicBezTo>
                      <a:cubicBezTo>
                        <a:pt x="9134" y="13190"/>
                        <a:pt x="9083" y="13440"/>
                        <a:pt x="9030" y="13690"/>
                      </a:cubicBezTo>
                      <a:cubicBezTo>
                        <a:pt x="8979" y="13929"/>
                        <a:pt x="8916" y="14168"/>
                        <a:pt x="8854" y="14408"/>
                      </a:cubicBezTo>
                      <a:cubicBezTo>
                        <a:pt x="8780" y="14637"/>
                        <a:pt x="8729" y="14928"/>
                        <a:pt x="8593" y="15125"/>
                      </a:cubicBezTo>
                      <a:cubicBezTo>
                        <a:pt x="8593" y="15136"/>
                        <a:pt x="8583" y="15146"/>
                        <a:pt x="8572" y="15157"/>
                      </a:cubicBezTo>
                      <a:cubicBezTo>
                        <a:pt x="8531" y="15208"/>
                        <a:pt x="8500" y="15261"/>
                        <a:pt x="8468" y="15302"/>
                      </a:cubicBezTo>
                      <a:cubicBezTo>
                        <a:pt x="8385" y="15427"/>
                        <a:pt x="8302" y="15541"/>
                        <a:pt x="8209" y="15656"/>
                      </a:cubicBezTo>
                      <a:cubicBezTo>
                        <a:pt x="8126" y="15770"/>
                        <a:pt x="8032" y="15874"/>
                        <a:pt x="7938" y="15989"/>
                      </a:cubicBezTo>
                      <a:cubicBezTo>
                        <a:pt x="7834" y="16103"/>
                        <a:pt x="7719" y="16228"/>
                        <a:pt x="7595" y="16343"/>
                      </a:cubicBezTo>
                      <a:cubicBezTo>
                        <a:pt x="7560" y="16374"/>
                        <a:pt x="7518" y="16387"/>
                        <a:pt x="7476" y="16387"/>
                      </a:cubicBezTo>
                      <a:cubicBezTo>
                        <a:pt x="7406" y="16387"/>
                        <a:pt x="7336" y="16349"/>
                        <a:pt x="7303" y="16290"/>
                      </a:cubicBezTo>
                      <a:cubicBezTo>
                        <a:pt x="7237" y="16298"/>
                        <a:pt x="7166" y="16305"/>
                        <a:pt x="7100" y="16305"/>
                      </a:cubicBezTo>
                      <a:cubicBezTo>
                        <a:pt x="7073" y="16305"/>
                        <a:pt x="7047" y="16304"/>
                        <a:pt x="7023" y="16301"/>
                      </a:cubicBezTo>
                      <a:cubicBezTo>
                        <a:pt x="6856" y="16290"/>
                        <a:pt x="6679" y="16259"/>
                        <a:pt x="6524" y="16197"/>
                      </a:cubicBezTo>
                      <a:cubicBezTo>
                        <a:pt x="6180" y="16082"/>
                        <a:pt x="5868" y="15895"/>
                        <a:pt x="5608" y="15635"/>
                      </a:cubicBezTo>
                      <a:cubicBezTo>
                        <a:pt x="5359" y="15386"/>
                        <a:pt x="5181" y="15074"/>
                        <a:pt x="5067" y="14741"/>
                      </a:cubicBezTo>
                      <a:cubicBezTo>
                        <a:pt x="5015" y="14574"/>
                        <a:pt x="4984" y="14397"/>
                        <a:pt x="4973" y="14231"/>
                      </a:cubicBezTo>
                      <a:cubicBezTo>
                        <a:pt x="4973" y="14137"/>
                        <a:pt x="4973" y="14043"/>
                        <a:pt x="4984" y="13960"/>
                      </a:cubicBezTo>
                      <a:lnTo>
                        <a:pt x="4984" y="13939"/>
                      </a:lnTo>
                      <a:cubicBezTo>
                        <a:pt x="4922" y="13700"/>
                        <a:pt x="5005" y="13430"/>
                        <a:pt x="5056" y="13190"/>
                      </a:cubicBezTo>
                      <a:cubicBezTo>
                        <a:pt x="5109" y="12961"/>
                        <a:pt x="5171" y="12743"/>
                        <a:pt x="5234" y="12515"/>
                      </a:cubicBezTo>
                      <a:cubicBezTo>
                        <a:pt x="5296" y="12286"/>
                        <a:pt x="5369" y="12067"/>
                        <a:pt x="5463" y="11849"/>
                      </a:cubicBezTo>
                      <a:cubicBezTo>
                        <a:pt x="5556" y="11630"/>
                        <a:pt x="5650" y="11391"/>
                        <a:pt x="5795" y="11214"/>
                      </a:cubicBezTo>
                      <a:cubicBezTo>
                        <a:pt x="5805" y="11193"/>
                        <a:pt x="5816" y="11193"/>
                        <a:pt x="5837" y="11183"/>
                      </a:cubicBezTo>
                      <a:cubicBezTo>
                        <a:pt x="5889" y="11017"/>
                        <a:pt x="6066" y="10943"/>
                        <a:pt x="6212" y="10871"/>
                      </a:cubicBezTo>
                      <a:cubicBezTo>
                        <a:pt x="6346" y="10809"/>
                        <a:pt x="6492" y="10756"/>
                        <a:pt x="6648" y="10715"/>
                      </a:cubicBezTo>
                      <a:cubicBezTo>
                        <a:pt x="6829" y="10657"/>
                        <a:pt x="7018" y="10623"/>
                        <a:pt x="7205" y="10623"/>
                      </a:cubicBezTo>
                      <a:close/>
                      <a:moveTo>
                        <a:pt x="4840" y="15942"/>
                      </a:moveTo>
                      <a:cubicBezTo>
                        <a:pt x="4857" y="15942"/>
                        <a:pt x="4874" y="15943"/>
                        <a:pt x="4890" y="15947"/>
                      </a:cubicBezTo>
                      <a:cubicBezTo>
                        <a:pt x="5421" y="16103"/>
                        <a:pt x="5930" y="16343"/>
                        <a:pt x="6378" y="16685"/>
                      </a:cubicBezTo>
                      <a:cubicBezTo>
                        <a:pt x="6762" y="16967"/>
                        <a:pt x="7085" y="17330"/>
                        <a:pt x="7335" y="17736"/>
                      </a:cubicBezTo>
                      <a:cubicBezTo>
                        <a:pt x="7418" y="17767"/>
                        <a:pt x="7470" y="17871"/>
                        <a:pt x="7449" y="17955"/>
                      </a:cubicBezTo>
                      <a:cubicBezTo>
                        <a:pt x="7491" y="18038"/>
                        <a:pt x="7419" y="18115"/>
                        <a:pt x="7346" y="18115"/>
                      </a:cubicBezTo>
                      <a:cubicBezTo>
                        <a:pt x="7328" y="18115"/>
                        <a:pt x="7310" y="18110"/>
                        <a:pt x="7293" y="18100"/>
                      </a:cubicBezTo>
                      <a:cubicBezTo>
                        <a:pt x="7143" y="18154"/>
                        <a:pt x="6978" y="18174"/>
                        <a:pt x="6814" y="18174"/>
                      </a:cubicBezTo>
                      <a:cubicBezTo>
                        <a:pt x="6660" y="18174"/>
                        <a:pt x="6508" y="18157"/>
                        <a:pt x="6367" y="18132"/>
                      </a:cubicBezTo>
                      <a:cubicBezTo>
                        <a:pt x="6066" y="18079"/>
                        <a:pt x="5754" y="17955"/>
                        <a:pt x="5504" y="17767"/>
                      </a:cubicBezTo>
                      <a:cubicBezTo>
                        <a:pt x="4984" y="17383"/>
                        <a:pt x="4651" y="16810"/>
                        <a:pt x="4610" y="16165"/>
                      </a:cubicBezTo>
                      <a:cubicBezTo>
                        <a:pt x="4591" y="16037"/>
                        <a:pt x="4717" y="15942"/>
                        <a:pt x="4840" y="15942"/>
                      </a:cubicBezTo>
                      <a:close/>
                      <a:moveTo>
                        <a:pt x="4667" y="18054"/>
                      </a:moveTo>
                      <a:cubicBezTo>
                        <a:pt x="4690" y="18054"/>
                        <a:pt x="4713" y="18062"/>
                        <a:pt x="4734" y="18079"/>
                      </a:cubicBezTo>
                      <a:cubicBezTo>
                        <a:pt x="4890" y="18183"/>
                        <a:pt x="5046" y="18308"/>
                        <a:pt x="5181" y="18433"/>
                      </a:cubicBezTo>
                      <a:cubicBezTo>
                        <a:pt x="5317" y="18558"/>
                        <a:pt x="5431" y="18693"/>
                        <a:pt x="5546" y="18839"/>
                      </a:cubicBezTo>
                      <a:cubicBezTo>
                        <a:pt x="5608" y="18912"/>
                        <a:pt x="5660" y="18995"/>
                        <a:pt x="5722" y="19068"/>
                      </a:cubicBezTo>
                      <a:cubicBezTo>
                        <a:pt x="5787" y="19061"/>
                        <a:pt x="5853" y="19058"/>
                        <a:pt x="5918" y="19058"/>
                      </a:cubicBezTo>
                      <a:cubicBezTo>
                        <a:pt x="6457" y="19058"/>
                        <a:pt x="6991" y="19287"/>
                        <a:pt x="7335" y="19723"/>
                      </a:cubicBezTo>
                      <a:cubicBezTo>
                        <a:pt x="7772" y="20275"/>
                        <a:pt x="7865" y="21096"/>
                        <a:pt x="7470" y="21689"/>
                      </a:cubicBezTo>
                      <a:cubicBezTo>
                        <a:pt x="7166" y="22153"/>
                        <a:pt x="6637" y="22446"/>
                        <a:pt x="6092" y="22446"/>
                      </a:cubicBezTo>
                      <a:cubicBezTo>
                        <a:pt x="5966" y="22446"/>
                        <a:pt x="5838" y="22430"/>
                        <a:pt x="5712" y="22397"/>
                      </a:cubicBezTo>
                      <a:cubicBezTo>
                        <a:pt x="5026" y="22219"/>
                        <a:pt x="4568" y="21533"/>
                        <a:pt x="4536" y="20836"/>
                      </a:cubicBezTo>
                      <a:cubicBezTo>
                        <a:pt x="4526" y="20483"/>
                        <a:pt x="4630" y="20118"/>
                        <a:pt x="4818" y="19817"/>
                      </a:cubicBezTo>
                      <a:cubicBezTo>
                        <a:pt x="4911" y="19671"/>
                        <a:pt x="5026" y="19515"/>
                        <a:pt x="5171" y="19380"/>
                      </a:cubicBezTo>
                      <a:cubicBezTo>
                        <a:pt x="5130" y="19307"/>
                        <a:pt x="5160" y="19214"/>
                        <a:pt x="5255" y="19172"/>
                      </a:cubicBezTo>
                      <a:lnTo>
                        <a:pt x="5348" y="19140"/>
                      </a:lnTo>
                      <a:lnTo>
                        <a:pt x="5285" y="19047"/>
                      </a:lnTo>
                      <a:cubicBezTo>
                        <a:pt x="5067" y="18766"/>
                        <a:pt x="4838" y="18506"/>
                        <a:pt x="4578" y="18267"/>
                      </a:cubicBezTo>
                      <a:cubicBezTo>
                        <a:pt x="4494" y="18191"/>
                        <a:pt x="4573" y="18054"/>
                        <a:pt x="4667" y="18054"/>
                      </a:cubicBezTo>
                      <a:close/>
                      <a:moveTo>
                        <a:pt x="8408" y="22429"/>
                      </a:moveTo>
                      <a:cubicBezTo>
                        <a:pt x="8444" y="22429"/>
                        <a:pt x="8479" y="22452"/>
                        <a:pt x="8500" y="22480"/>
                      </a:cubicBezTo>
                      <a:cubicBezTo>
                        <a:pt x="8614" y="22646"/>
                        <a:pt x="8635" y="22844"/>
                        <a:pt x="8604" y="23031"/>
                      </a:cubicBezTo>
                      <a:cubicBezTo>
                        <a:pt x="8593" y="23114"/>
                        <a:pt x="8552" y="23208"/>
                        <a:pt x="8500" y="23280"/>
                      </a:cubicBezTo>
                      <a:cubicBezTo>
                        <a:pt x="8468" y="23322"/>
                        <a:pt x="8438" y="23364"/>
                        <a:pt x="8396" y="23395"/>
                      </a:cubicBezTo>
                      <a:cubicBezTo>
                        <a:pt x="8344" y="23447"/>
                        <a:pt x="8271" y="23489"/>
                        <a:pt x="8198" y="23489"/>
                      </a:cubicBezTo>
                      <a:cubicBezTo>
                        <a:pt x="8084" y="23479"/>
                        <a:pt x="8022" y="23364"/>
                        <a:pt x="8073" y="23260"/>
                      </a:cubicBezTo>
                      <a:cubicBezTo>
                        <a:pt x="8084" y="23229"/>
                        <a:pt x="8115" y="23208"/>
                        <a:pt x="8136" y="23187"/>
                      </a:cubicBezTo>
                      <a:lnTo>
                        <a:pt x="8146" y="23176"/>
                      </a:lnTo>
                      <a:cubicBezTo>
                        <a:pt x="8156" y="23176"/>
                        <a:pt x="8156" y="23166"/>
                        <a:pt x="8167" y="23166"/>
                      </a:cubicBezTo>
                      <a:lnTo>
                        <a:pt x="8250" y="23083"/>
                      </a:lnTo>
                      <a:lnTo>
                        <a:pt x="8250" y="23072"/>
                      </a:lnTo>
                      <a:cubicBezTo>
                        <a:pt x="8260" y="23072"/>
                        <a:pt x="8260" y="23072"/>
                        <a:pt x="8260" y="23062"/>
                      </a:cubicBezTo>
                      <a:cubicBezTo>
                        <a:pt x="8271" y="23052"/>
                        <a:pt x="8281" y="23031"/>
                        <a:pt x="8281" y="23021"/>
                      </a:cubicBezTo>
                      <a:cubicBezTo>
                        <a:pt x="8302" y="23000"/>
                        <a:pt x="8302" y="22989"/>
                        <a:pt x="8313" y="22968"/>
                      </a:cubicBezTo>
                      <a:lnTo>
                        <a:pt x="8323" y="22958"/>
                      </a:lnTo>
                      <a:lnTo>
                        <a:pt x="8323" y="22948"/>
                      </a:lnTo>
                      <a:cubicBezTo>
                        <a:pt x="8334" y="22917"/>
                        <a:pt x="8344" y="22885"/>
                        <a:pt x="8354" y="22844"/>
                      </a:cubicBezTo>
                      <a:lnTo>
                        <a:pt x="8354" y="22813"/>
                      </a:lnTo>
                      <a:lnTo>
                        <a:pt x="8354" y="22760"/>
                      </a:lnTo>
                      <a:lnTo>
                        <a:pt x="8354" y="22740"/>
                      </a:lnTo>
                      <a:lnTo>
                        <a:pt x="8354" y="22730"/>
                      </a:lnTo>
                      <a:lnTo>
                        <a:pt x="8354" y="22719"/>
                      </a:lnTo>
                      <a:cubicBezTo>
                        <a:pt x="8344" y="22709"/>
                        <a:pt x="8344" y="22688"/>
                        <a:pt x="8344" y="22677"/>
                      </a:cubicBezTo>
                      <a:cubicBezTo>
                        <a:pt x="8344" y="22656"/>
                        <a:pt x="8334" y="22646"/>
                        <a:pt x="8323" y="22626"/>
                      </a:cubicBezTo>
                      <a:cubicBezTo>
                        <a:pt x="8323" y="22615"/>
                        <a:pt x="8313" y="22605"/>
                        <a:pt x="8313" y="22594"/>
                      </a:cubicBezTo>
                      <a:cubicBezTo>
                        <a:pt x="8281" y="22542"/>
                        <a:pt x="8302" y="22480"/>
                        <a:pt x="8354" y="22448"/>
                      </a:cubicBezTo>
                      <a:cubicBezTo>
                        <a:pt x="8372" y="22435"/>
                        <a:pt x="8390" y="22429"/>
                        <a:pt x="8408" y="22429"/>
                      </a:cubicBezTo>
                      <a:close/>
                      <a:moveTo>
                        <a:pt x="137" y="0"/>
                      </a:moveTo>
                      <a:cubicBezTo>
                        <a:pt x="126" y="104"/>
                        <a:pt x="126" y="198"/>
                        <a:pt x="126" y="302"/>
                      </a:cubicBezTo>
                      <a:cubicBezTo>
                        <a:pt x="116" y="614"/>
                        <a:pt x="126" y="957"/>
                        <a:pt x="63" y="1269"/>
                      </a:cubicBezTo>
                      <a:cubicBezTo>
                        <a:pt x="53" y="1301"/>
                        <a:pt x="33" y="1322"/>
                        <a:pt x="12" y="1332"/>
                      </a:cubicBezTo>
                      <a:cubicBezTo>
                        <a:pt x="1" y="1759"/>
                        <a:pt x="1" y="2185"/>
                        <a:pt x="22" y="2612"/>
                      </a:cubicBezTo>
                      <a:cubicBezTo>
                        <a:pt x="53" y="3527"/>
                        <a:pt x="116" y="4442"/>
                        <a:pt x="241" y="5347"/>
                      </a:cubicBezTo>
                      <a:cubicBezTo>
                        <a:pt x="459" y="6960"/>
                        <a:pt x="812" y="8551"/>
                        <a:pt x="1322" y="10101"/>
                      </a:cubicBezTo>
                      <a:cubicBezTo>
                        <a:pt x="1832" y="11641"/>
                        <a:pt x="2550" y="13107"/>
                        <a:pt x="3101" y="14637"/>
                      </a:cubicBezTo>
                      <a:cubicBezTo>
                        <a:pt x="3642" y="16124"/>
                        <a:pt x="3944" y="17663"/>
                        <a:pt x="3881" y="19255"/>
                      </a:cubicBezTo>
                      <a:cubicBezTo>
                        <a:pt x="3850" y="20014"/>
                        <a:pt x="3746" y="20774"/>
                        <a:pt x="3579" y="21512"/>
                      </a:cubicBezTo>
                      <a:cubicBezTo>
                        <a:pt x="3403" y="22261"/>
                        <a:pt x="3153" y="23031"/>
                        <a:pt x="2768" y="23697"/>
                      </a:cubicBezTo>
                      <a:cubicBezTo>
                        <a:pt x="2747" y="23738"/>
                        <a:pt x="2706" y="23759"/>
                        <a:pt x="2675" y="23770"/>
                      </a:cubicBezTo>
                      <a:cubicBezTo>
                        <a:pt x="2841" y="23895"/>
                        <a:pt x="2987" y="24009"/>
                        <a:pt x="3195" y="24092"/>
                      </a:cubicBezTo>
                      <a:cubicBezTo>
                        <a:pt x="3424" y="24186"/>
                        <a:pt x="3673" y="24248"/>
                        <a:pt x="3912" y="24290"/>
                      </a:cubicBezTo>
                      <a:cubicBezTo>
                        <a:pt x="4668" y="24442"/>
                        <a:pt x="5428" y="24524"/>
                        <a:pt x="6194" y="24524"/>
                      </a:cubicBezTo>
                      <a:cubicBezTo>
                        <a:pt x="6525" y="24524"/>
                        <a:pt x="6857" y="24509"/>
                        <a:pt x="7189" y="24477"/>
                      </a:cubicBezTo>
                      <a:cubicBezTo>
                        <a:pt x="7636" y="24446"/>
                        <a:pt x="8084" y="24373"/>
                        <a:pt x="8531" y="24279"/>
                      </a:cubicBezTo>
                      <a:cubicBezTo>
                        <a:pt x="8625" y="24258"/>
                        <a:pt x="8708" y="24237"/>
                        <a:pt x="8801" y="24217"/>
                      </a:cubicBezTo>
                      <a:cubicBezTo>
                        <a:pt x="9134" y="24133"/>
                        <a:pt x="9582" y="24040"/>
                        <a:pt x="9737" y="23687"/>
                      </a:cubicBezTo>
                      <a:cubicBezTo>
                        <a:pt x="9363" y="23021"/>
                        <a:pt x="9124" y="22261"/>
                        <a:pt x="8947" y="21512"/>
                      </a:cubicBezTo>
                      <a:cubicBezTo>
                        <a:pt x="8770" y="20774"/>
                        <a:pt x="8666" y="20014"/>
                        <a:pt x="8635" y="19255"/>
                      </a:cubicBezTo>
                      <a:cubicBezTo>
                        <a:pt x="8583" y="17663"/>
                        <a:pt x="8885" y="16124"/>
                        <a:pt x="9415" y="14637"/>
                      </a:cubicBezTo>
                      <a:cubicBezTo>
                        <a:pt x="9966" y="13107"/>
                        <a:pt x="10685" y="11641"/>
                        <a:pt x="11194" y="10101"/>
                      </a:cubicBezTo>
                      <a:cubicBezTo>
                        <a:pt x="11704" y="8551"/>
                        <a:pt x="12068" y="6960"/>
                        <a:pt x="12276" y="5347"/>
                      </a:cubicBezTo>
                      <a:cubicBezTo>
                        <a:pt x="12400" y="4442"/>
                        <a:pt x="12474" y="3527"/>
                        <a:pt x="12504" y="2612"/>
                      </a:cubicBezTo>
                      <a:cubicBezTo>
                        <a:pt x="12525" y="1956"/>
                        <a:pt x="12515" y="1301"/>
                        <a:pt x="12504" y="645"/>
                      </a:cubicBezTo>
                      <a:cubicBezTo>
                        <a:pt x="12442" y="490"/>
                        <a:pt x="12463" y="302"/>
                        <a:pt x="12474" y="115"/>
                      </a:cubicBezTo>
                      <a:lnTo>
                        <a:pt x="12474" y="115"/>
                      </a:lnTo>
                      <a:cubicBezTo>
                        <a:pt x="12463" y="125"/>
                        <a:pt x="12453" y="136"/>
                        <a:pt x="12442" y="136"/>
                      </a:cubicBezTo>
                      <a:cubicBezTo>
                        <a:pt x="12005" y="291"/>
                        <a:pt x="11517" y="375"/>
                        <a:pt x="11059" y="458"/>
                      </a:cubicBezTo>
                      <a:cubicBezTo>
                        <a:pt x="10976" y="479"/>
                        <a:pt x="10882" y="490"/>
                        <a:pt x="10799" y="510"/>
                      </a:cubicBezTo>
                      <a:cubicBezTo>
                        <a:pt x="10445" y="573"/>
                        <a:pt x="10091" y="624"/>
                        <a:pt x="9737" y="666"/>
                      </a:cubicBezTo>
                      <a:cubicBezTo>
                        <a:pt x="8658" y="813"/>
                        <a:pt x="7569" y="889"/>
                        <a:pt x="6477" y="889"/>
                      </a:cubicBezTo>
                      <a:cubicBezTo>
                        <a:pt x="5938" y="889"/>
                        <a:pt x="5399" y="870"/>
                        <a:pt x="4859" y="832"/>
                      </a:cubicBezTo>
                      <a:cubicBezTo>
                        <a:pt x="4245" y="791"/>
                        <a:pt x="3642" y="718"/>
                        <a:pt x="3028" y="635"/>
                      </a:cubicBezTo>
                      <a:lnTo>
                        <a:pt x="3028" y="635"/>
                      </a:lnTo>
                      <a:cubicBezTo>
                        <a:pt x="3070" y="760"/>
                        <a:pt x="3112" y="895"/>
                        <a:pt x="3153" y="1020"/>
                      </a:cubicBezTo>
                      <a:cubicBezTo>
                        <a:pt x="3236" y="1290"/>
                        <a:pt x="3392" y="1602"/>
                        <a:pt x="3371" y="1883"/>
                      </a:cubicBezTo>
                      <a:cubicBezTo>
                        <a:pt x="3365" y="2051"/>
                        <a:pt x="3252" y="2137"/>
                        <a:pt x="3128" y="2137"/>
                      </a:cubicBezTo>
                      <a:cubicBezTo>
                        <a:pt x="3044" y="2137"/>
                        <a:pt x="2956" y="2098"/>
                        <a:pt x="2893" y="2018"/>
                      </a:cubicBezTo>
                      <a:cubicBezTo>
                        <a:pt x="2789" y="1883"/>
                        <a:pt x="2758" y="1696"/>
                        <a:pt x="2706" y="1540"/>
                      </a:cubicBezTo>
                      <a:cubicBezTo>
                        <a:pt x="2654" y="1384"/>
                        <a:pt x="2612" y="1228"/>
                        <a:pt x="2560" y="1082"/>
                      </a:cubicBezTo>
                      <a:cubicBezTo>
                        <a:pt x="2508" y="895"/>
                        <a:pt x="2446" y="708"/>
                        <a:pt x="2393" y="531"/>
                      </a:cubicBezTo>
                      <a:cubicBezTo>
                        <a:pt x="1635" y="395"/>
                        <a:pt x="865" y="25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7" name="Google Shape;3187;p47"/>
                <p:cNvSpPr/>
                <p:nvPr/>
              </p:nvSpPr>
              <p:spPr>
                <a:xfrm>
                  <a:off x="4497625" y="4756350"/>
                  <a:ext cx="54125" cy="21600"/>
                </a:xfrm>
                <a:custGeom>
                  <a:avLst/>
                  <a:gdLst/>
                  <a:ahLst/>
                  <a:cxnLst/>
                  <a:rect l="l" t="t" r="r" b="b"/>
                  <a:pathLst>
                    <a:path w="2165" h="864" extrusionOk="0">
                      <a:moveTo>
                        <a:pt x="1894" y="0"/>
                      </a:moveTo>
                      <a:cubicBezTo>
                        <a:pt x="1259" y="125"/>
                        <a:pt x="635" y="271"/>
                        <a:pt x="1" y="448"/>
                      </a:cubicBezTo>
                      <a:lnTo>
                        <a:pt x="1" y="458"/>
                      </a:lnTo>
                      <a:cubicBezTo>
                        <a:pt x="729" y="583"/>
                        <a:pt x="1446" y="739"/>
                        <a:pt x="2164" y="864"/>
                      </a:cubicBezTo>
                      <a:cubicBezTo>
                        <a:pt x="2153" y="832"/>
                        <a:pt x="2143" y="791"/>
                        <a:pt x="2133" y="760"/>
                      </a:cubicBezTo>
                      <a:cubicBezTo>
                        <a:pt x="2049" y="510"/>
                        <a:pt x="1977" y="250"/>
                        <a:pt x="1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8" name="Google Shape;3188;p47"/>
                <p:cNvSpPr/>
                <p:nvPr/>
              </p:nvSpPr>
              <p:spPr>
                <a:xfrm>
                  <a:off x="4769375" y="4589875"/>
                  <a:ext cx="106400" cy="83025"/>
                </a:xfrm>
                <a:custGeom>
                  <a:avLst/>
                  <a:gdLst/>
                  <a:ahLst/>
                  <a:cxnLst/>
                  <a:rect l="l" t="t" r="r" b="b"/>
                  <a:pathLst>
                    <a:path w="4256" h="3321" extrusionOk="0">
                      <a:moveTo>
                        <a:pt x="1958" y="1"/>
                      </a:moveTo>
                      <a:cubicBezTo>
                        <a:pt x="1881" y="1"/>
                        <a:pt x="1804" y="5"/>
                        <a:pt x="1727" y="12"/>
                      </a:cubicBezTo>
                      <a:cubicBezTo>
                        <a:pt x="1717" y="54"/>
                        <a:pt x="1686" y="106"/>
                        <a:pt x="1644" y="137"/>
                      </a:cubicBezTo>
                      <a:cubicBezTo>
                        <a:pt x="1618" y="163"/>
                        <a:pt x="1577" y="181"/>
                        <a:pt x="1534" y="181"/>
                      </a:cubicBezTo>
                      <a:cubicBezTo>
                        <a:pt x="1508" y="181"/>
                        <a:pt x="1481" y="174"/>
                        <a:pt x="1457" y="158"/>
                      </a:cubicBezTo>
                      <a:cubicBezTo>
                        <a:pt x="1426" y="137"/>
                        <a:pt x="1405" y="106"/>
                        <a:pt x="1374" y="75"/>
                      </a:cubicBezTo>
                      <a:cubicBezTo>
                        <a:pt x="1041" y="179"/>
                        <a:pt x="729" y="376"/>
                        <a:pt x="500" y="688"/>
                      </a:cubicBezTo>
                      <a:cubicBezTo>
                        <a:pt x="11" y="1354"/>
                        <a:pt x="1" y="2290"/>
                        <a:pt x="437" y="2977"/>
                      </a:cubicBezTo>
                      <a:cubicBezTo>
                        <a:pt x="500" y="3091"/>
                        <a:pt x="583" y="3185"/>
                        <a:pt x="666" y="3268"/>
                      </a:cubicBezTo>
                      <a:cubicBezTo>
                        <a:pt x="1186" y="3196"/>
                        <a:pt x="1697" y="3091"/>
                        <a:pt x="2185" y="2925"/>
                      </a:cubicBezTo>
                      <a:cubicBezTo>
                        <a:pt x="2383" y="2852"/>
                        <a:pt x="2580" y="2779"/>
                        <a:pt x="2768" y="2696"/>
                      </a:cubicBezTo>
                      <a:cubicBezTo>
                        <a:pt x="2778" y="2685"/>
                        <a:pt x="2778" y="2665"/>
                        <a:pt x="2788" y="2655"/>
                      </a:cubicBezTo>
                      <a:cubicBezTo>
                        <a:pt x="2809" y="2613"/>
                        <a:pt x="2841" y="2581"/>
                        <a:pt x="2882" y="2571"/>
                      </a:cubicBezTo>
                      <a:lnTo>
                        <a:pt x="2882" y="2561"/>
                      </a:lnTo>
                      <a:cubicBezTo>
                        <a:pt x="2865" y="2434"/>
                        <a:pt x="2971" y="2365"/>
                        <a:pt x="3079" y="2365"/>
                      </a:cubicBezTo>
                      <a:cubicBezTo>
                        <a:pt x="3166" y="2365"/>
                        <a:pt x="3254" y="2411"/>
                        <a:pt x="3278" y="2509"/>
                      </a:cubicBezTo>
                      <a:cubicBezTo>
                        <a:pt x="3340" y="2748"/>
                        <a:pt x="3433" y="2997"/>
                        <a:pt x="3475" y="3237"/>
                      </a:cubicBezTo>
                      <a:cubicBezTo>
                        <a:pt x="3486" y="3268"/>
                        <a:pt x="3486" y="3300"/>
                        <a:pt x="3496" y="3320"/>
                      </a:cubicBezTo>
                      <a:cubicBezTo>
                        <a:pt x="3537" y="3289"/>
                        <a:pt x="3579" y="3258"/>
                        <a:pt x="3621" y="3216"/>
                      </a:cubicBezTo>
                      <a:cubicBezTo>
                        <a:pt x="3766" y="3091"/>
                        <a:pt x="3881" y="2956"/>
                        <a:pt x="3974" y="2800"/>
                      </a:cubicBezTo>
                      <a:cubicBezTo>
                        <a:pt x="4161" y="2477"/>
                        <a:pt x="4256" y="2093"/>
                        <a:pt x="4203" y="1718"/>
                      </a:cubicBezTo>
                      <a:cubicBezTo>
                        <a:pt x="4099" y="1042"/>
                        <a:pt x="3590" y="512"/>
                        <a:pt x="2966" y="220"/>
                      </a:cubicBezTo>
                      <a:cubicBezTo>
                        <a:pt x="2651" y="76"/>
                        <a:pt x="2302" y="1"/>
                        <a:pt x="19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89" name="Google Shape;3189;p47"/>
                <p:cNvSpPr/>
                <p:nvPr/>
              </p:nvSpPr>
              <p:spPr>
                <a:xfrm>
                  <a:off x="4797725" y="4669475"/>
                  <a:ext cx="36450" cy="17725"/>
                </a:xfrm>
                <a:custGeom>
                  <a:avLst/>
                  <a:gdLst/>
                  <a:ahLst/>
                  <a:cxnLst/>
                  <a:rect l="l" t="t" r="r" b="b"/>
                  <a:pathLst>
                    <a:path w="1458" h="709" extrusionOk="0">
                      <a:moveTo>
                        <a:pt x="1457" y="1"/>
                      </a:moveTo>
                      <a:lnTo>
                        <a:pt x="1457" y="1"/>
                      </a:lnTo>
                      <a:cubicBezTo>
                        <a:pt x="979" y="188"/>
                        <a:pt x="489" y="334"/>
                        <a:pt x="1" y="438"/>
                      </a:cubicBezTo>
                      <a:lnTo>
                        <a:pt x="188" y="532"/>
                      </a:lnTo>
                      <a:cubicBezTo>
                        <a:pt x="542" y="677"/>
                        <a:pt x="885" y="677"/>
                        <a:pt x="1249" y="708"/>
                      </a:cubicBezTo>
                      <a:lnTo>
                        <a:pt x="1280" y="583"/>
                      </a:lnTo>
                      <a:cubicBezTo>
                        <a:pt x="1312" y="458"/>
                        <a:pt x="1342" y="334"/>
                        <a:pt x="1384" y="220"/>
                      </a:cubicBezTo>
                      <a:cubicBezTo>
                        <a:pt x="1405" y="146"/>
                        <a:pt x="1436" y="74"/>
                        <a:pt x="1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0" name="Google Shape;3190;p47"/>
                <p:cNvSpPr/>
                <p:nvPr/>
              </p:nvSpPr>
              <p:spPr>
                <a:xfrm>
                  <a:off x="4628175" y="5064775"/>
                  <a:ext cx="67375" cy="103275"/>
                </a:xfrm>
                <a:custGeom>
                  <a:avLst/>
                  <a:gdLst/>
                  <a:ahLst/>
                  <a:cxnLst/>
                  <a:rect l="l" t="t" r="r" b="b"/>
                  <a:pathLst>
                    <a:path w="2695" h="4131" extrusionOk="0">
                      <a:moveTo>
                        <a:pt x="645" y="0"/>
                      </a:moveTo>
                      <a:cubicBezTo>
                        <a:pt x="614" y="83"/>
                        <a:pt x="583" y="177"/>
                        <a:pt x="562" y="261"/>
                      </a:cubicBezTo>
                      <a:cubicBezTo>
                        <a:pt x="489" y="489"/>
                        <a:pt x="427" y="708"/>
                        <a:pt x="364" y="936"/>
                      </a:cubicBezTo>
                      <a:cubicBezTo>
                        <a:pt x="302" y="1155"/>
                        <a:pt x="250" y="1373"/>
                        <a:pt x="198" y="1592"/>
                      </a:cubicBezTo>
                      <a:cubicBezTo>
                        <a:pt x="156" y="1810"/>
                        <a:pt x="135" y="2081"/>
                        <a:pt x="11" y="2268"/>
                      </a:cubicBezTo>
                      <a:cubicBezTo>
                        <a:pt x="11" y="2279"/>
                        <a:pt x="1" y="2279"/>
                        <a:pt x="1" y="2289"/>
                      </a:cubicBezTo>
                      <a:cubicBezTo>
                        <a:pt x="11" y="2341"/>
                        <a:pt x="31" y="2403"/>
                        <a:pt x="42" y="2455"/>
                      </a:cubicBezTo>
                      <a:cubicBezTo>
                        <a:pt x="73" y="2601"/>
                        <a:pt x="115" y="2746"/>
                        <a:pt x="177" y="2882"/>
                      </a:cubicBezTo>
                      <a:cubicBezTo>
                        <a:pt x="219" y="2986"/>
                        <a:pt x="281" y="3090"/>
                        <a:pt x="343" y="3194"/>
                      </a:cubicBezTo>
                      <a:cubicBezTo>
                        <a:pt x="354" y="3079"/>
                        <a:pt x="364" y="2965"/>
                        <a:pt x="375" y="2840"/>
                      </a:cubicBezTo>
                      <a:cubicBezTo>
                        <a:pt x="406" y="2622"/>
                        <a:pt x="447" y="2393"/>
                        <a:pt x="500" y="2175"/>
                      </a:cubicBezTo>
                      <a:cubicBezTo>
                        <a:pt x="604" y="1727"/>
                        <a:pt x="759" y="1301"/>
                        <a:pt x="978" y="895"/>
                      </a:cubicBezTo>
                      <a:cubicBezTo>
                        <a:pt x="996" y="863"/>
                        <a:pt x="1028" y="849"/>
                        <a:pt x="1062" y="849"/>
                      </a:cubicBezTo>
                      <a:cubicBezTo>
                        <a:pt x="1126" y="849"/>
                        <a:pt x="1193" y="900"/>
                        <a:pt x="1166" y="968"/>
                      </a:cubicBezTo>
                      <a:cubicBezTo>
                        <a:pt x="1009" y="1373"/>
                        <a:pt x="864" y="1800"/>
                        <a:pt x="770" y="2216"/>
                      </a:cubicBezTo>
                      <a:cubicBezTo>
                        <a:pt x="718" y="2434"/>
                        <a:pt x="676" y="2653"/>
                        <a:pt x="655" y="2861"/>
                      </a:cubicBezTo>
                      <a:cubicBezTo>
                        <a:pt x="625" y="3069"/>
                        <a:pt x="625" y="3277"/>
                        <a:pt x="572" y="3475"/>
                      </a:cubicBezTo>
                      <a:lnTo>
                        <a:pt x="635" y="3537"/>
                      </a:lnTo>
                      <a:cubicBezTo>
                        <a:pt x="822" y="3724"/>
                        <a:pt x="1062" y="3870"/>
                        <a:pt x="1311" y="3964"/>
                      </a:cubicBezTo>
                      <a:cubicBezTo>
                        <a:pt x="1446" y="4005"/>
                        <a:pt x="1592" y="4036"/>
                        <a:pt x="1737" y="4068"/>
                      </a:cubicBezTo>
                      <a:cubicBezTo>
                        <a:pt x="1821" y="4089"/>
                        <a:pt x="1925" y="4109"/>
                        <a:pt x="2019" y="4130"/>
                      </a:cubicBezTo>
                      <a:cubicBezTo>
                        <a:pt x="2112" y="3777"/>
                        <a:pt x="2216" y="3412"/>
                        <a:pt x="2299" y="3048"/>
                      </a:cubicBezTo>
                      <a:cubicBezTo>
                        <a:pt x="2414" y="2580"/>
                        <a:pt x="2528" y="2122"/>
                        <a:pt x="2653" y="1655"/>
                      </a:cubicBezTo>
                      <a:cubicBezTo>
                        <a:pt x="2664" y="1634"/>
                        <a:pt x="2674" y="1623"/>
                        <a:pt x="2684" y="1602"/>
                      </a:cubicBezTo>
                      <a:cubicBezTo>
                        <a:pt x="2684" y="1602"/>
                        <a:pt x="2694" y="1592"/>
                        <a:pt x="2694" y="1581"/>
                      </a:cubicBezTo>
                      <a:cubicBezTo>
                        <a:pt x="2268" y="1352"/>
                        <a:pt x="1873" y="1082"/>
                        <a:pt x="1498" y="781"/>
                      </a:cubicBezTo>
                      <a:cubicBezTo>
                        <a:pt x="1300" y="624"/>
                        <a:pt x="1113" y="458"/>
                        <a:pt x="926" y="281"/>
                      </a:cubicBezTo>
                      <a:cubicBezTo>
                        <a:pt x="833" y="198"/>
                        <a:pt x="739" y="104"/>
                        <a:pt x="655" y="21"/>
                      </a:cubicBezTo>
                      <a:cubicBezTo>
                        <a:pt x="655" y="11"/>
                        <a:pt x="645"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1" name="Google Shape;3191;p47"/>
                <p:cNvSpPr/>
                <p:nvPr/>
              </p:nvSpPr>
              <p:spPr>
                <a:xfrm>
                  <a:off x="4695525" y="4827600"/>
                  <a:ext cx="45800" cy="35650"/>
                </a:xfrm>
                <a:custGeom>
                  <a:avLst/>
                  <a:gdLst/>
                  <a:ahLst/>
                  <a:cxnLst/>
                  <a:rect l="l" t="t" r="r" b="b"/>
                  <a:pathLst>
                    <a:path w="1832" h="1426" extrusionOk="0">
                      <a:moveTo>
                        <a:pt x="1831" y="0"/>
                      </a:moveTo>
                      <a:lnTo>
                        <a:pt x="1831" y="0"/>
                      </a:lnTo>
                      <a:cubicBezTo>
                        <a:pt x="1676" y="104"/>
                        <a:pt x="1498" y="208"/>
                        <a:pt x="1343" y="323"/>
                      </a:cubicBezTo>
                      <a:cubicBezTo>
                        <a:pt x="1114" y="479"/>
                        <a:pt x="906" y="645"/>
                        <a:pt x="698" y="822"/>
                      </a:cubicBezTo>
                      <a:cubicBezTo>
                        <a:pt x="458" y="1020"/>
                        <a:pt x="229" y="1218"/>
                        <a:pt x="0" y="1426"/>
                      </a:cubicBezTo>
                      <a:lnTo>
                        <a:pt x="219" y="1332"/>
                      </a:lnTo>
                      <a:cubicBezTo>
                        <a:pt x="531" y="1197"/>
                        <a:pt x="853" y="1041"/>
                        <a:pt x="1124" y="832"/>
                      </a:cubicBezTo>
                      <a:cubicBezTo>
                        <a:pt x="1426" y="614"/>
                        <a:pt x="1676" y="323"/>
                        <a:pt x="1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2" name="Google Shape;3192;p47"/>
                <p:cNvSpPr/>
                <p:nvPr/>
              </p:nvSpPr>
              <p:spPr>
                <a:xfrm>
                  <a:off x="4684875" y="4816675"/>
                  <a:ext cx="60350" cy="48150"/>
                </a:xfrm>
                <a:custGeom>
                  <a:avLst/>
                  <a:gdLst/>
                  <a:ahLst/>
                  <a:cxnLst/>
                  <a:rect l="l" t="t" r="r" b="b"/>
                  <a:pathLst>
                    <a:path w="2414" h="1926" extrusionOk="0">
                      <a:moveTo>
                        <a:pt x="2414" y="0"/>
                      </a:moveTo>
                      <a:cubicBezTo>
                        <a:pt x="2403" y="11"/>
                        <a:pt x="2382" y="11"/>
                        <a:pt x="2372" y="21"/>
                      </a:cubicBezTo>
                      <a:cubicBezTo>
                        <a:pt x="2299" y="53"/>
                        <a:pt x="2216" y="84"/>
                        <a:pt x="2143" y="115"/>
                      </a:cubicBezTo>
                      <a:cubicBezTo>
                        <a:pt x="1987" y="188"/>
                        <a:pt x="1820" y="261"/>
                        <a:pt x="1665" y="333"/>
                      </a:cubicBezTo>
                      <a:cubicBezTo>
                        <a:pt x="1373" y="490"/>
                        <a:pt x="1092" y="656"/>
                        <a:pt x="832" y="853"/>
                      </a:cubicBezTo>
                      <a:cubicBezTo>
                        <a:pt x="479" y="1145"/>
                        <a:pt x="177" y="1509"/>
                        <a:pt x="0" y="1925"/>
                      </a:cubicBezTo>
                      <a:cubicBezTo>
                        <a:pt x="301" y="1623"/>
                        <a:pt x="614" y="1332"/>
                        <a:pt x="957" y="1082"/>
                      </a:cubicBezTo>
                      <a:cubicBezTo>
                        <a:pt x="1175" y="916"/>
                        <a:pt x="1404" y="749"/>
                        <a:pt x="1644" y="594"/>
                      </a:cubicBezTo>
                      <a:cubicBezTo>
                        <a:pt x="1862" y="437"/>
                        <a:pt x="2091" y="261"/>
                        <a:pt x="2330" y="157"/>
                      </a:cubicBezTo>
                      <a:cubicBezTo>
                        <a:pt x="2351" y="146"/>
                        <a:pt x="2361" y="146"/>
                        <a:pt x="2372" y="146"/>
                      </a:cubicBezTo>
                      <a:cubicBezTo>
                        <a:pt x="2393" y="104"/>
                        <a:pt x="2403" y="53"/>
                        <a:pt x="2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3" name="Google Shape;3193;p47"/>
                <p:cNvSpPr/>
                <p:nvPr/>
              </p:nvSpPr>
              <p:spPr>
                <a:xfrm>
                  <a:off x="4693950" y="4923825"/>
                  <a:ext cx="61675" cy="64375"/>
                </a:xfrm>
                <a:custGeom>
                  <a:avLst/>
                  <a:gdLst/>
                  <a:ahLst/>
                  <a:cxnLst/>
                  <a:rect l="l" t="t" r="r" b="b"/>
                  <a:pathLst>
                    <a:path w="2467" h="2575" extrusionOk="0">
                      <a:moveTo>
                        <a:pt x="812" y="0"/>
                      </a:moveTo>
                      <a:cubicBezTo>
                        <a:pt x="449" y="271"/>
                        <a:pt x="167" y="677"/>
                        <a:pt x="95" y="1103"/>
                      </a:cubicBezTo>
                      <a:cubicBezTo>
                        <a:pt x="1" y="1613"/>
                        <a:pt x="199" y="2175"/>
                        <a:pt x="657" y="2434"/>
                      </a:cubicBezTo>
                      <a:cubicBezTo>
                        <a:pt x="827" y="2529"/>
                        <a:pt x="1003" y="2574"/>
                        <a:pt x="1174" y="2574"/>
                      </a:cubicBezTo>
                      <a:cubicBezTo>
                        <a:pt x="1473" y="2574"/>
                        <a:pt x="1759" y="2436"/>
                        <a:pt x="1977" y="2185"/>
                      </a:cubicBezTo>
                      <a:cubicBezTo>
                        <a:pt x="2310" y="1789"/>
                        <a:pt x="2467" y="1155"/>
                        <a:pt x="2259" y="666"/>
                      </a:cubicBezTo>
                      <a:cubicBezTo>
                        <a:pt x="2175" y="448"/>
                        <a:pt x="1998" y="261"/>
                        <a:pt x="1780" y="167"/>
                      </a:cubicBezTo>
                      <a:cubicBezTo>
                        <a:pt x="1655" y="110"/>
                        <a:pt x="1533" y="99"/>
                        <a:pt x="1409" y="99"/>
                      </a:cubicBezTo>
                      <a:cubicBezTo>
                        <a:pt x="1326" y="99"/>
                        <a:pt x="1243" y="104"/>
                        <a:pt x="1156" y="104"/>
                      </a:cubicBezTo>
                      <a:cubicBezTo>
                        <a:pt x="1177" y="250"/>
                        <a:pt x="1228" y="437"/>
                        <a:pt x="1145" y="562"/>
                      </a:cubicBezTo>
                      <a:cubicBezTo>
                        <a:pt x="1117" y="602"/>
                        <a:pt x="1080" y="620"/>
                        <a:pt x="1040" y="620"/>
                      </a:cubicBezTo>
                      <a:cubicBezTo>
                        <a:pt x="1006" y="620"/>
                        <a:pt x="971" y="607"/>
                        <a:pt x="937" y="583"/>
                      </a:cubicBezTo>
                      <a:cubicBezTo>
                        <a:pt x="812" y="489"/>
                        <a:pt x="823" y="240"/>
                        <a:pt x="812" y="83"/>
                      </a:cubicBezTo>
                      <a:lnTo>
                        <a:pt x="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4" name="Google Shape;3194;p47"/>
                <p:cNvSpPr/>
                <p:nvPr/>
              </p:nvSpPr>
              <p:spPr>
                <a:xfrm>
                  <a:off x="4689275" y="5089725"/>
                  <a:ext cx="24750" cy="74150"/>
                </a:xfrm>
                <a:custGeom>
                  <a:avLst/>
                  <a:gdLst/>
                  <a:ahLst/>
                  <a:cxnLst/>
                  <a:rect l="l" t="t" r="r" b="b"/>
                  <a:pathLst>
                    <a:path w="990" h="2966" extrusionOk="0">
                      <a:moveTo>
                        <a:pt x="989" y="1"/>
                      </a:moveTo>
                      <a:cubicBezTo>
                        <a:pt x="916" y="116"/>
                        <a:pt x="854" y="220"/>
                        <a:pt x="781" y="324"/>
                      </a:cubicBezTo>
                      <a:lnTo>
                        <a:pt x="594" y="604"/>
                      </a:lnTo>
                      <a:cubicBezTo>
                        <a:pt x="542" y="667"/>
                        <a:pt x="500" y="750"/>
                        <a:pt x="438" y="802"/>
                      </a:cubicBezTo>
                      <a:cubicBezTo>
                        <a:pt x="386" y="1249"/>
                        <a:pt x="303" y="1686"/>
                        <a:pt x="209" y="2123"/>
                      </a:cubicBezTo>
                      <a:cubicBezTo>
                        <a:pt x="136" y="2404"/>
                        <a:pt x="74" y="2685"/>
                        <a:pt x="1" y="2966"/>
                      </a:cubicBezTo>
                      <a:cubicBezTo>
                        <a:pt x="63" y="2903"/>
                        <a:pt x="125" y="2830"/>
                        <a:pt x="188" y="2758"/>
                      </a:cubicBezTo>
                      <a:cubicBezTo>
                        <a:pt x="271" y="2654"/>
                        <a:pt x="344" y="2539"/>
                        <a:pt x="417" y="2425"/>
                      </a:cubicBezTo>
                      <a:cubicBezTo>
                        <a:pt x="428" y="2414"/>
                        <a:pt x="438" y="2404"/>
                        <a:pt x="438" y="2393"/>
                      </a:cubicBezTo>
                      <a:cubicBezTo>
                        <a:pt x="428" y="2372"/>
                        <a:pt x="417" y="2342"/>
                        <a:pt x="417" y="2310"/>
                      </a:cubicBezTo>
                      <a:cubicBezTo>
                        <a:pt x="438" y="2071"/>
                        <a:pt x="542" y="1832"/>
                        <a:pt x="615" y="1603"/>
                      </a:cubicBezTo>
                      <a:cubicBezTo>
                        <a:pt x="677" y="1364"/>
                        <a:pt x="740" y="1124"/>
                        <a:pt x="791" y="885"/>
                      </a:cubicBezTo>
                      <a:cubicBezTo>
                        <a:pt x="854" y="646"/>
                        <a:pt x="906" y="407"/>
                        <a:pt x="958" y="167"/>
                      </a:cubicBezTo>
                      <a:cubicBezTo>
                        <a:pt x="968" y="116"/>
                        <a:pt x="978" y="63"/>
                        <a:pt x="9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5" name="Google Shape;3195;p47"/>
                <p:cNvSpPr/>
                <p:nvPr/>
              </p:nvSpPr>
              <p:spPr>
                <a:xfrm>
                  <a:off x="4651050" y="5046325"/>
                  <a:ext cx="65575" cy="51750"/>
                </a:xfrm>
                <a:custGeom>
                  <a:avLst/>
                  <a:gdLst/>
                  <a:ahLst/>
                  <a:cxnLst/>
                  <a:rect l="l" t="t" r="r" b="b"/>
                  <a:pathLst>
                    <a:path w="2623" h="2070" extrusionOk="0">
                      <a:moveTo>
                        <a:pt x="1218" y="0"/>
                      </a:moveTo>
                      <a:cubicBezTo>
                        <a:pt x="979" y="62"/>
                        <a:pt x="729" y="104"/>
                        <a:pt x="489" y="176"/>
                      </a:cubicBezTo>
                      <a:cubicBezTo>
                        <a:pt x="365" y="218"/>
                        <a:pt x="261" y="260"/>
                        <a:pt x="157" y="312"/>
                      </a:cubicBezTo>
                      <a:cubicBezTo>
                        <a:pt x="105" y="333"/>
                        <a:pt x="53" y="364"/>
                        <a:pt x="1" y="395"/>
                      </a:cubicBezTo>
                      <a:cubicBezTo>
                        <a:pt x="11" y="405"/>
                        <a:pt x="32" y="416"/>
                        <a:pt x="43" y="426"/>
                      </a:cubicBezTo>
                      <a:lnTo>
                        <a:pt x="292" y="676"/>
                      </a:lnTo>
                      <a:cubicBezTo>
                        <a:pt x="479" y="853"/>
                        <a:pt x="667" y="1029"/>
                        <a:pt x="854" y="1186"/>
                      </a:cubicBezTo>
                      <a:cubicBezTo>
                        <a:pt x="1208" y="1498"/>
                        <a:pt x="1582" y="1799"/>
                        <a:pt x="1957" y="2070"/>
                      </a:cubicBezTo>
                      <a:cubicBezTo>
                        <a:pt x="2008" y="2018"/>
                        <a:pt x="2050" y="1956"/>
                        <a:pt x="2091" y="1903"/>
                      </a:cubicBezTo>
                      <a:cubicBezTo>
                        <a:pt x="2237" y="1716"/>
                        <a:pt x="2383" y="1529"/>
                        <a:pt x="2539" y="1352"/>
                      </a:cubicBezTo>
                      <a:cubicBezTo>
                        <a:pt x="2555" y="1329"/>
                        <a:pt x="2576" y="1317"/>
                        <a:pt x="2595" y="1317"/>
                      </a:cubicBezTo>
                      <a:cubicBezTo>
                        <a:pt x="2601" y="1317"/>
                        <a:pt x="2606" y="1318"/>
                        <a:pt x="2612" y="1321"/>
                      </a:cubicBezTo>
                      <a:cubicBezTo>
                        <a:pt x="2612" y="1321"/>
                        <a:pt x="2612" y="1311"/>
                        <a:pt x="2622" y="1311"/>
                      </a:cubicBezTo>
                      <a:lnTo>
                        <a:pt x="2591" y="1311"/>
                      </a:lnTo>
                      <a:cubicBezTo>
                        <a:pt x="2435" y="1248"/>
                        <a:pt x="2341" y="1082"/>
                        <a:pt x="2227" y="967"/>
                      </a:cubicBezTo>
                      <a:cubicBezTo>
                        <a:pt x="2123" y="853"/>
                        <a:pt x="2019" y="738"/>
                        <a:pt x="1915" y="634"/>
                      </a:cubicBezTo>
                      <a:cubicBezTo>
                        <a:pt x="1800" y="530"/>
                        <a:pt x="1686" y="426"/>
                        <a:pt x="1571" y="343"/>
                      </a:cubicBezTo>
                      <a:lnTo>
                        <a:pt x="1540" y="312"/>
                      </a:lnTo>
                      <a:cubicBezTo>
                        <a:pt x="1524" y="303"/>
                        <a:pt x="1507" y="288"/>
                        <a:pt x="1490" y="277"/>
                      </a:cubicBezTo>
                      <a:lnTo>
                        <a:pt x="1490" y="277"/>
                      </a:lnTo>
                      <a:cubicBezTo>
                        <a:pt x="1492" y="278"/>
                        <a:pt x="1494" y="279"/>
                        <a:pt x="1494" y="279"/>
                      </a:cubicBezTo>
                      <a:cubicBezTo>
                        <a:pt x="1500" y="279"/>
                        <a:pt x="1442" y="237"/>
                        <a:pt x="1426" y="229"/>
                      </a:cubicBezTo>
                      <a:cubicBezTo>
                        <a:pt x="1416" y="218"/>
                        <a:pt x="1395" y="208"/>
                        <a:pt x="1384" y="187"/>
                      </a:cubicBezTo>
                      <a:cubicBezTo>
                        <a:pt x="1322" y="135"/>
                        <a:pt x="1259" y="83"/>
                        <a:pt x="1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6" name="Google Shape;3196;p47"/>
                <p:cNvSpPr/>
                <p:nvPr/>
              </p:nvSpPr>
              <p:spPr>
                <a:xfrm>
                  <a:off x="4389325" y="4502325"/>
                  <a:ext cx="500500" cy="973925"/>
                </a:xfrm>
                <a:custGeom>
                  <a:avLst/>
                  <a:gdLst/>
                  <a:ahLst/>
                  <a:cxnLst/>
                  <a:rect l="l" t="t" r="r" b="b"/>
                  <a:pathLst>
                    <a:path w="20020" h="38957" extrusionOk="0">
                      <a:moveTo>
                        <a:pt x="19083" y="508"/>
                      </a:moveTo>
                      <a:cubicBezTo>
                        <a:pt x="19093" y="529"/>
                        <a:pt x="19104" y="570"/>
                        <a:pt x="19104" y="581"/>
                      </a:cubicBezTo>
                      <a:cubicBezTo>
                        <a:pt x="19114" y="643"/>
                        <a:pt x="19114" y="695"/>
                        <a:pt x="19114" y="757"/>
                      </a:cubicBezTo>
                      <a:cubicBezTo>
                        <a:pt x="19114" y="861"/>
                        <a:pt x="19104" y="976"/>
                        <a:pt x="19083" y="1090"/>
                      </a:cubicBezTo>
                      <a:cubicBezTo>
                        <a:pt x="19021" y="1517"/>
                        <a:pt x="18802" y="1933"/>
                        <a:pt x="18510" y="2266"/>
                      </a:cubicBezTo>
                      <a:cubicBezTo>
                        <a:pt x="18344" y="2453"/>
                        <a:pt x="18157" y="2609"/>
                        <a:pt x="17949" y="2745"/>
                      </a:cubicBezTo>
                      <a:cubicBezTo>
                        <a:pt x="17835" y="2807"/>
                        <a:pt x="17720" y="2879"/>
                        <a:pt x="17606" y="2942"/>
                      </a:cubicBezTo>
                      <a:cubicBezTo>
                        <a:pt x="17585" y="2942"/>
                        <a:pt x="17574" y="2953"/>
                        <a:pt x="17564" y="2963"/>
                      </a:cubicBezTo>
                      <a:cubicBezTo>
                        <a:pt x="17449" y="2942"/>
                        <a:pt x="17345" y="2932"/>
                        <a:pt x="17231" y="2932"/>
                      </a:cubicBezTo>
                      <a:lnTo>
                        <a:pt x="17273" y="2890"/>
                      </a:lnTo>
                      <a:cubicBezTo>
                        <a:pt x="17439" y="2734"/>
                        <a:pt x="17595" y="2588"/>
                        <a:pt x="17752" y="2422"/>
                      </a:cubicBezTo>
                      <a:cubicBezTo>
                        <a:pt x="18064" y="2110"/>
                        <a:pt x="18334" y="1767"/>
                        <a:pt x="18615" y="1413"/>
                      </a:cubicBezTo>
                      <a:cubicBezTo>
                        <a:pt x="18678" y="1341"/>
                        <a:pt x="18615" y="1246"/>
                        <a:pt x="18544" y="1246"/>
                      </a:cubicBezTo>
                      <a:cubicBezTo>
                        <a:pt x="18522" y="1246"/>
                        <a:pt x="18499" y="1255"/>
                        <a:pt x="18480" y="1278"/>
                      </a:cubicBezTo>
                      <a:cubicBezTo>
                        <a:pt x="18188" y="1610"/>
                        <a:pt x="17866" y="1922"/>
                        <a:pt x="17553" y="2235"/>
                      </a:cubicBezTo>
                      <a:cubicBezTo>
                        <a:pt x="17398" y="2380"/>
                        <a:pt x="17241" y="2537"/>
                        <a:pt x="17086" y="2682"/>
                      </a:cubicBezTo>
                      <a:cubicBezTo>
                        <a:pt x="17033" y="2734"/>
                        <a:pt x="16971" y="2786"/>
                        <a:pt x="16909" y="2838"/>
                      </a:cubicBezTo>
                      <a:lnTo>
                        <a:pt x="16909" y="2817"/>
                      </a:lnTo>
                      <a:cubicBezTo>
                        <a:pt x="17231" y="1985"/>
                        <a:pt x="17835" y="1247"/>
                        <a:pt x="18594" y="768"/>
                      </a:cubicBezTo>
                      <a:cubicBezTo>
                        <a:pt x="18698" y="706"/>
                        <a:pt x="18792" y="643"/>
                        <a:pt x="18896" y="591"/>
                      </a:cubicBezTo>
                      <a:cubicBezTo>
                        <a:pt x="18947" y="560"/>
                        <a:pt x="19010" y="529"/>
                        <a:pt x="19062" y="508"/>
                      </a:cubicBezTo>
                      <a:close/>
                      <a:moveTo>
                        <a:pt x="15327" y="2651"/>
                      </a:moveTo>
                      <a:lnTo>
                        <a:pt x="15327" y="2651"/>
                      </a:lnTo>
                      <a:cubicBezTo>
                        <a:pt x="15650" y="2775"/>
                        <a:pt x="15952" y="2921"/>
                        <a:pt x="16264" y="3078"/>
                      </a:cubicBezTo>
                      <a:cubicBezTo>
                        <a:pt x="16097" y="3140"/>
                        <a:pt x="15942" y="3212"/>
                        <a:pt x="15796" y="3306"/>
                      </a:cubicBezTo>
                      <a:cubicBezTo>
                        <a:pt x="15754" y="3265"/>
                        <a:pt x="15702" y="3212"/>
                        <a:pt x="15650" y="3171"/>
                      </a:cubicBezTo>
                      <a:cubicBezTo>
                        <a:pt x="15577" y="3088"/>
                        <a:pt x="15515" y="3015"/>
                        <a:pt x="15463" y="2911"/>
                      </a:cubicBezTo>
                      <a:cubicBezTo>
                        <a:pt x="15401" y="2817"/>
                        <a:pt x="15369" y="2745"/>
                        <a:pt x="15327" y="2651"/>
                      </a:cubicBezTo>
                      <a:close/>
                      <a:moveTo>
                        <a:pt x="4270" y="727"/>
                      </a:moveTo>
                      <a:lnTo>
                        <a:pt x="4270" y="727"/>
                      </a:lnTo>
                      <a:cubicBezTo>
                        <a:pt x="4551" y="841"/>
                        <a:pt x="4832" y="935"/>
                        <a:pt x="5112" y="1049"/>
                      </a:cubicBezTo>
                      <a:cubicBezTo>
                        <a:pt x="5685" y="1257"/>
                        <a:pt x="6257" y="1476"/>
                        <a:pt x="6818" y="1694"/>
                      </a:cubicBezTo>
                      <a:cubicBezTo>
                        <a:pt x="7380" y="1912"/>
                        <a:pt x="7942" y="2141"/>
                        <a:pt x="8504" y="2380"/>
                      </a:cubicBezTo>
                      <a:cubicBezTo>
                        <a:pt x="8649" y="2433"/>
                        <a:pt x="8795" y="2495"/>
                        <a:pt x="8940" y="2557"/>
                      </a:cubicBezTo>
                      <a:cubicBezTo>
                        <a:pt x="8660" y="2599"/>
                        <a:pt x="8389" y="2651"/>
                        <a:pt x="8129" y="2755"/>
                      </a:cubicBezTo>
                      <a:cubicBezTo>
                        <a:pt x="7412" y="3015"/>
                        <a:pt x="6808" y="3452"/>
                        <a:pt x="6381" y="4076"/>
                      </a:cubicBezTo>
                      <a:cubicBezTo>
                        <a:pt x="6028" y="3473"/>
                        <a:pt x="5643" y="2879"/>
                        <a:pt x="5279" y="2287"/>
                      </a:cubicBezTo>
                      <a:cubicBezTo>
                        <a:pt x="4946" y="1756"/>
                        <a:pt x="4624" y="1236"/>
                        <a:pt x="4270" y="727"/>
                      </a:cubicBezTo>
                      <a:close/>
                      <a:moveTo>
                        <a:pt x="3792" y="529"/>
                      </a:moveTo>
                      <a:cubicBezTo>
                        <a:pt x="3833" y="560"/>
                        <a:pt x="3875" y="581"/>
                        <a:pt x="3927" y="591"/>
                      </a:cubicBezTo>
                      <a:cubicBezTo>
                        <a:pt x="4259" y="1226"/>
                        <a:pt x="4613" y="1839"/>
                        <a:pt x="4978" y="2453"/>
                      </a:cubicBezTo>
                      <a:cubicBezTo>
                        <a:pt x="5300" y="2994"/>
                        <a:pt x="5612" y="3545"/>
                        <a:pt x="5945" y="4076"/>
                      </a:cubicBezTo>
                      <a:cubicBezTo>
                        <a:pt x="5820" y="4055"/>
                        <a:pt x="5706" y="4035"/>
                        <a:pt x="5612" y="4024"/>
                      </a:cubicBezTo>
                      <a:cubicBezTo>
                        <a:pt x="5478" y="4006"/>
                        <a:pt x="5343" y="3997"/>
                        <a:pt x="5208" y="3997"/>
                      </a:cubicBezTo>
                      <a:cubicBezTo>
                        <a:pt x="4955" y="3997"/>
                        <a:pt x="4702" y="4029"/>
                        <a:pt x="4457" y="4097"/>
                      </a:cubicBezTo>
                      <a:cubicBezTo>
                        <a:pt x="3958" y="4243"/>
                        <a:pt x="3500" y="4544"/>
                        <a:pt x="3157" y="4939"/>
                      </a:cubicBezTo>
                      <a:cubicBezTo>
                        <a:pt x="3396" y="3494"/>
                        <a:pt x="3625" y="2058"/>
                        <a:pt x="3812" y="612"/>
                      </a:cubicBezTo>
                      <a:cubicBezTo>
                        <a:pt x="3812" y="581"/>
                        <a:pt x="3802" y="560"/>
                        <a:pt x="3781" y="539"/>
                      </a:cubicBezTo>
                      <a:cubicBezTo>
                        <a:pt x="3781" y="539"/>
                        <a:pt x="3792" y="539"/>
                        <a:pt x="3792" y="529"/>
                      </a:cubicBezTo>
                      <a:close/>
                      <a:moveTo>
                        <a:pt x="3563" y="893"/>
                      </a:moveTo>
                      <a:cubicBezTo>
                        <a:pt x="3302" y="2339"/>
                        <a:pt x="3074" y="3795"/>
                        <a:pt x="2876" y="5241"/>
                      </a:cubicBezTo>
                      <a:cubicBezTo>
                        <a:pt x="2729" y="5204"/>
                        <a:pt x="2566" y="5199"/>
                        <a:pt x="2413" y="5199"/>
                      </a:cubicBezTo>
                      <a:cubicBezTo>
                        <a:pt x="2350" y="5199"/>
                        <a:pt x="2289" y="5200"/>
                        <a:pt x="2231" y="5200"/>
                      </a:cubicBezTo>
                      <a:cubicBezTo>
                        <a:pt x="1992" y="5210"/>
                        <a:pt x="1742" y="5241"/>
                        <a:pt x="1513" y="5293"/>
                      </a:cubicBezTo>
                      <a:cubicBezTo>
                        <a:pt x="1180" y="5366"/>
                        <a:pt x="868" y="5491"/>
                        <a:pt x="588" y="5657"/>
                      </a:cubicBezTo>
                      <a:cubicBezTo>
                        <a:pt x="619" y="5595"/>
                        <a:pt x="650" y="5542"/>
                        <a:pt x="681" y="5480"/>
                      </a:cubicBezTo>
                      <a:cubicBezTo>
                        <a:pt x="817" y="5241"/>
                        <a:pt x="951" y="5002"/>
                        <a:pt x="1097" y="4763"/>
                      </a:cubicBezTo>
                      <a:cubicBezTo>
                        <a:pt x="1368" y="4273"/>
                        <a:pt x="1659" y="3806"/>
                        <a:pt x="1950" y="3337"/>
                      </a:cubicBezTo>
                      <a:cubicBezTo>
                        <a:pt x="2241" y="2859"/>
                        <a:pt x="2543" y="2391"/>
                        <a:pt x="2845" y="1933"/>
                      </a:cubicBezTo>
                      <a:cubicBezTo>
                        <a:pt x="3074" y="1580"/>
                        <a:pt x="3323" y="1247"/>
                        <a:pt x="3563" y="893"/>
                      </a:cubicBezTo>
                      <a:close/>
                      <a:moveTo>
                        <a:pt x="4863" y="5761"/>
                      </a:moveTo>
                      <a:cubicBezTo>
                        <a:pt x="4884" y="5845"/>
                        <a:pt x="4904" y="5917"/>
                        <a:pt x="4925" y="6000"/>
                      </a:cubicBezTo>
                      <a:cubicBezTo>
                        <a:pt x="4988" y="6177"/>
                        <a:pt x="5040" y="6365"/>
                        <a:pt x="5092" y="6552"/>
                      </a:cubicBezTo>
                      <a:cubicBezTo>
                        <a:pt x="4894" y="6531"/>
                        <a:pt x="4707" y="6510"/>
                        <a:pt x="4509" y="6489"/>
                      </a:cubicBezTo>
                      <a:cubicBezTo>
                        <a:pt x="4114" y="6448"/>
                        <a:pt x="3635" y="6344"/>
                        <a:pt x="3386" y="6011"/>
                      </a:cubicBezTo>
                      <a:lnTo>
                        <a:pt x="3376" y="6000"/>
                      </a:lnTo>
                      <a:cubicBezTo>
                        <a:pt x="3875" y="5969"/>
                        <a:pt x="4363" y="5865"/>
                        <a:pt x="4863" y="5761"/>
                      </a:cubicBezTo>
                      <a:close/>
                      <a:moveTo>
                        <a:pt x="17138" y="3494"/>
                      </a:moveTo>
                      <a:cubicBezTo>
                        <a:pt x="18156" y="3494"/>
                        <a:pt x="19249" y="4189"/>
                        <a:pt x="19405" y="5220"/>
                      </a:cubicBezTo>
                      <a:cubicBezTo>
                        <a:pt x="19458" y="5595"/>
                        <a:pt x="19363" y="5979"/>
                        <a:pt x="19176" y="6302"/>
                      </a:cubicBezTo>
                      <a:cubicBezTo>
                        <a:pt x="19083" y="6458"/>
                        <a:pt x="18968" y="6593"/>
                        <a:pt x="18823" y="6718"/>
                      </a:cubicBezTo>
                      <a:cubicBezTo>
                        <a:pt x="18781" y="6760"/>
                        <a:pt x="18739" y="6791"/>
                        <a:pt x="18698" y="6832"/>
                      </a:cubicBezTo>
                      <a:cubicBezTo>
                        <a:pt x="18688" y="6802"/>
                        <a:pt x="18688" y="6770"/>
                        <a:pt x="18677" y="6739"/>
                      </a:cubicBezTo>
                      <a:cubicBezTo>
                        <a:pt x="18635" y="6499"/>
                        <a:pt x="18542" y="6250"/>
                        <a:pt x="18480" y="6011"/>
                      </a:cubicBezTo>
                      <a:cubicBezTo>
                        <a:pt x="18456" y="5913"/>
                        <a:pt x="18368" y="5867"/>
                        <a:pt x="18281" y="5867"/>
                      </a:cubicBezTo>
                      <a:cubicBezTo>
                        <a:pt x="18173" y="5867"/>
                        <a:pt x="18067" y="5936"/>
                        <a:pt x="18084" y="6063"/>
                      </a:cubicBezTo>
                      <a:lnTo>
                        <a:pt x="18084" y="6073"/>
                      </a:lnTo>
                      <a:cubicBezTo>
                        <a:pt x="18043" y="6083"/>
                        <a:pt x="18011" y="6115"/>
                        <a:pt x="17990" y="6157"/>
                      </a:cubicBezTo>
                      <a:cubicBezTo>
                        <a:pt x="17980" y="6167"/>
                        <a:pt x="17980" y="6187"/>
                        <a:pt x="17970" y="6198"/>
                      </a:cubicBezTo>
                      <a:cubicBezTo>
                        <a:pt x="17304" y="6499"/>
                        <a:pt x="16596" y="6677"/>
                        <a:pt x="15868" y="6770"/>
                      </a:cubicBezTo>
                      <a:cubicBezTo>
                        <a:pt x="15785" y="6687"/>
                        <a:pt x="15702" y="6593"/>
                        <a:pt x="15639" y="6479"/>
                      </a:cubicBezTo>
                      <a:cubicBezTo>
                        <a:pt x="15203" y="5792"/>
                        <a:pt x="15213" y="4856"/>
                        <a:pt x="15702" y="4190"/>
                      </a:cubicBezTo>
                      <a:cubicBezTo>
                        <a:pt x="15931" y="3878"/>
                        <a:pt x="16243" y="3681"/>
                        <a:pt x="16586" y="3577"/>
                      </a:cubicBezTo>
                      <a:cubicBezTo>
                        <a:pt x="16607" y="3608"/>
                        <a:pt x="16628" y="3639"/>
                        <a:pt x="16659" y="3660"/>
                      </a:cubicBezTo>
                      <a:cubicBezTo>
                        <a:pt x="16683" y="3676"/>
                        <a:pt x="16710" y="3683"/>
                        <a:pt x="16737" y="3683"/>
                      </a:cubicBezTo>
                      <a:cubicBezTo>
                        <a:pt x="16780" y="3683"/>
                        <a:pt x="16825" y="3665"/>
                        <a:pt x="16857" y="3639"/>
                      </a:cubicBezTo>
                      <a:cubicBezTo>
                        <a:pt x="16888" y="3608"/>
                        <a:pt x="16919" y="3556"/>
                        <a:pt x="16929" y="3504"/>
                      </a:cubicBezTo>
                      <a:cubicBezTo>
                        <a:pt x="16998" y="3497"/>
                        <a:pt x="17068" y="3494"/>
                        <a:pt x="17138" y="3494"/>
                      </a:cubicBezTo>
                      <a:close/>
                      <a:moveTo>
                        <a:pt x="10696" y="5185"/>
                      </a:moveTo>
                      <a:cubicBezTo>
                        <a:pt x="11252" y="5185"/>
                        <a:pt x="11808" y="5200"/>
                        <a:pt x="12363" y="5230"/>
                      </a:cubicBezTo>
                      <a:cubicBezTo>
                        <a:pt x="13154" y="5272"/>
                        <a:pt x="13954" y="5387"/>
                        <a:pt x="14745" y="5459"/>
                      </a:cubicBezTo>
                      <a:cubicBezTo>
                        <a:pt x="14756" y="5792"/>
                        <a:pt x="14828" y="6115"/>
                        <a:pt x="14953" y="6416"/>
                      </a:cubicBezTo>
                      <a:cubicBezTo>
                        <a:pt x="15015" y="6573"/>
                        <a:pt x="15099" y="6718"/>
                        <a:pt x="15193" y="6853"/>
                      </a:cubicBezTo>
                      <a:cubicBezTo>
                        <a:pt x="14627" y="6901"/>
                        <a:pt x="14053" y="6913"/>
                        <a:pt x="13482" y="6913"/>
                      </a:cubicBezTo>
                      <a:cubicBezTo>
                        <a:pt x="13170" y="6913"/>
                        <a:pt x="12859" y="6909"/>
                        <a:pt x="12550" y="6906"/>
                      </a:cubicBezTo>
                      <a:cubicBezTo>
                        <a:pt x="10418" y="6885"/>
                        <a:pt x="8285" y="6791"/>
                        <a:pt x="6153" y="6624"/>
                      </a:cubicBezTo>
                      <a:cubicBezTo>
                        <a:pt x="6007" y="6614"/>
                        <a:pt x="5872" y="6603"/>
                        <a:pt x="5737" y="6593"/>
                      </a:cubicBezTo>
                      <a:lnTo>
                        <a:pt x="5549" y="6000"/>
                      </a:lnTo>
                      <a:cubicBezTo>
                        <a:pt x="5508" y="5886"/>
                        <a:pt x="5477" y="5771"/>
                        <a:pt x="5435" y="5646"/>
                      </a:cubicBezTo>
                      <a:cubicBezTo>
                        <a:pt x="5466" y="5646"/>
                        <a:pt x="5498" y="5636"/>
                        <a:pt x="5528" y="5636"/>
                      </a:cubicBezTo>
                      <a:cubicBezTo>
                        <a:pt x="6267" y="5501"/>
                        <a:pt x="7026" y="5397"/>
                        <a:pt x="7775" y="5324"/>
                      </a:cubicBezTo>
                      <a:cubicBezTo>
                        <a:pt x="8743" y="5232"/>
                        <a:pt x="9719" y="5185"/>
                        <a:pt x="10696" y="5185"/>
                      </a:cubicBezTo>
                      <a:close/>
                      <a:moveTo>
                        <a:pt x="17793" y="6687"/>
                      </a:moveTo>
                      <a:lnTo>
                        <a:pt x="17793" y="6687"/>
                      </a:lnTo>
                      <a:cubicBezTo>
                        <a:pt x="17772" y="6760"/>
                        <a:pt x="17741" y="6832"/>
                        <a:pt x="17720" y="6906"/>
                      </a:cubicBezTo>
                      <a:cubicBezTo>
                        <a:pt x="17678" y="7020"/>
                        <a:pt x="17648" y="7144"/>
                        <a:pt x="17616" y="7269"/>
                      </a:cubicBezTo>
                      <a:lnTo>
                        <a:pt x="17585" y="7394"/>
                      </a:lnTo>
                      <a:cubicBezTo>
                        <a:pt x="17221" y="7363"/>
                        <a:pt x="16878" y="7363"/>
                        <a:pt x="16524" y="7218"/>
                      </a:cubicBezTo>
                      <a:lnTo>
                        <a:pt x="16337" y="7124"/>
                      </a:lnTo>
                      <a:cubicBezTo>
                        <a:pt x="16825" y="7020"/>
                        <a:pt x="17315" y="6874"/>
                        <a:pt x="17793" y="6687"/>
                      </a:cubicBezTo>
                      <a:close/>
                      <a:moveTo>
                        <a:pt x="6226" y="10161"/>
                      </a:moveTo>
                      <a:cubicBezTo>
                        <a:pt x="6309" y="10411"/>
                        <a:pt x="6381" y="10671"/>
                        <a:pt x="6465" y="10921"/>
                      </a:cubicBezTo>
                      <a:cubicBezTo>
                        <a:pt x="6475" y="10952"/>
                        <a:pt x="6485" y="10993"/>
                        <a:pt x="6496" y="11025"/>
                      </a:cubicBezTo>
                      <a:cubicBezTo>
                        <a:pt x="5778" y="10900"/>
                        <a:pt x="5061" y="10744"/>
                        <a:pt x="4333" y="10619"/>
                      </a:cubicBezTo>
                      <a:lnTo>
                        <a:pt x="4333" y="10609"/>
                      </a:lnTo>
                      <a:cubicBezTo>
                        <a:pt x="4967" y="10432"/>
                        <a:pt x="5591" y="10286"/>
                        <a:pt x="6226" y="10161"/>
                      </a:cubicBezTo>
                      <a:close/>
                      <a:moveTo>
                        <a:pt x="10547" y="9733"/>
                      </a:moveTo>
                      <a:cubicBezTo>
                        <a:pt x="11741" y="9733"/>
                        <a:pt x="12931" y="9831"/>
                        <a:pt x="14111" y="10026"/>
                      </a:cubicBezTo>
                      <a:cubicBezTo>
                        <a:pt x="14568" y="10099"/>
                        <a:pt x="15015" y="10193"/>
                        <a:pt x="15463" y="10297"/>
                      </a:cubicBezTo>
                      <a:cubicBezTo>
                        <a:pt x="15692" y="10359"/>
                        <a:pt x="15910" y="10411"/>
                        <a:pt x="16139" y="10473"/>
                      </a:cubicBezTo>
                      <a:cubicBezTo>
                        <a:pt x="16316" y="10515"/>
                        <a:pt x="16503" y="10577"/>
                        <a:pt x="16691" y="10598"/>
                      </a:cubicBezTo>
                      <a:lnTo>
                        <a:pt x="16691" y="10650"/>
                      </a:lnTo>
                      <a:cubicBezTo>
                        <a:pt x="16649" y="10619"/>
                        <a:pt x="16607" y="10609"/>
                        <a:pt x="16555" y="10609"/>
                      </a:cubicBezTo>
                      <a:cubicBezTo>
                        <a:pt x="16150" y="10671"/>
                        <a:pt x="15754" y="10785"/>
                        <a:pt x="15348" y="10868"/>
                      </a:cubicBezTo>
                      <a:cubicBezTo>
                        <a:pt x="14964" y="10942"/>
                        <a:pt x="14568" y="11004"/>
                        <a:pt x="14183" y="11066"/>
                      </a:cubicBezTo>
                      <a:cubicBezTo>
                        <a:pt x="13393" y="11180"/>
                        <a:pt x="12592" y="11264"/>
                        <a:pt x="11791" y="11305"/>
                      </a:cubicBezTo>
                      <a:cubicBezTo>
                        <a:pt x="11372" y="11325"/>
                        <a:pt x="10953" y="11335"/>
                        <a:pt x="10534" y="11335"/>
                      </a:cubicBezTo>
                      <a:cubicBezTo>
                        <a:pt x="9400" y="11335"/>
                        <a:pt x="8265" y="11263"/>
                        <a:pt x="7141" y="11118"/>
                      </a:cubicBezTo>
                      <a:cubicBezTo>
                        <a:pt x="7120" y="11076"/>
                        <a:pt x="7110" y="11035"/>
                        <a:pt x="7100" y="10993"/>
                      </a:cubicBezTo>
                      <a:cubicBezTo>
                        <a:pt x="6996" y="10681"/>
                        <a:pt x="6902" y="10369"/>
                        <a:pt x="6808" y="10047"/>
                      </a:cubicBezTo>
                      <a:cubicBezTo>
                        <a:pt x="7588" y="9911"/>
                        <a:pt x="8379" y="9818"/>
                        <a:pt x="9169" y="9777"/>
                      </a:cubicBezTo>
                      <a:cubicBezTo>
                        <a:pt x="9629" y="9748"/>
                        <a:pt x="10088" y="9733"/>
                        <a:pt x="10547" y="9733"/>
                      </a:cubicBezTo>
                      <a:close/>
                      <a:moveTo>
                        <a:pt x="4333" y="10785"/>
                      </a:moveTo>
                      <a:cubicBezTo>
                        <a:pt x="5061" y="11035"/>
                        <a:pt x="5831" y="11180"/>
                        <a:pt x="6589" y="11316"/>
                      </a:cubicBezTo>
                      <a:cubicBezTo>
                        <a:pt x="6642" y="11493"/>
                        <a:pt x="6704" y="11680"/>
                        <a:pt x="6756" y="11867"/>
                      </a:cubicBezTo>
                      <a:cubicBezTo>
                        <a:pt x="6808" y="12013"/>
                        <a:pt x="6860" y="12169"/>
                        <a:pt x="6902" y="12325"/>
                      </a:cubicBezTo>
                      <a:cubicBezTo>
                        <a:pt x="6954" y="12481"/>
                        <a:pt x="6985" y="12668"/>
                        <a:pt x="7089" y="12803"/>
                      </a:cubicBezTo>
                      <a:cubicBezTo>
                        <a:pt x="7151" y="12882"/>
                        <a:pt x="7237" y="12919"/>
                        <a:pt x="7320" y="12919"/>
                      </a:cubicBezTo>
                      <a:cubicBezTo>
                        <a:pt x="7447" y="12919"/>
                        <a:pt x="7566" y="12832"/>
                        <a:pt x="7578" y="12668"/>
                      </a:cubicBezTo>
                      <a:cubicBezTo>
                        <a:pt x="7588" y="12387"/>
                        <a:pt x="7432" y="12075"/>
                        <a:pt x="7349" y="11805"/>
                      </a:cubicBezTo>
                      <a:cubicBezTo>
                        <a:pt x="7308" y="11680"/>
                        <a:pt x="7266" y="11545"/>
                        <a:pt x="7224" y="11420"/>
                      </a:cubicBezTo>
                      <a:lnTo>
                        <a:pt x="7224" y="11420"/>
                      </a:lnTo>
                      <a:cubicBezTo>
                        <a:pt x="7838" y="11503"/>
                        <a:pt x="8441" y="11576"/>
                        <a:pt x="9055" y="11617"/>
                      </a:cubicBezTo>
                      <a:cubicBezTo>
                        <a:pt x="9595" y="11655"/>
                        <a:pt x="10134" y="11674"/>
                        <a:pt x="10673" y="11674"/>
                      </a:cubicBezTo>
                      <a:cubicBezTo>
                        <a:pt x="11766" y="11674"/>
                        <a:pt x="12858" y="11598"/>
                        <a:pt x="13944" y="11451"/>
                      </a:cubicBezTo>
                      <a:cubicBezTo>
                        <a:pt x="14381" y="11399"/>
                        <a:pt x="14818" y="11326"/>
                        <a:pt x="15255" y="11243"/>
                      </a:cubicBezTo>
                      <a:cubicBezTo>
                        <a:pt x="15713" y="11160"/>
                        <a:pt x="16201" y="11076"/>
                        <a:pt x="16638" y="10921"/>
                      </a:cubicBezTo>
                      <a:cubicBezTo>
                        <a:pt x="16649" y="10921"/>
                        <a:pt x="16659" y="10910"/>
                        <a:pt x="16680" y="10900"/>
                      </a:cubicBezTo>
                      <a:lnTo>
                        <a:pt x="16680" y="10900"/>
                      </a:lnTo>
                      <a:cubicBezTo>
                        <a:pt x="16659" y="11087"/>
                        <a:pt x="16638" y="11275"/>
                        <a:pt x="16700" y="11430"/>
                      </a:cubicBezTo>
                      <a:cubicBezTo>
                        <a:pt x="16711" y="12086"/>
                        <a:pt x="16721" y="12741"/>
                        <a:pt x="16700" y="13397"/>
                      </a:cubicBezTo>
                      <a:cubicBezTo>
                        <a:pt x="16670" y="14312"/>
                        <a:pt x="16596" y="15227"/>
                        <a:pt x="16472" y="16132"/>
                      </a:cubicBezTo>
                      <a:cubicBezTo>
                        <a:pt x="16264" y="17745"/>
                        <a:pt x="15900" y="19336"/>
                        <a:pt x="15390" y="20875"/>
                      </a:cubicBezTo>
                      <a:cubicBezTo>
                        <a:pt x="14881" y="22426"/>
                        <a:pt x="14162" y="23892"/>
                        <a:pt x="13611" y="25422"/>
                      </a:cubicBezTo>
                      <a:cubicBezTo>
                        <a:pt x="13081" y="26909"/>
                        <a:pt x="12779" y="28448"/>
                        <a:pt x="12831" y="30040"/>
                      </a:cubicBezTo>
                      <a:cubicBezTo>
                        <a:pt x="12862" y="30799"/>
                        <a:pt x="12966" y="31559"/>
                        <a:pt x="13143" y="32297"/>
                      </a:cubicBezTo>
                      <a:cubicBezTo>
                        <a:pt x="13320" y="33046"/>
                        <a:pt x="13559" y="33806"/>
                        <a:pt x="13933" y="34472"/>
                      </a:cubicBezTo>
                      <a:cubicBezTo>
                        <a:pt x="13778" y="34825"/>
                        <a:pt x="13330" y="34918"/>
                        <a:pt x="12997" y="35002"/>
                      </a:cubicBezTo>
                      <a:cubicBezTo>
                        <a:pt x="12467" y="35137"/>
                        <a:pt x="11926" y="35221"/>
                        <a:pt x="11385" y="35272"/>
                      </a:cubicBezTo>
                      <a:cubicBezTo>
                        <a:pt x="11069" y="35299"/>
                        <a:pt x="10754" y="35312"/>
                        <a:pt x="10440" y="35312"/>
                      </a:cubicBezTo>
                      <a:cubicBezTo>
                        <a:pt x="9657" y="35312"/>
                        <a:pt x="8880" y="35230"/>
                        <a:pt x="8108" y="35075"/>
                      </a:cubicBezTo>
                      <a:cubicBezTo>
                        <a:pt x="7869" y="35033"/>
                        <a:pt x="7620" y="34971"/>
                        <a:pt x="7391" y="34877"/>
                      </a:cubicBezTo>
                      <a:cubicBezTo>
                        <a:pt x="7183" y="34794"/>
                        <a:pt x="7037" y="34680"/>
                        <a:pt x="6871" y="34555"/>
                      </a:cubicBezTo>
                      <a:cubicBezTo>
                        <a:pt x="6902" y="34544"/>
                        <a:pt x="6943" y="34523"/>
                        <a:pt x="6964" y="34482"/>
                      </a:cubicBezTo>
                      <a:cubicBezTo>
                        <a:pt x="7349" y="33816"/>
                        <a:pt x="7588" y="33046"/>
                        <a:pt x="7775" y="32297"/>
                      </a:cubicBezTo>
                      <a:cubicBezTo>
                        <a:pt x="7942" y="31559"/>
                        <a:pt x="8046" y="30799"/>
                        <a:pt x="8077" y="30040"/>
                      </a:cubicBezTo>
                      <a:cubicBezTo>
                        <a:pt x="8140" y="28448"/>
                        <a:pt x="7838" y="26909"/>
                        <a:pt x="7297" y="25422"/>
                      </a:cubicBezTo>
                      <a:cubicBezTo>
                        <a:pt x="6746" y="23892"/>
                        <a:pt x="6028" y="22426"/>
                        <a:pt x="5518" y="20875"/>
                      </a:cubicBezTo>
                      <a:cubicBezTo>
                        <a:pt x="5008" y="19336"/>
                        <a:pt x="4655" y="17745"/>
                        <a:pt x="4437" y="16132"/>
                      </a:cubicBezTo>
                      <a:cubicBezTo>
                        <a:pt x="4312" y="15227"/>
                        <a:pt x="4249" y="14312"/>
                        <a:pt x="4218" y="13397"/>
                      </a:cubicBezTo>
                      <a:cubicBezTo>
                        <a:pt x="4197" y="12970"/>
                        <a:pt x="4197" y="12544"/>
                        <a:pt x="4197" y="12117"/>
                      </a:cubicBezTo>
                      <a:cubicBezTo>
                        <a:pt x="4229" y="12107"/>
                        <a:pt x="4249" y="12086"/>
                        <a:pt x="4259" y="12054"/>
                      </a:cubicBezTo>
                      <a:cubicBezTo>
                        <a:pt x="4322" y="11742"/>
                        <a:pt x="4312" y="11399"/>
                        <a:pt x="4312" y="11087"/>
                      </a:cubicBezTo>
                      <a:cubicBezTo>
                        <a:pt x="4322" y="10983"/>
                        <a:pt x="4322" y="10879"/>
                        <a:pt x="4333" y="10785"/>
                      </a:cubicBezTo>
                      <a:close/>
                      <a:moveTo>
                        <a:pt x="3323" y="6437"/>
                      </a:moveTo>
                      <a:cubicBezTo>
                        <a:pt x="3781" y="6936"/>
                        <a:pt x="4592" y="6989"/>
                        <a:pt x="5248" y="7040"/>
                      </a:cubicBezTo>
                      <a:cubicBezTo>
                        <a:pt x="5310" y="7238"/>
                        <a:pt x="5373" y="7436"/>
                        <a:pt x="5424" y="7634"/>
                      </a:cubicBezTo>
                      <a:cubicBezTo>
                        <a:pt x="5664" y="8383"/>
                        <a:pt x="5903" y="9132"/>
                        <a:pt x="6132" y="9881"/>
                      </a:cubicBezTo>
                      <a:cubicBezTo>
                        <a:pt x="5539" y="10015"/>
                        <a:pt x="4936" y="10172"/>
                        <a:pt x="4353" y="10369"/>
                      </a:cubicBezTo>
                      <a:cubicBezTo>
                        <a:pt x="4363" y="10286"/>
                        <a:pt x="4363" y="10203"/>
                        <a:pt x="4374" y="10119"/>
                      </a:cubicBezTo>
                      <a:cubicBezTo>
                        <a:pt x="4426" y="9465"/>
                        <a:pt x="4571" y="8830"/>
                        <a:pt x="4624" y="8175"/>
                      </a:cubicBezTo>
                      <a:cubicBezTo>
                        <a:pt x="4629" y="8097"/>
                        <a:pt x="4573" y="8061"/>
                        <a:pt x="4513" y="8061"/>
                      </a:cubicBezTo>
                      <a:cubicBezTo>
                        <a:pt x="4460" y="8061"/>
                        <a:pt x="4404" y="8089"/>
                        <a:pt x="4384" y="8143"/>
                      </a:cubicBezTo>
                      <a:cubicBezTo>
                        <a:pt x="4155" y="8757"/>
                        <a:pt x="4093" y="9444"/>
                        <a:pt x="4031" y="10089"/>
                      </a:cubicBezTo>
                      <a:cubicBezTo>
                        <a:pt x="4010" y="10369"/>
                        <a:pt x="3989" y="10660"/>
                        <a:pt x="3979" y="10942"/>
                      </a:cubicBezTo>
                      <a:cubicBezTo>
                        <a:pt x="3771" y="12429"/>
                        <a:pt x="3833" y="13979"/>
                        <a:pt x="3979" y="15456"/>
                      </a:cubicBezTo>
                      <a:cubicBezTo>
                        <a:pt x="4145" y="17058"/>
                        <a:pt x="4447" y="18649"/>
                        <a:pt x="4904" y="20189"/>
                      </a:cubicBezTo>
                      <a:cubicBezTo>
                        <a:pt x="5362" y="21749"/>
                        <a:pt x="6018" y="23226"/>
                        <a:pt x="6621" y="24724"/>
                      </a:cubicBezTo>
                      <a:cubicBezTo>
                        <a:pt x="7204" y="26201"/>
                        <a:pt x="7641" y="27710"/>
                        <a:pt x="7692" y="29312"/>
                      </a:cubicBezTo>
                      <a:cubicBezTo>
                        <a:pt x="7713" y="30175"/>
                        <a:pt x="7630" y="31049"/>
                        <a:pt x="7453" y="31902"/>
                      </a:cubicBezTo>
                      <a:cubicBezTo>
                        <a:pt x="7276" y="32745"/>
                        <a:pt x="6975" y="33545"/>
                        <a:pt x="6673" y="34368"/>
                      </a:cubicBezTo>
                      <a:cubicBezTo>
                        <a:pt x="6652" y="34409"/>
                        <a:pt x="6663" y="34451"/>
                        <a:pt x="6684" y="34482"/>
                      </a:cubicBezTo>
                      <a:cubicBezTo>
                        <a:pt x="6642" y="34502"/>
                        <a:pt x="6600" y="34565"/>
                        <a:pt x="6621" y="34617"/>
                      </a:cubicBezTo>
                      <a:cubicBezTo>
                        <a:pt x="6777" y="35054"/>
                        <a:pt x="7328" y="35262"/>
                        <a:pt x="7745" y="35376"/>
                      </a:cubicBezTo>
                      <a:cubicBezTo>
                        <a:pt x="8316" y="35522"/>
                        <a:pt x="8910" y="35605"/>
                        <a:pt x="9502" y="35657"/>
                      </a:cubicBezTo>
                      <a:cubicBezTo>
                        <a:pt x="9802" y="35683"/>
                        <a:pt x="10102" y="35695"/>
                        <a:pt x="10402" y="35695"/>
                      </a:cubicBezTo>
                      <a:cubicBezTo>
                        <a:pt x="11342" y="35695"/>
                        <a:pt x="12281" y="35574"/>
                        <a:pt x="13195" y="35345"/>
                      </a:cubicBezTo>
                      <a:cubicBezTo>
                        <a:pt x="13653" y="35231"/>
                        <a:pt x="14236" y="35022"/>
                        <a:pt x="14277" y="34472"/>
                      </a:cubicBezTo>
                      <a:cubicBezTo>
                        <a:pt x="14287" y="34419"/>
                        <a:pt x="14266" y="34378"/>
                        <a:pt x="14236" y="34357"/>
                      </a:cubicBezTo>
                      <a:cubicBezTo>
                        <a:pt x="13933" y="33545"/>
                        <a:pt x="13632" y="32745"/>
                        <a:pt x="13455" y="31902"/>
                      </a:cubicBezTo>
                      <a:cubicBezTo>
                        <a:pt x="13279" y="31049"/>
                        <a:pt x="13195" y="30175"/>
                        <a:pt x="13226" y="29312"/>
                      </a:cubicBezTo>
                      <a:cubicBezTo>
                        <a:pt x="13268" y="27710"/>
                        <a:pt x="13705" y="26201"/>
                        <a:pt x="14298" y="24724"/>
                      </a:cubicBezTo>
                      <a:cubicBezTo>
                        <a:pt x="14890" y="23226"/>
                        <a:pt x="15546" y="21749"/>
                        <a:pt x="16004" y="20189"/>
                      </a:cubicBezTo>
                      <a:cubicBezTo>
                        <a:pt x="16462" y="18649"/>
                        <a:pt x="16774" y="17058"/>
                        <a:pt x="16929" y="15456"/>
                      </a:cubicBezTo>
                      <a:cubicBezTo>
                        <a:pt x="17075" y="14093"/>
                        <a:pt x="17127" y="12678"/>
                        <a:pt x="16982" y="11295"/>
                      </a:cubicBezTo>
                      <a:cubicBezTo>
                        <a:pt x="16992" y="11233"/>
                        <a:pt x="16992" y="11160"/>
                        <a:pt x="16992" y="11097"/>
                      </a:cubicBezTo>
                      <a:cubicBezTo>
                        <a:pt x="17003" y="10962"/>
                        <a:pt x="17003" y="10838"/>
                        <a:pt x="17013" y="10702"/>
                      </a:cubicBezTo>
                      <a:cubicBezTo>
                        <a:pt x="17013" y="10452"/>
                        <a:pt x="17003" y="10193"/>
                        <a:pt x="16982" y="9943"/>
                      </a:cubicBezTo>
                      <a:cubicBezTo>
                        <a:pt x="16950" y="9423"/>
                        <a:pt x="16867" y="8934"/>
                        <a:pt x="16732" y="8434"/>
                      </a:cubicBezTo>
                      <a:cubicBezTo>
                        <a:pt x="16716" y="8376"/>
                        <a:pt x="16674" y="8351"/>
                        <a:pt x="16632" y="8351"/>
                      </a:cubicBezTo>
                      <a:cubicBezTo>
                        <a:pt x="16568" y="8351"/>
                        <a:pt x="16501" y="8409"/>
                        <a:pt x="16513" y="8497"/>
                      </a:cubicBezTo>
                      <a:cubicBezTo>
                        <a:pt x="16596" y="8986"/>
                        <a:pt x="16649" y="9495"/>
                        <a:pt x="16670" y="9995"/>
                      </a:cubicBezTo>
                      <a:cubicBezTo>
                        <a:pt x="16680" y="10089"/>
                        <a:pt x="16680" y="10172"/>
                        <a:pt x="16680" y="10265"/>
                      </a:cubicBezTo>
                      <a:cubicBezTo>
                        <a:pt x="16566" y="10223"/>
                        <a:pt x="16441" y="10182"/>
                        <a:pt x="16326" y="10151"/>
                      </a:cubicBezTo>
                      <a:cubicBezTo>
                        <a:pt x="16118" y="10089"/>
                        <a:pt x="15921" y="10036"/>
                        <a:pt x="15713" y="9995"/>
                      </a:cubicBezTo>
                      <a:cubicBezTo>
                        <a:pt x="15307" y="9891"/>
                        <a:pt x="14901" y="9807"/>
                        <a:pt x="14485" y="9724"/>
                      </a:cubicBezTo>
                      <a:cubicBezTo>
                        <a:pt x="13653" y="9579"/>
                        <a:pt x="12810" y="9475"/>
                        <a:pt x="11968" y="9423"/>
                      </a:cubicBezTo>
                      <a:cubicBezTo>
                        <a:pt x="11529" y="9396"/>
                        <a:pt x="11090" y="9382"/>
                        <a:pt x="10651" y="9382"/>
                      </a:cubicBezTo>
                      <a:cubicBezTo>
                        <a:pt x="9412" y="9382"/>
                        <a:pt x="8172" y="9491"/>
                        <a:pt x="6943" y="9714"/>
                      </a:cubicBezTo>
                      <a:cubicBezTo>
                        <a:pt x="6871" y="9724"/>
                        <a:pt x="6798" y="9745"/>
                        <a:pt x="6725" y="9756"/>
                      </a:cubicBezTo>
                      <a:cubicBezTo>
                        <a:pt x="6673" y="9620"/>
                        <a:pt x="6631" y="9475"/>
                        <a:pt x="6589" y="9329"/>
                      </a:cubicBezTo>
                      <a:cubicBezTo>
                        <a:pt x="6361" y="8591"/>
                        <a:pt x="6132" y="7842"/>
                        <a:pt x="5893" y="7103"/>
                      </a:cubicBezTo>
                      <a:lnTo>
                        <a:pt x="5893" y="7103"/>
                      </a:lnTo>
                      <a:cubicBezTo>
                        <a:pt x="6839" y="7186"/>
                        <a:pt x="7786" y="7248"/>
                        <a:pt x="8732" y="7301"/>
                      </a:cubicBezTo>
                      <a:cubicBezTo>
                        <a:pt x="9846" y="7363"/>
                        <a:pt x="10958" y="7394"/>
                        <a:pt x="12082" y="7415"/>
                      </a:cubicBezTo>
                      <a:cubicBezTo>
                        <a:pt x="12420" y="7422"/>
                        <a:pt x="12758" y="7428"/>
                        <a:pt x="13096" y="7428"/>
                      </a:cubicBezTo>
                      <a:cubicBezTo>
                        <a:pt x="13767" y="7428"/>
                        <a:pt x="14438" y="7405"/>
                        <a:pt x="15109" y="7322"/>
                      </a:cubicBezTo>
                      <a:cubicBezTo>
                        <a:pt x="15265" y="7301"/>
                        <a:pt x="15411" y="7290"/>
                        <a:pt x="15556" y="7269"/>
                      </a:cubicBezTo>
                      <a:cubicBezTo>
                        <a:pt x="15713" y="7415"/>
                        <a:pt x="15900" y="7540"/>
                        <a:pt x="16097" y="7644"/>
                      </a:cubicBezTo>
                      <a:cubicBezTo>
                        <a:pt x="16395" y="7793"/>
                        <a:pt x="16777" y="7913"/>
                        <a:pt x="17141" y="7913"/>
                      </a:cubicBezTo>
                      <a:cubicBezTo>
                        <a:pt x="17362" y="7913"/>
                        <a:pt x="17577" y="7869"/>
                        <a:pt x="17762" y="7759"/>
                      </a:cubicBezTo>
                      <a:cubicBezTo>
                        <a:pt x="17824" y="7727"/>
                        <a:pt x="17856" y="7655"/>
                        <a:pt x="17856" y="7581"/>
                      </a:cubicBezTo>
                      <a:cubicBezTo>
                        <a:pt x="17886" y="7509"/>
                        <a:pt x="17907" y="7436"/>
                        <a:pt x="17939" y="7352"/>
                      </a:cubicBezTo>
                      <a:cubicBezTo>
                        <a:pt x="17980" y="7238"/>
                        <a:pt x="18011" y="7114"/>
                        <a:pt x="18053" y="6989"/>
                      </a:cubicBezTo>
                      <a:cubicBezTo>
                        <a:pt x="18084" y="6885"/>
                        <a:pt x="18105" y="6781"/>
                        <a:pt x="18136" y="6677"/>
                      </a:cubicBezTo>
                      <a:cubicBezTo>
                        <a:pt x="18136" y="6770"/>
                        <a:pt x="18147" y="6864"/>
                        <a:pt x="18157" y="6947"/>
                      </a:cubicBezTo>
                      <a:cubicBezTo>
                        <a:pt x="18198" y="7238"/>
                        <a:pt x="18240" y="7530"/>
                        <a:pt x="18272" y="7821"/>
                      </a:cubicBezTo>
                      <a:cubicBezTo>
                        <a:pt x="18334" y="8383"/>
                        <a:pt x="18386" y="8954"/>
                        <a:pt x="18427" y="9527"/>
                      </a:cubicBezTo>
                      <a:cubicBezTo>
                        <a:pt x="18501" y="10681"/>
                        <a:pt x="18531" y="11846"/>
                        <a:pt x="18490" y="13011"/>
                      </a:cubicBezTo>
                      <a:cubicBezTo>
                        <a:pt x="18427" y="15071"/>
                        <a:pt x="18168" y="17131"/>
                        <a:pt x="17710" y="19149"/>
                      </a:cubicBezTo>
                      <a:cubicBezTo>
                        <a:pt x="17481" y="20158"/>
                        <a:pt x="17200" y="21157"/>
                        <a:pt x="16878" y="22144"/>
                      </a:cubicBezTo>
                      <a:cubicBezTo>
                        <a:pt x="16545" y="23154"/>
                        <a:pt x="16150" y="24142"/>
                        <a:pt x="15796" y="25151"/>
                      </a:cubicBezTo>
                      <a:cubicBezTo>
                        <a:pt x="15089" y="27117"/>
                        <a:pt x="14485" y="29208"/>
                        <a:pt x="14714" y="31330"/>
                      </a:cubicBezTo>
                      <a:cubicBezTo>
                        <a:pt x="14776" y="31860"/>
                        <a:pt x="14881" y="32391"/>
                        <a:pt x="15047" y="32900"/>
                      </a:cubicBezTo>
                      <a:cubicBezTo>
                        <a:pt x="15203" y="33400"/>
                        <a:pt x="15411" y="33878"/>
                        <a:pt x="15588" y="34368"/>
                      </a:cubicBezTo>
                      <a:cubicBezTo>
                        <a:pt x="15889" y="35221"/>
                        <a:pt x="16118" y="36125"/>
                        <a:pt x="15900" y="37020"/>
                      </a:cubicBezTo>
                      <a:cubicBezTo>
                        <a:pt x="15598" y="37176"/>
                        <a:pt x="15286" y="37322"/>
                        <a:pt x="14974" y="37447"/>
                      </a:cubicBezTo>
                      <a:cubicBezTo>
                        <a:pt x="14943" y="36708"/>
                        <a:pt x="14797" y="35990"/>
                        <a:pt x="14548" y="35293"/>
                      </a:cubicBezTo>
                      <a:cubicBezTo>
                        <a:pt x="14535" y="35260"/>
                        <a:pt x="14504" y="35245"/>
                        <a:pt x="14474" y="35245"/>
                      </a:cubicBezTo>
                      <a:cubicBezTo>
                        <a:pt x="14428" y="35245"/>
                        <a:pt x="14383" y="35279"/>
                        <a:pt x="14402" y="35335"/>
                      </a:cubicBezTo>
                      <a:cubicBezTo>
                        <a:pt x="14599" y="36053"/>
                        <a:pt x="14714" y="36791"/>
                        <a:pt x="14724" y="37540"/>
                      </a:cubicBezTo>
                      <a:cubicBezTo>
                        <a:pt x="13356" y="38054"/>
                        <a:pt x="11898" y="38311"/>
                        <a:pt x="10437" y="38311"/>
                      </a:cubicBezTo>
                      <a:cubicBezTo>
                        <a:pt x="9622" y="38311"/>
                        <a:pt x="8806" y="38231"/>
                        <a:pt x="8004" y="38071"/>
                      </a:cubicBezTo>
                      <a:cubicBezTo>
                        <a:pt x="7994" y="38018"/>
                        <a:pt x="7983" y="37977"/>
                        <a:pt x="7973" y="37925"/>
                      </a:cubicBezTo>
                      <a:cubicBezTo>
                        <a:pt x="7953" y="37800"/>
                        <a:pt x="7921" y="37665"/>
                        <a:pt x="7900" y="37540"/>
                      </a:cubicBezTo>
                      <a:cubicBezTo>
                        <a:pt x="7892" y="37499"/>
                        <a:pt x="7858" y="37471"/>
                        <a:pt x="7819" y="37471"/>
                      </a:cubicBezTo>
                      <a:cubicBezTo>
                        <a:pt x="7808" y="37471"/>
                        <a:pt x="7797" y="37473"/>
                        <a:pt x="7786" y="37477"/>
                      </a:cubicBezTo>
                      <a:cubicBezTo>
                        <a:pt x="7734" y="37488"/>
                        <a:pt x="7724" y="37540"/>
                        <a:pt x="7724" y="37581"/>
                      </a:cubicBezTo>
                      <a:cubicBezTo>
                        <a:pt x="7745" y="37706"/>
                        <a:pt x="7765" y="37831"/>
                        <a:pt x="7775" y="37967"/>
                      </a:cubicBezTo>
                      <a:cubicBezTo>
                        <a:pt x="7775" y="37988"/>
                        <a:pt x="7786" y="38008"/>
                        <a:pt x="7786" y="38029"/>
                      </a:cubicBezTo>
                      <a:cubicBezTo>
                        <a:pt x="7765" y="38018"/>
                        <a:pt x="7734" y="38018"/>
                        <a:pt x="7713" y="38008"/>
                      </a:cubicBezTo>
                      <a:cubicBezTo>
                        <a:pt x="7391" y="37935"/>
                        <a:pt x="7068" y="37852"/>
                        <a:pt x="6756" y="37759"/>
                      </a:cubicBezTo>
                      <a:cubicBezTo>
                        <a:pt x="6756" y="37748"/>
                        <a:pt x="6756" y="37748"/>
                        <a:pt x="6767" y="37748"/>
                      </a:cubicBezTo>
                      <a:cubicBezTo>
                        <a:pt x="6808" y="37685"/>
                        <a:pt x="6777" y="37623"/>
                        <a:pt x="6756" y="37561"/>
                      </a:cubicBezTo>
                      <a:cubicBezTo>
                        <a:pt x="6746" y="37509"/>
                        <a:pt x="6725" y="37467"/>
                        <a:pt x="6714" y="37415"/>
                      </a:cubicBezTo>
                      <a:cubicBezTo>
                        <a:pt x="6694" y="37311"/>
                        <a:pt x="6673" y="37207"/>
                        <a:pt x="6663" y="37103"/>
                      </a:cubicBezTo>
                      <a:cubicBezTo>
                        <a:pt x="6642" y="36895"/>
                        <a:pt x="6663" y="36677"/>
                        <a:pt x="6714" y="36469"/>
                      </a:cubicBezTo>
                      <a:cubicBezTo>
                        <a:pt x="6733" y="36399"/>
                        <a:pt x="6684" y="36357"/>
                        <a:pt x="6633" y="36357"/>
                      </a:cubicBezTo>
                      <a:cubicBezTo>
                        <a:pt x="6599" y="36357"/>
                        <a:pt x="6564" y="36375"/>
                        <a:pt x="6548" y="36416"/>
                      </a:cubicBezTo>
                      <a:cubicBezTo>
                        <a:pt x="6465" y="36645"/>
                        <a:pt x="6423" y="36885"/>
                        <a:pt x="6434" y="37114"/>
                      </a:cubicBezTo>
                      <a:cubicBezTo>
                        <a:pt x="6434" y="37239"/>
                        <a:pt x="6455" y="37363"/>
                        <a:pt x="6485" y="37477"/>
                      </a:cubicBezTo>
                      <a:cubicBezTo>
                        <a:pt x="6496" y="37530"/>
                        <a:pt x="6517" y="37623"/>
                        <a:pt x="6548" y="37696"/>
                      </a:cubicBezTo>
                      <a:cubicBezTo>
                        <a:pt x="6371" y="37634"/>
                        <a:pt x="6184" y="37581"/>
                        <a:pt x="6007" y="37519"/>
                      </a:cubicBezTo>
                      <a:cubicBezTo>
                        <a:pt x="5882" y="37467"/>
                        <a:pt x="5747" y="37436"/>
                        <a:pt x="5612" y="37405"/>
                      </a:cubicBezTo>
                      <a:cubicBezTo>
                        <a:pt x="5622" y="37363"/>
                        <a:pt x="5622" y="37322"/>
                        <a:pt x="5602" y="37280"/>
                      </a:cubicBezTo>
                      <a:cubicBezTo>
                        <a:pt x="5279" y="36302"/>
                        <a:pt x="5508" y="35304"/>
                        <a:pt x="5851" y="34368"/>
                      </a:cubicBezTo>
                      <a:cubicBezTo>
                        <a:pt x="6028" y="33878"/>
                        <a:pt x="6226" y="33400"/>
                        <a:pt x="6392" y="32900"/>
                      </a:cubicBezTo>
                      <a:cubicBezTo>
                        <a:pt x="6559" y="32391"/>
                        <a:pt x="6663" y="31860"/>
                        <a:pt x="6725" y="31330"/>
                      </a:cubicBezTo>
                      <a:cubicBezTo>
                        <a:pt x="6954" y="29208"/>
                        <a:pt x="6351" y="27117"/>
                        <a:pt x="5643" y="25151"/>
                      </a:cubicBezTo>
                      <a:cubicBezTo>
                        <a:pt x="5279" y="24142"/>
                        <a:pt x="4894" y="23154"/>
                        <a:pt x="4561" y="22144"/>
                      </a:cubicBezTo>
                      <a:cubicBezTo>
                        <a:pt x="4229" y="21157"/>
                        <a:pt x="3958" y="20158"/>
                        <a:pt x="3729" y="19149"/>
                      </a:cubicBezTo>
                      <a:cubicBezTo>
                        <a:pt x="3272" y="17131"/>
                        <a:pt x="3011" y="15071"/>
                        <a:pt x="2939" y="13011"/>
                      </a:cubicBezTo>
                      <a:cubicBezTo>
                        <a:pt x="2907" y="11846"/>
                        <a:pt x="2928" y="10681"/>
                        <a:pt x="3011" y="9527"/>
                      </a:cubicBezTo>
                      <a:cubicBezTo>
                        <a:pt x="3043" y="8954"/>
                        <a:pt x="3105" y="8383"/>
                        <a:pt x="3168" y="7821"/>
                      </a:cubicBezTo>
                      <a:cubicBezTo>
                        <a:pt x="3198" y="7530"/>
                        <a:pt x="3240" y="7238"/>
                        <a:pt x="3272" y="6947"/>
                      </a:cubicBezTo>
                      <a:cubicBezTo>
                        <a:pt x="3302" y="6781"/>
                        <a:pt x="3313" y="6614"/>
                        <a:pt x="3323" y="6437"/>
                      </a:cubicBezTo>
                      <a:close/>
                      <a:moveTo>
                        <a:pt x="19140" y="0"/>
                      </a:moveTo>
                      <a:cubicBezTo>
                        <a:pt x="19021" y="0"/>
                        <a:pt x="18902" y="44"/>
                        <a:pt x="18792" y="92"/>
                      </a:cubicBezTo>
                      <a:cubicBezTo>
                        <a:pt x="18272" y="341"/>
                        <a:pt x="17814" y="706"/>
                        <a:pt x="17439" y="1143"/>
                      </a:cubicBezTo>
                      <a:cubicBezTo>
                        <a:pt x="17179" y="1444"/>
                        <a:pt x="16971" y="1777"/>
                        <a:pt x="16815" y="2131"/>
                      </a:cubicBezTo>
                      <a:cubicBezTo>
                        <a:pt x="16732" y="1684"/>
                        <a:pt x="16586" y="1257"/>
                        <a:pt x="16462" y="820"/>
                      </a:cubicBezTo>
                      <a:cubicBezTo>
                        <a:pt x="16445" y="757"/>
                        <a:pt x="16398" y="730"/>
                        <a:pt x="16349" y="730"/>
                      </a:cubicBezTo>
                      <a:cubicBezTo>
                        <a:pt x="16278" y="730"/>
                        <a:pt x="16204" y="789"/>
                        <a:pt x="16222" y="882"/>
                      </a:cubicBezTo>
                      <a:cubicBezTo>
                        <a:pt x="16326" y="1351"/>
                        <a:pt x="16358" y="1829"/>
                        <a:pt x="16409" y="2308"/>
                      </a:cubicBezTo>
                      <a:cubicBezTo>
                        <a:pt x="16430" y="2484"/>
                        <a:pt x="16451" y="2671"/>
                        <a:pt x="16462" y="2849"/>
                      </a:cubicBezTo>
                      <a:cubicBezTo>
                        <a:pt x="16046" y="2578"/>
                        <a:pt x="15609" y="2339"/>
                        <a:pt x="15151" y="2131"/>
                      </a:cubicBezTo>
                      <a:cubicBezTo>
                        <a:pt x="15117" y="2114"/>
                        <a:pt x="15081" y="2103"/>
                        <a:pt x="15043" y="2103"/>
                      </a:cubicBezTo>
                      <a:cubicBezTo>
                        <a:pt x="15010" y="2103"/>
                        <a:pt x="14976" y="2111"/>
                        <a:pt x="14943" y="2131"/>
                      </a:cubicBezTo>
                      <a:cubicBezTo>
                        <a:pt x="14890" y="2172"/>
                        <a:pt x="14839" y="2245"/>
                        <a:pt x="14839" y="2318"/>
                      </a:cubicBezTo>
                      <a:cubicBezTo>
                        <a:pt x="14860" y="2599"/>
                        <a:pt x="14943" y="2879"/>
                        <a:pt x="15099" y="3119"/>
                      </a:cubicBezTo>
                      <a:cubicBezTo>
                        <a:pt x="15172" y="3244"/>
                        <a:pt x="15255" y="3348"/>
                        <a:pt x="15359" y="3452"/>
                      </a:cubicBezTo>
                      <a:cubicBezTo>
                        <a:pt x="15401" y="3494"/>
                        <a:pt x="15442" y="3524"/>
                        <a:pt x="15484" y="3556"/>
                      </a:cubicBezTo>
                      <a:cubicBezTo>
                        <a:pt x="15099" y="3931"/>
                        <a:pt x="14860" y="4430"/>
                        <a:pt x="14776" y="4950"/>
                      </a:cubicBezTo>
                      <a:cubicBezTo>
                        <a:pt x="14090" y="4825"/>
                        <a:pt x="13383" y="4773"/>
                        <a:pt x="12685" y="4721"/>
                      </a:cubicBezTo>
                      <a:cubicBezTo>
                        <a:pt x="12039" y="4678"/>
                        <a:pt x="11392" y="4656"/>
                        <a:pt x="10745" y="4656"/>
                      </a:cubicBezTo>
                      <a:cubicBezTo>
                        <a:pt x="10612" y="4656"/>
                        <a:pt x="10479" y="4657"/>
                        <a:pt x="10345" y="4659"/>
                      </a:cubicBezTo>
                      <a:cubicBezTo>
                        <a:pt x="8785" y="4669"/>
                        <a:pt x="7234" y="4804"/>
                        <a:pt x="5706" y="5064"/>
                      </a:cubicBezTo>
                      <a:cubicBezTo>
                        <a:pt x="5560" y="5096"/>
                        <a:pt x="5414" y="5116"/>
                        <a:pt x="5269" y="5147"/>
                      </a:cubicBezTo>
                      <a:cubicBezTo>
                        <a:pt x="5196" y="4939"/>
                        <a:pt x="5112" y="4742"/>
                        <a:pt x="5029" y="4534"/>
                      </a:cubicBezTo>
                      <a:cubicBezTo>
                        <a:pt x="5071" y="4531"/>
                        <a:pt x="5114" y="4530"/>
                        <a:pt x="5157" y="4530"/>
                      </a:cubicBezTo>
                      <a:cubicBezTo>
                        <a:pt x="5275" y="4530"/>
                        <a:pt x="5394" y="4539"/>
                        <a:pt x="5508" y="4555"/>
                      </a:cubicBezTo>
                      <a:cubicBezTo>
                        <a:pt x="5664" y="4585"/>
                        <a:pt x="5820" y="4617"/>
                        <a:pt x="5965" y="4669"/>
                      </a:cubicBezTo>
                      <a:cubicBezTo>
                        <a:pt x="6071" y="4708"/>
                        <a:pt x="6173" y="4752"/>
                        <a:pt x="6276" y="4752"/>
                      </a:cubicBezTo>
                      <a:cubicBezTo>
                        <a:pt x="6335" y="4752"/>
                        <a:pt x="6394" y="4738"/>
                        <a:pt x="6455" y="4700"/>
                      </a:cubicBezTo>
                      <a:cubicBezTo>
                        <a:pt x="6506" y="4669"/>
                        <a:pt x="6548" y="4606"/>
                        <a:pt x="6548" y="4534"/>
                      </a:cubicBezTo>
                      <a:cubicBezTo>
                        <a:pt x="6548" y="4502"/>
                        <a:pt x="6538" y="4471"/>
                        <a:pt x="6527" y="4440"/>
                      </a:cubicBezTo>
                      <a:cubicBezTo>
                        <a:pt x="6975" y="3899"/>
                        <a:pt x="7620" y="3473"/>
                        <a:pt x="8295" y="3254"/>
                      </a:cubicBezTo>
                      <a:cubicBezTo>
                        <a:pt x="8639" y="3140"/>
                        <a:pt x="8993" y="3067"/>
                        <a:pt x="9347" y="3057"/>
                      </a:cubicBezTo>
                      <a:cubicBezTo>
                        <a:pt x="9523" y="3057"/>
                        <a:pt x="9700" y="3057"/>
                        <a:pt x="9867" y="3088"/>
                      </a:cubicBezTo>
                      <a:cubicBezTo>
                        <a:pt x="10003" y="3102"/>
                        <a:pt x="10139" y="3126"/>
                        <a:pt x="10275" y="3126"/>
                      </a:cubicBezTo>
                      <a:cubicBezTo>
                        <a:pt x="10337" y="3126"/>
                        <a:pt x="10398" y="3121"/>
                        <a:pt x="10459" y="3108"/>
                      </a:cubicBezTo>
                      <a:cubicBezTo>
                        <a:pt x="10584" y="3088"/>
                        <a:pt x="10626" y="2942"/>
                        <a:pt x="10574" y="2838"/>
                      </a:cubicBezTo>
                      <a:cubicBezTo>
                        <a:pt x="10595" y="2734"/>
                        <a:pt x="10553" y="2609"/>
                        <a:pt x="10438" y="2547"/>
                      </a:cubicBezTo>
                      <a:cubicBezTo>
                        <a:pt x="10179" y="2391"/>
                        <a:pt x="9877" y="2276"/>
                        <a:pt x="9606" y="2151"/>
                      </a:cubicBezTo>
                      <a:cubicBezTo>
                        <a:pt x="9315" y="2026"/>
                        <a:pt x="9024" y="1902"/>
                        <a:pt x="8732" y="1788"/>
                      </a:cubicBezTo>
                      <a:cubicBezTo>
                        <a:pt x="8181" y="1548"/>
                        <a:pt x="7620" y="1319"/>
                        <a:pt x="7047" y="1101"/>
                      </a:cubicBezTo>
                      <a:cubicBezTo>
                        <a:pt x="6485" y="882"/>
                        <a:pt x="5914" y="664"/>
                        <a:pt x="5341" y="466"/>
                      </a:cubicBezTo>
                      <a:cubicBezTo>
                        <a:pt x="5050" y="362"/>
                        <a:pt x="4759" y="258"/>
                        <a:pt x="4467" y="165"/>
                      </a:cubicBezTo>
                      <a:cubicBezTo>
                        <a:pt x="4268" y="109"/>
                        <a:pt x="4012" y="9"/>
                        <a:pt x="3787" y="9"/>
                      </a:cubicBezTo>
                      <a:cubicBezTo>
                        <a:pt x="3719" y="9"/>
                        <a:pt x="3654" y="18"/>
                        <a:pt x="3594" y="40"/>
                      </a:cubicBezTo>
                      <a:cubicBezTo>
                        <a:pt x="3552" y="50"/>
                        <a:pt x="3521" y="82"/>
                        <a:pt x="3500" y="102"/>
                      </a:cubicBezTo>
                      <a:cubicBezTo>
                        <a:pt x="3438" y="112"/>
                        <a:pt x="3376" y="133"/>
                        <a:pt x="3323" y="196"/>
                      </a:cubicBezTo>
                      <a:cubicBezTo>
                        <a:pt x="2969" y="633"/>
                        <a:pt x="2678" y="1122"/>
                        <a:pt x="2377" y="1590"/>
                      </a:cubicBezTo>
                      <a:cubicBezTo>
                        <a:pt x="2075" y="2058"/>
                        <a:pt x="1784" y="2537"/>
                        <a:pt x="1503" y="3036"/>
                      </a:cubicBezTo>
                      <a:cubicBezTo>
                        <a:pt x="1222" y="3514"/>
                        <a:pt x="962" y="4003"/>
                        <a:pt x="702" y="4492"/>
                      </a:cubicBezTo>
                      <a:cubicBezTo>
                        <a:pt x="577" y="4742"/>
                        <a:pt x="452" y="4981"/>
                        <a:pt x="327" y="5241"/>
                      </a:cubicBezTo>
                      <a:cubicBezTo>
                        <a:pt x="213" y="5480"/>
                        <a:pt x="57" y="5750"/>
                        <a:pt x="15" y="6021"/>
                      </a:cubicBezTo>
                      <a:cubicBezTo>
                        <a:pt x="0" y="6112"/>
                        <a:pt x="73" y="6197"/>
                        <a:pt x="154" y="6197"/>
                      </a:cubicBezTo>
                      <a:cubicBezTo>
                        <a:pt x="184" y="6197"/>
                        <a:pt x="216" y="6185"/>
                        <a:pt x="244" y="6157"/>
                      </a:cubicBezTo>
                      <a:cubicBezTo>
                        <a:pt x="279" y="6184"/>
                        <a:pt x="327" y="6203"/>
                        <a:pt x="377" y="6203"/>
                      </a:cubicBezTo>
                      <a:cubicBezTo>
                        <a:pt x="402" y="6203"/>
                        <a:pt x="428" y="6198"/>
                        <a:pt x="452" y="6187"/>
                      </a:cubicBezTo>
                      <a:cubicBezTo>
                        <a:pt x="837" y="6011"/>
                        <a:pt x="1233" y="5855"/>
                        <a:pt x="1649" y="5771"/>
                      </a:cubicBezTo>
                      <a:cubicBezTo>
                        <a:pt x="1846" y="5741"/>
                        <a:pt x="2044" y="5720"/>
                        <a:pt x="2252" y="5720"/>
                      </a:cubicBezTo>
                      <a:cubicBezTo>
                        <a:pt x="2436" y="5720"/>
                        <a:pt x="2628" y="5752"/>
                        <a:pt x="2814" y="5752"/>
                      </a:cubicBezTo>
                      <a:cubicBezTo>
                        <a:pt x="2838" y="5752"/>
                        <a:pt x="2862" y="5752"/>
                        <a:pt x="2886" y="5750"/>
                      </a:cubicBezTo>
                      <a:cubicBezTo>
                        <a:pt x="3022" y="5750"/>
                        <a:pt x="3094" y="5667"/>
                        <a:pt x="3115" y="5563"/>
                      </a:cubicBezTo>
                      <a:cubicBezTo>
                        <a:pt x="3126" y="5563"/>
                        <a:pt x="3136" y="5553"/>
                        <a:pt x="3147" y="5542"/>
                      </a:cubicBezTo>
                      <a:cubicBezTo>
                        <a:pt x="3521" y="5096"/>
                        <a:pt x="3989" y="4752"/>
                        <a:pt x="4561" y="4606"/>
                      </a:cubicBezTo>
                      <a:cubicBezTo>
                        <a:pt x="4603" y="4825"/>
                        <a:pt x="4655" y="5033"/>
                        <a:pt x="4717" y="5251"/>
                      </a:cubicBezTo>
                      <a:cubicBezTo>
                        <a:pt x="4187" y="5355"/>
                        <a:pt x="3667" y="5491"/>
                        <a:pt x="3188" y="5730"/>
                      </a:cubicBezTo>
                      <a:cubicBezTo>
                        <a:pt x="3126" y="5761"/>
                        <a:pt x="3105" y="5813"/>
                        <a:pt x="3115" y="5875"/>
                      </a:cubicBezTo>
                      <a:cubicBezTo>
                        <a:pt x="3043" y="5886"/>
                        <a:pt x="2980" y="5928"/>
                        <a:pt x="2960" y="6011"/>
                      </a:cubicBezTo>
                      <a:cubicBezTo>
                        <a:pt x="2897" y="6250"/>
                        <a:pt x="2803" y="6499"/>
                        <a:pt x="2761" y="6739"/>
                      </a:cubicBezTo>
                      <a:cubicBezTo>
                        <a:pt x="2710" y="7010"/>
                        <a:pt x="2657" y="7280"/>
                        <a:pt x="2616" y="7551"/>
                      </a:cubicBezTo>
                      <a:cubicBezTo>
                        <a:pt x="2543" y="8081"/>
                        <a:pt x="2470" y="8612"/>
                        <a:pt x="2419" y="9142"/>
                      </a:cubicBezTo>
                      <a:cubicBezTo>
                        <a:pt x="2325" y="10172"/>
                        <a:pt x="2283" y="11212"/>
                        <a:pt x="2283" y="12252"/>
                      </a:cubicBezTo>
                      <a:cubicBezTo>
                        <a:pt x="2294" y="14354"/>
                        <a:pt x="2512" y="16455"/>
                        <a:pt x="2928" y="18514"/>
                      </a:cubicBezTo>
                      <a:cubicBezTo>
                        <a:pt x="3136" y="19544"/>
                        <a:pt x="3396" y="20574"/>
                        <a:pt x="3698" y="21583"/>
                      </a:cubicBezTo>
                      <a:cubicBezTo>
                        <a:pt x="4010" y="22602"/>
                        <a:pt x="4374" y="23591"/>
                        <a:pt x="4749" y="24579"/>
                      </a:cubicBezTo>
                      <a:cubicBezTo>
                        <a:pt x="5477" y="26566"/>
                        <a:pt x="6194" y="28615"/>
                        <a:pt x="6111" y="30758"/>
                      </a:cubicBezTo>
                      <a:cubicBezTo>
                        <a:pt x="6090" y="31319"/>
                        <a:pt x="6007" y="31881"/>
                        <a:pt x="5851" y="32422"/>
                      </a:cubicBezTo>
                      <a:cubicBezTo>
                        <a:pt x="5685" y="32994"/>
                        <a:pt x="5456" y="33545"/>
                        <a:pt x="5248" y="34107"/>
                      </a:cubicBezTo>
                      <a:cubicBezTo>
                        <a:pt x="4853" y="35200"/>
                        <a:pt x="4561" y="36406"/>
                        <a:pt x="5050" y="37519"/>
                      </a:cubicBezTo>
                      <a:cubicBezTo>
                        <a:pt x="5082" y="37602"/>
                        <a:pt x="5144" y="37644"/>
                        <a:pt x="5206" y="37665"/>
                      </a:cubicBezTo>
                      <a:cubicBezTo>
                        <a:pt x="5216" y="37675"/>
                        <a:pt x="5237" y="37696"/>
                        <a:pt x="5258" y="37706"/>
                      </a:cubicBezTo>
                      <a:cubicBezTo>
                        <a:pt x="5404" y="37821"/>
                        <a:pt x="5539" y="37925"/>
                        <a:pt x="5716" y="38008"/>
                      </a:cubicBezTo>
                      <a:cubicBezTo>
                        <a:pt x="5893" y="38081"/>
                        <a:pt x="6069" y="38164"/>
                        <a:pt x="6257" y="38237"/>
                      </a:cubicBezTo>
                      <a:cubicBezTo>
                        <a:pt x="6600" y="38362"/>
                        <a:pt x="6964" y="38476"/>
                        <a:pt x="7318" y="38570"/>
                      </a:cubicBezTo>
                      <a:cubicBezTo>
                        <a:pt x="8036" y="38747"/>
                        <a:pt x="8764" y="38871"/>
                        <a:pt x="9502" y="38924"/>
                      </a:cubicBezTo>
                      <a:cubicBezTo>
                        <a:pt x="9808" y="38945"/>
                        <a:pt x="10115" y="38956"/>
                        <a:pt x="10423" y="38956"/>
                      </a:cubicBezTo>
                      <a:cubicBezTo>
                        <a:pt x="11594" y="38956"/>
                        <a:pt x="12774" y="38800"/>
                        <a:pt x="13903" y="38487"/>
                      </a:cubicBezTo>
                      <a:cubicBezTo>
                        <a:pt x="14641" y="38279"/>
                        <a:pt x="15369" y="37998"/>
                        <a:pt x="16066" y="37655"/>
                      </a:cubicBezTo>
                      <a:cubicBezTo>
                        <a:pt x="16097" y="37665"/>
                        <a:pt x="16128" y="37670"/>
                        <a:pt x="16159" y="37670"/>
                      </a:cubicBezTo>
                      <a:cubicBezTo>
                        <a:pt x="16253" y="37670"/>
                        <a:pt x="16341" y="37621"/>
                        <a:pt x="16388" y="37519"/>
                      </a:cubicBezTo>
                      <a:cubicBezTo>
                        <a:pt x="16867" y="36406"/>
                        <a:pt x="16586" y="35200"/>
                        <a:pt x="16180" y="34107"/>
                      </a:cubicBezTo>
                      <a:cubicBezTo>
                        <a:pt x="15983" y="33545"/>
                        <a:pt x="15743" y="32994"/>
                        <a:pt x="15588" y="32422"/>
                      </a:cubicBezTo>
                      <a:cubicBezTo>
                        <a:pt x="15431" y="31881"/>
                        <a:pt x="15348" y="31319"/>
                        <a:pt x="15327" y="30758"/>
                      </a:cubicBezTo>
                      <a:cubicBezTo>
                        <a:pt x="15244" y="28615"/>
                        <a:pt x="15962" y="26566"/>
                        <a:pt x="16691" y="24579"/>
                      </a:cubicBezTo>
                      <a:cubicBezTo>
                        <a:pt x="17054" y="23591"/>
                        <a:pt x="17429" y="22602"/>
                        <a:pt x="17741" y="21583"/>
                      </a:cubicBezTo>
                      <a:cubicBezTo>
                        <a:pt x="18043" y="20574"/>
                        <a:pt x="18302" y="19544"/>
                        <a:pt x="18510" y="18514"/>
                      </a:cubicBezTo>
                      <a:cubicBezTo>
                        <a:pt x="18927" y="16455"/>
                        <a:pt x="19145" y="14354"/>
                        <a:pt x="19155" y="12252"/>
                      </a:cubicBezTo>
                      <a:cubicBezTo>
                        <a:pt x="19155" y="11212"/>
                        <a:pt x="19114" y="10172"/>
                        <a:pt x="19010" y="9142"/>
                      </a:cubicBezTo>
                      <a:cubicBezTo>
                        <a:pt x="18958" y="8612"/>
                        <a:pt x="18896" y="8081"/>
                        <a:pt x="18813" y="7551"/>
                      </a:cubicBezTo>
                      <a:lnTo>
                        <a:pt x="18781" y="7363"/>
                      </a:lnTo>
                      <a:cubicBezTo>
                        <a:pt x="19093" y="7269"/>
                        <a:pt x="19374" y="7010"/>
                        <a:pt x="19562" y="6760"/>
                      </a:cubicBezTo>
                      <a:cubicBezTo>
                        <a:pt x="19821" y="6395"/>
                        <a:pt x="19978" y="5949"/>
                        <a:pt x="19988" y="5501"/>
                      </a:cubicBezTo>
                      <a:cubicBezTo>
                        <a:pt x="20019" y="4523"/>
                        <a:pt x="19333" y="3660"/>
                        <a:pt x="18480" y="3244"/>
                      </a:cubicBezTo>
                      <a:cubicBezTo>
                        <a:pt x="18376" y="3192"/>
                        <a:pt x="18272" y="3140"/>
                        <a:pt x="18157" y="3108"/>
                      </a:cubicBezTo>
                      <a:cubicBezTo>
                        <a:pt x="18376" y="2974"/>
                        <a:pt x="18573" y="2807"/>
                        <a:pt x="18750" y="2630"/>
                      </a:cubicBezTo>
                      <a:cubicBezTo>
                        <a:pt x="19135" y="2225"/>
                        <a:pt x="19395" y="1725"/>
                        <a:pt x="19520" y="1184"/>
                      </a:cubicBezTo>
                      <a:cubicBezTo>
                        <a:pt x="19582" y="935"/>
                        <a:pt x="19634" y="623"/>
                        <a:pt x="19572" y="362"/>
                      </a:cubicBezTo>
                      <a:cubicBezTo>
                        <a:pt x="19530" y="227"/>
                        <a:pt x="19447" y="102"/>
                        <a:pt x="19322" y="40"/>
                      </a:cubicBezTo>
                      <a:cubicBezTo>
                        <a:pt x="19262" y="12"/>
                        <a:pt x="19201" y="0"/>
                        <a:pt x="19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7" name="Google Shape;3197;p47"/>
                <p:cNvSpPr/>
                <p:nvPr/>
              </p:nvSpPr>
              <p:spPr>
                <a:xfrm>
                  <a:off x="4533775" y="4863175"/>
                  <a:ext cx="121475" cy="161925"/>
                </a:xfrm>
                <a:custGeom>
                  <a:avLst/>
                  <a:gdLst/>
                  <a:ahLst/>
                  <a:cxnLst/>
                  <a:rect l="l" t="t" r="r" b="b"/>
                  <a:pathLst>
                    <a:path w="4859" h="6477" extrusionOk="0">
                      <a:moveTo>
                        <a:pt x="1967" y="398"/>
                      </a:moveTo>
                      <a:cubicBezTo>
                        <a:pt x="2237" y="470"/>
                        <a:pt x="2517" y="512"/>
                        <a:pt x="2788" y="595"/>
                      </a:cubicBezTo>
                      <a:cubicBezTo>
                        <a:pt x="2924" y="648"/>
                        <a:pt x="3038" y="689"/>
                        <a:pt x="3162" y="752"/>
                      </a:cubicBezTo>
                      <a:cubicBezTo>
                        <a:pt x="3215" y="773"/>
                        <a:pt x="3277" y="814"/>
                        <a:pt x="3329" y="845"/>
                      </a:cubicBezTo>
                      <a:cubicBezTo>
                        <a:pt x="3319" y="856"/>
                        <a:pt x="3308" y="866"/>
                        <a:pt x="3287" y="877"/>
                      </a:cubicBezTo>
                      <a:cubicBezTo>
                        <a:pt x="3194" y="970"/>
                        <a:pt x="3100" y="1074"/>
                        <a:pt x="3007" y="1168"/>
                      </a:cubicBezTo>
                      <a:cubicBezTo>
                        <a:pt x="2799" y="1355"/>
                        <a:pt x="2591" y="1552"/>
                        <a:pt x="2383" y="1740"/>
                      </a:cubicBezTo>
                      <a:cubicBezTo>
                        <a:pt x="1977" y="2083"/>
                        <a:pt x="1560" y="2416"/>
                        <a:pt x="1134" y="2728"/>
                      </a:cubicBezTo>
                      <a:cubicBezTo>
                        <a:pt x="1082" y="2666"/>
                        <a:pt x="1040" y="2603"/>
                        <a:pt x="989" y="2530"/>
                      </a:cubicBezTo>
                      <a:cubicBezTo>
                        <a:pt x="832" y="2322"/>
                        <a:pt x="656" y="2114"/>
                        <a:pt x="489" y="1917"/>
                      </a:cubicBezTo>
                      <a:cubicBezTo>
                        <a:pt x="474" y="1893"/>
                        <a:pt x="452" y="1881"/>
                        <a:pt x="429" y="1881"/>
                      </a:cubicBezTo>
                      <a:cubicBezTo>
                        <a:pt x="422" y="1881"/>
                        <a:pt x="414" y="1883"/>
                        <a:pt x="406" y="1885"/>
                      </a:cubicBezTo>
                      <a:lnTo>
                        <a:pt x="395" y="1875"/>
                      </a:lnTo>
                      <a:cubicBezTo>
                        <a:pt x="406" y="1875"/>
                        <a:pt x="416" y="1875"/>
                        <a:pt x="427" y="1864"/>
                      </a:cubicBezTo>
                      <a:cubicBezTo>
                        <a:pt x="603" y="1792"/>
                        <a:pt x="707" y="1615"/>
                        <a:pt x="832" y="1480"/>
                      </a:cubicBezTo>
                      <a:cubicBezTo>
                        <a:pt x="947" y="1355"/>
                        <a:pt x="1061" y="1230"/>
                        <a:pt x="1186" y="1115"/>
                      </a:cubicBezTo>
                      <a:cubicBezTo>
                        <a:pt x="1311" y="991"/>
                        <a:pt x="1446" y="887"/>
                        <a:pt x="1571" y="783"/>
                      </a:cubicBezTo>
                      <a:cubicBezTo>
                        <a:pt x="1592" y="773"/>
                        <a:pt x="1613" y="752"/>
                        <a:pt x="1613" y="752"/>
                      </a:cubicBezTo>
                      <a:cubicBezTo>
                        <a:pt x="1633" y="742"/>
                        <a:pt x="1652" y="722"/>
                        <a:pt x="1672" y="703"/>
                      </a:cubicBezTo>
                      <a:lnTo>
                        <a:pt x="1672" y="703"/>
                      </a:lnTo>
                      <a:cubicBezTo>
                        <a:pt x="1690" y="689"/>
                        <a:pt x="1721" y="664"/>
                        <a:pt x="1727" y="658"/>
                      </a:cubicBezTo>
                      <a:cubicBezTo>
                        <a:pt x="1748" y="648"/>
                        <a:pt x="1768" y="627"/>
                        <a:pt x="1779" y="616"/>
                      </a:cubicBezTo>
                      <a:cubicBezTo>
                        <a:pt x="1852" y="554"/>
                        <a:pt x="1925" y="491"/>
                        <a:pt x="1967" y="398"/>
                      </a:cubicBezTo>
                      <a:close/>
                      <a:moveTo>
                        <a:pt x="510" y="2354"/>
                      </a:moveTo>
                      <a:lnTo>
                        <a:pt x="510" y="2354"/>
                      </a:lnTo>
                      <a:cubicBezTo>
                        <a:pt x="593" y="2479"/>
                        <a:pt x="666" y="2593"/>
                        <a:pt x="739" y="2707"/>
                      </a:cubicBezTo>
                      <a:lnTo>
                        <a:pt x="957" y="3019"/>
                      </a:lnTo>
                      <a:cubicBezTo>
                        <a:pt x="1010" y="3092"/>
                        <a:pt x="1061" y="3186"/>
                        <a:pt x="1134" y="3248"/>
                      </a:cubicBezTo>
                      <a:cubicBezTo>
                        <a:pt x="1186" y="3748"/>
                        <a:pt x="1280" y="4236"/>
                        <a:pt x="1394" y="4725"/>
                      </a:cubicBezTo>
                      <a:cubicBezTo>
                        <a:pt x="1467" y="5047"/>
                        <a:pt x="1540" y="5360"/>
                        <a:pt x="1613" y="5682"/>
                      </a:cubicBezTo>
                      <a:cubicBezTo>
                        <a:pt x="1550" y="5599"/>
                        <a:pt x="1477" y="5526"/>
                        <a:pt x="1415" y="5443"/>
                      </a:cubicBezTo>
                      <a:cubicBezTo>
                        <a:pt x="1322" y="5329"/>
                        <a:pt x="1228" y="5204"/>
                        <a:pt x="1144" y="5068"/>
                      </a:cubicBezTo>
                      <a:cubicBezTo>
                        <a:pt x="1144" y="5058"/>
                        <a:pt x="1134" y="5047"/>
                        <a:pt x="1124" y="5038"/>
                      </a:cubicBezTo>
                      <a:cubicBezTo>
                        <a:pt x="1144" y="5017"/>
                        <a:pt x="1144" y="4985"/>
                        <a:pt x="1144" y="4943"/>
                      </a:cubicBezTo>
                      <a:cubicBezTo>
                        <a:pt x="1134" y="4673"/>
                        <a:pt x="1010" y="4403"/>
                        <a:pt x="936" y="4143"/>
                      </a:cubicBezTo>
                      <a:cubicBezTo>
                        <a:pt x="864" y="3882"/>
                        <a:pt x="791" y="3612"/>
                        <a:pt x="728" y="3342"/>
                      </a:cubicBezTo>
                      <a:cubicBezTo>
                        <a:pt x="666" y="3071"/>
                        <a:pt x="603" y="2801"/>
                        <a:pt x="552" y="2530"/>
                      </a:cubicBezTo>
                      <a:cubicBezTo>
                        <a:pt x="541" y="2479"/>
                        <a:pt x="531" y="2416"/>
                        <a:pt x="510" y="2354"/>
                      </a:cubicBezTo>
                      <a:close/>
                      <a:moveTo>
                        <a:pt x="3641" y="1230"/>
                      </a:moveTo>
                      <a:cubicBezTo>
                        <a:pt x="3673" y="1323"/>
                        <a:pt x="3703" y="1428"/>
                        <a:pt x="3735" y="1522"/>
                      </a:cubicBezTo>
                      <a:cubicBezTo>
                        <a:pt x="3807" y="1771"/>
                        <a:pt x="3891" y="2021"/>
                        <a:pt x="3953" y="2280"/>
                      </a:cubicBezTo>
                      <a:cubicBezTo>
                        <a:pt x="4026" y="2520"/>
                        <a:pt x="4089" y="2770"/>
                        <a:pt x="4140" y="3019"/>
                      </a:cubicBezTo>
                      <a:cubicBezTo>
                        <a:pt x="4193" y="3258"/>
                        <a:pt x="4213" y="3570"/>
                        <a:pt x="4348" y="3778"/>
                      </a:cubicBezTo>
                      <a:cubicBezTo>
                        <a:pt x="4348" y="3789"/>
                        <a:pt x="4359" y="3789"/>
                        <a:pt x="4359" y="3799"/>
                      </a:cubicBezTo>
                      <a:cubicBezTo>
                        <a:pt x="4348" y="3862"/>
                        <a:pt x="4338" y="3924"/>
                        <a:pt x="4317" y="3986"/>
                      </a:cubicBezTo>
                      <a:cubicBezTo>
                        <a:pt x="4286" y="4153"/>
                        <a:pt x="4234" y="4309"/>
                        <a:pt x="4161" y="4455"/>
                      </a:cubicBezTo>
                      <a:cubicBezTo>
                        <a:pt x="4109" y="4580"/>
                        <a:pt x="4047" y="4705"/>
                        <a:pt x="3974" y="4819"/>
                      </a:cubicBezTo>
                      <a:cubicBezTo>
                        <a:pt x="3974" y="4684"/>
                        <a:pt x="3953" y="4548"/>
                        <a:pt x="3943" y="4423"/>
                      </a:cubicBezTo>
                      <a:cubicBezTo>
                        <a:pt x="3901" y="4164"/>
                        <a:pt x="3860" y="3914"/>
                        <a:pt x="3807" y="3664"/>
                      </a:cubicBezTo>
                      <a:cubicBezTo>
                        <a:pt x="3693" y="3165"/>
                        <a:pt x="3516" y="2687"/>
                        <a:pt x="3266" y="2229"/>
                      </a:cubicBezTo>
                      <a:cubicBezTo>
                        <a:pt x="3246" y="2194"/>
                        <a:pt x="3211" y="2179"/>
                        <a:pt x="3175" y="2179"/>
                      </a:cubicBezTo>
                      <a:cubicBezTo>
                        <a:pt x="3104" y="2179"/>
                        <a:pt x="3031" y="2239"/>
                        <a:pt x="3058" y="2322"/>
                      </a:cubicBezTo>
                      <a:cubicBezTo>
                        <a:pt x="3236" y="2770"/>
                        <a:pt x="3391" y="3248"/>
                        <a:pt x="3506" y="3727"/>
                      </a:cubicBezTo>
                      <a:cubicBezTo>
                        <a:pt x="3558" y="3966"/>
                        <a:pt x="3599" y="4205"/>
                        <a:pt x="3631" y="4444"/>
                      </a:cubicBezTo>
                      <a:cubicBezTo>
                        <a:pt x="3662" y="4673"/>
                        <a:pt x="3662" y="4913"/>
                        <a:pt x="3724" y="5131"/>
                      </a:cubicBezTo>
                      <a:cubicBezTo>
                        <a:pt x="3703" y="5152"/>
                        <a:pt x="3683" y="5183"/>
                        <a:pt x="3652" y="5204"/>
                      </a:cubicBezTo>
                      <a:cubicBezTo>
                        <a:pt x="3444" y="5412"/>
                        <a:pt x="3183" y="5578"/>
                        <a:pt x="2892" y="5672"/>
                      </a:cubicBezTo>
                      <a:cubicBezTo>
                        <a:pt x="2736" y="5734"/>
                        <a:pt x="2580" y="5766"/>
                        <a:pt x="2413" y="5796"/>
                      </a:cubicBezTo>
                      <a:cubicBezTo>
                        <a:pt x="2309" y="5828"/>
                        <a:pt x="2205" y="5838"/>
                        <a:pt x="2091" y="5870"/>
                      </a:cubicBezTo>
                      <a:cubicBezTo>
                        <a:pt x="1987" y="5464"/>
                        <a:pt x="1873" y="5058"/>
                        <a:pt x="1779" y="4652"/>
                      </a:cubicBezTo>
                      <a:cubicBezTo>
                        <a:pt x="1654" y="4132"/>
                        <a:pt x="1530" y="3602"/>
                        <a:pt x="1384" y="3082"/>
                      </a:cubicBezTo>
                      <a:cubicBezTo>
                        <a:pt x="1384" y="3061"/>
                        <a:pt x="1363" y="3040"/>
                        <a:pt x="1352" y="3029"/>
                      </a:cubicBezTo>
                      <a:cubicBezTo>
                        <a:pt x="1352" y="3019"/>
                        <a:pt x="1342" y="3019"/>
                        <a:pt x="1342" y="3009"/>
                      </a:cubicBezTo>
                      <a:cubicBezTo>
                        <a:pt x="1810" y="2738"/>
                        <a:pt x="2258" y="2447"/>
                        <a:pt x="2684" y="2104"/>
                      </a:cubicBezTo>
                      <a:cubicBezTo>
                        <a:pt x="2903" y="1927"/>
                        <a:pt x="3121" y="1740"/>
                        <a:pt x="3329" y="1542"/>
                      </a:cubicBezTo>
                      <a:cubicBezTo>
                        <a:pt x="3423" y="1448"/>
                        <a:pt x="3527" y="1355"/>
                        <a:pt x="3631" y="1251"/>
                      </a:cubicBezTo>
                      <a:cubicBezTo>
                        <a:pt x="3631" y="1240"/>
                        <a:pt x="3641" y="1230"/>
                        <a:pt x="3641" y="1230"/>
                      </a:cubicBezTo>
                      <a:close/>
                      <a:moveTo>
                        <a:pt x="2281" y="0"/>
                      </a:moveTo>
                      <a:cubicBezTo>
                        <a:pt x="2156" y="0"/>
                        <a:pt x="2030" y="14"/>
                        <a:pt x="1904" y="44"/>
                      </a:cubicBezTo>
                      <a:cubicBezTo>
                        <a:pt x="1863" y="54"/>
                        <a:pt x="1831" y="75"/>
                        <a:pt x="1810" y="107"/>
                      </a:cubicBezTo>
                      <a:lnTo>
                        <a:pt x="1800" y="107"/>
                      </a:lnTo>
                      <a:cubicBezTo>
                        <a:pt x="1592" y="107"/>
                        <a:pt x="1394" y="262"/>
                        <a:pt x="1238" y="387"/>
                      </a:cubicBezTo>
                      <a:cubicBezTo>
                        <a:pt x="1093" y="491"/>
                        <a:pt x="957" y="616"/>
                        <a:pt x="832" y="741"/>
                      </a:cubicBezTo>
                      <a:cubicBezTo>
                        <a:pt x="697" y="877"/>
                        <a:pt x="573" y="1011"/>
                        <a:pt x="458" y="1157"/>
                      </a:cubicBezTo>
                      <a:cubicBezTo>
                        <a:pt x="354" y="1303"/>
                        <a:pt x="198" y="1480"/>
                        <a:pt x="187" y="1677"/>
                      </a:cubicBezTo>
                      <a:cubicBezTo>
                        <a:pt x="125" y="1677"/>
                        <a:pt x="53" y="1719"/>
                        <a:pt x="42" y="1792"/>
                      </a:cubicBezTo>
                      <a:cubicBezTo>
                        <a:pt x="0" y="2052"/>
                        <a:pt x="53" y="2333"/>
                        <a:pt x="83" y="2593"/>
                      </a:cubicBezTo>
                      <a:cubicBezTo>
                        <a:pt x="125" y="2884"/>
                        <a:pt x="177" y="3165"/>
                        <a:pt x="240" y="3446"/>
                      </a:cubicBezTo>
                      <a:cubicBezTo>
                        <a:pt x="302" y="3716"/>
                        <a:pt x="375" y="3986"/>
                        <a:pt x="448" y="4247"/>
                      </a:cubicBezTo>
                      <a:cubicBezTo>
                        <a:pt x="520" y="4507"/>
                        <a:pt x="573" y="4829"/>
                        <a:pt x="728" y="5058"/>
                      </a:cubicBezTo>
                      <a:cubicBezTo>
                        <a:pt x="739" y="5068"/>
                        <a:pt x="749" y="5079"/>
                        <a:pt x="760" y="5100"/>
                      </a:cubicBezTo>
                      <a:cubicBezTo>
                        <a:pt x="802" y="5152"/>
                        <a:pt x="832" y="5214"/>
                        <a:pt x="874" y="5266"/>
                      </a:cubicBezTo>
                      <a:cubicBezTo>
                        <a:pt x="957" y="5401"/>
                        <a:pt x="1061" y="5537"/>
                        <a:pt x="1155" y="5662"/>
                      </a:cubicBezTo>
                      <a:cubicBezTo>
                        <a:pt x="1373" y="5932"/>
                        <a:pt x="1602" y="6182"/>
                        <a:pt x="1852" y="6421"/>
                      </a:cubicBezTo>
                      <a:cubicBezTo>
                        <a:pt x="1891" y="6460"/>
                        <a:pt x="1939" y="6477"/>
                        <a:pt x="1986" y="6477"/>
                      </a:cubicBezTo>
                      <a:cubicBezTo>
                        <a:pt x="2065" y="6477"/>
                        <a:pt x="2142" y="6430"/>
                        <a:pt x="2175" y="6358"/>
                      </a:cubicBezTo>
                      <a:cubicBezTo>
                        <a:pt x="2258" y="6373"/>
                        <a:pt x="2336" y="6383"/>
                        <a:pt x="2412" y="6383"/>
                      </a:cubicBezTo>
                      <a:cubicBezTo>
                        <a:pt x="2441" y="6383"/>
                        <a:pt x="2469" y="6382"/>
                        <a:pt x="2497" y="6379"/>
                      </a:cubicBezTo>
                      <a:cubicBezTo>
                        <a:pt x="2684" y="6369"/>
                        <a:pt x="2871" y="6327"/>
                        <a:pt x="3058" y="6265"/>
                      </a:cubicBezTo>
                      <a:cubicBezTo>
                        <a:pt x="3433" y="6129"/>
                        <a:pt x="3797" y="5921"/>
                        <a:pt x="4078" y="5630"/>
                      </a:cubicBezTo>
                      <a:cubicBezTo>
                        <a:pt x="4359" y="5350"/>
                        <a:pt x="4567" y="5006"/>
                        <a:pt x="4692" y="4621"/>
                      </a:cubicBezTo>
                      <a:cubicBezTo>
                        <a:pt x="4754" y="4444"/>
                        <a:pt x="4785" y="4247"/>
                        <a:pt x="4796" y="4049"/>
                      </a:cubicBezTo>
                      <a:cubicBezTo>
                        <a:pt x="4806" y="3945"/>
                        <a:pt x="4796" y="3841"/>
                        <a:pt x="4785" y="3748"/>
                      </a:cubicBezTo>
                      <a:lnTo>
                        <a:pt x="4785" y="3727"/>
                      </a:lnTo>
                      <a:cubicBezTo>
                        <a:pt x="4858" y="3456"/>
                        <a:pt x="4764" y="3154"/>
                        <a:pt x="4702" y="2884"/>
                      </a:cubicBezTo>
                      <a:cubicBezTo>
                        <a:pt x="4650" y="2634"/>
                        <a:pt x="4577" y="2375"/>
                        <a:pt x="4505" y="2125"/>
                      </a:cubicBezTo>
                      <a:cubicBezTo>
                        <a:pt x="4431" y="1875"/>
                        <a:pt x="4348" y="1626"/>
                        <a:pt x="4244" y="1386"/>
                      </a:cubicBezTo>
                      <a:cubicBezTo>
                        <a:pt x="4151" y="1136"/>
                        <a:pt x="4047" y="866"/>
                        <a:pt x="3870" y="658"/>
                      </a:cubicBezTo>
                      <a:cubicBezTo>
                        <a:pt x="3860" y="648"/>
                        <a:pt x="3849" y="637"/>
                        <a:pt x="3828" y="627"/>
                      </a:cubicBezTo>
                      <a:cubicBezTo>
                        <a:pt x="3766" y="450"/>
                        <a:pt x="3569" y="366"/>
                        <a:pt x="3412" y="283"/>
                      </a:cubicBezTo>
                      <a:cubicBezTo>
                        <a:pt x="3256" y="211"/>
                        <a:pt x="3090" y="148"/>
                        <a:pt x="2924" y="107"/>
                      </a:cubicBezTo>
                      <a:cubicBezTo>
                        <a:pt x="2713" y="41"/>
                        <a:pt x="249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8" name="Google Shape;3198;p47"/>
                <p:cNvSpPr/>
                <p:nvPr/>
              </p:nvSpPr>
              <p:spPr>
                <a:xfrm>
                  <a:off x="4617250" y="5037500"/>
                  <a:ext cx="108200" cy="144150"/>
                </a:xfrm>
                <a:custGeom>
                  <a:avLst/>
                  <a:gdLst/>
                  <a:ahLst/>
                  <a:cxnLst/>
                  <a:rect l="l" t="t" r="r" b="b"/>
                  <a:pathLst>
                    <a:path w="4328" h="5766" extrusionOk="0">
                      <a:moveTo>
                        <a:pt x="2830" y="623"/>
                      </a:moveTo>
                      <a:cubicBezTo>
                        <a:pt x="2835" y="627"/>
                        <a:pt x="2839" y="629"/>
                        <a:pt x="2842" y="630"/>
                      </a:cubicBezTo>
                      <a:lnTo>
                        <a:pt x="2842" y="630"/>
                      </a:lnTo>
                      <a:cubicBezTo>
                        <a:pt x="2838" y="628"/>
                        <a:pt x="2834" y="625"/>
                        <a:pt x="2830" y="623"/>
                      </a:cubicBezTo>
                      <a:close/>
                      <a:moveTo>
                        <a:pt x="2570" y="353"/>
                      </a:moveTo>
                      <a:cubicBezTo>
                        <a:pt x="2611" y="436"/>
                        <a:pt x="2674" y="488"/>
                        <a:pt x="2736" y="540"/>
                      </a:cubicBezTo>
                      <a:cubicBezTo>
                        <a:pt x="2747" y="561"/>
                        <a:pt x="2768" y="571"/>
                        <a:pt x="2778" y="582"/>
                      </a:cubicBezTo>
                      <a:cubicBezTo>
                        <a:pt x="2794" y="590"/>
                        <a:pt x="2852" y="632"/>
                        <a:pt x="2846" y="632"/>
                      </a:cubicBezTo>
                      <a:cubicBezTo>
                        <a:pt x="2846" y="632"/>
                        <a:pt x="2844" y="631"/>
                        <a:pt x="2842" y="630"/>
                      </a:cubicBezTo>
                      <a:lnTo>
                        <a:pt x="2842" y="630"/>
                      </a:lnTo>
                      <a:cubicBezTo>
                        <a:pt x="2859" y="641"/>
                        <a:pt x="2876" y="656"/>
                        <a:pt x="2892" y="665"/>
                      </a:cubicBezTo>
                      <a:lnTo>
                        <a:pt x="2923" y="696"/>
                      </a:lnTo>
                      <a:cubicBezTo>
                        <a:pt x="3038" y="779"/>
                        <a:pt x="3152" y="883"/>
                        <a:pt x="3267" y="987"/>
                      </a:cubicBezTo>
                      <a:cubicBezTo>
                        <a:pt x="3371" y="1091"/>
                        <a:pt x="3475" y="1206"/>
                        <a:pt x="3579" y="1320"/>
                      </a:cubicBezTo>
                      <a:cubicBezTo>
                        <a:pt x="3693" y="1435"/>
                        <a:pt x="3787" y="1601"/>
                        <a:pt x="3943" y="1664"/>
                      </a:cubicBezTo>
                      <a:lnTo>
                        <a:pt x="3974" y="1664"/>
                      </a:lnTo>
                      <a:cubicBezTo>
                        <a:pt x="3964" y="1664"/>
                        <a:pt x="3964" y="1674"/>
                        <a:pt x="3964" y="1674"/>
                      </a:cubicBezTo>
                      <a:cubicBezTo>
                        <a:pt x="3958" y="1671"/>
                        <a:pt x="3953" y="1670"/>
                        <a:pt x="3947" y="1670"/>
                      </a:cubicBezTo>
                      <a:cubicBezTo>
                        <a:pt x="3928" y="1670"/>
                        <a:pt x="3907" y="1682"/>
                        <a:pt x="3891" y="1705"/>
                      </a:cubicBezTo>
                      <a:cubicBezTo>
                        <a:pt x="3735" y="1882"/>
                        <a:pt x="3589" y="2069"/>
                        <a:pt x="3443" y="2256"/>
                      </a:cubicBezTo>
                      <a:cubicBezTo>
                        <a:pt x="3402" y="2309"/>
                        <a:pt x="3360" y="2371"/>
                        <a:pt x="3309" y="2423"/>
                      </a:cubicBezTo>
                      <a:cubicBezTo>
                        <a:pt x="2934" y="2152"/>
                        <a:pt x="2560" y="1851"/>
                        <a:pt x="2206" y="1539"/>
                      </a:cubicBezTo>
                      <a:cubicBezTo>
                        <a:pt x="2019" y="1382"/>
                        <a:pt x="1831" y="1206"/>
                        <a:pt x="1644" y="1029"/>
                      </a:cubicBezTo>
                      <a:lnTo>
                        <a:pt x="1395" y="779"/>
                      </a:lnTo>
                      <a:cubicBezTo>
                        <a:pt x="1384" y="769"/>
                        <a:pt x="1363" y="758"/>
                        <a:pt x="1353" y="748"/>
                      </a:cubicBezTo>
                      <a:cubicBezTo>
                        <a:pt x="1405" y="717"/>
                        <a:pt x="1457" y="686"/>
                        <a:pt x="1509" y="665"/>
                      </a:cubicBezTo>
                      <a:cubicBezTo>
                        <a:pt x="1613" y="613"/>
                        <a:pt x="1717" y="571"/>
                        <a:pt x="1841" y="529"/>
                      </a:cubicBezTo>
                      <a:cubicBezTo>
                        <a:pt x="2081" y="457"/>
                        <a:pt x="2331" y="415"/>
                        <a:pt x="2570" y="353"/>
                      </a:cubicBezTo>
                      <a:close/>
                      <a:moveTo>
                        <a:pt x="3870" y="2090"/>
                      </a:moveTo>
                      <a:lnTo>
                        <a:pt x="3870" y="2090"/>
                      </a:lnTo>
                      <a:cubicBezTo>
                        <a:pt x="3859" y="2152"/>
                        <a:pt x="3849" y="2205"/>
                        <a:pt x="3839" y="2256"/>
                      </a:cubicBezTo>
                      <a:cubicBezTo>
                        <a:pt x="3787" y="2496"/>
                        <a:pt x="3735" y="2735"/>
                        <a:pt x="3672" y="2974"/>
                      </a:cubicBezTo>
                      <a:cubicBezTo>
                        <a:pt x="3621" y="3213"/>
                        <a:pt x="3558" y="3453"/>
                        <a:pt x="3496" y="3692"/>
                      </a:cubicBezTo>
                      <a:cubicBezTo>
                        <a:pt x="3423" y="3921"/>
                        <a:pt x="3319" y="4160"/>
                        <a:pt x="3298" y="4399"/>
                      </a:cubicBezTo>
                      <a:cubicBezTo>
                        <a:pt x="3298" y="4431"/>
                        <a:pt x="3309" y="4461"/>
                        <a:pt x="3319" y="4482"/>
                      </a:cubicBezTo>
                      <a:cubicBezTo>
                        <a:pt x="3319" y="4493"/>
                        <a:pt x="3309" y="4503"/>
                        <a:pt x="3298" y="4514"/>
                      </a:cubicBezTo>
                      <a:cubicBezTo>
                        <a:pt x="3225" y="4628"/>
                        <a:pt x="3152" y="4743"/>
                        <a:pt x="3069" y="4847"/>
                      </a:cubicBezTo>
                      <a:cubicBezTo>
                        <a:pt x="3006" y="4919"/>
                        <a:pt x="2944" y="4992"/>
                        <a:pt x="2882" y="5055"/>
                      </a:cubicBezTo>
                      <a:cubicBezTo>
                        <a:pt x="2955" y="4774"/>
                        <a:pt x="3017" y="4493"/>
                        <a:pt x="3090" y="4212"/>
                      </a:cubicBezTo>
                      <a:cubicBezTo>
                        <a:pt x="3184" y="3775"/>
                        <a:pt x="3267" y="3338"/>
                        <a:pt x="3319" y="2891"/>
                      </a:cubicBezTo>
                      <a:cubicBezTo>
                        <a:pt x="3381" y="2839"/>
                        <a:pt x="3423" y="2756"/>
                        <a:pt x="3475" y="2693"/>
                      </a:cubicBezTo>
                      <a:lnTo>
                        <a:pt x="3662" y="2413"/>
                      </a:lnTo>
                      <a:cubicBezTo>
                        <a:pt x="3735" y="2309"/>
                        <a:pt x="3797" y="2205"/>
                        <a:pt x="3870" y="2090"/>
                      </a:cubicBezTo>
                      <a:close/>
                      <a:moveTo>
                        <a:pt x="1082" y="1091"/>
                      </a:moveTo>
                      <a:cubicBezTo>
                        <a:pt x="1082" y="1091"/>
                        <a:pt x="1092" y="1102"/>
                        <a:pt x="1092" y="1112"/>
                      </a:cubicBezTo>
                      <a:cubicBezTo>
                        <a:pt x="1176" y="1195"/>
                        <a:pt x="1270" y="1289"/>
                        <a:pt x="1363" y="1372"/>
                      </a:cubicBezTo>
                      <a:cubicBezTo>
                        <a:pt x="1550" y="1549"/>
                        <a:pt x="1737" y="1715"/>
                        <a:pt x="1935" y="1872"/>
                      </a:cubicBezTo>
                      <a:cubicBezTo>
                        <a:pt x="2310" y="2173"/>
                        <a:pt x="2705" y="2443"/>
                        <a:pt x="3131" y="2672"/>
                      </a:cubicBezTo>
                      <a:cubicBezTo>
                        <a:pt x="3131" y="2683"/>
                        <a:pt x="3121" y="2693"/>
                        <a:pt x="3121" y="2693"/>
                      </a:cubicBezTo>
                      <a:cubicBezTo>
                        <a:pt x="3111" y="2714"/>
                        <a:pt x="3101" y="2725"/>
                        <a:pt x="3090" y="2746"/>
                      </a:cubicBezTo>
                      <a:cubicBezTo>
                        <a:pt x="2965" y="3213"/>
                        <a:pt x="2851" y="3671"/>
                        <a:pt x="2736" y="4139"/>
                      </a:cubicBezTo>
                      <a:cubicBezTo>
                        <a:pt x="2653" y="4503"/>
                        <a:pt x="2549" y="4868"/>
                        <a:pt x="2456" y="5221"/>
                      </a:cubicBezTo>
                      <a:cubicBezTo>
                        <a:pt x="2362" y="5200"/>
                        <a:pt x="2258" y="5180"/>
                        <a:pt x="2174" y="5159"/>
                      </a:cubicBezTo>
                      <a:cubicBezTo>
                        <a:pt x="2029" y="5127"/>
                        <a:pt x="1883" y="5096"/>
                        <a:pt x="1748" y="5055"/>
                      </a:cubicBezTo>
                      <a:cubicBezTo>
                        <a:pt x="1499" y="4961"/>
                        <a:pt x="1259" y="4815"/>
                        <a:pt x="1072" y="4628"/>
                      </a:cubicBezTo>
                      <a:lnTo>
                        <a:pt x="1009" y="4566"/>
                      </a:lnTo>
                      <a:cubicBezTo>
                        <a:pt x="1062" y="4368"/>
                        <a:pt x="1062" y="4160"/>
                        <a:pt x="1092" y="3952"/>
                      </a:cubicBezTo>
                      <a:cubicBezTo>
                        <a:pt x="1113" y="3744"/>
                        <a:pt x="1155" y="3525"/>
                        <a:pt x="1207" y="3307"/>
                      </a:cubicBezTo>
                      <a:cubicBezTo>
                        <a:pt x="1301" y="2891"/>
                        <a:pt x="1446" y="2464"/>
                        <a:pt x="1603" y="2059"/>
                      </a:cubicBezTo>
                      <a:cubicBezTo>
                        <a:pt x="1630" y="1991"/>
                        <a:pt x="1563" y="1940"/>
                        <a:pt x="1499" y="1940"/>
                      </a:cubicBezTo>
                      <a:cubicBezTo>
                        <a:pt x="1465" y="1940"/>
                        <a:pt x="1433" y="1954"/>
                        <a:pt x="1415" y="1986"/>
                      </a:cubicBezTo>
                      <a:cubicBezTo>
                        <a:pt x="1196" y="2392"/>
                        <a:pt x="1041" y="2818"/>
                        <a:pt x="937" y="3266"/>
                      </a:cubicBezTo>
                      <a:cubicBezTo>
                        <a:pt x="884" y="3484"/>
                        <a:pt x="843" y="3713"/>
                        <a:pt x="812" y="3931"/>
                      </a:cubicBezTo>
                      <a:cubicBezTo>
                        <a:pt x="801" y="4056"/>
                        <a:pt x="791" y="4170"/>
                        <a:pt x="780" y="4285"/>
                      </a:cubicBezTo>
                      <a:cubicBezTo>
                        <a:pt x="718" y="4181"/>
                        <a:pt x="656" y="4077"/>
                        <a:pt x="614" y="3973"/>
                      </a:cubicBezTo>
                      <a:cubicBezTo>
                        <a:pt x="552" y="3837"/>
                        <a:pt x="510" y="3692"/>
                        <a:pt x="479" y="3546"/>
                      </a:cubicBezTo>
                      <a:cubicBezTo>
                        <a:pt x="468" y="3494"/>
                        <a:pt x="448" y="3432"/>
                        <a:pt x="438" y="3380"/>
                      </a:cubicBezTo>
                      <a:cubicBezTo>
                        <a:pt x="438" y="3370"/>
                        <a:pt x="448" y="3370"/>
                        <a:pt x="448" y="3359"/>
                      </a:cubicBezTo>
                      <a:cubicBezTo>
                        <a:pt x="572" y="3172"/>
                        <a:pt x="593" y="2901"/>
                        <a:pt x="635" y="2683"/>
                      </a:cubicBezTo>
                      <a:cubicBezTo>
                        <a:pt x="687" y="2464"/>
                        <a:pt x="739" y="2246"/>
                        <a:pt x="801" y="2027"/>
                      </a:cubicBezTo>
                      <a:cubicBezTo>
                        <a:pt x="864" y="1799"/>
                        <a:pt x="926" y="1580"/>
                        <a:pt x="999" y="1352"/>
                      </a:cubicBezTo>
                      <a:cubicBezTo>
                        <a:pt x="1020" y="1268"/>
                        <a:pt x="1051" y="1174"/>
                        <a:pt x="1082" y="1091"/>
                      </a:cubicBezTo>
                      <a:close/>
                      <a:moveTo>
                        <a:pt x="2284" y="1"/>
                      </a:moveTo>
                      <a:cubicBezTo>
                        <a:pt x="2097" y="1"/>
                        <a:pt x="1908" y="35"/>
                        <a:pt x="1727" y="93"/>
                      </a:cubicBezTo>
                      <a:cubicBezTo>
                        <a:pt x="1571" y="134"/>
                        <a:pt x="1425" y="187"/>
                        <a:pt x="1291" y="249"/>
                      </a:cubicBezTo>
                      <a:cubicBezTo>
                        <a:pt x="1145" y="321"/>
                        <a:pt x="968" y="395"/>
                        <a:pt x="916" y="561"/>
                      </a:cubicBezTo>
                      <a:cubicBezTo>
                        <a:pt x="895" y="571"/>
                        <a:pt x="884" y="571"/>
                        <a:pt x="874" y="592"/>
                      </a:cubicBezTo>
                      <a:cubicBezTo>
                        <a:pt x="729" y="769"/>
                        <a:pt x="625" y="1008"/>
                        <a:pt x="542" y="1227"/>
                      </a:cubicBezTo>
                      <a:cubicBezTo>
                        <a:pt x="448" y="1445"/>
                        <a:pt x="375" y="1664"/>
                        <a:pt x="313" y="1893"/>
                      </a:cubicBezTo>
                      <a:cubicBezTo>
                        <a:pt x="250" y="2121"/>
                        <a:pt x="188" y="2339"/>
                        <a:pt x="135" y="2568"/>
                      </a:cubicBezTo>
                      <a:cubicBezTo>
                        <a:pt x="84" y="2808"/>
                        <a:pt x="1" y="3078"/>
                        <a:pt x="63" y="3317"/>
                      </a:cubicBezTo>
                      <a:lnTo>
                        <a:pt x="63" y="3328"/>
                      </a:lnTo>
                      <a:cubicBezTo>
                        <a:pt x="52" y="3421"/>
                        <a:pt x="52" y="3515"/>
                        <a:pt x="52" y="3609"/>
                      </a:cubicBezTo>
                      <a:cubicBezTo>
                        <a:pt x="63" y="3775"/>
                        <a:pt x="94" y="3952"/>
                        <a:pt x="146" y="4119"/>
                      </a:cubicBezTo>
                      <a:cubicBezTo>
                        <a:pt x="260" y="4452"/>
                        <a:pt x="438" y="4764"/>
                        <a:pt x="687" y="5013"/>
                      </a:cubicBezTo>
                      <a:cubicBezTo>
                        <a:pt x="947" y="5273"/>
                        <a:pt x="1259" y="5460"/>
                        <a:pt x="1603" y="5575"/>
                      </a:cubicBezTo>
                      <a:cubicBezTo>
                        <a:pt x="1758" y="5637"/>
                        <a:pt x="1935" y="5668"/>
                        <a:pt x="2102" y="5679"/>
                      </a:cubicBezTo>
                      <a:cubicBezTo>
                        <a:pt x="2126" y="5682"/>
                        <a:pt x="2152" y="5683"/>
                        <a:pt x="2179" y="5683"/>
                      </a:cubicBezTo>
                      <a:cubicBezTo>
                        <a:pt x="2245" y="5683"/>
                        <a:pt x="2316" y="5676"/>
                        <a:pt x="2382" y="5668"/>
                      </a:cubicBezTo>
                      <a:cubicBezTo>
                        <a:pt x="2415" y="5727"/>
                        <a:pt x="2485" y="5765"/>
                        <a:pt x="2555" y="5765"/>
                      </a:cubicBezTo>
                      <a:cubicBezTo>
                        <a:pt x="2597" y="5765"/>
                        <a:pt x="2639" y="5752"/>
                        <a:pt x="2674" y="5721"/>
                      </a:cubicBezTo>
                      <a:cubicBezTo>
                        <a:pt x="2892" y="5502"/>
                        <a:pt x="3101" y="5273"/>
                        <a:pt x="3288" y="5034"/>
                      </a:cubicBezTo>
                      <a:cubicBezTo>
                        <a:pt x="3381" y="4919"/>
                        <a:pt x="3464" y="4805"/>
                        <a:pt x="3547" y="4680"/>
                      </a:cubicBezTo>
                      <a:cubicBezTo>
                        <a:pt x="3579" y="4639"/>
                        <a:pt x="3610" y="4586"/>
                        <a:pt x="3651" y="4535"/>
                      </a:cubicBezTo>
                      <a:lnTo>
                        <a:pt x="3683" y="4503"/>
                      </a:lnTo>
                      <a:cubicBezTo>
                        <a:pt x="3808" y="4306"/>
                        <a:pt x="3859" y="4015"/>
                        <a:pt x="3933" y="3786"/>
                      </a:cubicBezTo>
                      <a:cubicBezTo>
                        <a:pt x="3995" y="3546"/>
                        <a:pt x="4058" y="3307"/>
                        <a:pt x="4109" y="3068"/>
                      </a:cubicBezTo>
                      <a:cubicBezTo>
                        <a:pt x="4162" y="2818"/>
                        <a:pt x="4213" y="2568"/>
                        <a:pt x="4245" y="2309"/>
                      </a:cubicBezTo>
                      <a:cubicBezTo>
                        <a:pt x="4276" y="2080"/>
                        <a:pt x="4328" y="1830"/>
                        <a:pt x="4286" y="1590"/>
                      </a:cubicBezTo>
                      <a:cubicBezTo>
                        <a:pt x="4276" y="1528"/>
                        <a:pt x="4213" y="1497"/>
                        <a:pt x="4151" y="1486"/>
                      </a:cubicBezTo>
                      <a:cubicBezTo>
                        <a:pt x="4151" y="1320"/>
                        <a:pt x="4016" y="1164"/>
                        <a:pt x="3912" y="1029"/>
                      </a:cubicBezTo>
                      <a:cubicBezTo>
                        <a:pt x="3808" y="894"/>
                        <a:pt x="3704" y="769"/>
                        <a:pt x="3579" y="654"/>
                      </a:cubicBezTo>
                      <a:cubicBezTo>
                        <a:pt x="3464" y="540"/>
                        <a:pt x="3350" y="436"/>
                        <a:pt x="3225" y="342"/>
                      </a:cubicBezTo>
                      <a:cubicBezTo>
                        <a:pt x="3080" y="228"/>
                        <a:pt x="2902" y="93"/>
                        <a:pt x="2715" y="93"/>
                      </a:cubicBezTo>
                      <a:cubicBezTo>
                        <a:pt x="2694" y="72"/>
                        <a:pt x="2664" y="51"/>
                        <a:pt x="2622" y="41"/>
                      </a:cubicBezTo>
                      <a:cubicBezTo>
                        <a:pt x="2512" y="13"/>
                        <a:pt x="2398"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199" name="Google Shape;3199;p47"/>
                <p:cNvSpPr/>
                <p:nvPr/>
              </p:nvSpPr>
              <p:spPr>
                <a:xfrm>
                  <a:off x="4678350" y="4886675"/>
                  <a:ext cx="93125" cy="116250"/>
                </a:xfrm>
                <a:custGeom>
                  <a:avLst/>
                  <a:gdLst/>
                  <a:ahLst/>
                  <a:cxnLst/>
                  <a:rect l="l" t="t" r="r" b="b"/>
                  <a:pathLst>
                    <a:path w="3725" h="4650" extrusionOk="0">
                      <a:moveTo>
                        <a:pt x="1436" y="1486"/>
                      </a:moveTo>
                      <a:lnTo>
                        <a:pt x="1436" y="1569"/>
                      </a:lnTo>
                      <a:cubicBezTo>
                        <a:pt x="1447" y="1726"/>
                        <a:pt x="1436" y="1975"/>
                        <a:pt x="1561" y="2069"/>
                      </a:cubicBezTo>
                      <a:cubicBezTo>
                        <a:pt x="1595" y="2093"/>
                        <a:pt x="1630" y="2106"/>
                        <a:pt x="1664" y="2106"/>
                      </a:cubicBezTo>
                      <a:cubicBezTo>
                        <a:pt x="1704" y="2106"/>
                        <a:pt x="1741" y="2088"/>
                        <a:pt x="1769" y="2048"/>
                      </a:cubicBezTo>
                      <a:cubicBezTo>
                        <a:pt x="1852" y="1923"/>
                        <a:pt x="1801" y="1736"/>
                        <a:pt x="1780" y="1590"/>
                      </a:cubicBezTo>
                      <a:cubicBezTo>
                        <a:pt x="1867" y="1590"/>
                        <a:pt x="1950" y="1585"/>
                        <a:pt x="2033" y="1585"/>
                      </a:cubicBezTo>
                      <a:cubicBezTo>
                        <a:pt x="2157" y="1585"/>
                        <a:pt x="2279" y="1596"/>
                        <a:pt x="2404" y="1653"/>
                      </a:cubicBezTo>
                      <a:cubicBezTo>
                        <a:pt x="2622" y="1747"/>
                        <a:pt x="2799" y="1934"/>
                        <a:pt x="2883" y="2152"/>
                      </a:cubicBezTo>
                      <a:cubicBezTo>
                        <a:pt x="3091" y="2641"/>
                        <a:pt x="2934" y="3275"/>
                        <a:pt x="2601" y="3671"/>
                      </a:cubicBezTo>
                      <a:cubicBezTo>
                        <a:pt x="2383" y="3922"/>
                        <a:pt x="2097" y="4060"/>
                        <a:pt x="1798" y="4060"/>
                      </a:cubicBezTo>
                      <a:cubicBezTo>
                        <a:pt x="1627" y="4060"/>
                        <a:pt x="1451" y="4015"/>
                        <a:pt x="1281" y="3920"/>
                      </a:cubicBezTo>
                      <a:cubicBezTo>
                        <a:pt x="823" y="3661"/>
                        <a:pt x="625" y="3099"/>
                        <a:pt x="719" y="2589"/>
                      </a:cubicBezTo>
                      <a:cubicBezTo>
                        <a:pt x="791" y="2163"/>
                        <a:pt x="1073" y="1757"/>
                        <a:pt x="1436" y="1486"/>
                      </a:cubicBezTo>
                      <a:close/>
                      <a:moveTo>
                        <a:pt x="1680" y="1"/>
                      </a:moveTo>
                      <a:cubicBezTo>
                        <a:pt x="1641" y="1"/>
                        <a:pt x="1605" y="22"/>
                        <a:pt x="1593" y="71"/>
                      </a:cubicBezTo>
                      <a:cubicBezTo>
                        <a:pt x="1520" y="394"/>
                        <a:pt x="1447" y="716"/>
                        <a:pt x="1426" y="1039"/>
                      </a:cubicBezTo>
                      <a:cubicBezTo>
                        <a:pt x="865" y="1289"/>
                        <a:pt x="396" y="1715"/>
                        <a:pt x="220" y="2329"/>
                      </a:cubicBezTo>
                      <a:cubicBezTo>
                        <a:pt x="1" y="3067"/>
                        <a:pt x="230" y="3899"/>
                        <a:pt x="875" y="4347"/>
                      </a:cubicBezTo>
                      <a:cubicBezTo>
                        <a:pt x="1157" y="4549"/>
                        <a:pt x="1486" y="4649"/>
                        <a:pt x="1813" y="4649"/>
                      </a:cubicBezTo>
                      <a:cubicBezTo>
                        <a:pt x="2208" y="4649"/>
                        <a:pt x="2601" y="4502"/>
                        <a:pt x="2903" y="4212"/>
                      </a:cubicBezTo>
                      <a:cubicBezTo>
                        <a:pt x="3454" y="3691"/>
                        <a:pt x="3725" y="2797"/>
                        <a:pt x="3486" y="2059"/>
                      </a:cubicBezTo>
                      <a:cubicBezTo>
                        <a:pt x="3350" y="1673"/>
                        <a:pt x="3080" y="1331"/>
                        <a:pt x="2705" y="1153"/>
                      </a:cubicBezTo>
                      <a:cubicBezTo>
                        <a:pt x="2515" y="1063"/>
                        <a:pt x="2302" y="1004"/>
                        <a:pt x="2091" y="1004"/>
                      </a:cubicBezTo>
                      <a:cubicBezTo>
                        <a:pt x="2060" y="1004"/>
                        <a:pt x="2029" y="1005"/>
                        <a:pt x="1998" y="1008"/>
                      </a:cubicBezTo>
                      <a:cubicBezTo>
                        <a:pt x="1973" y="950"/>
                        <a:pt x="1929" y="905"/>
                        <a:pt x="1859" y="905"/>
                      </a:cubicBezTo>
                      <a:cubicBezTo>
                        <a:pt x="1841" y="905"/>
                        <a:pt x="1822" y="908"/>
                        <a:pt x="1801" y="914"/>
                      </a:cubicBezTo>
                      <a:cubicBezTo>
                        <a:pt x="1790" y="914"/>
                        <a:pt x="1769" y="924"/>
                        <a:pt x="1748" y="924"/>
                      </a:cubicBezTo>
                      <a:cubicBezTo>
                        <a:pt x="1748" y="654"/>
                        <a:pt x="1748" y="394"/>
                        <a:pt x="1790" y="134"/>
                      </a:cubicBezTo>
                      <a:cubicBezTo>
                        <a:pt x="1803" y="52"/>
                        <a:pt x="1739" y="1"/>
                        <a:pt x="1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0" name="Google Shape;3200;p47"/>
                <p:cNvSpPr/>
                <p:nvPr/>
              </p:nvSpPr>
              <p:spPr>
                <a:xfrm>
                  <a:off x="4606525" y="5223375"/>
                  <a:ext cx="84350" cy="109725"/>
                </a:xfrm>
                <a:custGeom>
                  <a:avLst/>
                  <a:gdLst/>
                  <a:ahLst/>
                  <a:cxnLst/>
                  <a:rect l="l" t="t" r="r" b="b"/>
                  <a:pathLst>
                    <a:path w="3374" h="4389" extrusionOk="0">
                      <a:moveTo>
                        <a:pt x="1480" y="1406"/>
                      </a:moveTo>
                      <a:cubicBezTo>
                        <a:pt x="1782" y="1458"/>
                        <a:pt x="2083" y="1594"/>
                        <a:pt x="2291" y="1812"/>
                      </a:cubicBezTo>
                      <a:cubicBezTo>
                        <a:pt x="2624" y="2155"/>
                        <a:pt x="2749" y="2717"/>
                        <a:pt x="2562" y="3164"/>
                      </a:cubicBezTo>
                      <a:cubicBezTo>
                        <a:pt x="2395" y="3546"/>
                        <a:pt x="1979" y="3781"/>
                        <a:pt x="1584" y="3781"/>
                      </a:cubicBezTo>
                      <a:cubicBezTo>
                        <a:pt x="1560" y="3781"/>
                        <a:pt x="1536" y="3780"/>
                        <a:pt x="1511" y="3778"/>
                      </a:cubicBezTo>
                      <a:cubicBezTo>
                        <a:pt x="1075" y="3736"/>
                        <a:pt x="721" y="3330"/>
                        <a:pt x="627" y="2904"/>
                      </a:cubicBezTo>
                      <a:cubicBezTo>
                        <a:pt x="564" y="2634"/>
                        <a:pt x="627" y="2342"/>
                        <a:pt x="742" y="2103"/>
                      </a:cubicBezTo>
                      <a:cubicBezTo>
                        <a:pt x="846" y="1874"/>
                        <a:pt x="1001" y="1708"/>
                        <a:pt x="1147" y="1541"/>
                      </a:cubicBezTo>
                      <a:cubicBezTo>
                        <a:pt x="1168" y="1573"/>
                        <a:pt x="1199" y="1614"/>
                        <a:pt x="1209" y="1645"/>
                      </a:cubicBezTo>
                      <a:cubicBezTo>
                        <a:pt x="1262" y="1728"/>
                        <a:pt x="1293" y="1843"/>
                        <a:pt x="1387" y="1885"/>
                      </a:cubicBezTo>
                      <a:cubicBezTo>
                        <a:pt x="1412" y="1893"/>
                        <a:pt x="1439" y="1898"/>
                        <a:pt x="1464" y="1898"/>
                      </a:cubicBezTo>
                      <a:cubicBezTo>
                        <a:pt x="1531" y="1898"/>
                        <a:pt x="1590" y="1866"/>
                        <a:pt x="1605" y="1791"/>
                      </a:cubicBezTo>
                      <a:cubicBezTo>
                        <a:pt x="1636" y="1687"/>
                        <a:pt x="1584" y="1583"/>
                        <a:pt x="1532" y="1489"/>
                      </a:cubicBezTo>
                      <a:cubicBezTo>
                        <a:pt x="1511" y="1469"/>
                        <a:pt x="1491" y="1437"/>
                        <a:pt x="1480" y="1406"/>
                      </a:cubicBezTo>
                      <a:close/>
                      <a:moveTo>
                        <a:pt x="179" y="1"/>
                      </a:moveTo>
                      <a:cubicBezTo>
                        <a:pt x="83" y="1"/>
                        <a:pt x="1" y="133"/>
                        <a:pt x="86" y="210"/>
                      </a:cubicBezTo>
                      <a:cubicBezTo>
                        <a:pt x="346" y="449"/>
                        <a:pt x="575" y="709"/>
                        <a:pt x="793" y="990"/>
                      </a:cubicBezTo>
                      <a:lnTo>
                        <a:pt x="856" y="1083"/>
                      </a:lnTo>
                      <a:lnTo>
                        <a:pt x="763" y="1115"/>
                      </a:lnTo>
                      <a:cubicBezTo>
                        <a:pt x="668" y="1157"/>
                        <a:pt x="638" y="1250"/>
                        <a:pt x="679" y="1333"/>
                      </a:cubicBezTo>
                      <a:cubicBezTo>
                        <a:pt x="534" y="1458"/>
                        <a:pt x="419" y="1614"/>
                        <a:pt x="326" y="1760"/>
                      </a:cubicBezTo>
                      <a:cubicBezTo>
                        <a:pt x="138" y="2061"/>
                        <a:pt x="34" y="2426"/>
                        <a:pt x="44" y="2779"/>
                      </a:cubicBezTo>
                      <a:cubicBezTo>
                        <a:pt x="76" y="3476"/>
                        <a:pt x="534" y="4162"/>
                        <a:pt x="1220" y="4340"/>
                      </a:cubicBezTo>
                      <a:cubicBezTo>
                        <a:pt x="1346" y="4373"/>
                        <a:pt x="1474" y="4389"/>
                        <a:pt x="1600" y="4389"/>
                      </a:cubicBezTo>
                      <a:cubicBezTo>
                        <a:pt x="2145" y="4389"/>
                        <a:pt x="2674" y="4096"/>
                        <a:pt x="2978" y="3632"/>
                      </a:cubicBezTo>
                      <a:cubicBezTo>
                        <a:pt x="3373" y="3039"/>
                        <a:pt x="3280" y="2218"/>
                        <a:pt x="2843" y="1666"/>
                      </a:cubicBezTo>
                      <a:cubicBezTo>
                        <a:pt x="2499" y="1230"/>
                        <a:pt x="1965" y="1001"/>
                        <a:pt x="1426" y="1001"/>
                      </a:cubicBezTo>
                      <a:cubicBezTo>
                        <a:pt x="1361" y="1001"/>
                        <a:pt x="1295" y="1004"/>
                        <a:pt x="1230" y="1011"/>
                      </a:cubicBezTo>
                      <a:cubicBezTo>
                        <a:pt x="1168" y="928"/>
                        <a:pt x="1116" y="855"/>
                        <a:pt x="1054" y="782"/>
                      </a:cubicBezTo>
                      <a:cubicBezTo>
                        <a:pt x="939" y="636"/>
                        <a:pt x="825" y="501"/>
                        <a:pt x="689" y="376"/>
                      </a:cubicBezTo>
                      <a:cubicBezTo>
                        <a:pt x="554" y="251"/>
                        <a:pt x="398" y="126"/>
                        <a:pt x="242" y="22"/>
                      </a:cubicBezTo>
                      <a:cubicBezTo>
                        <a:pt x="222" y="7"/>
                        <a:pt x="200"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1" name="Google Shape;3201;p47"/>
                <p:cNvSpPr/>
                <p:nvPr/>
              </p:nvSpPr>
              <p:spPr>
                <a:xfrm>
                  <a:off x="4671350" y="4803400"/>
                  <a:ext cx="88175" cy="77800"/>
                </a:xfrm>
                <a:custGeom>
                  <a:avLst/>
                  <a:gdLst/>
                  <a:ahLst/>
                  <a:cxnLst/>
                  <a:rect l="l" t="t" r="r" b="b"/>
                  <a:pathLst>
                    <a:path w="3527" h="3112" extrusionOk="0">
                      <a:moveTo>
                        <a:pt x="2798" y="968"/>
                      </a:moveTo>
                      <a:cubicBezTo>
                        <a:pt x="2643" y="1291"/>
                        <a:pt x="2393" y="1582"/>
                        <a:pt x="2091" y="1800"/>
                      </a:cubicBezTo>
                      <a:cubicBezTo>
                        <a:pt x="1820" y="2009"/>
                        <a:pt x="1498" y="2165"/>
                        <a:pt x="1186" y="2300"/>
                      </a:cubicBezTo>
                      <a:lnTo>
                        <a:pt x="967" y="2394"/>
                      </a:lnTo>
                      <a:cubicBezTo>
                        <a:pt x="1196" y="2186"/>
                        <a:pt x="1425" y="1988"/>
                        <a:pt x="1665" y="1790"/>
                      </a:cubicBezTo>
                      <a:cubicBezTo>
                        <a:pt x="1873" y="1613"/>
                        <a:pt x="2081" y="1447"/>
                        <a:pt x="2310" y="1291"/>
                      </a:cubicBezTo>
                      <a:cubicBezTo>
                        <a:pt x="2465" y="1176"/>
                        <a:pt x="2643" y="1072"/>
                        <a:pt x="2798" y="968"/>
                      </a:cubicBezTo>
                      <a:close/>
                      <a:moveTo>
                        <a:pt x="2955" y="531"/>
                      </a:moveTo>
                      <a:cubicBezTo>
                        <a:pt x="2944" y="584"/>
                        <a:pt x="2934" y="635"/>
                        <a:pt x="2913" y="677"/>
                      </a:cubicBezTo>
                      <a:cubicBezTo>
                        <a:pt x="2902" y="677"/>
                        <a:pt x="2892" y="677"/>
                        <a:pt x="2871" y="688"/>
                      </a:cubicBezTo>
                      <a:cubicBezTo>
                        <a:pt x="2632" y="792"/>
                        <a:pt x="2403" y="968"/>
                        <a:pt x="2185" y="1125"/>
                      </a:cubicBezTo>
                      <a:cubicBezTo>
                        <a:pt x="1945" y="1280"/>
                        <a:pt x="1716" y="1447"/>
                        <a:pt x="1498" y="1613"/>
                      </a:cubicBezTo>
                      <a:cubicBezTo>
                        <a:pt x="1155" y="1863"/>
                        <a:pt x="842" y="2154"/>
                        <a:pt x="541" y="2456"/>
                      </a:cubicBezTo>
                      <a:cubicBezTo>
                        <a:pt x="718" y="2040"/>
                        <a:pt x="1020" y="1676"/>
                        <a:pt x="1373" y="1384"/>
                      </a:cubicBezTo>
                      <a:cubicBezTo>
                        <a:pt x="1633" y="1187"/>
                        <a:pt x="1914" y="1021"/>
                        <a:pt x="2206" y="864"/>
                      </a:cubicBezTo>
                      <a:cubicBezTo>
                        <a:pt x="2361" y="792"/>
                        <a:pt x="2528" y="719"/>
                        <a:pt x="2684" y="646"/>
                      </a:cubicBezTo>
                      <a:cubicBezTo>
                        <a:pt x="2757" y="615"/>
                        <a:pt x="2840" y="584"/>
                        <a:pt x="2913" y="552"/>
                      </a:cubicBezTo>
                      <a:cubicBezTo>
                        <a:pt x="2923" y="542"/>
                        <a:pt x="2944" y="542"/>
                        <a:pt x="2955" y="531"/>
                      </a:cubicBezTo>
                      <a:close/>
                      <a:moveTo>
                        <a:pt x="3248" y="1"/>
                      </a:moveTo>
                      <a:cubicBezTo>
                        <a:pt x="3150" y="1"/>
                        <a:pt x="3047" y="57"/>
                        <a:pt x="2999" y="172"/>
                      </a:cubicBezTo>
                      <a:lnTo>
                        <a:pt x="2999" y="172"/>
                      </a:lnTo>
                      <a:cubicBezTo>
                        <a:pt x="3000" y="166"/>
                        <a:pt x="2998" y="163"/>
                        <a:pt x="2993" y="163"/>
                      </a:cubicBezTo>
                      <a:cubicBezTo>
                        <a:pt x="2975" y="163"/>
                        <a:pt x="2918" y="199"/>
                        <a:pt x="2902" y="199"/>
                      </a:cubicBezTo>
                      <a:cubicBezTo>
                        <a:pt x="2861" y="219"/>
                        <a:pt x="2819" y="240"/>
                        <a:pt x="2777" y="251"/>
                      </a:cubicBezTo>
                      <a:cubicBezTo>
                        <a:pt x="2694" y="293"/>
                        <a:pt x="2611" y="323"/>
                        <a:pt x="2518" y="365"/>
                      </a:cubicBezTo>
                      <a:cubicBezTo>
                        <a:pt x="2351" y="438"/>
                        <a:pt x="2185" y="511"/>
                        <a:pt x="2018" y="605"/>
                      </a:cubicBezTo>
                      <a:cubicBezTo>
                        <a:pt x="1695" y="760"/>
                        <a:pt x="1394" y="958"/>
                        <a:pt x="1124" y="1197"/>
                      </a:cubicBezTo>
                      <a:cubicBezTo>
                        <a:pt x="655" y="1592"/>
                        <a:pt x="322" y="2113"/>
                        <a:pt x="208" y="2716"/>
                      </a:cubicBezTo>
                      <a:cubicBezTo>
                        <a:pt x="188" y="2737"/>
                        <a:pt x="167" y="2747"/>
                        <a:pt x="146" y="2757"/>
                      </a:cubicBezTo>
                      <a:cubicBezTo>
                        <a:pt x="0" y="2872"/>
                        <a:pt x="135" y="3101"/>
                        <a:pt x="292" y="3111"/>
                      </a:cubicBezTo>
                      <a:cubicBezTo>
                        <a:pt x="500" y="3111"/>
                        <a:pt x="708" y="3039"/>
                        <a:pt x="895" y="2976"/>
                      </a:cubicBezTo>
                      <a:cubicBezTo>
                        <a:pt x="1092" y="2914"/>
                        <a:pt x="1290" y="2841"/>
                        <a:pt x="1487" y="2757"/>
                      </a:cubicBezTo>
                      <a:cubicBezTo>
                        <a:pt x="1852" y="2602"/>
                        <a:pt x="2206" y="2404"/>
                        <a:pt x="2518" y="2154"/>
                      </a:cubicBezTo>
                      <a:cubicBezTo>
                        <a:pt x="3089" y="1696"/>
                        <a:pt x="3526" y="989"/>
                        <a:pt x="3485" y="240"/>
                      </a:cubicBezTo>
                      <a:cubicBezTo>
                        <a:pt x="3479" y="82"/>
                        <a:pt x="3367" y="1"/>
                        <a:pt x="3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2" name="Google Shape;3202;p47"/>
                <p:cNvSpPr/>
                <p:nvPr/>
              </p:nvSpPr>
              <p:spPr>
                <a:xfrm>
                  <a:off x="4609225" y="5170475"/>
                  <a:ext cx="72300" cy="55850"/>
                </a:xfrm>
                <a:custGeom>
                  <a:avLst/>
                  <a:gdLst/>
                  <a:ahLst/>
                  <a:cxnLst/>
                  <a:rect l="l" t="t" r="r" b="b"/>
                  <a:pathLst>
                    <a:path w="2892" h="2234" extrusionOk="0">
                      <a:moveTo>
                        <a:pt x="498" y="506"/>
                      </a:moveTo>
                      <a:lnTo>
                        <a:pt x="498" y="506"/>
                      </a:lnTo>
                      <a:cubicBezTo>
                        <a:pt x="1258" y="714"/>
                        <a:pt x="1934" y="1202"/>
                        <a:pt x="2423" y="1816"/>
                      </a:cubicBezTo>
                      <a:cubicBezTo>
                        <a:pt x="2370" y="1826"/>
                        <a:pt x="2319" y="1837"/>
                        <a:pt x="2266" y="1837"/>
                      </a:cubicBezTo>
                      <a:cubicBezTo>
                        <a:pt x="2142" y="1837"/>
                        <a:pt x="2007" y="1837"/>
                        <a:pt x="1871" y="1805"/>
                      </a:cubicBezTo>
                      <a:cubicBezTo>
                        <a:pt x="1612" y="1764"/>
                        <a:pt x="1362" y="1650"/>
                        <a:pt x="1143" y="1493"/>
                      </a:cubicBezTo>
                      <a:cubicBezTo>
                        <a:pt x="821" y="1255"/>
                        <a:pt x="602" y="901"/>
                        <a:pt x="498" y="506"/>
                      </a:cubicBezTo>
                      <a:close/>
                      <a:moveTo>
                        <a:pt x="233" y="1"/>
                      </a:moveTo>
                      <a:cubicBezTo>
                        <a:pt x="120" y="1"/>
                        <a:pt x="0" y="96"/>
                        <a:pt x="10" y="224"/>
                      </a:cubicBezTo>
                      <a:cubicBezTo>
                        <a:pt x="51" y="859"/>
                        <a:pt x="384" y="1442"/>
                        <a:pt x="904" y="1826"/>
                      </a:cubicBezTo>
                      <a:cubicBezTo>
                        <a:pt x="1154" y="2014"/>
                        <a:pt x="1466" y="2138"/>
                        <a:pt x="1767" y="2191"/>
                      </a:cubicBezTo>
                      <a:cubicBezTo>
                        <a:pt x="1908" y="2216"/>
                        <a:pt x="2060" y="2233"/>
                        <a:pt x="2214" y="2233"/>
                      </a:cubicBezTo>
                      <a:cubicBezTo>
                        <a:pt x="2378" y="2233"/>
                        <a:pt x="2543" y="2213"/>
                        <a:pt x="2693" y="2159"/>
                      </a:cubicBezTo>
                      <a:cubicBezTo>
                        <a:pt x="2710" y="2169"/>
                        <a:pt x="2728" y="2174"/>
                        <a:pt x="2746" y="2174"/>
                      </a:cubicBezTo>
                      <a:cubicBezTo>
                        <a:pt x="2819" y="2174"/>
                        <a:pt x="2891" y="2097"/>
                        <a:pt x="2849" y="2014"/>
                      </a:cubicBezTo>
                      <a:cubicBezTo>
                        <a:pt x="2860" y="1920"/>
                        <a:pt x="2818" y="1826"/>
                        <a:pt x="2735" y="1795"/>
                      </a:cubicBezTo>
                      <a:cubicBezTo>
                        <a:pt x="2485" y="1389"/>
                        <a:pt x="2162" y="1026"/>
                        <a:pt x="1778" y="734"/>
                      </a:cubicBezTo>
                      <a:cubicBezTo>
                        <a:pt x="1330" y="402"/>
                        <a:pt x="821" y="162"/>
                        <a:pt x="280" y="6"/>
                      </a:cubicBezTo>
                      <a:cubicBezTo>
                        <a:pt x="265" y="2"/>
                        <a:pt x="249"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3" name="Google Shape;3203;p47"/>
                <p:cNvSpPr/>
                <p:nvPr/>
              </p:nvSpPr>
              <p:spPr>
                <a:xfrm>
                  <a:off x="4570700" y="5054950"/>
                  <a:ext cx="26550" cy="22325"/>
                </a:xfrm>
                <a:custGeom>
                  <a:avLst/>
                  <a:gdLst/>
                  <a:ahLst/>
                  <a:cxnLst/>
                  <a:rect l="l" t="t" r="r" b="b"/>
                  <a:pathLst>
                    <a:path w="1062" h="893" extrusionOk="0">
                      <a:moveTo>
                        <a:pt x="261" y="310"/>
                      </a:moveTo>
                      <a:cubicBezTo>
                        <a:pt x="266" y="315"/>
                        <a:pt x="266" y="318"/>
                        <a:pt x="264" y="318"/>
                      </a:cubicBezTo>
                      <a:cubicBezTo>
                        <a:pt x="263" y="318"/>
                        <a:pt x="261" y="315"/>
                        <a:pt x="261" y="310"/>
                      </a:cubicBezTo>
                      <a:close/>
                      <a:moveTo>
                        <a:pt x="198" y="1"/>
                      </a:moveTo>
                      <a:cubicBezTo>
                        <a:pt x="172" y="1"/>
                        <a:pt x="146" y="9"/>
                        <a:pt x="125" y="29"/>
                      </a:cubicBezTo>
                      <a:cubicBezTo>
                        <a:pt x="83" y="81"/>
                        <a:pt x="53" y="134"/>
                        <a:pt x="32" y="196"/>
                      </a:cubicBezTo>
                      <a:cubicBezTo>
                        <a:pt x="21" y="227"/>
                        <a:pt x="21" y="248"/>
                        <a:pt x="11" y="268"/>
                      </a:cubicBezTo>
                      <a:lnTo>
                        <a:pt x="11" y="279"/>
                      </a:lnTo>
                      <a:lnTo>
                        <a:pt x="11" y="289"/>
                      </a:lnTo>
                      <a:cubicBezTo>
                        <a:pt x="11" y="300"/>
                        <a:pt x="11" y="321"/>
                        <a:pt x="0" y="331"/>
                      </a:cubicBezTo>
                      <a:lnTo>
                        <a:pt x="0" y="372"/>
                      </a:lnTo>
                      <a:cubicBezTo>
                        <a:pt x="0" y="508"/>
                        <a:pt x="63" y="643"/>
                        <a:pt x="146" y="737"/>
                      </a:cubicBezTo>
                      <a:cubicBezTo>
                        <a:pt x="242" y="843"/>
                        <a:pt x="373" y="893"/>
                        <a:pt x="506" y="893"/>
                      </a:cubicBezTo>
                      <a:cubicBezTo>
                        <a:pt x="646" y="893"/>
                        <a:pt x="788" y="838"/>
                        <a:pt x="895" y="737"/>
                      </a:cubicBezTo>
                      <a:cubicBezTo>
                        <a:pt x="957" y="684"/>
                        <a:pt x="999" y="622"/>
                        <a:pt x="1030" y="550"/>
                      </a:cubicBezTo>
                      <a:cubicBezTo>
                        <a:pt x="1051" y="508"/>
                        <a:pt x="1061" y="456"/>
                        <a:pt x="1051" y="404"/>
                      </a:cubicBezTo>
                      <a:lnTo>
                        <a:pt x="1051" y="393"/>
                      </a:lnTo>
                      <a:lnTo>
                        <a:pt x="1051" y="372"/>
                      </a:lnTo>
                      <a:cubicBezTo>
                        <a:pt x="1051" y="342"/>
                        <a:pt x="1040" y="310"/>
                        <a:pt x="1020" y="279"/>
                      </a:cubicBezTo>
                      <a:cubicBezTo>
                        <a:pt x="994" y="243"/>
                        <a:pt x="960" y="224"/>
                        <a:pt x="926" y="224"/>
                      </a:cubicBezTo>
                      <a:cubicBezTo>
                        <a:pt x="893" y="224"/>
                        <a:pt x="859" y="243"/>
                        <a:pt x="832" y="279"/>
                      </a:cubicBezTo>
                      <a:cubicBezTo>
                        <a:pt x="812" y="300"/>
                        <a:pt x="802" y="321"/>
                        <a:pt x="802" y="342"/>
                      </a:cubicBezTo>
                      <a:cubicBezTo>
                        <a:pt x="802" y="352"/>
                        <a:pt x="791" y="362"/>
                        <a:pt x="791" y="372"/>
                      </a:cubicBezTo>
                      <a:cubicBezTo>
                        <a:pt x="781" y="393"/>
                        <a:pt x="760" y="425"/>
                        <a:pt x="739" y="456"/>
                      </a:cubicBezTo>
                      <a:lnTo>
                        <a:pt x="739" y="466"/>
                      </a:lnTo>
                      <a:cubicBezTo>
                        <a:pt x="734" y="471"/>
                        <a:pt x="731" y="474"/>
                        <a:pt x="730" y="474"/>
                      </a:cubicBezTo>
                      <a:cubicBezTo>
                        <a:pt x="728" y="474"/>
                        <a:pt x="728" y="471"/>
                        <a:pt x="728" y="466"/>
                      </a:cubicBezTo>
                      <a:cubicBezTo>
                        <a:pt x="728" y="476"/>
                        <a:pt x="718" y="476"/>
                        <a:pt x="718" y="476"/>
                      </a:cubicBezTo>
                      <a:cubicBezTo>
                        <a:pt x="708" y="497"/>
                        <a:pt x="687" y="508"/>
                        <a:pt x="666" y="529"/>
                      </a:cubicBezTo>
                      <a:cubicBezTo>
                        <a:pt x="656" y="539"/>
                        <a:pt x="645" y="539"/>
                        <a:pt x="635" y="550"/>
                      </a:cubicBezTo>
                      <a:cubicBezTo>
                        <a:pt x="635" y="550"/>
                        <a:pt x="624" y="560"/>
                        <a:pt x="614" y="560"/>
                      </a:cubicBezTo>
                      <a:cubicBezTo>
                        <a:pt x="604" y="560"/>
                        <a:pt x="604" y="570"/>
                        <a:pt x="604" y="570"/>
                      </a:cubicBezTo>
                      <a:cubicBezTo>
                        <a:pt x="583" y="570"/>
                        <a:pt x="562" y="580"/>
                        <a:pt x="541" y="580"/>
                      </a:cubicBezTo>
                      <a:lnTo>
                        <a:pt x="541" y="591"/>
                      </a:lnTo>
                      <a:cubicBezTo>
                        <a:pt x="538" y="588"/>
                        <a:pt x="534" y="586"/>
                        <a:pt x="531" y="586"/>
                      </a:cubicBezTo>
                      <a:cubicBezTo>
                        <a:pt x="524" y="586"/>
                        <a:pt x="517" y="591"/>
                        <a:pt x="510" y="591"/>
                      </a:cubicBezTo>
                      <a:lnTo>
                        <a:pt x="479" y="591"/>
                      </a:lnTo>
                      <a:lnTo>
                        <a:pt x="479" y="580"/>
                      </a:lnTo>
                      <a:lnTo>
                        <a:pt x="437" y="580"/>
                      </a:lnTo>
                      <a:lnTo>
                        <a:pt x="437" y="570"/>
                      </a:lnTo>
                      <a:cubicBezTo>
                        <a:pt x="416" y="570"/>
                        <a:pt x="406" y="560"/>
                        <a:pt x="386" y="550"/>
                      </a:cubicBezTo>
                      <a:cubicBezTo>
                        <a:pt x="375" y="539"/>
                        <a:pt x="375" y="529"/>
                        <a:pt x="365" y="529"/>
                      </a:cubicBezTo>
                      <a:cubicBezTo>
                        <a:pt x="354" y="518"/>
                        <a:pt x="354" y="508"/>
                        <a:pt x="344" y="508"/>
                      </a:cubicBezTo>
                      <a:lnTo>
                        <a:pt x="344" y="497"/>
                      </a:lnTo>
                      <a:cubicBezTo>
                        <a:pt x="333" y="487"/>
                        <a:pt x="323" y="466"/>
                        <a:pt x="312" y="446"/>
                      </a:cubicBezTo>
                      <a:cubicBezTo>
                        <a:pt x="312" y="446"/>
                        <a:pt x="302" y="435"/>
                        <a:pt x="302" y="425"/>
                      </a:cubicBezTo>
                      <a:cubicBezTo>
                        <a:pt x="302" y="425"/>
                        <a:pt x="291" y="425"/>
                        <a:pt x="291" y="414"/>
                      </a:cubicBezTo>
                      <a:cubicBezTo>
                        <a:pt x="291" y="404"/>
                        <a:pt x="282" y="372"/>
                        <a:pt x="282" y="362"/>
                      </a:cubicBezTo>
                      <a:cubicBezTo>
                        <a:pt x="271" y="352"/>
                        <a:pt x="271" y="342"/>
                        <a:pt x="271" y="331"/>
                      </a:cubicBezTo>
                      <a:lnTo>
                        <a:pt x="271" y="321"/>
                      </a:lnTo>
                      <a:cubicBezTo>
                        <a:pt x="271" y="310"/>
                        <a:pt x="261" y="310"/>
                        <a:pt x="261" y="310"/>
                      </a:cubicBezTo>
                      <a:cubicBezTo>
                        <a:pt x="271" y="300"/>
                        <a:pt x="261" y="289"/>
                        <a:pt x="261" y="289"/>
                      </a:cubicBezTo>
                      <a:cubicBezTo>
                        <a:pt x="261" y="279"/>
                        <a:pt x="271" y="268"/>
                        <a:pt x="271" y="258"/>
                      </a:cubicBezTo>
                      <a:lnTo>
                        <a:pt x="271" y="248"/>
                      </a:lnTo>
                      <a:cubicBezTo>
                        <a:pt x="271" y="238"/>
                        <a:pt x="271" y="227"/>
                        <a:pt x="282" y="217"/>
                      </a:cubicBezTo>
                      <a:lnTo>
                        <a:pt x="282" y="196"/>
                      </a:lnTo>
                      <a:cubicBezTo>
                        <a:pt x="291" y="185"/>
                        <a:pt x="291" y="175"/>
                        <a:pt x="302" y="164"/>
                      </a:cubicBezTo>
                      <a:cubicBezTo>
                        <a:pt x="323" y="123"/>
                        <a:pt x="312" y="60"/>
                        <a:pt x="271" y="19"/>
                      </a:cubicBezTo>
                      <a:cubicBezTo>
                        <a:pt x="250" y="8"/>
                        <a:pt x="22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4" name="Google Shape;3204;p47"/>
                <p:cNvSpPr/>
                <p:nvPr/>
              </p:nvSpPr>
              <p:spPr>
                <a:xfrm>
                  <a:off x="4588900" y="5066325"/>
                  <a:ext cx="300" cy="300"/>
                </a:xfrm>
                <a:custGeom>
                  <a:avLst/>
                  <a:gdLst/>
                  <a:ahLst/>
                  <a:cxnLst/>
                  <a:rect l="l" t="t" r="r" b="b"/>
                  <a:pathLst>
                    <a:path w="12" h="12" extrusionOk="0">
                      <a:moveTo>
                        <a:pt x="11" y="1"/>
                      </a:moveTo>
                      <a:lnTo>
                        <a:pt x="11" y="1"/>
                      </a:lnTo>
                      <a:cubicBezTo>
                        <a:pt x="11" y="1"/>
                        <a:pt x="11" y="11"/>
                        <a:pt x="0" y="11"/>
                      </a:cubicBezTo>
                      <a:cubicBezTo>
                        <a:pt x="11" y="11"/>
                        <a:pt x="11" y="1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5" name="Google Shape;3205;p47"/>
                <p:cNvSpPr/>
                <p:nvPr/>
              </p:nvSpPr>
              <p:spPr>
                <a:xfrm>
                  <a:off x="4510825" y="4805000"/>
                  <a:ext cx="26350" cy="28275"/>
                </a:xfrm>
                <a:custGeom>
                  <a:avLst/>
                  <a:gdLst/>
                  <a:ahLst/>
                  <a:cxnLst/>
                  <a:rect l="l" t="t" r="r" b="b"/>
                  <a:pathLst>
                    <a:path w="1054" h="1131" extrusionOk="0">
                      <a:moveTo>
                        <a:pt x="144" y="0"/>
                      </a:moveTo>
                      <a:cubicBezTo>
                        <a:pt x="72" y="0"/>
                        <a:pt x="0" y="64"/>
                        <a:pt x="34" y="145"/>
                      </a:cubicBezTo>
                      <a:cubicBezTo>
                        <a:pt x="55" y="208"/>
                        <a:pt x="55" y="249"/>
                        <a:pt x="55" y="312"/>
                      </a:cubicBezTo>
                      <a:cubicBezTo>
                        <a:pt x="55" y="384"/>
                        <a:pt x="44" y="447"/>
                        <a:pt x="44" y="520"/>
                      </a:cubicBezTo>
                      <a:cubicBezTo>
                        <a:pt x="34" y="645"/>
                        <a:pt x="44" y="779"/>
                        <a:pt x="107" y="894"/>
                      </a:cubicBezTo>
                      <a:cubicBezTo>
                        <a:pt x="169" y="998"/>
                        <a:pt x="273" y="1102"/>
                        <a:pt x="398" y="1123"/>
                      </a:cubicBezTo>
                      <a:cubicBezTo>
                        <a:pt x="423" y="1128"/>
                        <a:pt x="447" y="1131"/>
                        <a:pt x="471" y="1131"/>
                      </a:cubicBezTo>
                      <a:cubicBezTo>
                        <a:pt x="591" y="1131"/>
                        <a:pt x="702" y="1069"/>
                        <a:pt x="762" y="957"/>
                      </a:cubicBezTo>
                      <a:cubicBezTo>
                        <a:pt x="783" y="936"/>
                        <a:pt x="793" y="904"/>
                        <a:pt x="804" y="883"/>
                      </a:cubicBezTo>
                      <a:cubicBezTo>
                        <a:pt x="814" y="863"/>
                        <a:pt x="814" y="853"/>
                        <a:pt x="825" y="832"/>
                      </a:cubicBezTo>
                      <a:cubicBezTo>
                        <a:pt x="825" y="832"/>
                        <a:pt x="835" y="821"/>
                        <a:pt x="835" y="811"/>
                      </a:cubicBezTo>
                      <a:lnTo>
                        <a:pt x="846" y="800"/>
                      </a:lnTo>
                      <a:cubicBezTo>
                        <a:pt x="856" y="811"/>
                        <a:pt x="867" y="811"/>
                        <a:pt x="887" y="811"/>
                      </a:cubicBezTo>
                      <a:cubicBezTo>
                        <a:pt x="939" y="800"/>
                        <a:pt x="971" y="790"/>
                        <a:pt x="1012" y="749"/>
                      </a:cubicBezTo>
                      <a:cubicBezTo>
                        <a:pt x="1033" y="707"/>
                        <a:pt x="1054" y="655"/>
                        <a:pt x="1033" y="613"/>
                      </a:cubicBezTo>
                      <a:cubicBezTo>
                        <a:pt x="997" y="516"/>
                        <a:pt x="918" y="474"/>
                        <a:pt x="834" y="474"/>
                      </a:cubicBezTo>
                      <a:cubicBezTo>
                        <a:pt x="747" y="474"/>
                        <a:pt x="654" y="518"/>
                        <a:pt x="596" y="592"/>
                      </a:cubicBezTo>
                      <a:cubicBezTo>
                        <a:pt x="575" y="613"/>
                        <a:pt x="554" y="645"/>
                        <a:pt x="544" y="675"/>
                      </a:cubicBezTo>
                      <a:lnTo>
                        <a:pt x="513" y="738"/>
                      </a:lnTo>
                      <a:lnTo>
                        <a:pt x="502" y="759"/>
                      </a:lnTo>
                      <a:cubicBezTo>
                        <a:pt x="502" y="769"/>
                        <a:pt x="492" y="790"/>
                        <a:pt x="492" y="790"/>
                      </a:cubicBezTo>
                      <a:cubicBezTo>
                        <a:pt x="492" y="790"/>
                        <a:pt x="481" y="800"/>
                        <a:pt x="481" y="811"/>
                      </a:cubicBezTo>
                      <a:lnTo>
                        <a:pt x="460" y="811"/>
                      </a:lnTo>
                      <a:cubicBezTo>
                        <a:pt x="450" y="811"/>
                        <a:pt x="440" y="800"/>
                        <a:pt x="430" y="800"/>
                      </a:cubicBezTo>
                      <a:lnTo>
                        <a:pt x="377" y="749"/>
                      </a:lnTo>
                      <a:cubicBezTo>
                        <a:pt x="377" y="749"/>
                        <a:pt x="377" y="738"/>
                        <a:pt x="367" y="738"/>
                      </a:cubicBezTo>
                      <a:cubicBezTo>
                        <a:pt x="367" y="728"/>
                        <a:pt x="356" y="717"/>
                        <a:pt x="356" y="707"/>
                      </a:cubicBezTo>
                      <a:cubicBezTo>
                        <a:pt x="346" y="707"/>
                        <a:pt x="346" y="696"/>
                        <a:pt x="336" y="686"/>
                      </a:cubicBezTo>
                      <a:lnTo>
                        <a:pt x="336" y="665"/>
                      </a:lnTo>
                      <a:cubicBezTo>
                        <a:pt x="336" y="655"/>
                        <a:pt x="326" y="645"/>
                        <a:pt x="326" y="634"/>
                      </a:cubicBezTo>
                      <a:lnTo>
                        <a:pt x="326" y="624"/>
                      </a:lnTo>
                      <a:lnTo>
                        <a:pt x="326" y="613"/>
                      </a:lnTo>
                      <a:cubicBezTo>
                        <a:pt x="326" y="571"/>
                        <a:pt x="315" y="541"/>
                        <a:pt x="315" y="509"/>
                      </a:cubicBezTo>
                      <a:cubicBezTo>
                        <a:pt x="315" y="353"/>
                        <a:pt x="315" y="197"/>
                        <a:pt x="242" y="62"/>
                      </a:cubicBezTo>
                      <a:cubicBezTo>
                        <a:pt x="221" y="19"/>
                        <a:pt x="182"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6" name="Google Shape;3206;p47"/>
                <p:cNvSpPr/>
                <p:nvPr/>
              </p:nvSpPr>
              <p:spPr>
                <a:xfrm>
                  <a:off x="4522600" y="4825275"/>
                  <a:ext cx="275" cy="25"/>
                </a:xfrm>
                <a:custGeom>
                  <a:avLst/>
                  <a:gdLst/>
                  <a:ahLst/>
                  <a:cxnLst/>
                  <a:rect l="l" t="t" r="r" b="b"/>
                  <a:pathLst>
                    <a:path w="11" h="1" extrusionOk="0">
                      <a:moveTo>
                        <a:pt x="0" y="0"/>
                      </a:moveTo>
                      <a:lnTo>
                        <a:pt x="10" y="0"/>
                      </a:lnTo>
                      <a:lnTo>
                        <a:pt x="10" y="0"/>
                      </a:lnTo>
                      <a:lnTo>
                        <a:pt x="0" y="0"/>
                      </a:lnTo>
                      <a:lnTo>
                        <a:pt x="0" y="0"/>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7" name="Google Shape;3207;p47"/>
                <p:cNvSpPr/>
                <p:nvPr/>
              </p:nvSpPr>
              <p:spPr>
                <a:xfrm>
                  <a:off x="4531675" y="4825000"/>
                  <a:ext cx="300" cy="300"/>
                </a:xfrm>
                <a:custGeom>
                  <a:avLst/>
                  <a:gdLst/>
                  <a:ahLst/>
                  <a:cxnLst/>
                  <a:rect l="l" t="t" r="r" b="b"/>
                  <a:pathLst>
                    <a:path w="12" h="12" extrusionOk="0">
                      <a:moveTo>
                        <a:pt x="1" y="11"/>
                      </a:moveTo>
                      <a:cubicBezTo>
                        <a:pt x="12" y="11"/>
                        <a:pt x="12" y="11"/>
                        <a:pt x="12" y="0"/>
                      </a:cubicBezTo>
                      <a:lnTo>
                        <a:pt x="12" y="0"/>
                      </a:lnTo>
                      <a:cubicBezTo>
                        <a:pt x="12" y="11"/>
                        <a:pt x="12" y="11"/>
                        <a:pt x="1" y="11"/>
                      </a:cubicBez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8" name="Google Shape;3208;p47"/>
                <p:cNvSpPr/>
                <p:nvPr/>
              </p:nvSpPr>
              <p:spPr>
                <a:xfrm>
                  <a:off x="4522600" y="4825275"/>
                  <a:ext cx="275" cy="25"/>
                </a:xfrm>
                <a:custGeom>
                  <a:avLst/>
                  <a:gdLst/>
                  <a:ahLst/>
                  <a:cxnLst/>
                  <a:rect l="l" t="t" r="r" b="b"/>
                  <a:pathLst>
                    <a:path w="11" h="1" extrusionOk="0">
                      <a:moveTo>
                        <a:pt x="0" y="0"/>
                      </a:moveTo>
                      <a:lnTo>
                        <a:pt x="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09" name="Google Shape;3209;p47"/>
                <p:cNvSpPr/>
                <p:nvPr/>
              </p:nvSpPr>
              <p:spPr>
                <a:xfrm>
                  <a:off x="4602425" y="4821575"/>
                  <a:ext cx="30450" cy="20875"/>
                </a:xfrm>
                <a:custGeom>
                  <a:avLst/>
                  <a:gdLst/>
                  <a:ahLst/>
                  <a:cxnLst/>
                  <a:rect l="l" t="t" r="r" b="b"/>
                  <a:pathLst>
                    <a:path w="1218" h="835" extrusionOk="0">
                      <a:moveTo>
                        <a:pt x="186" y="1"/>
                      </a:moveTo>
                      <a:cubicBezTo>
                        <a:pt x="121" y="1"/>
                        <a:pt x="62" y="41"/>
                        <a:pt x="53" y="106"/>
                      </a:cubicBezTo>
                      <a:cubicBezTo>
                        <a:pt x="0" y="356"/>
                        <a:pt x="104" y="595"/>
                        <a:pt x="312" y="741"/>
                      </a:cubicBezTo>
                      <a:cubicBezTo>
                        <a:pt x="400" y="806"/>
                        <a:pt x="501" y="835"/>
                        <a:pt x="605" y="835"/>
                      </a:cubicBezTo>
                      <a:cubicBezTo>
                        <a:pt x="748" y="835"/>
                        <a:pt x="895" y="779"/>
                        <a:pt x="1010" y="689"/>
                      </a:cubicBezTo>
                      <a:cubicBezTo>
                        <a:pt x="1114" y="616"/>
                        <a:pt x="1176" y="502"/>
                        <a:pt x="1197" y="377"/>
                      </a:cubicBezTo>
                      <a:cubicBezTo>
                        <a:pt x="1207" y="304"/>
                        <a:pt x="1218" y="200"/>
                        <a:pt x="1155" y="148"/>
                      </a:cubicBezTo>
                      <a:cubicBezTo>
                        <a:pt x="1131" y="116"/>
                        <a:pt x="1089" y="103"/>
                        <a:pt x="1052" y="103"/>
                      </a:cubicBezTo>
                      <a:cubicBezTo>
                        <a:pt x="1041" y="103"/>
                        <a:pt x="1030" y="104"/>
                        <a:pt x="1020" y="106"/>
                      </a:cubicBezTo>
                      <a:cubicBezTo>
                        <a:pt x="947" y="127"/>
                        <a:pt x="927" y="179"/>
                        <a:pt x="895" y="241"/>
                      </a:cubicBezTo>
                      <a:lnTo>
                        <a:pt x="895" y="252"/>
                      </a:lnTo>
                      <a:lnTo>
                        <a:pt x="895" y="262"/>
                      </a:lnTo>
                      <a:cubicBezTo>
                        <a:pt x="895" y="262"/>
                        <a:pt x="885" y="273"/>
                        <a:pt x="885" y="283"/>
                      </a:cubicBezTo>
                      <a:cubicBezTo>
                        <a:pt x="874" y="294"/>
                        <a:pt x="864" y="304"/>
                        <a:pt x="864" y="315"/>
                      </a:cubicBezTo>
                      <a:cubicBezTo>
                        <a:pt x="853" y="315"/>
                        <a:pt x="853" y="325"/>
                        <a:pt x="853" y="325"/>
                      </a:cubicBezTo>
                      <a:cubicBezTo>
                        <a:pt x="832" y="356"/>
                        <a:pt x="770" y="419"/>
                        <a:pt x="760" y="419"/>
                      </a:cubicBezTo>
                      <a:cubicBezTo>
                        <a:pt x="749" y="429"/>
                        <a:pt x="739" y="429"/>
                        <a:pt x="728" y="439"/>
                      </a:cubicBezTo>
                      <a:lnTo>
                        <a:pt x="708" y="449"/>
                      </a:lnTo>
                      <a:lnTo>
                        <a:pt x="698" y="449"/>
                      </a:lnTo>
                      <a:cubicBezTo>
                        <a:pt x="677" y="460"/>
                        <a:pt x="656" y="460"/>
                        <a:pt x="635" y="470"/>
                      </a:cubicBezTo>
                      <a:lnTo>
                        <a:pt x="583" y="470"/>
                      </a:lnTo>
                      <a:cubicBezTo>
                        <a:pt x="573" y="460"/>
                        <a:pt x="552" y="460"/>
                        <a:pt x="541" y="460"/>
                      </a:cubicBezTo>
                      <a:cubicBezTo>
                        <a:pt x="531" y="449"/>
                        <a:pt x="520" y="449"/>
                        <a:pt x="510" y="449"/>
                      </a:cubicBezTo>
                      <a:cubicBezTo>
                        <a:pt x="510" y="439"/>
                        <a:pt x="500" y="439"/>
                        <a:pt x="500" y="439"/>
                      </a:cubicBezTo>
                      <a:cubicBezTo>
                        <a:pt x="490" y="439"/>
                        <a:pt x="479" y="429"/>
                        <a:pt x="469" y="419"/>
                      </a:cubicBezTo>
                      <a:cubicBezTo>
                        <a:pt x="458" y="419"/>
                        <a:pt x="458" y="419"/>
                        <a:pt x="448" y="408"/>
                      </a:cubicBezTo>
                      <a:lnTo>
                        <a:pt x="448" y="408"/>
                      </a:lnTo>
                      <a:lnTo>
                        <a:pt x="458" y="419"/>
                      </a:lnTo>
                      <a:cubicBezTo>
                        <a:pt x="437" y="419"/>
                        <a:pt x="416" y="377"/>
                        <a:pt x="406" y="366"/>
                      </a:cubicBezTo>
                      <a:cubicBezTo>
                        <a:pt x="406" y="366"/>
                        <a:pt x="396" y="366"/>
                        <a:pt x="396" y="356"/>
                      </a:cubicBezTo>
                      <a:cubicBezTo>
                        <a:pt x="386" y="356"/>
                        <a:pt x="386" y="335"/>
                        <a:pt x="375" y="325"/>
                      </a:cubicBezTo>
                      <a:cubicBezTo>
                        <a:pt x="365" y="315"/>
                        <a:pt x="365" y="304"/>
                        <a:pt x="354" y="294"/>
                      </a:cubicBezTo>
                      <a:lnTo>
                        <a:pt x="354" y="283"/>
                      </a:lnTo>
                      <a:cubicBezTo>
                        <a:pt x="344" y="273"/>
                        <a:pt x="344" y="252"/>
                        <a:pt x="344" y="241"/>
                      </a:cubicBezTo>
                      <a:lnTo>
                        <a:pt x="333" y="231"/>
                      </a:lnTo>
                      <a:lnTo>
                        <a:pt x="333" y="148"/>
                      </a:lnTo>
                      <a:cubicBezTo>
                        <a:pt x="344" y="75"/>
                        <a:pt x="271" y="12"/>
                        <a:pt x="208" y="2"/>
                      </a:cubicBezTo>
                      <a:cubicBezTo>
                        <a:pt x="201" y="1"/>
                        <a:pt x="19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0" name="Google Shape;3210;p47"/>
                <p:cNvSpPr/>
                <p:nvPr/>
              </p:nvSpPr>
              <p:spPr>
                <a:xfrm>
                  <a:off x="4776400" y="4821525"/>
                  <a:ext cx="18475" cy="23500"/>
                </a:xfrm>
                <a:custGeom>
                  <a:avLst/>
                  <a:gdLst/>
                  <a:ahLst/>
                  <a:cxnLst/>
                  <a:rect l="l" t="t" r="r" b="b"/>
                  <a:pathLst>
                    <a:path w="739" h="940" extrusionOk="0">
                      <a:moveTo>
                        <a:pt x="468" y="0"/>
                      </a:moveTo>
                      <a:cubicBezTo>
                        <a:pt x="439" y="0"/>
                        <a:pt x="410" y="11"/>
                        <a:pt x="385" y="35"/>
                      </a:cubicBezTo>
                      <a:cubicBezTo>
                        <a:pt x="344" y="88"/>
                        <a:pt x="344" y="150"/>
                        <a:pt x="385" y="202"/>
                      </a:cubicBezTo>
                      <a:cubicBezTo>
                        <a:pt x="396" y="202"/>
                        <a:pt x="396" y="202"/>
                        <a:pt x="396" y="212"/>
                      </a:cubicBezTo>
                      <a:lnTo>
                        <a:pt x="406" y="212"/>
                      </a:lnTo>
                      <a:cubicBezTo>
                        <a:pt x="406" y="222"/>
                        <a:pt x="417" y="233"/>
                        <a:pt x="417" y="254"/>
                      </a:cubicBezTo>
                      <a:cubicBezTo>
                        <a:pt x="427" y="254"/>
                        <a:pt x="427" y="264"/>
                        <a:pt x="427" y="264"/>
                      </a:cubicBezTo>
                      <a:cubicBezTo>
                        <a:pt x="438" y="275"/>
                        <a:pt x="438" y="285"/>
                        <a:pt x="438" y="296"/>
                      </a:cubicBezTo>
                      <a:lnTo>
                        <a:pt x="438" y="317"/>
                      </a:lnTo>
                      <a:lnTo>
                        <a:pt x="438" y="358"/>
                      </a:lnTo>
                      <a:lnTo>
                        <a:pt x="438" y="389"/>
                      </a:lnTo>
                      <a:lnTo>
                        <a:pt x="438" y="400"/>
                      </a:lnTo>
                      <a:cubicBezTo>
                        <a:pt x="438" y="410"/>
                        <a:pt x="427" y="421"/>
                        <a:pt x="427" y="431"/>
                      </a:cubicBezTo>
                      <a:cubicBezTo>
                        <a:pt x="427" y="441"/>
                        <a:pt x="427" y="441"/>
                        <a:pt x="417" y="441"/>
                      </a:cubicBezTo>
                      <a:cubicBezTo>
                        <a:pt x="417" y="445"/>
                        <a:pt x="415" y="450"/>
                        <a:pt x="412" y="454"/>
                      </a:cubicBezTo>
                      <a:lnTo>
                        <a:pt x="412" y="454"/>
                      </a:lnTo>
                      <a:cubicBezTo>
                        <a:pt x="412" y="454"/>
                        <a:pt x="412" y="454"/>
                        <a:pt x="412" y="454"/>
                      </a:cubicBezTo>
                      <a:lnTo>
                        <a:pt x="412" y="454"/>
                      </a:lnTo>
                      <a:cubicBezTo>
                        <a:pt x="411" y="454"/>
                        <a:pt x="406" y="459"/>
                        <a:pt x="396" y="472"/>
                      </a:cubicBezTo>
                      <a:cubicBezTo>
                        <a:pt x="402" y="466"/>
                        <a:pt x="408" y="460"/>
                        <a:pt x="412" y="454"/>
                      </a:cubicBezTo>
                      <a:lnTo>
                        <a:pt x="412" y="454"/>
                      </a:lnTo>
                      <a:cubicBezTo>
                        <a:pt x="414" y="456"/>
                        <a:pt x="403" y="476"/>
                        <a:pt x="396" y="483"/>
                      </a:cubicBezTo>
                      <a:cubicBezTo>
                        <a:pt x="396" y="483"/>
                        <a:pt x="375" y="493"/>
                        <a:pt x="365" y="504"/>
                      </a:cubicBezTo>
                      <a:lnTo>
                        <a:pt x="302" y="535"/>
                      </a:lnTo>
                      <a:cubicBezTo>
                        <a:pt x="281" y="545"/>
                        <a:pt x="260" y="555"/>
                        <a:pt x="230" y="555"/>
                      </a:cubicBezTo>
                      <a:cubicBezTo>
                        <a:pt x="209" y="555"/>
                        <a:pt x="177" y="555"/>
                        <a:pt x="156" y="566"/>
                      </a:cubicBezTo>
                      <a:lnTo>
                        <a:pt x="94" y="597"/>
                      </a:lnTo>
                      <a:cubicBezTo>
                        <a:pt x="42" y="629"/>
                        <a:pt x="1" y="680"/>
                        <a:pt x="1" y="743"/>
                      </a:cubicBezTo>
                      <a:cubicBezTo>
                        <a:pt x="1" y="784"/>
                        <a:pt x="22" y="826"/>
                        <a:pt x="42" y="847"/>
                      </a:cubicBezTo>
                      <a:cubicBezTo>
                        <a:pt x="81" y="914"/>
                        <a:pt x="152" y="939"/>
                        <a:pt x="228" y="939"/>
                      </a:cubicBezTo>
                      <a:cubicBezTo>
                        <a:pt x="316" y="939"/>
                        <a:pt x="413" y="907"/>
                        <a:pt x="479" y="867"/>
                      </a:cubicBezTo>
                      <a:cubicBezTo>
                        <a:pt x="583" y="805"/>
                        <a:pt x="656" y="712"/>
                        <a:pt x="697" y="597"/>
                      </a:cubicBezTo>
                      <a:cubicBezTo>
                        <a:pt x="739" y="504"/>
                        <a:pt x="739" y="389"/>
                        <a:pt x="708" y="296"/>
                      </a:cubicBezTo>
                      <a:cubicBezTo>
                        <a:pt x="708" y="270"/>
                        <a:pt x="694" y="244"/>
                        <a:pt x="683" y="224"/>
                      </a:cubicBezTo>
                      <a:lnTo>
                        <a:pt x="683" y="224"/>
                      </a:lnTo>
                      <a:cubicBezTo>
                        <a:pt x="684" y="226"/>
                        <a:pt x="685" y="227"/>
                        <a:pt x="685" y="227"/>
                      </a:cubicBezTo>
                      <a:cubicBezTo>
                        <a:pt x="688" y="227"/>
                        <a:pt x="674" y="189"/>
                        <a:pt x="667" y="181"/>
                      </a:cubicBezTo>
                      <a:cubicBezTo>
                        <a:pt x="667" y="171"/>
                        <a:pt x="656" y="160"/>
                        <a:pt x="656" y="150"/>
                      </a:cubicBezTo>
                      <a:cubicBezTo>
                        <a:pt x="625" y="108"/>
                        <a:pt x="593" y="67"/>
                        <a:pt x="552" y="35"/>
                      </a:cubicBezTo>
                      <a:cubicBezTo>
                        <a:pt x="530" y="13"/>
                        <a:pt x="499" y="0"/>
                        <a:pt x="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1" name="Google Shape;3211;p47"/>
                <p:cNvSpPr/>
                <p:nvPr/>
              </p:nvSpPr>
              <p:spPr>
                <a:xfrm>
                  <a:off x="4787325" y="4828900"/>
                  <a:ext cx="25" cy="25"/>
                </a:xfrm>
                <a:custGeom>
                  <a:avLst/>
                  <a:gdLst/>
                  <a:ahLst/>
                  <a:cxnLst/>
                  <a:rect l="l" t="t" r="r" b="b"/>
                  <a:pathLst>
                    <a:path w="1" h="1" extrusionOk="0">
                      <a:moveTo>
                        <a:pt x="1" y="1"/>
                      </a:moveTo>
                      <a:lnTo>
                        <a:pt x="1" y="1"/>
                      </a:lnTo>
                      <a:close/>
                    </a:path>
                  </a:pathLst>
                </a:custGeom>
                <a:solidFill>
                  <a:srgbClr val="312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2" name="Google Shape;3212;p47"/>
                <p:cNvSpPr/>
                <p:nvPr/>
              </p:nvSpPr>
              <p:spPr>
                <a:xfrm>
                  <a:off x="4729325" y="5027600"/>
                  <a:ext cx="13300" cy="12825"/>
                </a:xfrm>
                <a:custGeom>
                  <a:avLst/>
                  <a:gdLst/>
                  <a:ahLst/>
                  <a:cxnLst/>
                  <a:rect l="l" t="t" r="r" b="b"/>
                  <a:pathLst>
                    <a:path w="532" h="513" extrusionOk="0">
                      <a:moveTo>
                        <a:pt x="127" y="0"/>
                      </a:moveTo>
                      <a:cubicBezTo>
                        <a:pt x="89" y="0"/>
                        <a:pt x="53" y="16"/>
                        <a:pt x="32" y="52"/>
                      </a:cubicBezTo>
                      <a:cubicBezTo>
                        <a:pt x="21" y="72"/>
                        <a:pt x="11" y="104"/>
                        <a:pt x="11" y="135"/>
                      </a:cubicBezTo>
                      <a:cubicBezTo>
                        <a:pt x="1" y="166"/>
                        <a:pt x="1" y="197"/>
                        <a:pt x="11" y="239"/>
                      </a:cubicBezTo>
                      <a:cubicBezTo>
                        <a:pt x="21" y="301"/>
                        <a:pt x="53" y="354"/>
                        <a:pt x="84" y="395"/>
                      </a:cubicBezTo>
                      <a:cubicBezTo>
                        <a:pt x="141" y="460"/>
                        <a:pt x="236" y="513"/>
                        <a:pt x="329" y="513"/>
                      </a:cubicBezTo>
                      <a:cubicBezTo>
                        <a:pt x="355" y="513"/>
                        <a:pt x="382" y="508"/>
                        <a:pt x="407" y="499"/>
                      </a:cubicBezTo>
                      <a:cubicBezTo>
                        <a:pt x="428" y="489"/>
                        <a:pt x="458" y="468"/>
                        <a:pt x="479" y="447"/>
                      </a:cubicBezTo>
                      <a:cubicBezTo>
                        <a:pt x="500" y="426"/>
                        <a:pt x="511" y="416"/>
                        <a:pt x="521" y="385"/>
                      </a:cubicBezTo>
                      <a:cubicBezTo>
                        <a:pt x="532" y="364"/>
                        <a:pt x="521" y="343"/>
                        <a:pt x="521" y="322"/>
                      </a:cubicBezTo>
                      <a:cubicBezTo>
                        <a:pt x="500" y="260"/>
                        <a:pt x="448" y="229"/>
                        <a:pt x="396" y="229"/>
                      </a:cubicBezTo>
                      <a:cubicBezTo>
                        <a:pt x="386" y="229"/>
                        <a:pt x="375" y="229"/>
                        <a:pt x="365" y="239"/>
                      </a:cubicBezTo>
                      <a:cubicBezTo>
                        <a:pt x="344" y="239"/>
                        <a:pt x="333" y="239"/>
                        <a:pt x="324" y="229"/>
                      </a:cubicBezTo>
                      <a:lnTo>
                        <a:pt x="303" y="229"/>
                      </a:lnTo>
                      <a:cubicBezTo>
                        <a:pt x="292" y="218"/>
                        <a:pt x="282" y="218"/>
                        <a:pt x="271" y="208"/>
                      </a:cubicBezTo>
                      <a:lnTo>
                        <a:pt x="250" y="187"/>
                      </a:lnTo>
                      <a:cubicBezTo>
                        <a:pt x="250" y="187"/>
                        <a:pt x="250" y="176"/>
                        <a:pt x="240" y="176"/>
                      </a:cubicBezTo>
                      <a:lnTo>
                        <a:pt x="240" y="166"/>
                      </a:lnTo>
                      <a:lnTo>
                        <a:pt x="240" y="156"/>
                      </a:lnTo>
                      <a:cubicBezTo>
                        <a:pt x="240" y="156"/>
                        <a:pt x="240" y="146"/>
                        <a:pt x="250" y="146"/>
                      </a:cubicBezTo>
                      <a:cubicBezTo>
                        <a:pt x="250" y="114"/>
                        <a:pt x="250" y="72"/>
                        <a:pt x="229" y="52"/>
                      </a:cubicBezTo>
                      <a:cubicBezTo>
                        <a:pt x="219" y="31"/>
                        <a:pt x="199" y="21"/>
                        <a:pt x="178" y="10"/>
                      </a:cubicBezTo>
                      <a:cubicBezTo>
                        <a:pt x="161" y="3"/>
                        <a:pt x="144"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3" name="Google Shape;3213;p47"/>
                <p:cNvSpPr/>
                <p:nvPr/>
              </p:nvSpPr>
              <p:spPr>
                <a:xfrm>
                  <a:off x="4694750" y="5332650"/>
                  <a:ext cx="15350" cy="26550"/>
                </a:xfrm>
                <a:custGeom>
                  <a:avLst/>
                  <a:gdLst/>
                  <a:ahLst/>
                  <a:cxnLst/>
                  <a:rect l="l" t="t" r="r" b="b"/>
                  <a:pathLst>
                    <a:path w="614" h="1062" extrusionOk="0">
                      <a:moveTo>
                        <a:pt x="387" y="1"/>
                      </a:moveTo>
                      <a:cubicBezTo>
                        <a:pt x="369" y="1"/>
                        <a:pt x="351" y="7"/>
                        <a:pt x="333" y="20"/>
                      </a:cubicBezTo>
                      <a:cubicBezTo>
                        <a:pt x="281" y="52"/>
                        <a:pt x="260" y="114"/>
                        <a:pt x="292" y="166"/>
                      </a:cubicBezTo>
                      <a:cubicBezTo>
                        <a:pt x="292" y="177"/>
                        <a:pt x="302" y="187"/>
                        <a:pt x="302" y="198"/>
                      </a:cubicBezTo>
                      <a:cubicBezTo>
                        <a:pt x="313" y="218"/>
                        <a:pt x="323" y="239"/>
                        <a:pt x="323" y="249"/>
                      </a:cubicBezTo>
                      <a:cubicBezTo>
                        <a:pt x="323" y="270"/>
                        <a:pt x="333" y="281"/>
                        <a:pt x="333" y="302"/>
                      </a:cubicBezTo>
                      <a:cubicBezTo>
                        <a:pt x="330" y="292"/>
                        <a:pt x="329" y="288"/>
                        <a:pt x="329" y="288"/>
                      </a:cubicBezTo>
                      <a:lnTo>
                        <a:pt x="329" y="288"/>
                      </a:lnTo>
                      <a:cubicBezTo>
                        <a:pt x="328" y="288"/>
                        <a:pt x="333" y="305"/>
                        <a:pt x="333" y="312"/>
                      </a:cubicBezTo>
                      <a:lnTo>
                        <a:pt x="333" y="332"/>
                      </a:lnTo>
                      <a:lnTo>
                        <a:pt x="333" y="395"/>
                      </a:lnTo>
                      <a:lnTo>
                        <a:pt x="333" y="416"/>
                      </a:lnTo>
                      <a:cubicBezTo>
                        <a:pt x="323" y="457"/>
                        <a:pt x="313" y="489"/>
                        <a:pt x="302" y="520"/>
                      </a:cubicBezTo>
                      <a:cubicBezTo>
                        <a:pt x="302" y="530"/>
                        <a:pt x="302" y="540"/>
                        <a:pt x="292" y="540"/>
                      </a:cubicBezTo>
                      <a:cubicBezTo>
                        <a:pt x="281" y="561"/>
                        <a:pt x="281" y="572"/>
                        <a:pt x="271" y="593"/>
                      </a:cubicBezTo>
                      <a:cubicBezTo>
                        <a:pt x="260" y="603"/>
                        <a:pt x="250" y="624"/>
                        <a:pt x="239" y="634"/>
                      </a:cubicBezTo>
                      <a:lnTo>
                        <a:pt x="229" y="644"/>
                      </a:lnTo>
                      <a:cubicBezTo>
                        <a:pt x="233" y="643"/>
                        <a:pt x="236" y="642"/>
                        <a:pt x="237" y="642"/>
                      </a:cubicBezTo>
                      <a:cubicBezTo>
                        <a:pt x="243" y="642"/>
                        <a:pt x="229" y="655"/>
                        <a:pt x="229" y="655"/>
                      </a:cubicBezTo>
                      <a:lnTo>
                        <a:pt x="146" y="738"/>
                      </a:lnTo>
                      <a:cubicBezTo>
                        <a:pt x="135" y="738"/>
                        <a:pt x="135" y="748"/>
                        <a:pt x="125" y="748"/>
                      </a:cubicBezTo>
                      <a:cubicBezTo>
                        <a:pt x="116" y="757"/>
                        <a:pt x="115" y="761"/>
                        <a:pt x="117" y="761"/>
                      </a:cubicBezTo>
                      <a:cubicBezTo>
                        <a:pt x="117" y="761"/>
                        <a:pt x="118" y="761"/>
                        <a:pt x="118" y="761"/>
                      </a:cubicBezTo>
                      <a:lnTo>
                        <a:pt x="118" y="761"/>
                      </a:lnTo>
                      <a:cubicBezTo>
                        <a:pt x="93" y="778"/>
                        <a:pt x="69" y="798"/>
                        <a:pt x="52" y="832"/>
                      </a:cubicBezTo>
                      <a:cubicBezTo>
                        <a:pt x="1" y="936"/>
                        <a:pt x="63" y="1051"/>
                        <a:pt x="177" y="1061"/>
                      </a:cubicBezTo>
                      <a:cubicBezTo>
                        <a:pt x="182" y="1061"/>
                        <a:pt x="187" y="1061"/>
                        <a:pt x="192" y="1061"/>
                      </a:cubicBezTo>
                      <a:cubicBezTo>
                        <a:pt x="311" y="1061"/>
                        <a:pt x="419" y="943"/>
                        <a:pt x="479" y="852"/>
                      </a:cubicBezTo>
                      <a:cubicBezTo>
                        <a:pt x="531" y="780"/>
                        <a:pt x="562" y="686"/>
                        <a:pt x="583" y="603"/>
                      </a:cubicBezTo>
                      <a:cubicBezTo>
                        <a:pt x="614" y="416"/>
                        <a:pt x="593" y="218"/>
                        <a:pt x="479" y="52"/>
                      </a:cubicBezTo>
                      <a:cubicBezTo>
                        <a:pt x="458" y="24"/>
                        <a:pt x="423" y="1"/>
                        <a:pt x="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4" name="Google Shape;3214;p47"/>
                <p:cNvSpPr/>
                <p:nvPr/>
              </p:nvSpPr>
              <p:spPr>
                <a:xfrm>
                  <a:off x="4761850" y="4756600"/>
                  <a:ext cx="44750" cy="19000"/>
                </a:xfrm>
                <a:custGeom>
                  <a:avLst/>
                  <a:gdLst/>
                  <a:ahLst/>
                  <a:cxnLst/>
                  <a:rect l="l" t="t" r="r" b="b"/>
                  <a:pathLst>
                    <a:path w="1790" h="760" extrusionOk="0">
                      <a:moveTo>
                        <a:pt x="0" y="1"/>
                      </a:moveTo>
                      <a:cubicBezTo>
                        <a:pt x="21" y="251"/>
                        <a:pt x="42" y="500"/>
                        <a:pt x="63" y="760"/>
                      </a:cubicBezTo>
                      <a:cubicBezTo>
                        <a:pt x="198" y="739"/>
                        <a:pt x="322" y="718"/>
                        <a:pt x="458" y="697"/>
                      </a:cubicBezTo>
                      <a:cubicBezTo>
                        <a:pt x="853" y="614"/>
                        <a:pt x="1249" y="500"/>
                        <a:pt x="1654" y="438"/>
                      </a:cubicBezTo>
                      <a:cubicBezTo>
                        <a:pt x="1706" y="438"/>
                        <a:pt x="1748" y="448"/>
                        <a:pt x="1790" y="479"/>
                      </a:cubicBezTo>
                      <a:lnTo>
                        <a:pt x="1790" y="438"/>
                      </a:lnTo>
                      <a:cubicBezTo>
                        <a:pt x="1602" y="406"/>
                        <a:pt x="1415" y="355"/>
                        <a:pt x="1238" y="302"/>
                      </a:cubicBezTo>
                      <a:cubicBezTo>
                        <a:pt x="1009" y="240"/>
                        <a:pt x="791" y="188"/>
                        <a:pt x="562" y="126"/>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5" name="Google Shape;3215;p47"/>
                <p:cNvSpPr/>
                <p:nvPr/>
              </p:nvSpPr>
              <p:spPr>
                <a:xfrm>
                  <a:off x="4682000" y="4774825"/>
                  <a:ext cx="125375" cy="604125"/>
                </a:xfrm>
                <a:custGeom>
                  <a:avLst/>
                  <a:gdLst/>
                  <a:ahLst/>
                  <a:cxnLst/>
                  <a:rect l="l" t="t" r="r" b="b"/>
                  <a:pathLst>
                    <a:path w="5015" h="24165" extrusionOk="0">
                      <a:moveTo>
                        <a:pt x="4244" y="1868"/>
                      </a:moveTo>
                      <a:cubicBezTo>
                        <a:pt x="4275" y="1868"/>
                        <a:pt x="4306" y="1881"/>
                        <a:pt x="4328" y="1903"/>
                      </a:cubicBezTo>
                      <a:cubicBezTo>
                        <a:pt x="4369" y="1935"/>
                        <a:pt x="4401" y="1976"/>
                        <a:pt x="4432" y="2018"/>
                      </a:cubicBezTo>
                      <a:cubicBezTo>
                        <a:pt x="4432" y="2028"/>
                        <a:pt x="4443" y="2039"/>
                        <a:pt x="4443" y="2049"/>
                      </a:cubicBezTo>
                      <a:cubicBezTo>
                        <a:pt x="4443" y="2049"/>
                        <a:pt x="4453" y="2080"/>
                        <a:pt x="4463" y="2090"/>
                      </a:cubicBezTo>
                      <a:cubicBezTo>
                        <a:pt x="4473" y="2111"/>
                        <a:pt x="4484" y="2132"/>
                        <a:pt x="4484" y="2164"/>
                      </a:cubicBezTo>
                      <a:cubicBezTo>
                        <a:pt x="4515" y="2257"/>
                        <a:pt x="4515" y="2372"/>
                        <a:pt x="4473" y="2465"/>
                      </a:cubicBezTo>
                      <a:cubicBezTo>
                        <a:pt x="4432" y="2580"/>
                        <a:pt x="4359" y="2673"/>
                        <a:pt x="4255" y="2746"/>
                      </a:cubicBezTo>
                      <a:cubicBezTo>
                        <a:pt x="4190" y="2779"/>
                        <a:pt x="4096" y="2809"/>
                        <a:pt x="4010" y="2809"/>
                      </a:cubicBezTo>
                      <a:cubicBezTo>
                        <a:pt x="3931" y="2809"/>
                        <a:pt x="3858" y="2784"/>
                        <a:pt x="3818" y="2715"/>
                      </a:cubicBezTo>
                      <a:cubicBezTo>
                        <a:pt x="3798" y="2684"/>
                        <a:pt x="3777" y="2652"/>
                        <a:pt x="3777" y="2611"/>
                      </a:cubicBezTo>
                      <a:cubicBezTo>
                        <a:pt x="3777" y="2548"/>
                        <a:pt x="3818" y="2497"/>
                        <a:pt x="3870" y="2465"/>
                      </a:cubicBezTo>
                      <a:lnTo>
                        <a:pt x="3932" y="2434"/>
                      </a:lnTo>
                      <a:cubicBezTo>
                        <a:pt x="3964" y="2423"/>
                        <a:pt x="3985" y="2423"/>
                        <a:pt x="4006" y="2423"/>
                      </a:cubicBezTo>
                      <a:cubicBezTo>
                        <a:pt x="4026" y="2423"/>
                        <a:pt x="4057" y="2413"/>
                        <a:pt x="4078" y="2403"/>
                      </a:cubicBezTo>
                      <a:lnTo>
                        <a:pt x="4141" y="2372"/>
                      </a:lnTo>
                      <a:cubicBezTo>
                        <a:pt x="4151" y="2361"/>
                        <a:pt x="4172" y="2351"/>
                        <a:pt x="4172" y="2351"/>
                      </a:cubicBezTo>
                      <a:cubicBezTo>
                        <a:pt x="4172" y="2340"/>
                        <a:pt x="4172" y="2340"/>
                        <a:pt x="4182" y="2340"/>
                      </a:cubicBezTo>
                      <a:lnTo>
                        <a:pt x="4182" y="2330"/>
                      </a:lnTo>
                      <a:lnTo>
                        <a:pt x="4193" y="2319"/>
                      </a:lnTo>
                      <a:lnTo>
                        <a:pt x="4203" y="2309"/>
                      </a:lnTo>
                      <a:lnTo>
                        <a:pt x="4203" y="2299"/>
                      </a:lnTo>
                      <a:cubicBezTo>
                        <a:pt x="4203" y="2289"/>
                        <a:pt x="4214" y="2278"/>
                        <a:pt x="4214" y="2268"/>
                      </a:cubicBezTo>
                      <a:lnTo>
                        <a:pt x="4214" y="2257"/>
                      </a:lnTo>
                      <a:lnTo>
                        <a:pt x="4214" y="2226"/>
                      </a:lnTo>
                      <a:lnTo>
                        <a:pt x="4214" y="2185"/>
                      </a:lnTo>
                      <a:lnTo>
                        <a:pt x="4214" y="2164"/>
                      </a:lnTo>
                      <a:cubicBezTo>
                        <a:pt x="4214" y="2153"/>
                        <a:pt x="4203" y="2143"/>
                        <a:pt x="4203" y="2132"/>
                      </a:cubicBezTo>
                      <a:lnTo>
                        <a:pt x="4203" y="2122"/>
                      </a:lnTo>
                      <a:cubicBezTo>
                        <a:pt x="4193" y="2111"/>
                        <a:pt x="4182" y="2090"/>
                        <a:pt x="4172" y="2080"/>
                      </a:cubicBezTo>
                      <a:cubicBezTo>
                        <a:pt x="4172" y="2070"/>
                        <a:pt x="4172" y="2070"/>
                        <a:pt x="4161" y="2070"/>
                      </a:cubicBezTo>
                      <a:cubicBezTo>
                        <a:pt x="4120" y="2018"/>
                        <a:pt x="4120" y="1956"/>
                        <a:pt x="4161" y="1903"/>
                      </a:cubicBezTo>
                      <a:cubicBezTo>
                        <a:pt x="4186" y="1879"/>
                        <a:pt x="4215" y="1868"/>
                        <a:pt x="4244" y="1868"/>
                      </a:cubicBezTo>
                      <a:close/>
                      <a:moveTo>
                        <a:pt x="4963" y="0"/>
                      </a:moveTo>
                      <a:lnTo>
                        <a:pt x="4963" y="0"/>
                      </a:lnTo>
                      <a:cubicBezTo>
                        <a:pt x="4952" y="10"/>
                        <a:pt x="4942" y="21"/>
                        <a:pt x="4931" y="21"/>
                      </a:cubicBezTo>
                      <a:cubicBezTo>
                        <a:pt x="4494" y="176"/>
                        <a:pt x="4006" y="260"/>
                        <a:pt x="3548" y="343"/>
                      </a:cubicBezTo>
                      <a:cubicBezTo>
                        <a:pt x="3465" y="364"/>
                        <a:pt x="3371" y="375"/>
                        <a:pt x="3288" y="395"/>
                      </a:cubicBezTo>
                      <a:cubicBezTo>
                        <a:pt x="3423" y="2257"/>
                        <a:pt x="3475" y="4390"/>
                        <a:pt x="3246" y="6335"/>
                      </a:cubicBezTo>
                      <a:cubicBezTo>
                        <a:pt x="3288" y="6397"/>
                        <a:pt x="3308" y="6470"/>
                        <a:pt x="3340" y="6533"/>
                      </a:cubicBezTo>
                      <a:cubicBezTo>
                        <a:pt x="3569" y="7240"/>
                        <a:pt x="3329" y="8114"/>
                        <a:pt x="2809" y="8634"/>
                      </a:cubicBezTo>
                      <a:cubicBezTo>
                        <a:pt x="2653" y="9237"/>
                        <a:pt x="2476" y="9809"/>
                        <a:pt x="2300" y="10340"/>
                      </a:cubicBezTo>
                      <a:cubicBezTo>
                        <a:pt x="2351" y="10340"/>
                        <a:pt x="2393" y="10382"/>
                        <a:pt x="2414" y="10433"/>
                      </a:cubicBezTo>
                      <a:lnTo>
                        <a:pt x="2414" y="10496"/>
                      </a:lnTo>
                      <a:cubicBezTo>
                        <a:pt x="2404" y="10527"/>
                        <a:pt x="2393" y="10537"/>
                        <a:pt x="2372" y="10558"/>
                      </a:cubicBezTo>
                      <a:cubicBezTo>
                        <a:pt x="2351" y="10579"/>
                        <a:pt x="2321" y="10600"/>
                        <a:pt x="2300" y="10610"/>
                      </a:cubicBezTo>
                      <a:cubicBezTo>
                        <a:pt x="2268" y="10620"/>
                        <a:pt x="2237" y="10620"/>
                        <a:pt x="2206" y="10620"/>
                      </a:cubicBezTo>
                      <a:cubicBezTo>
                        <a:pt x="2039" y="11130"/>
                        <a:pt x="1863" y="11619"/>
                        <a:pt x="1696" y="12087"/>
                      </a:cubicBezTo>
                      <a:lnTo>
                        <a:pt x="1696" y="12097"/>
                      </a:lnTo>
                      <a:cubicBezTo>
                        <a:pt x="1738" y="12337"/>
                        <a:pt x="1686" y="12587"/>
                        <a:pt x="1655" y="12816"/>
                      </a:cubicBezTo>
                      <a:cubicBezTo>
                        <a:pt x="1623" y="13075"/>
                        <a:pt x="1572" y="13325"/>
                        <a:pt x="1519" y="13575"/>
                      </a:cubicBezTo>
                      <a:cubicBezTo>
                        <a:pt x="1468" y="13814"/>
                        <a:pt x="1405" y="14053"/>
                        <a:pt x="1343" y="14293"/>
                      </a:cubicBezTo>
                      <a:cubicBezTo>
                        <a:pt x="1269" y="14522"/>
                        <a:pt x="1218" y="14813"/>
                        <a:pt x="1082" y="15010"/>
                      </a:cubicBezTo>
                      <a:cubicBezTo>
                        <a:pt x="1082" y="15021"/>
                        <a:pt x="1072" y="15031"/>
                        <a:pt x="1061" y="15042"/>
                      </a:cubicBezTo>
                      <a:cubicBezTo>
                        <a:pt x="1020" y="15093"/>
                        <a:pt x="989" y="15146"/>
                        <a:pt x="957" y="15187"/>
                      </a:cubicBezTo>
                      <a:cubicBezTo>
                        <a:pt x="874" y="15312"/>
                        <a:pt x="791" y="15426"/>
                        <a:pt x="698" y="15541"/>
                      </a:cubicBezTo>
                      <a:cubicBezTo>
                        <a:pt x="615" y="15655"/>
                        <a:pt x="521" y="15759"/>
                        <a:pt x="427" y="15874"/>
                      </a:cubicBezTo>
                      <a:cubicBezTo>
                        <a:pt x="125" y="17101"/>
                        <a:pt x="0" y="18329"/>
                        <a:pt x="208" y="19723"/>
                      </a:cubicBezTo>
                      <a:cubicBezTo>
                        <a:pt x="375" y="20815"/>
                        <a:pt x="625" y="21876"/>
                        <a:pt x="812" y="22843"/>
                      </a:cubicBezTo>
                      <a:lnTo>
                        <a:pt x="812" y="22833"/>
                      </a:lnTo>
                      <a:cubicBezTo>
                        <a:pt x="823" y="22802"/>
                        <a:pt x="833" y="22770"/>
                        <a:pt x="843" y="22729"/>
                      </a:cubicBezTo>
                      <a:lnTo>
                        <a:pt x="843" y="22698"/>
                      </a:lnTo>
                      <a:lnTo>
                        <a:pt x="843" y="22645"/>
                      </a:lnTo>
                      <a:lnTo>
                        <a:pt x="843" y="22625"/>
                      </a:lnTo>
                      <a:lnTo>
                        <a:pt x="843" y="22615"/>
                      </a:lnTo>
                      <a:lnTo>
                        <a:pt x="843" y="22604"/>
                      </a:lnTo>
                      <a:cubicBezTo>
                        <a:pt x="833" y="22594"/>
                        <a:pt x="833" y="22573"/>
                        <a:pt x="833" y="22562"/>
                      </a:cubicBezTo>
                      <a:cubicBezTo>
                        <a:pt x="833" y="22541"/>
                        <a:pt x="823" y="22531"/>
                        <a:pt x="812" y="22511"/>
                      </a:cubicBezTo>
                      <a:cubicBezTo>
                        <a:pt x="812" y="22500"/>
                        <a:pt x="802" y="22490"/>
                        <a:pt x="802" y="22479"/>
                      </a:cubicBezTo>
                      <a:cubicBezTo>
                        <a:pt x="770" y="22427"/>
                        <a:pt x="791" y="22365"/>
                        <a:pt x="843" y="22333"/>
                      </a:cubicBezTo>
                      <a:cubicBezTo>
                        <a:pt x="861" y="22320"/>
                        <a:pt x="879" y="22314"/>
                        <a:pt x="897" y="22314"/>
                      </a:cubicBezTo>
                      <a:cubicBezTo>
                        <a:pt x="933" y="22314"/>
                        <a:pt x="968" y="22337"/>
                        <a:pt x="989" y="22365"/>
                      </a:cubicBezTo>
                      <a:cubicBezTo>
                        <a:pt x="1103" y="22531"/>
                        <a:pt x="1124" y="22729"/>
                        <a:pt x="1093" y="22916"/>
                      </a:cubicBezTo>
                      <a:cubicBezTo>
                        <a:pt x="1082" y="22999"/>
                        <a:pt x="1041" y="23093"/>
                        <a:pt x="989" y="23165"/>
                      </a:cubicBezTo>
                      <a:cubicBezTo>
                        <a:pt x="957" y="23207"/>
                        <a:pt x="927" y="23249"/>
                        <a:pt x="885" y="23280"/>
                      </a:cubicBezTo>
                      <a:cubicBezTo>
                        <a:pt x="937" y="23592"/>
                        <a:pt x="989" y="23884"/>
                        <a:pt x="1020" y="24164"/>
                      </a:cubicBezTo>
                      <a:cubicBezTo>
                        <a:pt x="1114" y="24143"/>
                        <a:pt x="1197" y="24122"/>
                        <a:pt x="1290" y="24102"/>
                      </a:cubicBezTo>
                      <a:cubicBezTo>
                        <a:pt x="1623" y="24018"/>
                        <a:pt x="2071" y="23925"/>
                        <a:pt x="2226" y="23572"/>
                      </a:cubicBezTo>
                      <a:cubicBezTo>
                        <a:pt x="1852" y="22906"/>
                        <a:pt x="1613" y="22146"/>
                        <a:pt x="1436" y="21397"/>
                      </a:cubicBezTo>
                      <a:cubicBezTo>
                        <a:pt x="1259" y="20659"/>
                        <a:pt x="1155" y="19899"/>
                        <a:pt x="1124" y="19140"/>
                      </a:cubicBezTo>
                      <a:cubicBezTo>
                        <a:pt x="1072" y="17548"/>
                        <a:pt x="1374" y="16009"/>
                        <a:pt x="1904" y="14522"/>
                      </a:cubicBezTo>
                      <a:cubicBezTo>
                        <a:pt x="2455" y="12992"/>
                        <a:pt x="3174" y="11526"/>
                        <a:pt x="3683" y="9986"/>
                      </a:cubicBezTo>
                      <a:cubicBezTo>
                        <a:pt x="4193" y="8436"/>
                        <a:pt x="4557" y="6845"/>
                        <a:pt x="4765" y="5232"/>
                      </a:cubicBezTo>
                      <a:cubicBezTo>
                        <a:pt x="4889" y="4327"/>
                        <a:pt x="4963" y="3412"/>
                        <a:pt x="4993" y="2497"/>
                      </a:cubicBezTo>
                      <a:cubicBezTo>
                        <a:pt x="5014" y="1841"/>
                        <a:pt x="5004" y="1186"/>
                        <a:pt x="4993" y="530"/>
                      </a:cubicBezTo>
                      <a:cubicBezTo>
                        <a:pt x="4931" y="375"/>
                        <a:pt x="4952" y="187"/>
                        <a:pt x="4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6" name="Google Shape;3216;p47"/>
                <p:cNvSpPr/>
                <p:nvPr/>
              </p:nvSpPr>
              <p:spPr>
                <a:xfrm>
                  <a:off x="4686675" y="4669225"/>
                  <a:ext cx="165950" cy="788775"/>
                </a:xfrm>
                <a:custGeom>
                  <a:avLst/>
                  <a:gdLst/>
                  <a:ahLst/>
                  <a:cxnLst/>
                  <a:rect l="l" t="t" r="r" b="b"/>
                  <a:pathLst>
                    <a:path w="6638" h="31551" extrusionOk="0">
                      <a:moveTo>
                        <a:pt x="6242" y="1"/>
                      </a:moveTo>
                      <a:cubicBezTo>
                        <a:pt x="6211" y="105"/>
                        <a:pt x="6190" y="209"/>
                        <a:pt x="6159" y="313"/>
                      </a:cubicBezTo>
                      <a:cubicBezTo>
                        <a:pt x="6117" y="438"/>
                        <a:pt x="6086" y="562"/>
                        <a:pt x="6045" y="676"/>
                      </a:cubicBezTo>
                      <a:cubicBezTo>
                        <a:pt x="6013" y="760"/>
                        <a:pt x="5992" y="833"/>
                        <a:pt x="5951" y="905"/>
                      </a:cubicBezTo>
                      <a:cubicBezTo>
                        <a:pt x="5951" y="979"/>
                        <a:pt x="5930" y="1051"/>
                        <a:pt x="5868" y="1083"/>
                      </a:cubicBezTo>
                      <a:cubicBezTo>
                        <a:pt x="5683" y="1193"/>
                        <a:pt x="5468" y="1237"/>
                        <a:pt x="5247" y="1237"/>
                      </a:cubicBezTo>
                      <a:cubicBezTo>
                        <a:pt x="4883" y="1237"/>
                        <a:pt x="4501" y="1117"/>
                        <a:pt x="4203" y="968"/>
                      </a:cubicBezTo>
                      <a:cubicBezTo>
                        <a:pt x="4006" y="864"/>
                        <a:pt x="3819" y="739"/>
                        <a:pt x="3652" y="593"/>
                      </a:cubicBezTo>
                      <a:cubicBezTo>
                        <a:pt x="3517" y="614"/>
                        <a:pt x="3371" y="635"/>
                        <a:pt x="3225" y="646"/>
                      </a:cubicBezTo>
                      <a:cubicBezTo>
                        <a:pt x="3028" y="666"/>
                        <a:pt x="2841" y="687"/>
                        <a:pt x="2654" y="697"/>
                      </a:cubicBezTo>
                      <a:cubicBezTo>
                        <a:pt x="2747" y="1301"/>
                        <a:pt x="2862" y="2144"/>
                        <a:pt x="2966" y="3121"/>
                      </a:cubicBezTo>
                      <a:cubicBezTo>
                        <a:pt x="3257" y="3184"/>
                        <a:pt x="3537" y="3246"/>
                        <a:pt x="3819" y="3319"/>
                      </a:cubicBezTo>
                      <a:cubicBezTo>
                        <a:pt x="4027" y="3360"/>
                        <a:pt x="4224" y="3423"/>
                        <a:pt x="4432" y="3475"/>
                      </a:cubicBezTo>
                      <a:cubicBezTo>
                        <a:pt x="4547" y="3517"/>
                        <a:pt x="4672" y="3547"/>
                        <a:pt x="4786" y="3589"/>
                      </a:cubicBezTo>
                      <a:cubicBezTo>
                        <a:pt x="4786" y="3496"/>
                        <a:pt x="4786" y="3413"/>
                        <a:pt x="4776" y="3319"/>
                      </a:cubicBezTo>
                      <a:cubicBezTo>
                        <a:pt x="4755" y="2819"/>
                        <a:pt x="4702" y="2310"/>
                        <a:pt x="4619" y="1821"/>
                      </a:cubicBezTo>
                      <a:cubicBezTo>
                        <a:pt x="4607" y="1733"/>
                        <a:pt x="4674" y="1675"/>
                        <a:pt x="4738" y="1675"/>
                      </a:cubicBezTo>
                      <a:cubicBezTo>
                        <a:pt x="4780" y="1675"/>
                        <a:pt x="4822" y="1700"/>
                        <a:pt x="4838" y="1758"/>
                      </a:cubicBezTo>
                      <a:cubicBezTo>
                        <a:pt x="4973" y="2258"/>
                        <a:pt x="5056" y="2757"/>
                        <a:pt x="5088" y="3267"/>
                      </a:cubicBezTo>
                      <a:cubicBezTo>
                        <a:pt x="5109" y="3517"/>
                        <a:pt x="5119" y="3776"/>
                        <a:pt x="5119" y="4026"/>
                      </a:cubicBezTo>
                      <a:cubicBezTo>
                        <a:pt x="5109" y="4162"/>
                        <a:pt x="5109" y="4286"/>
                        <a:pt x="5098" y="4421"/>
                      </a:cubicBezTo>
                      <a:cubicBezTo>
                        <a:pt x="5098" y="4484"/>
                        <a:pt x="5098" y="4557"/>
                        <a:pt x="5088" y="4619"/>
                      </a:cubicBezTo>
                      <a:cubicBezTo>
                        <a:pt x="5233" y="6002"/>
                        <a:pt x="5181" y="7417"/>
                        <a:pt x="5035" y="8790"/>
                      </a:cubicBezTo>
                      <a:cubicBezTo>
                        <a:pt x="4880" y="10382"/>
                        <a:pt x="4568" y="11973"/>
                        <a:pt x="4110" y="13513"/>
                      </a:cubicBezTo>
                      <a:cubicBezTo>
                        <a:pt x="3652" y="15073"/>
                        <a:pt x="2996" y="16550"/>
                        <a:pt x="2404" y="18059"/>
                      </a:cubicBezTo>
                      <a:cubicBezTo>
                        <a:pt x="1811" y="19525"/>
                        <a:pt x="1374" y="21034"/>
                        <a:pt x="1332" y="22636"/>
                      </a:cubicBezTo>
                      <a:cubicBezTo>
                        <a:pt x="1301" y="23499"/>
                        <a:pt x="1385" y="24373"/>
                        <a:pt x="1561" y="25226"/>
                      </a:cubicBezTo>
                      <a:cubicBezTo>
                        <a:pt x="1738" y="26069"/>
                        <a:pt x="2039" y="26869"/>
                        <a:pt x="2342" y="27681"/>
                      </a:cubicBezTo>
                      <a:cubicBezTo>
                        <a:pt x="2372" y="27702"/>
                        <a:pt x="2393" y="27743"/>
                        <a:pt x="2383" y="27796"/>
                      </a:cubicBezTo>
                      <a:cubicBezTo>
                        <a:pt x="2342" y="28346"/>
                        <a:pt x="1759" y="28555"/>
                        <a:pt x="1291" y="28679"/>
                      </a:cubicBezTo>
                      <a:cubicBezTo>
                        <a:pt x="1156" y="28711"/>
                        <a:pt x="1010" y="28742"/>
                        <a:pt x="864" y="28773"/>
                      </a:cubicBezTo>
                      <a:cubicBezTo>
                        <a:pt x="958" y="29948"/>
                        <a:pt x="791" y="30916"/>
                        <a:pt x="1" y="31550"/>
                      </a:cubicBezTo>
                      <a:cubicBezTo>
                        <a:pt x="968" y="31436"/>
                        <a:pt x="1915" y="31208"/>
                        <a:pt x="2830" y="30864"/>
                      </a:cubicBezTo>
                      <a:cubicBezTo>
                        <a:pt x="2820" y="30115"/>
                        <a:pt x="2705" y="29377"/>
                        <a:pt x="2508" y="28659"/>
                      </a:cubicBezTo>
                      <a:cubicBezTo>
                        <a:pt x="2489" y="28603"/>
                        <a:pt x="2534" y="28569"/>
                        <a:pt x="2580" y="28569"/>
                      </a:cubicBezTo>
                      <a:cubicBezTo>
                        <a:pt x="2610" y="28569"/>
                        <a:pt x="2641" y="28584"/>
                        <a:pt x="2654" y="28617"/>
                      </a:cubicBezTo>
                      <a:cubicBezTo>
                        <a:pt x="2903" y="29314"/>
                        <a:pt x="3049" y="30032"/>
                        <a:pt x="3080" y="30771"/>
                      </a:cubicBezTo>
                      <a:cubicBezTo>
                        <a:pt x="3392" y="30646"/>
                        <a:pt x="3704" y="30500"/>
                        <a:pt x="4006" y="30344"/>
                      </a:cubicBezTo>
                      <a:cubicBezTo>
                        <a:pt x="4224" y="29449"/>
                        <a:pt x="3995" y="28545"/>
                        <a:pt x="3694" y="27692"/>
                      </a:cubicBezTo>
                      <a:cubicBezTo>
                        <a:pt x="3517" y="27202"/>
                        <a:pt x="3309" y="26724"/>
                        <a:pt x="3153" y="26224"/>
                      </a:cubicBezTo>
                      <a:cubicBezTo>
                        <a:pt x="2987" y="25715"/>
                        <a:pt x="2882" y="25184"/>
                        <a:pt x="2820" y="24654"/>
                      </a:cubicBezTo>
                      <a:cubicBezTo>
                        <a:pt x="2591" y="22532"/>
                        <a:pt x="3195" y="20441"/>
                        <a:pt x="3902" y="18464"/>
                      </a:cubicBezTo>
                      <a:cubicBezTo>
                        <a:pt x="4256" y="17466"/>
                        <a:pt x="4651" y="16478"/>
                        <a:pt x="4984" y="15458"/>
                      </a:cubicBezTo>
                      <a:cubicBezTo>
                        <a:pt x="5306" y="14481"/>
                        <a:pt x="5587" y="13482"/>
                        <a:pt x="5816" y="12473"/>
                      </a:cubicBezTo>
                      <a:cubicBezTo>
                        <a:pt x="6274" y="10455"/>
                        <a:pt x="6533" y="8395"/>
                        <a:pt x="6596" y="6335"/>
                      </a:cubicBezTo>
                      <a:cubicBezTo>
                        <a:pt x="6637" y="5170"/>
                        <a:pt x="6616" y="4005"/>
                        <a:pt x="6533" y="2851"/>
                      </a:cubicBezTo>
                      <a:cubicBezTo>
                        <a:pt x="6492" y="2278"/>
                        <a:pt x="6440" y="1707"/>
                        <a:pt x="6378" y="1145"/>
                      </a:cubicBezTo>
                      <a:cubicBezTo>
                        <a:pt x="6346" y="854"/>
                        <a:pt x="6304" y="562"/>
                        <a:pt x="6263" y="271"/>
                      </a:cubicBezTo>
                      <a:cubicBezTo>
                        <a:pt x="6253" y="188"/>
                        <a:pt x="6242" y="94"/>
                        <a:pt x="6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7" name="Google Shape;3217;p47"/>
                <p:cNvSpPr/>
                <p:nvPr/>
              </p:nvSpPr>
              <p:spPr>
                <a:xfrm>
                  <a:off x="4628950" y="5277500"/>
                  <a:ext cx="16925" cy="16925"/>
                </a:xfrm>
                <a:custGeom>
                  <a:avLst/>
                  <a:gdLst/>
                  <a:ahLst/>
                  <a:cxnLst/>
                  <a:rect l="l" t="t" r="r" b="b"/>
                  <a:pathLst>
                    <a:path w="677" h="677" extrusionOk="0">
                      <a:moveTo>
                        <a:pt x="375" y="0"/>
                      </a:moveTo>
                      <a:cubicBezTo>
                        <a:pt x="198" y="0"/>
                        <a:pt x="42" y="104"/>
                        <a:pt x="21" y="302"/>
                      </a:cubicBezTo>
                      <a:cubicBezTo>
                        <a:pt x="0" y="458"/>
                        <a:pt x="125" y="677"/>
                        <a:pt x="312" y="677"/>
                      </a:cubicBezTo>
                      <a:cubicBezTo>
                        <a:pt x="490" y="677"/>
                        <a:pt x="645" y="573"/>
                        <a:pt x="666" y="386"/>
                      </a:cubicBezTo>
                      <a:cubicBezTo>
                        <a:pt x="677" y="219"/>
                        <a:pt x="562" y="0"/>
                        <a:pt x="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8" name="Google Shape;3218;p47"/>
                <p:cNvSpPr/>
                <p:nvPr/>
              </p:nvSpPr>
              <p:spPr>
                <a:xfrm>
                  <a:off x="4701750" y="4945400"/>
                  <a:ext cx="18750" cy="18500"/>
                </a:xfrm>
                <a:custGeom>
                  <a:avLst/>
                  <a:gdLst/>
                  <a:ahLst/>
                  <a:cxnLst/>
                  <a:rect l="l" t="t" r="r" b="b"/>
                  <a:pathLst>
                    <a:path w="750" h="740" extrusionOk="0">
                      <a:moveTo>
                        <a:pt x="407" y="1"/>
                      </a:moveTo>
                      <a:cubicBezTo>
                        <a:pt x="209" y="1"/>
                        <a:pt x="33" y="115"/>
                        <a:pt x="12" y="323"/>
                      </a:cubicBezTo>
                      <a:cubicBezTo>
                        <a:pt x="1" y="500"/>
                        <a:pt x="137" y="739"/>
                        <a:pt x="334" y="739"/>
                      </a:cubicBezTo>
                      <a:cubicBezTo>
                        <a:pt x="532" y="739"/>
                        <a:pt x="708" y="625"/>
                        <a:pt x="729" y="417"/>
                      </a:cubicBezTo>
                      <a:cubicBezTo>
                        <a:pt x="750" y="240"/>
                        <a:pt x="615"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19" name="Google Shape;3219;p47"/>
                <p:cNvSpPr/>
                <p:nvPr/>
              </p:nvSpPr>
              <p:spPr>
                <a:xfrm>
                  <a:off x="4404000" y="4596425"/>
                  <a:ext cx="62175" cy="47350"/>
                </a:xfrm>
                <a:custGeom>
                  <a:avLst/>
                  <a:gdLst/>
                  <a:ahLst/>
                  <a:cxnLst/>
                  <a:rect l="l" t="t" r="r" b="b"/>
                  <a:pathLst>
                    <a:path w="2487" h="1894" extrusionOk="0">
                      <a:moveTo>
                        <a:pt x="1093" y="0"/>
                      </a:moveTo>
                      <a:cubicBezTo>
                        <a:pt x="895" y="333"/>
                        <a:pt x="697" y="666"/>
                        <a:pt x="510" y="999"/>
                      </a:cubicBezTo>
                      <a:cubicBezTo>
                        <a:pt x="375" y="1238"/>
                        <a:pt x="230" y="1477"/>
                        <a:pt x="94" y="1716"/>
                      </a:cubicBezTo>
                      <a:cubicBezTo>
                        <a:pt x="63" y="1778"/>
                        <a:pt x="32" y="1831"/>
                        <a:pt x="1" y="1893"/>
                      </a:cubicBezTo>
                      <a:cubicBezTo>
                        <a:pt x="281" y="1727"/>
                        <a:pt x="593" y="1602"/>
                        <a:pt x="926" y="1529"/>
                      </a:cubicBezTo>
                      <a:cubicBezTo>
                        <a:pt x="1166" y="1477"/>
                        <a:pt x="1405" y="1446"/>
                        <a:pt x="1644" y="1436"/>
                      </a:cubicBezTo>
                      <a:cubicBezTo>
                        <a:pt x="1702" y="1436"/>
                        <a:pt x="1763" y="1435"/>
                        <a:pt x="1826" y="1435"/>
                      </a:cubicBezTo>
                      <a:cubicBezTo>
                        <a:pt x="1978" y="1435"/>
                        <a:pt x="2139" y="1440"/>
                        <a:pt x="2278" y="1477"/>
                      </a:cubicBezTo>
                      <a:cubicBezTo>
                        <a:pt x="2352" y="1009"/>
                        <a:pt x="2424" y="541"/>
                        <a:pt x="2487" y="72"/>
                      </a:cubicBezTo>
                      <a:lnTo>
                        <a:pt x="2487" y="72"/>
                      </a:lnTo>
                      <a:cubicBezTo>
                        <a:pt x="2375" y="78"/>
                        <a:pt x="2264" y="80"/>
                        <a:pt x="2151" y="80"/>
                      </a:cubicBezTo>
                      <a:cubicBezTo>
                        <a:pt x="1802" y="80"/>
                        <a:pt x="1447" y="55"/>
                        <a:pt x="1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20" name="Google Shape;3220;p47"/>
                <p:cNvSpPr/>
                <p:nvPr/>
              </p:nvSpPr>
              <p:spPr>
                <a:xfrm>
                  <a:off x="4468225" y="4584450"/>
                  <a:ext cx="69725" cy="41375"/>
                </a:xfrm>
                <a:custGeom>
                  <a:avLst/>
                  <a:gdLst/>
                  <a:ahLst/>
                  <a:cxnLst/>
                  <a:rect l="l" t="t" r="r" b="b"/>
                  <a:pathLst>
                    <a:path w="2789" h="1655" extrusionOk="0">
                      <a:moveTo>
                        <a:pt x="2310" y="1"/>
                      </a:moveTo>
                      <a:cubicBezTo>
                        <a:pt x="2154" y="73"/>
                        <a:pt x="2009" y="125"/>
                        <a:pt x="1852" y="188"/>
                      </a:cubicBezTo>
                      <a:cubicBezTo>
                        <a:pt x="1311" y="375"/>
                        <a:pt x="750" y="489"/>
                        <a:pt x="188" y="531"/>
                      </a:cubicBezTo>
                      <a:lnTo>
                        <a:pt x="1" y="1654"/>
                      </a:lnTo>
                      <a:cubicBezTo>
                        <a:pt x="344" y="1259"/>
                        <a:pt x="802" y="958"/>
                        <a:pt x="1301" y="812"/>
                      </a:cubicBezTo>
                      <a:cubicBezTo>
                        <a:pt x="1546" y="744"/>
                        <a:pt x="1799" y="712"/>
                        <a:pt x="2056" y="712"/>
                      </a:cubicBezTo>
                      <a:cubicBezTo>
                        <a:pt x="2192" y="712"/>
                        <a:pt x="2329" y="721"/>
                        <a:pt x="2466" y="739"/>
                      </a:cubicBezTo>
                      <a:cubicBezTo>
                        <a:pt x="2550" y="750"/>
                        <a:pt x="2664" y="770"/>
                        <a:pt x="2789" y="791"/>
                      </a:cubicBezTo>
                      <a:cubicBezTo>
                        <a:pt x="2622" y="531"/>
                        <a:pt x="2466" y="260"/>
                        <a:pt x="2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21" name="Google Shape;3221;p47"/>
                <p:cNvSpPr/>
                <p:nvPr/>
              </p:nvSpPr>
              <p:spPr>
                <a:xfrm>
                  <a:off x="4534025" y="4544650"/>
                  <a:ext cx="78825" cy="59600"/>
                </a:xfrm>
                <a:custGeom>
                  <a:avLst/>
                  <a:gdLst/>
                  <a:ahLst/>
                  <a:cxnLst/>
                  <a:rect l="l" t="t" r="r" b="b"/>
                  <a:pathLst>
                    <a:path w="3153" h="2384" extrusionOk="0">
                      <a:moveTo>
                        <a:pt x="1041" y="1"/>
                      </a:moveTo>
                      <a:cubicBezTo>
                        <a:pt x="979" y="365"/>
                        <a:pt x="812" y="698"/>
                        <a:pt x="573" y="958"/>
                      </a:cubicBezTo>
                      <a:cubicBezTo>
                        <a:pt x="406" y="1145"/>
                        <a:pt x="219" y="1290"/>
                        <a:pt x="1" y="1415"/>
                      </a:cubicBezTo>
                      <a:cubicBezTo>
                        <a:pt x="209" y="1738"/>
                        <a:pt x="396" y="2060"/>
                        <a:pt x="593" y="2383"/>
                      </a:cubicBezTo>
                      <a:cubicBezTo>
                        <a:pt x="1020" y="1759"/>
                        <a:pt x="1624" y="1322"/>
                        <a:pt x="2341" y="1062"/>
                      </a:cubicBezTo>
                      <a:cubicBezTo>
                        <a:pt x="2601" y="968"/>
                        <a:pt x="2872" y="906"/>
                        <a:pt x="3152" y="864"/>
                      </a:cubicBezTo>
                      <a:lnTo>
                        <a:pt x="2716" y="677"/>
                      </a:lnTo>
                      <a:cubicBezTo>
                        <a:pt x="2165" y="448"/>
                        <a:pt x="1603" y="229"/>
                        <a:pt x="1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22" name="Google Shape;3222;p47"/>
                <p:cNvSpPr/>
                <p:nvPr/>
              </p:nvSpPr>
              <p:spPr>
                <a:xfrm>
                  <a:off x="4824000" y="4595375"/>
                  <a:ext cx="51775" cy="77525"/>
                </a:xfrm>
                <a:custGeom>
                  <a:avLst/>
                  <a:gdLst/>
                  <a:ahLst/>
                  <a:cxnLst/>
                  <a:rect l="l" t="t" r="r" b="b"/>
                  <a:pathLst>
                    <a:path w="2071" h="3101" extrusionOk="0">
                      <a:moveTo>
                        <a:pt x="781" y="0"/>
                      </a:moveTo>
                      <a:lnTo>
                        <a:pt x="781" y="0"/>
                      </a:lnTo>
                      <a:cubicBezTo>
                        <a:pt x="999" y="437"/>
                        <a:pt x="1123" y="905"/>
                        <a:pt x="1019" y="1374"/>
                      </a:cubicBezTo>
                      <a:cubicBezTo>
                        <a:pt x="895" y="1924"/>
                        <a:pt x="469" y="2361"/>
                        <a:pt x="0" y="2705"/>
                      </a:cubicBezTo>
                      <a:cubicBezTo>
                        <a:pt x="198" y="2632"/>
                        <a:pt x="395" y="2559"/>
                        <a:pt x="583" y="2476"/>
                      </a:cubicBezTo>
                      <a:cubicBezTo>
                        <a:pt x="593" y="2465"/>
                        <a:pt x="593" y="2445"/>
                        <a:pt x="603" y="2435"/>
                      </a:cubicBezTo>
                      <a:cubicBezTo>
                        <a:pt x="624" y="2393"/>
                        <a:pt x="656" y="2361"/>
                        <a:pt x="697" y="2351"/>
                      </a:cubicBezTo>
                      <a:lnTo>
                        <a:pt x="697" y="2341"/>
                      </a:lnTo>
                      <a:cubicBezTo>
                        <a:pt x="680" y="2214"/>
                        <a:pt x="786" y="2145"/>
                        <a:pt x="894" y="2145"/>
                      </a:cubicBezTo>
                      <a:cubicBezTo>
                        <a:pt x="981" y="2145"/>
                        <a:pt x="1069" y="2191"/>
                        <a:pt x="1093" y="2289"/>
                      </a:cubicBezTo>
                      <a:cubicBezTo>
                        <a:pt x="1155" y="2528"/>
                        <a:pt x="1248" y="2777"/>
                        <a:pt x="1290" y="3017"/>
                      </a:cubicBezTo>
                      <a:cubicBezTo>
                        <a:pt x="1301" y="3048"/>
                        <a:pt x="1301" y="3080"/>
                        <a:pt x="1311" y="3100"/>
                      </a:cubicBezTo>
                      <a:cubicBezTo>
                        <a:pt x="1352" y="3069"/>
                        <a:pt x="1394" y="3038"/>
                        <a:pt x="1436" y="2996"/>
                      </a:cubicBezTo>
                      <a:cubicBezTo>
                        <a:pt x="1581" y="2871"/>
                        <a:pt x="1696" y="2736"/>
                        <a:pt x="1789" y="2580"/>
                      </a:cubicBezTo>
                      <a:cubicBezTo>
                        <a:pt x="1976" y="2257"/>
                        <a:pt x="2071" y="1873"/>
                        <a:pt x="2018" y="1498"/>
                      </a:cubicBezTo>
                      <a:cubicBezTo>
                        <a:pt x="1914" y="822"/>
                        <a:pt x="1405" y="292"/>
                        <a:pt x="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23" name="Google Shape;3223;p47"/>
                <p:cNvSpPr/>
                <p:nvPr/>
              </p:nvSpPr>
              <p:spPr>
                <a:xfrm>
                  <a:off x="4782650" y="4608375"/>
                  <a:ext cx="31225" cy="32000"/>
                </a:xfrm>
                <a:custGeom>
                  <a:avLst/>
                  <a:gdLst/>
                  <a:ahLst/>
                  <a:cxnLst/>
                  <a:rect l="l" t="t" r="r" b="b"/>
                  <a:pathLst>
                    <a:path w="1249" h="1280" extrusionOk="0">
                      <a:moveTo>
                        <a:pt x="687" y="1"/>
                      </a:moveTo>
                      <a:cubicBezTo>
                        <a:pt x="521" y="1"/>
                        <a:pt x="375" y="21"/>
                        <a:pt x="239" y="135"/>
                      </a:cubicBezTo>
                      <a:cubicBezTo>
                        <a:pt x="115" y="239"/>
                        <a:pt x="31" y="396"/>
                        <a:pt x="21" y="562"/>
                      </a:cubicBezTo>
                      <a:cubicBezTo>
                        <a:pt x="0" y="729"/>
                        <a:pt x="52" y="905"/>
                        <a:pt x="156" y="1041"/>
                      </a:cubicBezTo>
                      <a:cubicBezTo>
                        <a:pt x="250" y="1155"/>
                        <a:pt x="417" y="1280"/>
                        <a:pt x="562" y="1280"/>
                      </a:cubicBezTo>
                      <a:cubicBezTo>
                        <a:pt x="739" y="1280"/>
                        <a:pt x="884" y="1259"/>
                        <a:pt x="1020" y="1145"/>
                      </a:cubicBezTo>
                      <a:cubicBezTo>
                        <a:pt x="1145" y="1030"/>
                        <a:pt x="1217" y="874"/>
                        <a:pt x="1238" y="718"/>
                      </a:cubicBezTo>
                      <a:cubicBezTo>
                        <a:pt x="1249" y="542"/>
                        <a:pt x="1207" y="364"/>
                        <a:pt x="1103" y="229"/>
                      </a:cubicBezTo>
                      <a:cubicBezTo>
                        <a:pt x="1009" y="125"/>
                        <a:pt x="843"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grpSp>
        <p:sp>
          <p:nvSpPr>
            <p:cNvPr id="3224" name="Google Shape;3224;p47"/>
            <p:cNvSpPr/>
            <p:nvPr/>
          </p:nvSpPr>
          <p:spPr>
            <a:xfrm>
              <a:off x="343679" y="356400"/>
              <a:ext cx="2944800" cy="44307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pic>
        <p:nvPicPr>
          <p:cNvPr id="3" name="Picture 2"/>
          <p:cNvPicPr>
            <a:picLocks noChangeAspect="1"/>
          </p:cNvPicPr>
          <p:nvPr/>
        </p:nvPicPr>
        <p:blipFill>
          <a:blip r:embed="rId3"/>
          <a:stretch>
            <a:fillRect/>
          </a:stretch>
        </p:blipFill>
        <p:spPr>
          <a:xfrm>
            <a:off x="187102" y="1183612"/>
            <a:ext cx="3058067" cy="3737004"/>
          </a:xfrm>
          <a:prstGeom prst="rect">
            <a:avLst/>
          </a:prstGeom>
        </p:spPr>
      </p:pic>
    </p:spTree>
    <p:extLst>
      <p:ext uri="{BB962C8B-B14F-4D97-AF65-F5344CB8AC3E}">
        <p14:creationId xmlns:p14="http://schemas.microsoft.com/office/powerpoint/2010/main" val="17599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49"/>
                                        </p:tgtEl>
                                        <p:attrNameLst>
                                          <p:attrName>style.visibility</p:attrName>
                                        </p:attrNameLst>
                                      </p:cBhvr>
                                      <p:to>
                                        <p:strVal val="visible"/>
                                      </p:to>
                                    </p:set>
                                    <p:animEffect transition="in" filter="fade">
                                      <p:cBhvr>
                                        <p:cTn id="7" dur="1000"/>
                                        <p:tgtEl>
                                          <p:spTgt spid="3149"/>
                                        </p:tgtEl>
                                      </p:cBhvr>
                                    </p:animEffect>
                                    <p:anim calcmode="lin" valueType="num">
                                      <p:cBhvr>
                                        <p:cTn id="8" dur="1000" fill="hold"/>
                                        <p:tgtEl>
                                          <p:spTgt spid="3149"/>
                                        </p:tgtEl>
                                        <p:attrNameLst>
                                          <p:attrName>ppt_x</p:attrName>
                                        </p:attrNameLst>
                                      </p:cBhvr>
                                      <p:tavLst>
                                        <p:tav tm="0">
                                          <p:val>
                                            <p:strVal val="#ppt_x"/>
                                          </p:val>
                                        </p:tav>
                                        <p:tav tm="100000">
                                          <p:val>
                                            <p:strVal val="#ppt_x"/>
                                          </p:val>
                                        </p:tav>
                                      </p:tavLst>
                                    </p:anim>
                                    <p:anim calcmode="lin" valueType="num">
                                      <p:cBhvr>
                                        <p:cTn id="9" dur="1000" fill="hold"/>
                                        <p:tgtEl>
                                          <p:spTgt spid="3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383"/>
          </a:xfrm>
        </p:spPr>
      </p:pic>
      <p:sp>
        <p:nvSpPr>
          <p:cNvPr id="9" name="Hình chữ nhật 8">
            <a:extLst>
              <a:ext uri="{FF2B5EF4-FFF2-40B4-BE49-F238E27FC236}">
                <a16:creationId xmlns:a16="http://schemas.microsoft.com/office/drawing/2014/main" id="{144ABAD0-9032-45F7-89C7-EAB5CE1875EC}"/>
              </a:ext>
            </a:extLst>
          </p:cNvPr>
          <p:cNvSpPr/>
          <p:nvPr/>
        </p:nvSpPr>
        <p:spPr>
          <a:xfrm>
            <a:off x="1369257" y="1773785"/>
            <a:ext cx="6156109" cy="1084912"/>
          </a:xfrm>
          <a:prstGeom prst="rect">
            <a:avLst/>
          </a:prstGeom>
          <a:noFill/>
        </p:spPr>
        <p:txBody>
          <a:bodyPr wrap="none" lIns="68580" tIns="34290" rIns="68580" bIns="34290">
            <a:spAutoFit/>
          </a:bodyPr>
          <a:lstStyle/>
          <a:p>
            <a:pPr algn="ctr" defTabSz="685800">
              <a:buClrTx/>
              <a:defRPr/>
            </a:pPr>
            <a:r>
              <a:rPr lang="en-BZ" sz="6600" b="1" kern="1200" dirty="0">
                <a:ln w="6600">
                  <a:solidFill>
                    <a:srgbClr val="ED7D31"/>
                  </a:solidFill>
                  <a:prstDash val="solid"/>
                </a:ln>
                <a:solidFill>
                  <a:srgbClr val="FF0000"/>
                </a:solidFill>
                <a:effectLst>
                  <a:outerShdw dist="38100" dir="2700000" algn="tl" rotWithShape="0">
                    <a:srgbClr val="ED7D31"/>
                  </a:outerShdw>
                </a:effectLst>
                <a:latin typeface="Calibri" panose="020F0502020204030204"/>
                <a:ea typeface="+mn-ea"/>
                <a:cs typeface="+mn-cs"/>
              </a:rPr>
              <a:t>ĐẤU TRƯỜNG </a:t>
            </a:r>
            <a:r>
              <a:rPr lang="vi-VN" sz="6600" b="1" kern="1200" dirty="0">
                <a:ln w="6600">
                  <a:solidFill>
                    <a:srgbClr val="ED7D31"/>
                  </a:solidFill>
                  <a:prstDash val="solid"/>
                </a:ln>
                <a:solidFill>
                  <a:srgbClr val="FF0000"/>
                </a:solidFill>
                <a:effectLst>
                  <a:outerShdw dist="38100" dir="2700000" algn="tl" rotWithShape="0">
                    <a:srgbClr val="ED7D31"/>
                  </a:outerShdw>
                </a:effectLst>
                <a:latin typeface="Calibri" panose="020F0502020204030204"/>
                <a:ea typeface="+mn-ea"/>
                <a:cs typeface="+mn-cs"/>
              </a:rPr>
              <a:t>34</a:t>
            </a:r>
            <a:endParaRPr lang="vi-VN" sz="6600" b="1" kern="1200" dirty="0">
              <a:ln w="6600">
                <a:solidFill>
                  <a:srgbClr val="ED7D31"/>
                </a:solidFill>
                <a:prstDash val="solid"/>
              </a:ln>
              <a:solidFill>
                <a:srgbClr val="FF0000"/>
              </a:solidFill>
              <a:effectLst>
                <a:outerShdw dist="38100" dir="2700000" algn="tl" rotWithShape="0">
                  <a:srgbClr val="ED7D31"/>
                </a:outerShdw>
              </a:effectLst>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1"/>
        <p:cNvGrpSpPr/>
        <p:nvPr/>
      </p:nvGrpSpPr>
      <p:grpSpPr>
        <a:xfrm>
          <a:off x="0" y="0"/>
          <a:ext cx="0" cy="0"/>
          <a:chOff x="0" y="0"/>
          <a:chExt cx="0" cy="0"/>
        </a:xfrm>
      </p:grpSpPr>
      <p:sp>
        <p:nvSpPr>
          <p:cNvPr id="2802" name="Google Shape;2802;p42"/>
          <p:cNvSpPr txBox="1">
            <a:spLocks noGrp="1"/>
          </p:cNvSpPr>
          <p:nvPr>
            <p:ph type="ctrTitle"/>
          </p:nvPr>
        </p:nvSpPr>
        <p:spPr>
          <a:xfrm>
            <a:off x="0" y="917680"/>
            <a:ext cx="6145620" cy="21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solidFill>
                  <a:srgbClr val="0070C0"/>
                </a:solidFill>
              </a:rPr>
              <a:t>BÀI 21. </a:t>
            </a:r>
            <a:br>
              <a:rPr lang="en" sz="3600" dirty="0">
                <a:solidFill>
                  <a:srgbClr val="0070C0"/>
                </a:solidFill>
              </a:rPr>
            </a:br>
            <a:r>
              <a:rPr lang="en" sz="3600" dirty="0">
                <a:solidFill>
                  <a:srgbClr val="0070C0"/>
                </a:solidFill>
              </a:rPr>
              <a:t>TRAO ĐỔI CHẤT VÀ </a:t>
            </a:r>
            <a:br>
              <a:rPr lang="en" sz="3600" dirty="0">
                <a:solidFill>
                  <a:srgbClr val="0070C0"/>
                </a:solidFill>
              </a:rPr>
            </a:br>
            <a:r>
              <a:rPr lang="en" sz="3600" dirty="0">
                <a:solidFill>
                  <a:srgbClr val="0070C0"/>
                </a:solidFill>
              </a:rPr>
              <a:t>CHUYỂN HÓA NĂNG LƯỢNG</a:t>
            </a:r>
            <a:endParaRPr sz="3600" dirty="0">
              <a:solidFill>
                <a:srgbClr val="0070C0"/>
              </a:solidFill>
            </a:endParaRPr>
          </a:p>
        </p:txBody>
      </p:sp>
      <p:pic>
        <p:nvPicPr>
          <p:cNvPr id="2" name="Picture 1"/>
          <p:cNvPicPr>
            <a:picLocks noChangeAspect="1"/>
          </p:cNvPicPr>
          <p:nvPr/>
        </p:nvPicPr>
        <p:blipFill>
          <a:blip r:embed="rId3"/>
          <a:stretch>
            <a:fillRect/>
          </a:stretch>
        </p:blipFill>
        <p:spPr>
          <a:xfrm>
            <a:off x="6223591" y="652130"/>
            <a:ext cx="2651050" cy="36124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802"/>
                                        </p:tgtEl>
                                        <p:attrNameLst>
                                          <p:attrName>style.visibility</p:attrName>
                                        </p:attrNameLst>
                                      </p:cBhvr>
                                      <p:to>
                                        <p:strVal val="visible"/>
                                      </p:to>
                                    </p:set>
                                    <p:anim calcmode="lin" valueType="num">
                                      <p:cBhvr>
                                        <p:cTn id="14" dur="1000" fill="hold"/>
                                        <p:tgtEl>
                                          <p:spTgt spid="2802"/>
                                        </p:tgtEl>
                                        <p:attrNameLst>
                                          <p:attrName>ppt_w</p:attrName>
                                        </p:attrNameLst>
                                      </p:cBhvr>
                                      <p:tavLst>
                                        <p:tav tm="0">
                                          <p:val>
                                            <p:fltVal val="0"/>
                                          </p:val>
                                        </p:tav>
                                        <p:tav tm="100000">
                                          <p:val>
                                            <p:strVal val="#ppt_w"/>
                                          </p:val>
                                        </p:tav>
                                      </p:tavLst>
                                    </p:anim>
                                    <p:anim calcmode="lin" valueType="num">
                                      <p:cBhvr>
                                        <p:cTn id="15" dur="1000" fill="hold"/>
                                        <p:tgtEl>
                                          <p:spTgt spid="2802"/>
                                        </p:tgtEl>
                                        <p:attrNameLst>
                                          <p:attrName>ppt_h</p:attrName>
                                        </p:attrNameLst>
                                      </p:cBhvr>
                                      <p:tavLst>
                                        <p:tav tm="0">
                                          <p:val>
                                            <p:fltVal val="0"/>
                                          </p:val>
                                        </p:tav>
                                        <p:tav tm="100000">
                                          <p:val>
                                            <p:strVal val="#ppt_h"/>
                                          </p:val>
                                        </p:tav>
                                      </p:tavLst>
                                    </p:anim>
                                    <p:anim calcmode="lin" valueType="num">
                                      <p:cBhvr>
                                        <p:cTn id="16" dur="1000" fill="hold"/>
                                        <p:tgtEl>
                                          <p:spTgt spid="2802"/>
                                        </p:tgtEl>
                                        <p:attrNameLst>
                                          <p:attrName>style.rotation</p:attrName>
                                        </p:attrNameLst>
                                      </p:cBhvr>
                                      <p:tavLst>
                                        <p:tav tm="0">
                                          <p:val>
                                            <p:fltVal val="90"/>
                                          </p:val>
                                        </p:tav>
                                        <p:tav tm="100000">
                                          <p:val>
                                            <p:fltVal val="0"/>
                                          </p:val>
                                        </p:tav>
                                      </p:tavLst>
                                    </p:anim>
                                    <p:animEffect transition="in" filter="fade">
                                      <p:cBhvr>
                                        <p:cTn id="17" dur="1000"/>
                                        <p:tgtEl>
                                          <p:spTgt spid="2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4"/>
        <p:cNvGrpSpPr/>
        <p:nvPr/>
      </p:nvGrpSpPr>
      <p:grpSpPr>
        <a:xfrm>
          <a:off x="0" y="0"/>
          <a:ext cx="0" cy="0"/>
          <a:chOff x="0" y="0"/>
          <a:chExt cx="0" cy="0"/>
        </a:xfrm>
      </p:grpSpPr>
      <p:sp>
        <p:nvSpPr>
          <p:cNvPr id="3275" name="Google Shape;3275;p49"/>
          <p:cNvSpPr/>
          <p:nvPr/>
        </p:nvSpPr>
        <p:spPr>
          <a:xfrm>
            <a:off x="3313800" y="1564075"/>
            <a:ext cx="2516400" cy="2516400"/>
          </a:xfrm>
          <a:prstGeom prst="ellipse">
            <a:avLst/>
          </a:prstGeom>
          <a:gradFill>
            <a:gsLst>
              <a:gs pos="0">
                <a:schemeClr val="accent4"/>
              </a:gs>
              <a:gs pos="100000">
                <a:schemeClr val="accent3"/>
              </a:gs>
            </a:gsLst>
            <a:lin ang="1890073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76" name="Google Shape;3276;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070C0"/>
                </a:solidFill>
              </a:rPr>
              <a:t>NỘI DUNG</a:t>
            </a:r>
            <a:endParaRPr dirty="0">
              <a:solidFill>
                <a:srgbClr val="0070C0"/>
              </a:solidFill>
            </a:endParaRPr>
          </a:p>
        </p:txBody>
      </p:sp>
      <p:sp>
        <p:nvSpPr>
          <p:cNvPr id="3278" name="Google Shape;3278;p49"/>
          <p:cNvSpPr txBox="1"/>
          <p:nvPr/>
        </p:nvSpPr>
        <p:spPr>
          <a:xfrm>
            <a:off x="6594643" y="2863822"/>
            <a:ext cx="1978200" cy="27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solidFill>
                  <a:srgbClr val="FF0000"/>
                </a:solidFill>
                <a:latin typeface="League Spartan"/>
                <a:ea typeface="League Spartan"/>
                <a:cs typeface="League Spartan"/>
                <a:sym typeface="League Spartan"/>
              </a:rPr>
              <a:t>VAI TRÒ CỦA TRAO ĐỔI CHẤT VÀ CHUYỂN HÓA NĂNG LƯỢNG</a:t>
            </a:r>
            <a:endParaRPr sz="2500" b="1" dirty="0">
              <a:solidFill>
                <a:srgbClr val="FF0000"/>
              </a:solidFill>
              <a:latin typeface="League Spartan"/>
              <a:ea typeface="League Spartan"/>
              <a:cs typeface="League Spartan"/>
              <a:sym typeface="League Spartan"/>
            </a:endParaRPr>
          </a:p>
        </p:txBody>
      </p:sp>
      <p:sp>
        <p:nvSpPr>
          <p:cNvPr id="3282" name="Google Shape;3282;p49"/>
          <p:cNvSpPr txBox="1"/>
          <p:nvPr/>
        </p:nvSpPr>
        <p:spPr>
          <a:xfrm>
            <a:off x="-18416" y="1562677"/>
            <a:ext cx="2880755" cy="1846829"/>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500" b="1" dirty="0">
                <a:solidFill>
                  <a:srgbClr val="FF0000"/>
                </a:solidFill>
                <a:latin typeface="League Spartan"/>
                <a:ea typeface="League Spartan"/>
                <a:cs typeface="League Spartan"/>
                <a:sym typeface="League Spartan"/>
              </a:rPr>
              <a:t>TRAO ĐỔI CHẤT</a:t>
            </a:r>
            <a:r>
              <a:rPr lang="vi-VN" sz="2500" b="1" dirty="0">
                <a:solidFill>
                  <a:srgbClr val="FF0000"/>
                </a:solidFill>
                <a:latin typeface="League Spartan"/>
                <a:ea typeface="League Spartan"/>
                <a:cs typeface="League Spartan"/>
                <a:sym typeface="League Spartan"/>
              </a:rPr>
              <a:t> VÀ CHUYỂN HÓA NĂNG LƯỢNG</a:t>
            </a:r>
            <a:endParaRPr sz="2500" b="1" dirty="0">
              <a:solidFill>
                <a:srgbClr val="FF0000"/>
              </a:solidFill>
              <a:latin typeface="League Spartan"/>
              <a:ea typeface="League Spartan"/>
              <a:cs typeface="League Spartan"/>
              <a:sym typeface="League Spartan"/>
            </a:endParaRPr>
          </a:p>
        </p:txBody>
      </p:sp>
      <p:sp>
        <p:nvSpPr>
          <p:cNvPr id="3285" name="Google Shape;3285;p49"/>
          <p:cNvSpPr/>
          <p:nvPr/>
        </p:nvSpPr>
        <p:spPr>
          <a:xfrm rot="10800000" flipH="1">
            <a:off x="2843701" y="1604810"/>
            <a:ext cx="920874" cy="814728"/>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86" name="Google Shape;3286;p49"/>
          <p:cNvSpPr/>
          <p:nvPr/>
        </p:nvSpPr>
        <p:spPr>
          <a:xfrm rot="10800000" flipH="1">
            <a:off x="5372526" y="1604810"/>
            <a:ext cx="920874" cy="814728"/>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gradFill>
            <a:gsLst>
              <a:gs pos="0">
                <a:schemeClr val="dk2"/>
              </a:gs>
              <a:gs pos="100000">
                <a:schemeClr val="lt1"/>
              </a:gs>
            </a:gsLst>
            <a:lin ang="5400012" scaled="0"/>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 name="TextBox 2"/>
          <p:cNvSpPr txBox="1"/>
          <p:nvPr/>
        </p:nvSpPr>
        <p:spPr>
          <a:xfrm>
            <a:off x="3148419" y="1833278"/>
            <a:ext cx="357118" cy="307777"/>
          </a:xfrm>
          <a:prstGeom prst="rect">
            <a:avLst/>
          </a:prstGeom>
          <a:noFill/>
        </p:spPr>
        <p:txBody>
          <a:bodyPr wrap="square" rtlCol="0">
            <a:spAutoFit/>
          </a:bodyPr>
          <a:lstStyle/>
          <a:p>
            <a:r>
              <a:rPr lang="en-US" dirty="0">
                <a:solidFill>
                  <a:srgbClr val="0070C0"/>
                </a:solidFill>
              </a:rPr>
              <a:t>1</a:t>
            </a:r>
          </a:p>
        </p:txBody>
      </p:sp>
      <p:sp>
        <p:nvSpPr>
          <p:cNvPr id="176" name="TextBox 175"/>
          <p:cNvSpPr txBox="1"/>
          <p:nvPr/>
        </p:nvSpPr>
        <p:spPr>
          <a:xfrm>
            <a:off x="5707350" y="1884330"/>
            <a:ext cx="357118" cy="307777"/>
          </a:xfrm>
          <a:prstGeom prst="rect">
            <a:avLst/>
          </a:prstGeom>
          <a:noFill/>
        </p:spPr>
        <p:txBody>
          <a:bodyPr wrap="square" rtlCol="0">
            <a:spAutoFit/>
          </a:bodyPr>
          <a:lstStyle/>
          <a:p>
            <a:r>
              <a:rPr lang="en-US" dirty="0">
                <a:solidFill>
                  <a:srgbClr val="0070C0"/>
                </a:solidFill>
              </a:rPr>
              <a:t>2</a:t>
            </a:r>
          </a:p>
        </p:txBody>
      </p:sp>
      <p:pic>
        <p:nvPicPr>
          <p:cNvPr id="4" name="Picture 3"/>
          <p:cNvPicPr>
            <a:picLocks noChangeAspect="1"/>
          </p:cNvPicPr>
          <p:nvPr/>
        </p:nvPicPr>
        <p:blipFill>
          <a:blip r:embed="rId3"/>
          <a:stretch>
            <a:fillRect/>
          </a:stretch>
        </p:blipFill>
        <p:spPr>
          <a:xfrm>
            <a:off x="3840361" y="1963478"/>
            <a:ext cx="1532165" cy="1743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276"/>
                                        </p:tgtEl>
                                        <p:attrNameLst>
                                          <p:attrName>style.visibility</p:attrName>
                                        </p:attrNameLst>
                                      </p:cBhvr>
                                      <p:to>
                                        <p:strVal val="visible"/>
                                      </p:to>
                                    </p:set>
                                    <p:anim calcmode="lin" valueType="num">
                                      <p:cBhvr>
                                        <p:cTn id="7" dur="1000" fill="hold"/>
                                        <p:tgtEl>
                                          <p:spTgt spid="3276"/>
                                        </p:tgtEl>
                                        <p:attrNameLst>
                                          <p:attrName>ppt_w</p:attrName>
                                        </p:attrNameLst>
                                      </p:cBhvr>
                                      <p:tavLst>
                                        <p:tav tm="0">
                                          <p:val>
                                            <p:fltVal val="0"/>
                                          </p:val>
                                        </p:tav>
                                        <p:tav tm="100000">
                                          <p:val>
                                            <p:strVal val="#ppt_w"/>
                                          </p:val>
                                        </p:tav>
                                      </p:tavLst>
                                    </p:anim>
                                    <p:anim calcmode="lin" valueType="num">
                                      <p:cBhvr>
                                        <p:cTn id="8" dur="1000" fill="hold"/>
                                        <p:tgtEl>
                                          <p:spTgt spid="3276"/>
                                        </p:tgtEl>
                                        <p:attrNameLst>
                                          <p:attrName>ppt_h</p:attrName>
                                        </p:attrNameLst>
                                      </p:cBhvr>
                                      <p:tavLst>
                                        <p:tav tm="0">
                                          <p:val>
                                            <p:fltVal val="0"/>
                                          </p:val>
                                        </p:tav>
                                        <p:tav tm="100000">
                                          <p:val>
                                            <p:strVal val="#ppt_h"/>
                                          </p:val>
                                        </p:tav>
                                      </p:tavLst>
                                    </p:anim>
                                    <p:anim calcmode="lin" valueType="num">
                                      <p:cBhvr>
                                        <p:cTn id="9" dur="1000" fill="hold"/>
                                        <p:tgtEl>
                                          <p:spTgt spid="3276"/>
                                        </p:tgtEl>
                                        <p:attrNameLst>
                                          <p:attrName>style.rotation</p:attrName>
                                        </p:attrNameLst>
                                      </p:cBhvr>
                                      <p:tavLst>
                                        <p:tav tm="0">
                                          <p:val>
                                            <p:fltVal val="90"/>
                                          </p:val>
                                        </p:tav>
                                        <p:tav tm="100000">
                                          <p:val>
                                            <p:fltVal val="0"/>
                                          </p:val>
                                        </p:tav>
                                      </p:tavLst>
                                    </p:anim>
                                    <p:animEffect transition="in" filter="fade">
                                      <p:cBhvr>
                                        <p:cTn id="10" dur="1000"/>
                                        <p:tgtEl>
                                          <p:spTgt spid="327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282"/>
                                        </p:tgtEl>
                                        <p:attrNameLst>
                                          <p:attrName>style.visibility</p:attrName>
                                        </p:attrNameLst>
                                      </p:cBhvr>
                                      <p:to>
                                        <p:strVal val="visible"/>
                                      </p:to>
                                    </p:set>
                                    <p:animEffect transition="in" filter="fade">
                                      <p:cBhvr>
                                        <p:cTn id="15" dur="1000"/>
                                        <p:tgtEl>
                                          <p:spTgt spid="3282"/>
                                        </p:tgtEl>
                                      </p:cBhvr>
                                    </p:animEffect>
                                    <p:anim calcmode="lin" valueType="num">
                                      <p:cBhvr>
                                        <p:cTn id="16" dur="1000" fill="hold"/>
                                        <p:tgtEl>
                                          <p:spTgt spid="3282"/>
                                        </p:tgtEl>
                                        <p:attrNameLst>
                                          <p:attrName>ppt_x</p:attrName>
                                        </p:attrNameLst>
                                      </p:cBhvr>
                                      <p:tavLst>
                                        <p:tav tm="0">
                                          <p:val>
                                            <p:strVal val="#ppt_x"/>
                                          </p:val>
                                        </p:tav>
                                        <p:tav tm="100000">
                                          <p:val>
                                            <p:strVal val="#ppt_x"/>
                                          </p:val>
                                        </p:tav>
                                      </p:tavLst>
                                    </p:anim>
                                    <p:anim calcmode="lin" valueType="num">
                                      <p:cBhvr>
                                        <p:cTn id="17" dur="1000" fill="hold"/>
                                        <p:tgtEl>
                                          <p:spTgt spid="328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278"/>
                                        </p:tgtEl>
                                        <p:attrNameLst>
                                          <p:attrName>style.visibility</p:attrName>
                                        </p:attrNameLst>
                                      </p:cBhvr>
                                      <p:to>
                                        <p:strVal val="visible"/>
                                      </p:to>
                                    </p:set>
                                    <p:animEffect transition="in" filter="fade">
                                      <p:cBhvr>
                                        <p:cTn id="22" dur="1000"/>
                                        <p:tgtEl>
                                          <p:spTgt spid="3278"/>
                                        </p:tgtEl>
                                      </p:cBhvr>
                                    </p:animEffect>
                                    <p:anim calcmode="lin" valueType="num">
                                      <p:cBhvr>
                                        <p:cTn id="23" dur="1000" fill="hold"/>
                                        <p:tgtEl>
                                          <p:spTgt spid="3278"/>
                                        </p:tgtEl>
                                        <p:attrNameLst>
                                          <p:attrName>ppt_x</p:attrName>
                                        </p:attrNameLst>
                                      </p:cBhvr>
                                      <p:tavLst>
                                        <p:tav tm="0">
                                          <p:val>
                                            <p:strVal val="#ppt_x"/>
                                          </p:val>
                                        </p:tav>
                                        <p:tav tm="100000">
                                          <p:val>
                                            <p:strVal val="#ppt_x"/>
                                          </p:val>
                                        </p:tav>
                                      </p:tavLst>
                                    </p:anim>
                                    <p:anim calcmode="lin" valueType="num">
                                      <p:cBhvr>
                                        <p:cTn id="24" dur="1000" fill="hold"/>
                                        <p:tgtEl>
                                          <p:spTgt spid="3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 grpId="0"/>
      <p:bldP spid="3278" grpId="0"/>
      <p:bldP spid="32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grpSp>
        <p:nvGrpSpPr>
          <p:cNvPr id="3267" name="Google Shape;3267;p48"/>
          <p:cNvGrpSpPr/>
          <p:nvPr/>
        </p:nvGrpSpPr>
        <p:grpSpPr>
          <a:xfrm>
            <a:off x="8481309" y="3885816"/>
            <a:ext cx="419207" cy="572738"/>
            <a:chOff x="8543498" y="1890177"/>
            <a:chExt cx="584179" cy="798130"/>
          </a:xfrm>
        </p:grpSpPr>
        <p:sp>
          <p:nvSpPr>
            <p:cNvPr id="3268" name="Google Shape;3268;p4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69" name="Google Shape;3269;p4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70" name="Google Shape;3270;p4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pic>
        <p:nvPicPr>
          <p:cNvPr id="2" name="Picture 1"/>
          <p:cNvPicPr>
            <a:picLocks noChangeAspect="1"/>
          </p:cNvPicPr>
          <p:nvPr/>
        </p:nvPicPr>
        <p:blipFill>
          <a:blip r:embed="rId3"/>
          <a:stretch>
            <a:fillRect/>
          </a:stretch>
        </p:blipFill>
        <p:spPr>
          <a:xfrm>
            <a:off x="307975" y="1447534"/>
            <a:ext cx="2171700" cy="2244688"/>
          </a:xfrm>
          <a:prstGeom prst="rect">
            <a:avLst/>
          </a:prstGeom>
        </p:spPr>
      </p:pic>
      <p:sp>
        <p:nvSpPr>
          <p:cNvPr id="4" name="AutoShape 2" descr="Lượng hóa mục tiêu dạy họ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70C0"/>
              </a:solidFill>
            </a:endParaRPr>
          </a:p>
        </p:txBody>
      </p:sp>
      <p:graphicFrame>
        <p:nvGraphicFramePr>
          <p:cNvPr id="5" name="Diagram 4"/>
          <p:cNvGraphicFramePr/>
          <p:nvPr>
            <p:extLst>
              <p:ext uri="{D42A27DB-BD31-4B8C-83A1-F6EECF244321}">
                <p14:modId xmlns:p14="http://schemas.microsoft.com/office/powerpoint/2010/main" val="74782730"/>
              </p:ext>
            </p:extLst>
          </p:nvPr>
        </p:nvGraphicFramePr>
        <p:xfrm>
          <a:off x="2706197" y="53787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5"/>
        <p:cNvGrpSpPr/>
        <p:nvPr/>
      </p:nvGrpSpPr>
      <p:grpSpPr>
        <a:xfrm>
          <a:off x="0" y="0"/>
          <a:ext cx="0" cy="0"/>
          <a:chOff x="0" y="0"/>
          <a:chExt cx="0" cy="0"/>
        </a:xfrm>
      </p:grpSpPr>
      <p:sp>
        <p:nvSpPr>
          <p:cNvPr id="3026" name="Google Shape;3026;p45"/>
          <p:cNvSpPr txBox="1">
            <a:spLocks noGrp="1"/>
          </p:cNvSpPr>
          <p:nvPr>
            <p:ph type="title"/>
          </p:nvPr>
        </p:nvSpPr>
        <p:spPr>
          <a:xfrm>
            <a:off x="0" y="274700"/>
            <a:ext cx="10129284" cy="19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FF0000"/>
                </a:solidFill>
              </a:rPr>
              <a:t>1. TRAO ĐỔI CHẤT VÀ CHUYỂN HÓA NĂNG LƯỢNG</a:t>
            </a:r>
            <a:endParaRPr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26"/>
                                        </p:tgtEl>
                                        <p:attrNameLst>
                                          <p:attrName>style.visibility</p:attrName>
                                        </p:attrNameLst>
                                      </p:cBhvr>
                                      <p:to>
                                        <p:strVal val="visible"/>
                                      </p:to>
                                    </p:set>
                                    <p:anim calcmode="lin" valueType="num">
                                      <p:cBhvr>
                                        <p:cTn id="7" dur="1000" fill="hold"/>
                                        <p:tgtEl>
                                          <p:spTgt spid="3026"/>
                                        </p:tgtEl>
                                        <p:attrNameLst>
                                          <p:attrName>ppt_w</p:attrName>
                                        </p:attrNameLst>
                                      </p:cBhvr>
                                      <p:tavLst>
                                        <p:tav tm="0">
                                          <p:val>
                                            <p:fltVal val="0"/>
                                          </p:val>
                                        </p:tav>
                                        <p:tav tm="100000">
                                          <p:val>
                                            <p:strVal val="#ppt_w"/>
                                          </p:val>
                                        </p:tav>
                                      </p:tavLst>
                                    </p:anim>
                                    <p:anim calcmode="lin" valueType="num">
                                      <p:cBhvr>
                                        <p:cTn id="8" dur="1000" fill="hold"/>
                                        <p:tgtEl>
                                          <p:spTgt spid="3026"/>
                                        </p:tgtEl>
                                        <p:attrNameLst>
                                          <p:attrName>ppt_h</p:attrName>
                                        </p:attrNameLst>
                                      </p:cBhvr>
                                      <p:tavLst>
                                        <p:tav tm="0">
                                          <p:val>
                                            <p:fltVal val="0"/>
                                          </p:val>
                                        </p:tav>
                                        <p:tav tm="100000">
                                          <p:val>
                                            <p:strVal val="#ppt_h"/>
                                          </p:val>
                                        </p:tav>
                                      </p:tavLst>
                                    </p:anim>
                                    <p:anim calcmode="lin" valueType="num">
                                      <p:cBhvr>
                                        <p:cTn id="9" dur="1000" fill="hold"/>
                                        <p:tgtEl>
                                          <p:spTgt spid="3026"/>
                                        </p:tgtEl>
                                        <p:attrNameLst>
                                          <p:attrName>style.rotation</p:attrName>
                                        </p:attrNameLst>
                                      </p:cBhvr>
                                      <p:tavLst>
                                        <p:tav tm="0">
                                          <p:val>
                                            <p:fltVal val="90"/>
                                          </p:val>
                                        </p:tav>
                                        <p:tav tm="100000">
                                          <p:val>
                                            <p:fltVal val="0"/>
                                          </p:val>
                                        </p:tav>
                                      </p:tavLst>
                                    </p:anim>
                                    <p:animEffect transition="in" filter="fade">
                                      <p:cBhvr>
                                        <p:cTn id="10" dur="1000"/>
                                        <p:tgtEl>
                                          <p:spTgt spid="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60CE37-1E50-410E-89EA-98A57D3F24F3}"/>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DE73691-50B6-4FCC-8349-F78A8CD02902}"/>
              </a:ext>
            </a:extLst>
          </p:cNvPr>
          <p:cNvPicPr>
            <a:picLocks noChangeAspect="1"/>
          </p:cNvPicPr>
          <p:nvPr/>
        </p:nvPicPr>
        <p:blipFill>
          <a:blip r:embed="rId2"/>
          <a:stretch>
            <a:fillRect/>
          </a:stretch>
        </p:blipFill>
        <p:spPr>
          <a:xfrm>
            <a:off x="841016" y="243462"/>
            <a:ext cx="6568826" cy="4013741"/>
          </a:xfrm>
          <a:prstGeom prst="rect">
            <a:avLst/>
          </a:prstGeom>
        </p:spPr>
      </p:pic>
      <p:sp>
        <p:nvSpPr>
          <p:cNvPr id="5" name="Rectangle 4">
            <a:extLst>
              <a:ext uri="{FF2B5EF4-FFF2-40B4-BE49-F238E27FC236}">
                <a16:creationId xmlns:a16="http://schemas.microsoft.com/office/drawing/2014/main" id="{F88C7196-44CF-4118-A86E-73A01AEBF191}"/>
              </a:ext>
            </a:extLst>
          </p:cNvPr>
          <p:cNvSpPr/>
          <p:nvPr/>
        </p:nvSpPr>
        <p:spPr>
          <a:xfrm>
            <a:off x="63795" y="4376818"/>
            <a:ext cx="9147660" cy="461665"/>
          </a:xfrm>
          <a:prstGeom prst="rect">
            <a:avLst/>
          </a:prstGeom>
        </p:spPr>
        <p:txBody>
          <a:bodyPr wrap="square">
            <a:spAutoFit/>
          </a:bodyPr>
          <a:lstStyle/>
          <a:p>
            <a:r>
              <a:rPr lang="vi-VN" sz="2400" b="1" i="1" dirty="0">
                <a:solidFill>
                  <a:schemeClr val="tx1"/>
                </a:solidFill>
                <a:latin typeface="+mj-lt"/>
              </a:rPr>
              <a:t>Sơ đồ mô tả quá trình trao đổi chất và chuyển hoá năng lượng ở người</a:t>
            </a:r>
            <a:endParaRPr lang="en-US" sz="2400" b="1" dirty="0">
              <a:solidFill>
                <a:schemeClr val="tx1"/>
              </a:solidFill>
              <a:latin typeface="+mj-lt"/>
            </a:endParaRPr>
          </a:p>
        </p:txBody>
      </p:sp>
    </p:spTree>
    <p:extLst>
      <p:ext uri="{BB962C8B-B14F-4D97-AF65-F5344CB8AC3E}">
        <p14:creationId xmlns:p14="http://schemas.microsoft.com/office/powerpoint/2010/main" val="3213687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sp>
        <p:nvSpPr>
          <p:cNvPr id="3229" name="Google Shape;3229;p48"/>
          <p:cNvSpPr txBox="1">
            <a:spLocks noGrp="1"/>
          </p:cNvSpPr>
          <p:nvPr>
            <p:ph type="title"/>
          </p:nvPr>
        </p:nvSpPr>
        <p:spPr>
          <a:xfrm>
            <a:off x="4058721" y="2128418"/>
            <a:ext cx="4743475" cy="573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0070C0"/>
                </a:solidFill>
              </a:rPr>
              <a:t>Q</a:t>
            </a:r>
            <a:r>
              <a:rPr lang="en-US" dirty="0">
                <a:solidFill>
                  <a:srgbClr val="0070C0"/>
                </a:solidFill>
              </a:rPr>
              <a:t>u</a:t>
            </a:r>
            <a:r>
              <a:rPr lang="en" dirty="0">
                <a:solidFill>
                  <a:srgbClr val="0070C0"/>
                </a:solidFill>
              </a:rPr>
              <a:t>an sát hình và hoàn thành phiếu học tập theo nhóm đôi</a:t>
            </a:r>
            <a:endParaRPr dirty="0">
              <a:solidFill>
                <a:srgbClr val="0070C0"/>
              </a:solidFill>
            </a:endParaRPr>
          </a:p>
        </p:txBody>
      </p:sp>
      <p:grpSp>
        <p:nvGrpSpPr>
          <p:cNvPr id="3267" name="Google Shape;3267;p48"/>
          <p:cNvGrpSpPr/>
          <p:nvPr/>
        </p:nvGrpSpPr>
        <p:grpSpPr>
          <a:xfrm>
            <a:off x="8481309" y="3885816"/>
            <a:ext cx="419207" cy="572738"/>
            <a:chOff x="8543498" y="1890177"/>
            <a:chExt cx="584179" cy="798130"/>
          </a:xfrm>
        </p:grpSpPr>
        <p:sp>
          <p:nvSpPr>
            <p:cNvPr id="3268" name="Google Shape;3268;p48"/>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69" name="Google Shape;3269;p48"/>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270" name="Google Shape;3270;p48"/>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pic>
        <p:nvPicPr>
          <p:cNvPr id="3" name="Picture 2"/>
          <p:cNvPicPr>
            <a:picLocks noChangeAspect="1"/>
          </p:cNvPicPr>
          <p:nvPr/>
        </p:nvPicPr>
        <p:blipFill>
          <a:blip r:embed="rId3"/>
          <a:stretch>
            <a:fillRect/>
          </a:stretch>
        </p:blipFill>
        <p:spPr>
          <a:xfrm>
            <a:off x="290623" y="850605"/>
            <a:ext cx="3181350" cy="3537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29"/>
                                        </p:tgtEl>
                                        <p:attrNameLst>
                                          <p:attrName>style.visibility</p:attrName>
                                        </p:attrNameLst>
                                      </p:cBhvr>
                                      <p:to>
                                        <p:strVal val="visible"/>
                                      </p:to>
                                    </p:set>
                                    <p:animEffect transition="in" filter="fade">
                                      <p:cBhvr>
                                        <p:cTn id="7" dur="1000"/>
                                        <p:tgtEl>
                                          <p:spTgt spid="3229"/>
                                        </p:tgtEl>
                                      </p:cBhvr>
                                    </p:animEffect>
                                    <p:anim calcmode="lin" valueType="num">
                                      <p:cBhvr>
                                        <p:cTn id="8" dur="1000" fill="hold"/>
                                        <p:tgtEl>
                                          <p:spTgt spid="3229"/>
                                        </p:tgtEl>
                                        <p:attrNameLst>
                                          <p:attrName>ppt_x</p:attrName>
                                        </p:attrNameLst>
                                      </p:cBhvr>
                                      <p:tavLst>
                                        <p:tav tm="0">
                                          <p:val>
                                            <p:strVal val="#ppt_x"/>
                                          </p:val>
                                        </p:tav>
                                        <p:tav tm="100000">
                                          <p:val>
                                            <p:strVal val="#ppt_x"/>
                                          </p:val>
                                        </p:tav>
                                      </p:tavLst>
                                    </p:anim>
                                    <p:anim calcmode="lin" valueType="num">
                                      <p:cBhvr>
                                        <p:cTn id="9" dur="1000" fill="hold"/>
                                        <p:tgtEl>
                                          <p:spTgt spid="3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57" y="-85183"/>
            <a:ext cx="7704000" cy="572700"/>
          </a:xfrm>
        </p:spPr>
        <p:txBody>
          <a:bodyPr/>
          <a:lstStyle/>
          <a:p>
            <a:r>
              <a:rPr lang="vi-VN"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Phiếu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797567" y="511132"/>
            <a:ext cx="6387601" cy="4295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chemeClr val="tx1"/>
              </a:solidFill>
            </a:endParaRPr>
          </a:p>
          <a:p>
            <a:pPr algn="just"/>
            <a:r>
              <a:rPr lang="en-US" sz="2000" dirty="0" err="1">
                <a:solidFill>
                  <a:schemeClr val="tx1"/>
                </a:solidFill>
              </a:rPr>
              <a:t>Lớp</a:t>
            </a:r>
            <a:r>
              <a:rPr lang="en-US" sz="2000" dirty="0">
                <a:solidFill>
                  <a:schemeClr val="tx1"/>
                </a:solidFill>
              </a:rPr>
              <a:t>: </a:t>
            </a:r>
            <a:r>
              <a:rPr lang="vi-VN" sz="2000" dirty="0">
                <a:solidFill>
                  <a:schemeClr val="tx1"/>
                </a:solidFill>
              </a:rPr>
              <a:t>... </a:t>
            </a:r>
            <a:r>
              <a:rPr lang="en-US" sz="2000" dirty="0" err="1">
                <a:solidFill>
                  <a:schemeClr val="tx1"/>
                </a:solidFill>
              </a:rPr>
              <a:t>Nhóm</a:t>
            </a:r>
            <a:r>
              <a:rPr lang="en-US" sz="2000" dirty="0">
                <a:solidFill>
                  <a:schemeClr val="tx1"/>
                </a:solidFill>
              </a:rPr>
              <a:t>: ……</a:t>
            </a:r>
            <a:r>
              <a:rPr lang="vi-VN" sz="2000" dirty="0">
                <a:solidFill>
                  <a:schemeClr val="tx1"/>
                </a:solidFill>
              </a:rPr>
              <a:t>........................................................</a:t>
            </a:r>
          </a:p>
          <a:p>
            <a:pPr algn="just"/>
            <a:r>
              <a:rPr lang="vi-VN" sz="1600" b="1" dirty="0">
                <a:solidFill>
                  <a:schemeClr val="tx1"/>
                </a:solidFill>
              </a:rPr>
              <a:t>Yêu cầu: Quan sát hình bên trả lời câu hỏi sau:</a:t>
            </a:r>
            <a:endParaRPr lang="en-US" sz="1600" b="1" dirty="0">
              <a:solidFill>
                <a:schemeClr val="tx1"/>
              </a:solidFill>
            </a:endParaRPr>
          </a:p>
          <a:p>
            <a:r>
              <a:rPr lang="en-US" dirty="0">
                <a:solidFill>
                  <a:schemeClr val="tx1"/>
                </a:solidFill>
              </a:rPr>
              <a:t>H1.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lấy</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gì</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môi</a:t>
            </a:r>
            <a:r>
              <a:rPr lang="en-US" dirty="0">
                <a:solidFill>
                  <a:schemeClr val="tx1"/>
                </a:solidFill>
              </a:rPr>
              <a:t> </a:t>
            </a:r>
            <a:r>
              <a:rPr lang="en-US" dirty="0" err="1">
                <a:solidFill>
                  <a:schemeClr val="tx1"/>
                </a:solidFill>
              </a:rPr>
              <a:t>trường</a:t>
            </a:r>
            <a:r>
              <a:rPr lang="vi-VN" dirty="0">
                <a:solidFill>
                  <a:schemeClr val="tx1"/>
                </a:solidFill>
              </a:rPr>
              <a:t>? </a:t>
            </a:r>
            <a:endParaRPr lang="en-US" b="1" dirty="0">
              <a:solidFill>
                <a:schemeClr val="tx1"/>
              </a:solidFill>
            </a:endParaRPr>
          </a:p>
          <a:p>
            <a:r>
              <a:rPr lang="en-US"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 ................</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endParaRPr lang="en-US" b="1" dirty="0">
              <a:solidFill>
                <a:schemeClr val="tx1"/>
              </a:solidFill>
            </a:endParaRPr>
          </a:p>
          <a:p>
            <a:r>
              <a:rPr lang="en-US" dirty="0">
                <a:solidFill>
                  <a:schemeClr val="tx1"/>
                </a:solidFill>
              </a:rPr>
              <a:t>H2.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thải</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gì</a:t>
            </a:r>
            <a:r>
              <a:rPr lang="en-US" dirty="0">
                <a:solidFill>
                  <a:schemeClr val="tx1"/>
                </a:solidFill>
              </a:rPr>
              <a:t> ra </a:t>
            </a:r>
            <a:r>
              <a:rPr lang="en-US" dirty="0" err="1">
                <a:solidFill>
                  <a:schemeClr val="tx1"/>
                </a:solidFill>
              </a:rPr>
              <a:t>khỏi</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H3. </a:t>
            </a:r>
            <a:r>
              <a:rPr lang="en-US" dirty="0" err="1">
                <a:solidFill>
                  <a:schemeClr val="tx1"/>
                </a:solidFill>
              </a:rPr>
              <a:t>Các</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lấy</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môi</a:t>
            </a:r>
            <a:r>
              <a:rPr lang="en-US" dirty="0">
                <a:solidFill>
                  <a:schemeClr val="tx1"/>
                </a:solidFill>
              </a:rPr>
              <a:t> </a:t>
            </a:r>
            <a:r>
              <a:rPr lang="en-US" dirty="0" err="1">
                <a:solidFill>
                  <a:schemeClr val="tx1"/>
                </a:solidFill>
              </a:rPr>
              <a:t>trường</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để</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gì</a:t>
            </a:r>
            <a:r>
              <a:rPr lang="vi-VN" dirty="0">
                <a:solidFill>
                  <a:schemeClr val="tx1"/>
                </a:solidFill>
              </a:rPr>
              <a:t>?</a:t>
            </a:r>
            <a:endParaRPr lang="en-US" b="1" dirty="0">
              <a:solidFill>
                <a:schemeClr val="tx1"/>
              </a:solidFill>
            </a:endParaRPr>
          </a:p>
          <a:p>
            <a:r>
              <a:rPr lang="en-US"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H4</a:t>
            </a:r>
            <a:r>
              <a:rPr lang="vi-VN"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vật</a:t>
            </a:r>
            <a:r>
              <a:rPr lang="en-US" dirty="0">
                <a:solidFill>
                  <a:schemeClr val="tx1"/>
                </a:solidFill>
              </a:rPr>
              <a:t>, </a:t>
            </a:r>
            <a:r>
              <a:rPr lang="en-US" dirty="0" err="1">
                <a:solidFill>
                  <a:schemeClr val="tx1"/>
                </a:solidFill>
              </a:rPr>
              <a:t>xảy</a:t>
            </a:r>
            <a:r>
              <a:rPr lang="en-US" dirty="0">
                <a:solidFill>
                  <a:schemeClr val="tx1"/>
                </a:solidFill>
              </a:rPr>
              <a:t> ra </a:t>
            </a:r>
            <a:r>
              <a:rPr lang="en-US" dirty="0" err="1">
                <a:solidFill>
                  <a:schemeClr val="tx1"/>
                </a:solidFill>
              </a:rPr>
              <a:t>sự</a:t>
            </a:r>
            <a:r>
              <a:rPr lang="en-US" dirty="0">
                <a:solidFill>
                  <a:schemeClr val="tx1"/>
                </a:solidFill>
              </a:rPr>
              <a:t> </a:t>
            </a:r>
            <a:r>
              <a:rPr lang="en-US" dirty="0" err="1">
                <a:solidFill>
                  <a:schemeClr val="tx1"/>
                </a:solidFill>
              </a:rPr>
              <a:t>biến</a:t>
            </a:r>
            <a:r>
              <a:rPr lang="en-US" dirty="0">
                <a:solidFill>
                  <a:schemeClr val="tx1"/>
                </a:solidFill>
              </a:rPr>
              <a:t> </a:t>
            </a:r>
            <a:r>
              <a:rPr lang="en-US" dirty="0" err="1">
                <a:solidFill>
                  <a:schemeClr val="tx1"/>
                </a:solidFill>
              </a:rPr>
              <a:t>đổi</a:t>
            </a:r>
            <a:r>
              <a:rPr lang="en-US" dirty="0">
                <a:solidFill>
                  <a:schemeClr val="tx1"/>
                </a:solidFill>
              </a:rPr>
              <a:t> </a:t>
            </a:r>
            <a:r>
              <a:rPr lang="en-US" dirty="0" err="1">
                <a:solidFill>
                  <a:schemeClr val="tx1"/>
                </a:solidFill>
              </a:rPr>
              <a:t>chuyển</a:t>
            </a:r>
            <a:r>
              <a:rPr lang="en-US" dirty="0">
                <a:solidFill>
                  <a:schemeClr val="tx1"/>
                </a:solidFill>
              </a:rPr>
              <a:t> </a:t>
            </a:r>
            <a:r>
              <a:rPr lang="en-US" dirty="0" err="1">
                <a:solidFill>
                  <a:schemeClr val="tx1"/>
                </a:solidFill>
              </a:rPr>
              <a:t>hoá</a:t>
            </a:r>
            <a:r>
              <a:rPr lang="en-US" dirty="0">
                <a:solidFill>
                  <a:schemeClr val="tx1"/>
                </a:solidFill>
              </a:rPr>
              <a:t> </a:t>
            </a:r>
            <a:r>
              <a:rPr lang="en-US" dirty="0" err="1">
                <a:solidFill>
                  <a:schemeClr val="tx1"/>
                </a:solidFill>
              </a:rPr>
              <a:t>năng</a:t>
            </a:r>
            <a:r>
              <a:rPr lang="en-US" dirty="0">
                <a:solidFill>
                  <a:schemeClr val="tx1"/>
                </a:solidFill>
              </a:rPr>
              <a:t> </a:t>
            </a:r>
            <a:r>
              <a:rPr lang="en-US" dirty="0" err="1">
                <a:solidFill>
                  <a:schemeClr val="tx1"/>
                </a:solidFill>
              </a:rPr>
              <a:t>lượng</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dạng</a:t>
            </a:r>
            <a:r>
              <a:rPr lang="en-US" dirty="0">
                <a:solidFill>
                  <a:schemeClr val="tx1"/>
                </a:solidFill>
              </a:rPr>
              <a:t> </a:t>
            </a:r>
            <a:r>
              <a:rPr lang="vi-VN" dirty="0">
                <a:solidFill>
                  <a:schemeClr val="tx1"/>
                </a:solidFill>
              </a:rPr>
              <a:t>..................... thành dạng ................................</a:t>
            </a:r>
            <a:endParaRPr lang="en-US" dirty="0">
              <a:solidFill>
                <a:schemeClr val="tx1"/>
              </a:solidFill>
            </a:endParaRPr>
          </a:p>
          <a:p>
            <a:r>
              <a:rPr lang="vi-VN" dirty="0">
                <a:solidFill>
                  <a:schemeClr val="tx1"/>
                </a:solidFill>
              </a:rPr>
              <a:t> </a:t>
            </a:r>
            <a:endParaRPr lang="en-US" dirty="0">
              <a:solidFill>
                <a:schemeClr val="tx1"/>
              </a:solidFill>
            </a:endParaRPr>
          </a:p>
          <a:p>
            <a:pPr algn="just"/>
            <a:endParaRPr lang="en-US" sz="2000" dirty="0">
              <a:solidFill>
                <a:srgbClr val="0070C0"/>
              </a:solidFill>
            </a:endParaRPr>
          </a:p>
        </p:txBody>
      </p:sp>
      <p:pic>
        <p:nvPicPr>
          <p:cNvPr id="4" name="Picture 3">
            <a:extLst>
              <a:ext uri="{FF2B5EF4-FFF2-40B4-BE49-F238E27FC236}">
                <a16:creationId xmlns:a16="http://schemas.microsoft.com/office/drawing/2014/main" id="{24ADBFBE-B67E-40CF-905F-E8E976588136}"/>
              </a:ext>
            </a:extLst>
          </p:cNvPr>
          <p:cNvPicPr>
            <a:picLocks noChangeAspect="1"/>
          </p:cNvPicPr>
          <p:nvPr/>
        </p:nvPicPr>
        <p:blipFill>
          <a:blip r:embed="rId2"/>
          <a:stretch>
            <a:fillRect/>
          </a:stretch>
        </p:blipFill>
        <p:spPr>
          <a:xfrm>
            <a:off x="304437" y="423944"/>
            <a:ext cx="2435902" cy="4427955"/>
          </a:xfrm>
          <a:prstGeom prst="rect">
            <a:avLst/>
          </a:prstGeom>
        </p:spPr>
      </p:pic>
    </p:spTree>
    <p:extLst>
      <p:ext uri="{BB962C8B-B14F-4D97-AF65-F5344CB8AC3E}">
        <p14:creationId xmlns:p14="http://schemas.microsoft.com/office/powerpoint/2010/main" val="246789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0"/>
        <p:cNvGrpSpPr/>
        <p:nvPr/>
      </p:nvGrpSpPr>
      <p:grpSpPr>
        <a:xfrm>
          <a:off x="0" y="0"/>
          <a:ext cx="0" cy="0"/>
          <a:chOff x="0" y="0"/>
          <a:chExt cx="0" cy="0"/>
        </a:xfrm>
      </p:grpSpPr>
      <p:sp>
        <p:nvSpPr>
          <p:cNvPr id="3451" name="Google Shape;3451;p50"/>
          <p:cNvSpPr txBox="1">
            <a:spLocks noGrp="1"/>
          </p:cNvSpPr>
          <p:nvPr>
            <p:ph type="title"/>
          </p:nvPr>
        </p:nvSpPr>
        <p:spPr>
          <a:xfrm>
            <a:off x="210354" y="-127343"/>
            <a:ext cx="5542521" cy="128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0070C0"/>
                </a:solidFill>
              </a:rPr>
              <a:t>Cặp đôi hoàn hảo</a:t>
            </a:r>
            <a:endParaRPr dirty="0">
              <a:solidFill>
                <a:srgbClr val="0070C0"/>
              </a:solidFill>
            </a:endParaRPr>
          </a:p>
        </p:txBody>
      </p:sp>
      <p:sp>
        <p:nvSpPr>
          <p:cNvPr id="3" name="Cloud 2"/>
          <p:cNvSpPr/>
          <p:nvPr/>
        </p:nvSpPr>
        <p:spPr>
          <a:xfrm>
            <a:off x="0" y="819008"/>
            <a:ext cx="5439423" cy="41328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70C0"/>
                </a:solidFill>
              </a:rPr>
              <a:t>- 3 </a:t>
            </a:r>
            <a:r>
              <a:rPr lang="en-US" sz="1800" dirty="0" err="1">
                <a:solidFill>
                  <a:srgbClr val="0070C0"/>
                </a:solidFill>
              </a:rPr>
              <a:t>cặp</a:t>
            </a:r>
            <a:r>
              <a:rPr lang="en-US" sz="1800" dirty="0">
                <a:solidFill>
                  <a:srgbClr val="0070C0"/>
                </a:solidFill>
              </a:rPr>
              <a:t> </a:t>
            </a:r>
            <a:r>
              <a:rPr lang="en-US" sz="1800" dirty="0" err="1">
                <a:solidFill>
                  <a:srgbClr val="0070C0"/>
                </a:solidFill>
              </a:rPr>
              <a:t>đôi</a:t>
            </a:r>
            <a:r>
              <a:rPr lang="en-US" sz="1800" dirty="0">
                <a:solidFill>
                  <a:srgbClr val="0070C0"/>
                </a:solidFill>
              </a:rPr>
              <a:t> </a:t>
            </a:r>
            <a:r>
              <a:rPr lang="en-US" sz="1800" dirty="0" err="1">
                <a:solidFill>
                  <a:srgbClr val="0070C0"/>
                </a:solidFill>
              </a:rPr>
              <a:t>có</a:t>
            </a:r>
            <a:r>
              <a:rPr lang="en-US" sz="1800" dirty="0">
                <a:solidFill>
                  <a:srgbClr val="0070C0"/>
                </a:solidFill>
              </a:rPr>
              <a:t> </a:t>
            </a:r>
            <a:r>
              <a:rPr lang="en-US" sz="1800" dirty="0" err="1">
                <a:solidFill>
                  <a:srgbClr val="0070C0"/>
                </a:solidFill>
              </a:rPr>
              <a:t>câu</a:t>
            </a:r>
            <a:r>
              <a:rPr lang="en-US" sz="1800" dirty="0">
                <a:solidFill>
                  <a:srgbClr val="0070C0"/>
                </a:solidFill>
              </a:rPr>
              <a:t> </a:t>
            </a:r>
            <a:r>
              <a:rPr lang="en-US" sz="1800" dirty="0" err="1">
                <a:solidFill>
                  <a:srgbClr val="0070C0"/>
                </a:solidFill>
              </a:rPr>
              <a:t>trả</a:t>
            </a:r>
            <a:r>
              <a:rPr lang="en-US" sz="1800" dirty="0">
                <a:solidFill>
                  <a:srgbClr val="0070C0"/>
                </a:solidFill>
              </a:rPr>
              <a:t> </a:t>
            </a:r>
            <a:r>
              <a:rPr lang="en-US" sz="1800" dirty="0" err="1">
                <a:solidFill>
                  <a:srgbClr val="0070C0"/>
                </a:solidFill>
              </a:rPr>
              <a:t>lời</a:t>
            </a:r>
            <a:r>
              <a:rPr lang="en-US" sz="1800" dirty="0">
                <a:solidFill>
                  <a:srgbClr val="0070C0"/>
                </a:solidFill>
              </a:rPr>
              <a:t> </a:t>
            </a:r>
            <a:r>
              <a:rPr lang="en-US" sz="1800" dirty="0" err="1">
                <a:solidFill>
                  <a:srgbClr val="0070C0"/>
                </a:solidFill>
              </a:rPr>
              <a:t>nhanh</a:t>
            </a:r>
            <a:r>
              <a:rPr lang="en-US" sz="1800" dirty="0">
                <a:solidFill>
                  <a:srgbClr val="0070C0"/>
                </a:solidFill>
              </a:rPr>
              <a:t> </a:t>
            </a:r>
            <a:r>
              <a:rPr lang="en-US" sz="1800" dirty="0" err="1">
                <a:solidFill>
                  <a:srgbClr val="0070C0"/>
                </a:solidFill>
              </a:rPr>
              <a:t>nhất</a:t>
            </a:r>
            <a:r>
              <a:rPr lang="en-US" sz="1800" dirty="0">
                <a:solidFill>
                  <a:srgbClr val="0070C0"/>
                </a:solidFill>
              </a:rPr>
              <a:t> </a:t>
            </a:r>
            <a:r>
              <a:rPr lang="en-US" sz="1800" dirty="0" err="1">
                <a:solidFill>
                  <a:srgbClr val="0070C0"/>
                </a:solidFill>
              </a:rPr>
              <a:t>sẽ</a:t>
            </a:r>
            <a:r>
              <a:rPr lang="en-US" sz="1800" dirty="0">
                <a:solidFill>
                  <a:srgbClr val="0070C0"/>
                </a:solidFill>
              </a:rPr>
              <a:t> </a:t>
            </a:r>
            <a:r>
              <a:rPr lang="en-US" sz="1800" dirty="0" err="1">
                <a:solidFill>
                  <a:srgbClr val="0070C0"/>
                </a:solidFill>
              </a:rPr>
              <a:t>chạy</a:t>
            </a:r>
            <a:r>
              <a:rPr lang="en-US" sz="1800" dirty="0">
                <a:solidFill>
                  <a:srgbClr val="0070C0"/>
                </a:solidFill>
              </a:rPr>
              <a:t> </a:t>
            </a:r>
            <a:r>
              <a:rPr lang="en-US" sz="1800" dirty="0" err="1">
                <a:solidFill>
                  <a:srgbClr val="0070C0"/>
                </a:solidFill>
              </a:rPr>
              <a:t>nhanh</a:t>
            </a:r>
            <a:r>
              <a:rPr lang="en-US" sz="1800" dirty="0">
                <a:solidFill>
                  <a:srgbClr val="0070C0"/>
                </a:solidFill>
              </a:rPr>
              <a:t> </a:t>
            </a:r>
            <a:r>
              <a:rPr lang="en-US" sz="1800" dirty="0" err="1">
                <a:solidFill>
                  <a:srgbClr val="0070C0"/>
                </a:solidFill>
              </a:rPr>
              <a:t>lên</a:t>
            </a:r>
            <a:r>
              <a:rPr lang="en-US" sz="1800" dirty="0">
                <a:solidFill>
                  <a:srgbClr val="0070C0"/>
                </a:solidFill>
              </a:rPr>
              <a:t> </a:t>
            </a:r>
            <a:r>
              <a:rPr lang="en-US" sz="1800" dirty="0" err="1">
                <a:solidFill>
                  <a:srgbClr val="0070C0"/>
                </a:solidFill>
              </a:rPr>
              <a:t>bục</a:t>
            </a:r>
            <a:r>
              <a:rPr lang="en-US" sz="1800" dirty="0">
                <a:solidFill>
                  <a:srgbClr val="0070C0"/>
                </a:solidFill>
              </a:rPr>
              <a:t> </a:t>
            </a:r>
            <a:r>
              <a:rPr lang="en-US" sz="1800" dirty="0" err="1">
                <a:solidFill>
                  <a:srgbClr val="0070C0"/>
                </a:solidFill>
              </a:rPr>
              <a:t>giảng</a:t>
            </a:r>
            <a:r>
              <a:rPr lang="en-US" sz="1800" dirty="0">
                <a:solidFill>
                  <a:srgbClr val="0070C0"/>
                </a:solidFill>
              </a:rPr>
              <a:t>.</a:t>
            </a:r>
          </a:p>
          <a:p>
            <a:pPr algn="just"/>
            <a:r>
              <a:rPr lang="en-US" sz="1800" dirty="0">
                <a:solidFill>
                  <a:srgbClr val="0070C0"/>
                </a:solidFill>
              </a:rPr>
              <a:t>- </a:t>
            </a:r>
            <a:r>
              <a:rPr lang="en-US" sz="1800" dirty="0" err="1">
                <a:solidFill>
                  <a:srgbClr val="0070C0"/>
                </a:solidFill>
              </a:rPr>
              <a:t>Lần</a:t>
            </a:r>
            <a:r>
              <a:rPr lang="en-US" sz="1800" dirty="0">
                <a:solidFill>
                  <a:srgbClr val="0070C0"/>
                </a:solidFill>
              </a:rPr>
              <a:t> </a:t>
            </a:r>
            <a:r>
              <a:rPr lang="en-US" sz="1800" dirty="0" err="1">
                <a:solidFill>
                  <a:srgbClr val="0070C0"/>
                </a:solidFill>
              </a:rPr>
              <a:t>lượt</a:t>
            </a:r>
            <a:r>
              <a:rPr lang="en-US" sz="1800" dirty="0">
                <a:solidFill>
                  <a:srgbClr val="0070C0"/>
                </a:solidFill>
              </a:rPr>
              <a:t> </a:t>
            </a:r>
            <a:r>
              <a:rPr lang="en-US" sz="1800" dirty="0" err="1">
                <a:solidFill>
                  <a:srgbClr val="0070C0"/>
                </a:solidFill>
              </a:rPr>
              <a:t>trình</a:t>
            </a:r>
            <a:r>
              <a:rPr lang="en-US" sz="1800" dirty="0">
                <a:solidFill>
                  <a:srgbClr val="0070C0"/>
                </a:solidFill>
              </a:rPr>
              <a:t> </a:t>
            </a:r>
            <a:r>
              <a:rPr lang="en-US" sz="1800" dirty="0" err="1">
                <a:solidFill>
                  <a:srgbClr val="0070C0"/>
                </a:solidFill>
              </a:rPr>
              <a:t>bày</a:t>
            </a:r>
            <a:r>
              <a:rPr lang="en-US" sz="1800" dirty="0">
                <a:solidFill>
                  <a:srgbClr val="0070C0"/>
                </a:solidFill>
              </a:rPr>
              <a:t> </a:t>
            </a:r>
            <a:r>
              <a:rPr lang="en-US" sz="1800" dirty="0" err="1">
                <a:solidFill>
                  <a:srgbClr val="0070C0"/>
                </a:solidFill>
              </a:rPr>
              <a:t>câu</a:t>
            </a:r>
            <a:r>
              <a:rPr lang="en-US" sz="1800" dirty="0">
                <a:solidFill>
                  <a:srgbClr val="0070C0"/>
                </a:solidFill>
              </a:rPr>
              <a:t> </a:t>
            </a:r>
            <a:r>
              <a:rPr lang="en-US" sz="1800" dirty="0" err="1">
                <a:solidFill>
                  <a:srgbClr val="0070C0"/>
                </a:solidFill>
              </a:rPr>
              <a:t>trả</a:t>
            </a:r>
            <a:r>
              <a:rPr lang="en-US" sz="1800" dirty="0">
                <a:solidFill>
                  <a:srgbClr val="0070C0"/>
                </a:solidFill>
              </a:rPr>
              <a:t> </a:t>
            </a:r>
            <a:r>
              <a:rPr lang="en-US" sz="1800" dirty="0" err="1">
                <a:solidFill>
                  <a:srgbClr val="0070C0"/>
                </a:solidFill>
              </a:rPr>
              <a:t>lời</a:t>
            </a:r>
            <a:r>
              <a:rPr lang="en-US" sz="1800" dirty="0">
                <a:solidFill>
                  <a:srgbClr val="0070C0"/>
                </a:solidFill>
              </a:rPr>
              <a:t> </a:t>
            </a:r>
            <a:r>
              <a:rPr lang="en-US" sz="1800" dirty="0" err="1">
                <a:solidFill>
                  <a:srgbClr val="0070C0"/>
                </a:solidFill>
              </a:rPr>
              <a:t>đã</a:t>
            </a:r>
            <a:r>
              <a:rPr lang="en-US" sz="1800" dirty="0">
                <a:solidFill>
                  <a:srgbClr val="0070C0"/>
                </a:solidFill>
              </a:rPr>
              <a:t> </a:t>
            </a:r>
            <a:r>
              <a:rPr lang="en-US" sz="1800" dirty="0" err="1">
                <a:solidFill>
                  <a:srgbClr val="0070C0"/>
                </a:solidFill>
              </a:rPr>
              <a:t>thống</a:t>
            </a:r>
            <a:r>
              <a:rPr lang="en-US" sz="1800" dirty="0">
                <a:solidFill>
                  <a:srgbClr val="0070C0"/>
                </a:solidFill>
              </a:rPr>
              <a:t> </a:t>
            </a:r>
            <a:r>
              <a:rPr lang="en-US" sz="1800" dirty="0" err="1">
                <a:solidFill>
                  <a:srgbClr val="0070C0"/>
                </a:solidFill>
              </a:rPr>
              <a:t>nhất</a:t>
            </a:r>
            <a:endParaRPr lang="en-US" sz="1800" dirty="0">
              <a:solidFill>
                <a:srgbClr val="0070C0"/>
              </a:solidFill>
            </a:endParaRPr>
          </a:p>
          <a:p>
            <a:pPr algn="just"/>
            <a:r>
              <a:rPr lang="en-US" sz="1800" dirty="0">
                <a:solidFill>
                  <a:srgbClr val="0070C0"/>
                </a:solidFill>
              </a:rPr>
              <a:t>- </a:t>
            </a:r>
            <a:r>
              <a:rPr lang="en-US" sz="1800" dirty="0" err="1">
                <a:solidFill>
                  <a:srgbClr val="0070C0"/>
                </a:solidFill>
              </a:rPr>
              <a:t>Cặp</a:t>
            </a:r>
            <a:r>
              <a:rPr lang="en-US" sz="1800" dirty="0">
                <a:solidFill>
                  <a:srgbClr val="0070C0"/>
                </a:solidFill>
              </a:rPr>
              <a:t> </a:t>
            </a:r>
            <a:r>
              <a:rPr lang="en-US" sz="1800" dirty="0" err="1">
                <a:solidFill>
                  <a:srgbClr val="0070C0"/>
                </a:solidFill>
              </a:rPr>
              <a:t>đôi</a:t>
            </a:r>
            <a:r>
              <a:rPr lang="en-US" sz="1800" dirty="0">
                <a:solidFill>
                  <a:srgbClr val="0070C0"/>
                </a:solidFill>
              </a:rPr>
              <a:t> </a:t>
            </a:r>
            <a:r>
              <a:rPr lang="en-US" sz="1800" dirty="0" err="1">
                <a:solidFill>
                  <a:srgbClr val="0070C0"/>
                </a:solidFill>
              </a:rPr>
              <a:t>nhanh</a:t>
            </a:r>
            <a:r>
              <a:rPr lang="en-US" sz="1800" dirty="0">
                <a:solidFill>
                  <a:srgbClr val="0070C0"/>
                </a:solidFill>
              </a:rPr>
              <a:t> </a:t>
            </a:r>
            <a:r>
              <a:rPr lang="en-US" sz="1800" dirty="0" err="1">
                <a:solidFill>
                  <a:srgbClr val="0070C0"/>
                </a:solidFill>
              </a:rPr>
              <a:t>nhất</a:t>
            </a:r>
            <a:r>
              <a:rPr lang="en-US" sz="1800" dirty="0">
                <a:solidFill>
                  <a:srgbClr val="0070C0"/>
                </a:solidFill>
              </a:rPr>
              <a:t>, </a:t>
            </a:r>
            <a:r>
              <a:rPr lang="en-US" sz="1800" dirty="0" err="1">
                <a:solidFill>
                  <a:srgbClr val="0070C0"/>
                </a:solidFill>
              </a:rPr>
              <a:t>đúng</a:t>
            </a:r>
            <a:r>
              <a:rPr lang="en-US" sz="1800" dirty="0">
                <a:solidFill>
                  <a:srgbClr val="0070C0"/>
                </a:solidFill>
              </a:rPr>
              <a:t> </a:t>
            </a:r>
            <a:r>
              <a:rPr lang="en-US" sz="1800" dirty="0" err="1">
                <a:solidFill>
                  <a:srgbClr val="0070C0"/>
                </a:solidFill>
              </a:rPr>
              <a:t>nhất</a:t>
            </a:r>
            <a:r>
              <a:rPr lang="en-US" sz="1800" dirty="0">
                <a:solidFill>
                  <a:srgbClr val="0070C0"/>
                </a:solidFill>
              </a:rPr>
              <a:t>, </a:t>
            </a:r>
            <a:r>
              <a:rPr lang="en-US" sz="1800" dirty="0" err="1">
                <a:solidFill>
                  <a:srgbClr val="0070C0"/>
                </a:solidFill>
              </a:rPr>
              <a:t>trình</a:t>
            </a:r>
            <a:r>
              <a:rPr lang="en-US" sz="1800" dirty="0">
                <a:solidFill>
                  <a:srgbClr val="0070C0"/>
                </a:solidFill>
              </a:rPr>
              <a:t> </a:t>
            </a:r>
            <a:r>
              <a:rPr lang="en-US" sz="1800" dirty="0" err="1">
                <a:solidFill>
                  <a:srgbClr val="0070C0"/>
                </a:solidFill>
              </a:rPr>
              <a:t>bày</a:t>
            </a:r>
            <a:r>
              <a:rPr lang="en-US" sz="1800" dirty="0">
                <a:solidFill>
                  <a:srgbClr val="0070C0"/>
                </a:solidFill>
              </a:rPr>
              <a:t> hay </a:t>
            </a:r>
            <a:r>
              <a:rPr lang="en-US" sz="1800" dirty="0" err="1">
                <a:solidFill>
                  <a:srgbClr val="0070C0"/>
                </a:solidFill>
              </a:rPr>
              <a:t>nhất</a:t>
            </a:r>
            <a:r>
              <a:rPr lang="en-US" sz="1800" dirty="0">
                <a:solidFill>
                  <a:srgbClr val="0070C0"/>
                </a:solidFill>
              </a:rPr>
              <a:t> </a:t>
            </a:r>
            <a:r>
              <a:rPr lang="en-US" sz="1800" dirty="0" err="1">
                <a:solidFill>
                  <a:srgbClr val="0070C0"/>
                </a:solidFill>
              </a:rPr>
              <a:t>sẽ</a:t>
            </a:r>
            <a:r>
              <a:rPr lang="en-US" sz="1800" dirty="0">
                <a:solidFill>
                  <a:srgbClr val="0070C0"/>
                </a:solidFill>
              </a:rPr>
              <a:t> </a:t>
            </a:r>
            <a:r>
              <a:rPr lang="en-US" sz="1800" dirty="0" err="1">
                <a:solidFill>
                  <a:srgbClr val="0070C0"/>
                </a:solidFill>
              </a:rPr>
              <a:t>trở</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cặp</a:t>
            </a:r>
            <a:r>
              <a:rPr lang="en-US" sz="1800" dirty="0">
                <a:solidFill>
                  <a:srgbClr val="0070C0"/>
                </a:solidFill>
              </a:rPr>
              <a:t> </a:t>
            </a:r>
            <a:r>
              <a:rPr lang="en-US" sz="1800" dirty="0" err="1">
                <a:solidFill>
                  <a:srgbClr val="0070C0"/>
                </a:solidFill>
              </a:rPr>
              <a:t>đôi</a:t>
            </a:r>
            <a:r>
              <a:rPr lang="en-US" sz="1800" dirty="0">
                <a:solidFill>
                  <a:srgbClr val="0070C0"/>
                </a:solidFill>
              </a:rPr>
              <a:t> </a:t>
            </a:r>
            <a:r>
              <a:rPr lang="en-US" sz="1800" dirty="0" err="1">
                <a:solidFill>
                  <a:srgbClr val="0070C0"/>
                </a:solidFill>
              </a:rPr>
              <a:t>hoàn</a:t>
            </a:r>
            <a:r>
              <a:rPr lang="en-US" sz="1800" dirty="0">
                <a:solidFill>
                  <a:srgbClr val="0070C0"/>
                </a:solidFill>
              </a:rPr>
              <a:t> </a:t>
            </a:r>
            <a:r>
              <a:rPr lang="en-US" sz="1800" dirty="0" err="1">
                <a:solidFill>
                  <a:srgbClr val="0070C0"/>
                </a:solidFill>
              </a:rPr>
              <a:t>hảo</a:t>
            </a:r>
            <a:r>
              <a:rPr lang="en-US" sz="1800" dirty="0">
                <a:solidFill>
                  <a:srgbClr val="0070C0"/>
                </a:solidFill>
              </a:rPr>
              <a:t> </a:t>
            </a:r>
            <a:r>
              <a:rPr lang="en-US" sz="1800" dirty="0" err="1">
                <a:solidFill>
                  <a:srgbClr val="0070C0"/>
                </a:solidFill>
              </a:rPr>
              <a:t>và</a:t>
            </a:r>
            <a:r>
              <a:rPr lang="en-US" sz="1800" dirty="0">
                <a:solidFill>
                  <a:srgbClr val="0070C0"/>
                </a:solidFill>
              </a:rPr>
              <a:t> </a:t>
            </a:r>
            <a:r>
              <a:rPr lang="en-US" sz="1800" dirty="0" err="1">
                <a:solidFill>
                  <a:srgbClr val="0070C0"/>
                </a:solidFill>
              </a:rPr>
              <a:t>nhận</a:t>
            </a:r>
            <a:r>
              <a:rPr lang="en-US" sz="1800" dirty="0">
                <a:solidFill>
                  <a:srgbClr val="0070C0"/>
                </a:solidFill>
              </a:rPr>
              <a:t> </a:t>
            </a:r>
            <a:r>
              <a:rPr lang="en-US" sz="1800" dirty="0" err="1">
                <a:solidFill>
                  <a:srgbClr val="0070C0"/>
                </a:solidFill>
              </a:rPr>
              <a:t>được</a:t>
            </a:r>
            <a:r>
              <a:rPr lang="en-US" sz="1800" dirty="0">
                <a:solidFill>
                  <a:srgbClr val="0070C0"/>
                </a:solidFill>
              </a:rPr>
              <a:t> </a:t>
            </a:r>
            <a:r>
              <a:rPr lang="en-US" sz="1800" dirty="0" err="1">
                <a:solidFill>
                  <a:srgbClr val="0070C0"/>
                </a:solidFill>
              </a:rPr>
              <a:t>giải</a:t>
            </a:r>
            <a:r>
              <a:rPr lang="en-US" sz="1800" dirty="0">
                <a:solidFill>
                  <a:srgbClr val="0070C0"/>
                </a:solidFill>
              </a:rPr>
              <a:t> </a:t>
            </a:r>
            <a:r>
              <a:rPr lang="en-US" sz="1800" dirty="0" err="1">
                <a:solidFill>
                  <a:srgbClr val="0070C0"/>
                </a:solidFill>
              </a:rPr>
              <a:t>thưởng</a:t>
            </a:r>
            <a:r>
              <a:rPr lang="en-US" sz="1800" dirty="0">
                <a:solidFill>
                  <a:srgbClr val="0070C0"/>
                </a:solidFill>
              </a:rPr>
              <a:t> </a:t>
            </a:r>
            <a:r>
              <a:rPr lang="en-US" sz="1800" dirty="0" err="1">
                <a:solidFill>
                  <a:srgbClr val="0070C0"/>
                </a:solidFill>
              </a:rPr>
              <a:t>của</a:t>
            </a:r>
            <a:r>
              <a:rPr lang="en-US" sz="1800" dirty="0">
                <a:solidFill>
                  <a:srgbClr val="0070C0"/>
                </a:solidFill>
              </a:rPr>
              <a:t> </a:t>
            </a:r>
            <a:r>
              <a:rPr lang="en-US" sz="1800" dirty="0" err="1">
                <a:solidFill>
                  <a:srgbClr val="0070C0"/>
                </a:solidFill>
              </a:rPr>
              <a:t>cuộc</a:t>
            </a:r>
            <a:r>
              <a:rPr lang="en-US" sz="1800" dirty="0">
                <a:solidFill>
                  <a:srgbClr val="0070C0"/>
                </a:solidFill>
              </a:rPr>
              <a:t> </a:t>
            </a:r>
            <a:r>
              <a:rPr lang="en-US" sz="1800" dirty="0" err="1">
                <a:solidFill>
                  <a:srgbClr val="0070C0"/>
                </a:solidFill>
              </a:rPr>
              <a:t>thi</a:t>
            </a:r>
            <a:r>
              <a:rPr lang="en-US" sz="1800" dirty="0">
                <a:solidFill>
                  <a:srgbClr val="0070C0"/>
                </a:solidFill>
              </a:rPr>
              <a:t> “</a:t>
            </a:r>
            <a:r>
              <a:rPr lang="en-US" sz="1800" dirty="0" err="1">
                <a:solidFill>
                  <a:srgbClr val="0070C0"/>
                </a:solidFill>
              </a:rPr>
              <a:t>Cặp</a:t>
            </a:r>
            <a:r>
              <a:rPr lang="en-US" sz="1800" dirty="0">
                <a:solidFill>
                  <a:srgbClr val="0070C0"/>
                </a:solidFill>
              </a:rPr>
              <a:t> </a:t>
            </a:r>
            <a:r>
              <a:rPr lang="en-US" sz="1800" dirty="0" err="1">
                <a:solidFill>
                  <a:srgbClr val="0070C0"/>
                </a:solidFill>
              </a:rPr>
              <a:t>đôi</a:t>
            </a:r>
            <a:r>
              <a:rPr lang="en-US" sz="1800" dirty="0">
                <a:solidFill>
                  <a:srgbClr val="0070C0"/>
                </a:solidFill>
              </a:rPr>
              <a:t> </a:t>
            </a:r>
            <a:r>
              <a:rPr lang="en-US" sz="1800" dirty="0" err="1">
                <a:solidFill>
                  <a:srgbClr val="0070C0"/>
                </a:solidFill>
              </a:rPr>
              <a:t>hoàn</a:t>
            </a:r>
            <a:r>
              <a:rPr lang="en-US" sz="1800" dirty="0">
                <a:solidFill>
                  <a:srgbClr val="0070C0"/>
                </a:solidFill>
              </a:rPr>
              <a:t> </a:t>
            </a:r>
            <a:r>
              <a:rPr lang="en-US" sz="1800" dirty="0" err="1">
                <a:solidFill>
                  <a:srgbClr val="0070C0"/>
                </a:solidFill>
              </a:rPr>
              <a:t>hảo</a:t>
            </a:r>
            <a:r>
              <a:rPr lang="en-US" sz="1800" dirty="0">
                <a:solidFill>
                  <a:srgbClr val="0070C0"/>
                </a:solidFill>
              </a:rPr>
              <a:t>”</a:t>
            </a:r>
          </a:p>
        </p:txBody>
      </p:sp>
      <p:pic>
        <p:nvPicPr>
          <p:cNvPr id="4" name="Picture 3"/>
          <p:cNvPicPr>
            <a:picLocks noChangeAspect="1"/>
          </p:cNvPicPr>
          <p:nvPr/>
        </p:nvPicPr>
        <p:blipFill>
          <a:blip r:embed="rId3"/>
          <a:stretch>
            <a:fillRect/>
          </a:stretch>
        </p:blipFill>
        <p:spPr>
          <a:xfrm>
            <a:off x="6235907" y="1241447"/>
            <a:ext cx="2582027" cy="3054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51"/>
                                        </p:tgtEl>
                                        <p:attrNameLst>
                                          <p:attrName>style.visibility</p:attrName>
                                        </p:attrNameLst>
                                      </p:cBhvr>
                                      <p:to>
                                        <p:strVal val="visible"/>
                                      </p:to>
                                    </p:set>
                                    <p:animEffect transition="in" filter="randombar(horizontal)">
                                      <p:cBhvr>
                                        <p:cTn id="15" dur="500"/>
                                        <p:tgtEl>
                                          <p:spTgt spid="345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1"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57" y="-85183"/>
            <a:ext cx="7704000" cy="572700"/>
          </a:xfrm>
        </p:spPr>
        <p:txBody>
          <a:bodyPr/>
          <a:lstStyle/>
          <a:p>
            <a:r>
              <a:rPr lang="vi-VN"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Phiếu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797567" y="511132"/>
            <a:ext cx="6387601" cy="4295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chemeClr val="tx1"/>
              </a:solidFill>
            </a:endParaRPr>
          </a:p>
          <a:p>
            <a:pPr algn="just"/>
            <a:r>
              <a:rPr lang="en-US" sz="2000" dirty="0" err="1">
                <a:solidFill>
                  <a:schemeClr val="tx1"/>
                </a:solidFill>
              </a:rPr>
              <a:t>Lớp</a:t>
            </a:r>
            <a:r>
              <a:rPr lang="en-US" sz="2000" dirty="0">
                <a:solidFill>
                  <a:schemeClr val="tx1"/>
                </a:solidFill>
              </a:rPr>
              <a:t>: </a:t>
            </a:r>
            <a:r>
              <a:rPr lang="vi-VN" sz="2000" dirty="0">
                <a:solidFill>
                  <a:schemeClr val="tx1"/>
                </a:solidFill>
              </a:rPr>
              <a:t>... </a:t>
            </a:r>
            <a:r>
              <a:rPr lang="en-US" sz="2000" dirty="0" err="1">
                <a:solidFill>
                  <a:schemeClr val="tx1"/>
                </a:solidFill>
              </a:rPr>
              <a:t>Nhóm</a:t>
            </a:r>
            <a:r>
              <a:rPr lang="en-US" sz="2000" dirty="0">
                <a:solidFill>
                  <a:schemeClr val="tx1"/>
                </a:solidFill>
              </a:rPr>
              <a:t>: ……</a:t>
            </a:r>
            <a:r>
              <a:rPr lang="vi-VN" sz="2000" dirty="0">
                <a:solidFill>
                  <a:schemeClr val="tx1"/>
                </a:solidFill>
              </a:rPr>
              <a:t>........................................................</a:t>
            </a:r>
          </a:p>
          <a:p>
            <a:pPr algn="just"/>
            <a:r>
              <a:rPr lang="vi-VN" sz="1600" b="1" dirty="0">
                <a:solidFill>
                  <a:schemeClr val="tx1"/>
                </a:solidFill>
              </a:rPr>
              <a:t>Yêu cầu: Quan sát hình bên trả lời câu hỏi sau:</a:t>
            </a:r>
            <a:endParaRPr lang="en-US" sz="1600" b="1" dirty="0">
              <a:solidFill>
                <a:schemeClr val="tx1"/>
              </a:solidFill>
            </a:endParaRPr>
          </a:p>
          <a:p>
            <a:r>
              <a:rPr lang="en-US" dirty="0">
                <a:solidFill>
                  <a:schemeClr val="tx1"/>
                </a:solidFill>
              </a:rPr>
              <a:t>H1.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lấy</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gì</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môi</a:t>
            </a:r>
            <a:r>
              <a:rPr lang="en-US" dirty="0">
                <a:solidFill>
                  <a:schemeClr val="tx1"/>
                </a:solidFill>
              </a:rPr>
              <a:t> </a:t>
            </a:r>
            <a:r>
              <a:rPr lang="en-US" dirty="0" err="1">
                <a:solidFill>
                  <a:schemeClr val="tx1"/>
                </a:solidFill>
              </a:rPr>
              <a:t>trường</a:t>
            </a:r>
            <a:r>
              <a:rPr lang="vi-VN" dirty="0">
                <a:solidFill>
                  <a:schemeClr val="tx1"/>
                </a:solidFill>
              </a:rPr>
              <a:t>? </a:t>
            </a:r>
            <a:endParaRPr lang="en-US" b="1" dirty="0">
              <a:solidFill>
                <a:schemeClr val="tx1"/>
              </a:solidFill>
            </a:endParaRPr>
          </a:p>
          <a:p>
            <a:r>
              <a:rPr lang="en-US"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 ................</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endParaRPr lang="en-US" b="1" dirty="0">
              <a:solidFill>
                <a:schemeClr val="tx1"/>
              </a:solidFill>
            </a:endParaRPr>
          </a:p>
          <a:p>
            <a:r>
              <a:rPr lang="en-US" dirty="0">
                <a:solidFill>
                  <a:schemeClr val="tx1"/>
                </a:solidFill>
              </a:rPr>
              <a:t>H2.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thải</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gì</a:t>
            </a:r>
            <a:r>
              <a:rPr lang="en-US" dirty="0">
                <a:solidFill>
                  <a:schemeClr val="tx1"/>
                </a:solidFill>
              </a:rPr>
              <a:t> ra </a:t>
            </a:r>
            <a:r>
              <a:rPr lang="en-US" dirty="0" err="1">
                <a:solidFill>
                  <a:schemeClr val="tx1"/>
                </a:solidFill>
              </a:rPr>
              <a:t>khỏi</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H3. </a:t>
            </a:r>
            <a:r>
              <a:rPr lang="en-US" dirty="0" err="1">
                <a:solidFill>
                  <a:schemeClr val="tx1"/>
                </a:solidFill>
              </a:rPr>
              <a:t>Các</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lấy</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môi</a:t>
            </a:r>
            <a:r>
              <a:rPr lang="en-US" dirty="0">
                <a:solidFill>
                  <a:schemeClr val="tx1"/>
                </a:solidFill>
              </a:rPr>
              <a:t> </a:t>
            </a:r>
            <a:r>
              <a:rPr lang="en-US" dirty="0" err="1">
                <a:solidFill>
                  <a:schemeClr val="tx1"/>
                </a:solidFill>
              </a:rPr>
              <a:t>trường</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để</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gì</a:t>
            </a:r>
            <a:r>
              <a:rPr lang="vi-VN" dirty="0">
                <a:solidFill>
                  <a:schemeClr val="tx1"/>
                </a:solidFill>
              </a:rPr>
              <a:t>?</a:t>
            </a:r>
            <a:endParaRPr lang="en-US" b="1" dirty="0">
              <a:solidFill>
                <a:schemeClr val="tx1"/>
              </a:solidFill>
            </a:endParaRPr>
          </a:p>
          <a:p>
            <a:r>
              <a:rPr lang="en-US" dirty="0">
                <a:solidFill>
                  <a:schemeClr val="tx1"/>
                </a:solidFill>
              </a:rPr>
              <a:t>…………………………………………………………………………………………</a:t>
            </a:r>
            <a:endParaRPr lang="en-US" b="1" dirty="0">
              <a:solidFill>
                <a:schemeClr val="tx1"/>
              </a:solidFill>
            </a:endParaRPr>
          </a:p>
          <a:p>
            <a:r>
              <a:rPr lang="en-US" dirty="0">
                <a:solidFill>
                  <a:schemeClr val="tx1"/>
                </a:solidFill>
              </a:rPr>
              <a:t>……………………………………………………………………………………….</a:t>
            </a:r>
            <a:r>
              <a:rPr lang="vi-VN" dirty="0">
                <a:solidFill>
                  <a:schemeClr val="tx1"/>
                </a:solidFill>
              </a:rPr>
              <a:t>....</a:t>
            </a:r>
            <a:endParaRPr lang="en-US" b="1" dirty="0">
              <a:solidFill>
                <a:schemeClr val="tx1"/>
              </a:solidFill>
            </a:endParaRPr>
          </a:p>
          <a:p>
            <a:r>
              <a:rPr lang="en-US" dirty="0">
                <a:solidFill>
                  <a:schemeClr val="tx1"/>
                </a:solidFill>
              </a:rPr>
              <a:t>H4</a:t>
            </a:r>
            <a:r>
              <a:rPr lang="vi-VN"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vật</a:t>
            </a:r>
            <a:r>
              <a:rPr lang="en-US" dirty="0">
                <a:solidFill>
                  <a:schemeClr val="tx1"/>
                </a:solidFill>
              </a:rPr>
              <a:t>, </a:t>
            </a:r>
            <a:r>
              <a:rPr lang="en-US" dirty="0" err="1">
                <a:solidFill>
                  <a:schemeClr val="tx1"/>
                </a:solidFill>
              </a:rPr>
              <a:t>xảy</a:t>
            </a:r>
            <a:r>
              <a:rPr lang="en-US" dirty="0">
                <a:solidFill>
                  <a:schemeClr val="tx1"/>
                </a:solidFill>
              </a:rPr>
              <a:t> ra </a:t>
            </a:r>
            <a:r>
              <a:rPr lang="en-US" dirty="0" err="1">
                <a:solidFill>
                  <a:schemeClr val="tx1"/>
                </a:solidFill>
              </a:rPr>
              <a:t>sự</a:t>
            </a:r>
            <a:r>
              <a:rPr lang="en-US" dirty="0">
                <a:solidFill>
                  <a:schemeClr val="tx1"/>
                </a:solidFill>
              </a:rPr>
              <a:t> </a:t>
            </a:r>
            <a:r>
              <a:rPr lang="en-US" dirty="0" err="1">
                <a:solidFill>
                  <a:schemeClr val="tx1"/>
                </a:solidFill>
              </a:rPr>
              <a:t>biến</a:t>
            </a:r>
            <a:r>
              <a:rPr lang="en-US" dirty="0">
                <a:solidFill>
                  <a:schemeClr val="tx1"/>
                </a:solidFill>
              </a:rPr>
              <a:t> </a:t>
            </a:r>
            <a:r>
              <a:rPr lang="en-US" dirty="0" err="1">
                <a:solidFill>
                  <a:schemeClr val="tx1"/>
                </a:solidFill>
              </a:rPr>
              <a:t>đổi</a:t>
            </a:r>
            <a:r>
              <a:rPr lang="en-US" dirty="0">
                <a:solidFill>
                  <a:schemeClr val="tx1"/>
                </a:solidFill>
              </a:rPr>
              <a:t> </a:t>
            </a:r>
            <a:r>
              <a:rPr lang="en-US" dirty="0" err="1">
                <a:solidFill>
                  <a:schemeClr val="tx1"/>
                </a:solidFill>
              </a:rPr>
              <a:t>chuyển</a:t>
            </a:r>
            <a:r>
              <a:rPr lang="en-US" dirty="0">
                <a:solidFill>
                  <a:schemeClr val="tx1"/>
                </a:solidFill>
              </a:rPr>
              <a:t> </a:t>
            </a:r>
            <a:r>
              <a:rPr lang="en-US" dirty="0" err="1">
                <a:solidFill>
                  <a:schemeClr val="tx1"/>
                </a:solidFill>
              </a:rPr>
              <a:t>hoá</a:t>
            </a:r>
            <a:r>
              <a:rPr lang="en-US" dirty="0">
                <a:solidFill>
                  <a:schemeClr val="tx1"/>
                </a:solidFill>
              </a:rPr>
              <a:t> </a:t>
            </a:r>
            <a:r>
              <a:rPr lang="en-US" dirty="0" err="1">
                <a:solidFill>
                  <a:schemeClr val="tx1"/>
                </a:solidFill>
              </a:rPr>
              <a:t>năng</a:t>
            </a:r>
            <a:r>
              <a:rPr lang="en-US" dirty="0">
                <a:solidFill>
                  <a:schemeClr val="tx1"/>
                </a:solidFill>
              </a:rPr>
              <a:t> </a:t>
            </a:r>
            <a:r>
              <a:rPr lang="en-US" dirty="0" err="1">
                <a:solidFill>
                  <a:schemeClr val="tx1"/>
                </a:solidFill>
              </a:rPr>
              <a:t>lượng</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dạng</a:t>
            </a:r>
            <a:r>
              <a:rPr lang="en-US" dirty="0">
                <a:solidFill>
                  <a:schemeClr val="tx1"/>
                </a:solidFill>
              </a:rPr>
              <a:t> </a:t>
            </a:r>
            <a:r>
              <a:rPr lang="vi-VN" dirty="0">
                <a:solidFill>
                  <a:schemeClr val="tx1"/>
                </a:solidFill>
              </a:rPr>
              <a:t>..................... thành dạng ................................</a:t>
            </a:r>
            <a:endParaRPr lang="en-US" dirty="0">
              <a:solidFill>
                <a:schemeClr val="tx1"/>
              </a:solidFill>
            </a:endParaRPr>
          </a:p>
          <a:p>
            <a:r>
              <a:rPr lang="vi-VN" dirty="0">
                <a:solidFill>
                  <a:schemeClr val="tx1"/>
                </a:solidFill>
              </a:rPr>
              <a:t> </a:t>
            </a:r>
            <a:endParaRPr lang="en-US" dirty="0">
              <a:solidFill>
                <a:schemeClr val="tx1"/>
              </a:solidFill>
            </a:endParaRPr>
          </a:p>
          <a:p>
            <a:pPr algn="just"/>
            <a:endParaRPr lang="en-US" sz="2000" dirty="0">
              <a:solidFill>
                <a:srgbClr val="0070C0"/>
              </a:solidFill>
            </a:endParaRPr>
          </a:p>
        </p:txBody>
      </p:sp>
      <p:pic>
        <p:nvPicPr>
          <p:cNvPr id="4" name="Picture 3">
            <a:extLst>
              <a:ext uri="{FF2B5EF4-FFF2-40B4-BE49-F238E27FC236}">
                <a16:creationId xmlns:a16="http://schemas.microsoft.com/office/drawing/2014/main" id="{24ADBFBE-B67E-40CF-905F-E8E976588136}"/>
              </a:ext>
            </a:extLst>
          </p:cNvPr>
          <p:cNvPicPr>
            <a:picLocks noChangeAspect="1"/>
          </p:cNvPicPr>
          <p:nvPr/>
        </p:nvPicPr>
        <p:blipFill>
          <a:blip r:embed="rId2"/>
          <a:stretch>
            <a:fillRect/>
          </a:stretch>
        </p:blipFill>
        <p:spPr>
          <a:xfrm>
            <a:off x="304437" y="423944"/>
            <a:ext cx="2435902" cy="4427955"/>
          </a:xfrm>
          <a:prstGeom prst="rect">
            <a:avLst/>
          </a:prstGeom>
        </p:spPr>
      </p:pic>
    </p:spTree>
    <p:extLst>
      <p:ext uri="{BB962C8B-B14F-4D97-AF65-F5344CB8AC3E}">
        <p14:creationId xmlns:p14="http://schemas.microsoft.com/office/powerpoint/2010/main" val="229529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32000" y="-21780"/>
            <a:ext cx="7271657" cy="5767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a:solidFill>
                  <a:schemeClr val="tx1"/>
                </a:solidFill>
              </a:rPr>
              <a:t>H1. </a:t>
            </a:r>
            <a:r>
              <a:rPr lang="en-US" sz="1700" b="1" dirty="0" err="1">
                <a:solidFill>
                  <a:schemeClr val="tx1"/>
                </a:solidFill>
              </a:rPr>
              <a:t>Cơ</a:t>
            </a:r>
            <a:r>
              <a:rPr lang="en-US" sz="1700" b="1" dirty="0">
                <a:solidFill>
                  <a:schemeClr val="tx1"/>
                </a:solidFill>
              </a:rPr>
              <a:t> </a:t>
            </a:r>
            <a:r>
              <a:rPr lang="en-US" sz="1700" b="1" dirty="0" err="1">
                <a:solidFill>
                  <a:schemeClr val="tx1"/>
                </a:solidFill>
              </a:rPr>
              <a:t>thể</a:t>
            </a:r>
            <a:r>
              <a:rPr lang="en-US" sz="1700" b="1" dirty="0">
                <a:solidFill>
                  <a:schemeClr val="tx1"/>
                </a:solidFill>
              </a:rPr>
              <a:t> </a:t>
            </a:r>
            <a:r>
              <a:rPr lang="en-US" sz="1700" b="1" dirty="0" err="1">
                <a:solidFill>
                  <a:schemeClr val="tx1"/>
                </a:solidFill>
              </a:rPr>
              <a:t>người</a:t>
            </a:r>
            <a:r>
              <a:rPr lang="en-US" sz="1700" b="1" dirty="0">
                <a:solidFill>
                  <a:schemeClr val="tx1"/>
                </a:solidFill>
              </a:rPr>
              <a:t> </a:t>
            </a:r>
            <a:r>
              <a:rPr lang="en-US" sz="1700" b="1" dirty="0" err="1">
                <a:solidFill>
                  <a:schemeClr val="tx1"/>
                </a:solidFill>
              </a:rPr>
              <a:t>lấy</a:t>
            </a:r>
            <a:r>
              <a:rPr lang="en-US" sz="1700" b="1" dirty="0">
                <a:solidFill>
                  <a:schemeClr val="tx1"/>
                </a:solidFill>
              </a:rPr>
              <a:t> </a:t>
            </a:r>
            <a:r>
              <a:rPr lang="en-US" sz="1700" b="1" dirty="0" err="1">
                <a:solidFill>
                  <a:schemeClr val="tx1"/>
                </a:solidFill>
              </a:rPr>
              <a:t>những</a:t>
            </a:r>
            <a:r>
              <a:rPr lang="en-US" sz="1700" b="1" dirty="0">
                <a:solidFill>
                  <a:schemeClr val="tx1"/>
                </a:solidFill>
              </a:rPr>
              <a:t> </a:t>
            </a:r>
            <a:r>
              <a:rPr lang="en-US" sz="1700" b="1" dirty="0" err="1">
                <a:solidFill>
                  <a:schemeClr val="tx1"/>
                </a:solidFill>
              </a:rPr>
              <a:t>chất</a:t>
            </a:r>
            <a:r>
              <a:rPr lang="en-US" sz="1700" b="1" dirty="0">
                <a:solidFill>
                  <a:schemeClr val="tx1"/>
                </a:solidFill>
              </a:rPr>
              <a:t> </a:t>
            </a:r>
            <a:r>
              <a:rPr lang="en-US" sz="1700" b="1" dirty="0" err="1">
                <a:solidFill>
                  <a:schemeClr val="tx1"/>
                </a:solidFill>
              </a:rPr>
              <a:t>gì</a:t>
            </a:r>
            <a:r>
              <a:rPr lang="en-US" sz="1700" b="1" dirty="0">
                <a:solidFill>
                  <a:schemeClr val="tx1"/>
                </a:solidFill>
              </a:rPr>
              <a:t> </a:t>
            </a:r>
            <a:r>
              <a:rPr lang="en-US" sz="1700" b="1" dirty="0" err="1">
                <a:solidFill>
                  <a:schemeClr val="tx1"/>
                </a:solidFill>
              </a:rPr>
              <a:t>từ</a:t>
            </a:r>
            <a:r>
              <a:rPr lang="en-US" sz="1700" b="1" dirty="0">
                <a:solidFill>
                  <a:schemeClr val="tx1"/>
                </a:solidFill>
              </a:rPr>
              <a:t> </a:t>
            </a:r>
            <a:r>
              <a:rPr lang="en-US" sz="1700" b="1" dirty="0" err="1">
                <a:solidFill>
                  <a:schemeClr val="tx1"/>
                </a:solidFill>
              </a:rPr>
              <a:t>môi</a:t>
            </a:r>
            <a:r>
              <a:rPr lang="en-US" sz="1700" b="1" dirty="0">
                <a:solidFill>
                  <a:schemeClr val="tx1"/>
                </a:solidFill>
              </a:rPr>
              <a:t> </a:t>
            </a:r>
            <a:r>
              <a:rPr lang="en-US" sz="1700" b="1" dirty="0" err="1">
                <a:solidFill>
                  <a:schemeClr val="tx1"/>
                </a:solidFill>
              </a:rPr>
              <a:t>trường</a:t>
            </a:r>
            <a:r>
              <a:rPr lang="vi-VN" sz="1700" b="1" dirty="0">
                <a:solidFill>
                  <a:schemeClr val="tx1"/>
                </a:solidFill>
              </a:rPr>
              <a:t>? </a:t>
            </a:r>
            <a:endParaRPr lang="en-US" sz="1700" b="1" dirty="0">
              <a:solidFill>
                <a:schemeClr val="tx1"/>
              </a:solidFill>
            </a:endParaRPr>
          </a:p>
          <a:p>
            <a:r>
              <a:rPr lang="vi-VN" sz="1800" i="1" dirty="0">
                <a:solidFill>
                  <a:srgbClr val="FF0000"/>
                </a:solidFill>
                <a:latin typeface="+mj-lt"/>
              </a:rPr>
              <a:t>Cơ thể người lấy từ môi trường những chất gồm: oxygen, nước, các chất dinh dưỡng.</a:t>
            </a:r>
          </a:p>
          <a:p>
            <a:endParaRPr lang="en-US" sz="1700" b="1" dirty="0">
              <a:solidFill>
                <a:schemeClr val="tx1"/>
              </a:solidFill>
              <a:latin typeface="+mj-lt"/>
            </a:endParaRPr>
          </a:p>
          <a:p>
            <a:r>
              <a:rPr lang="vi-VN" sz="1700" b="1" dirty="0">
                <a:solidFill>
                  <a:schemeClr val="tx1"/>
                </a:solidFill>
                <a:latin typeface="+mj-lt"/>
              </a:rPr>
              <a:t>H2.</a:t>
            </a:r>
            <a:r>
              <a:rPr lang="en-US" sz="1700" b="1" dirty="0">
                <a:solidFill>
                  <a:schemeClr val="tx1"/>
                </a:solidFill>
                <a:latin typeface="+mj-lt"/>
              </a:rPr>
              <a:t> </a:t>
            </a:r>
            <a:r>
              <a:rPr lang="en-US" sz="1700" b="1" dirty="0" err="1">
                <a:solidFill>
                  <a:schemeClr val="tx1"/>
                </a:solidFill>
              </a:rPr>
              <a:t>Cơ</a:t>
            </a:r>
            <a:r>
              <a:rPr lang="en-US" sz="1700" b="1" dirty="0">
                <a:solidFill>
                  <a:schemeClr val="tx1"/>
                </a:solidFill>
              </a:rPr>
              <a:t> </a:t>
            </a:r>
            <a:r>
              <a:rPr lang="en-US" sz="1700" b="1" dirty="0" err="1">
                <a:solidFill>
                  <a:schemeClr val="tx1"/>
                </a:solidFill>
              </a:rPr>
              <a:t>thể</a:t>
            </a:r>
            <a:r>
              <a:rPr lang="en-US" sz="1700" b="1" dirty="0">
                <a:solidFill>
                  <a:schemeClr val="tx1"/>
                </a:solidFill>
              </a:rPr>
              <a:t> </a:t>
            </a:r>
            <a:r>
              <a:rPr lang="en-US" sz="1700" b="1" dirty="0" err="1">
                <a:solidFill>
                  <a:schemeClr val="tx1"/>
                </a:solidFill>
              </a:rPr>
              <a:t>người</a:t>
            </a:r>
            <a:r>
              <a:rPr lang="en-US" sz="1700" b="1" dirty="0">
                <a:solidFill>
                  <a:schemeClr val="tx1"/>
                </a:solidFill>
              </a:rPr>
              <a:t> </a:t>
            </a:r>
            <a:r>
              <a:rPr lang="en-US" sz="1700" b="1" dirty="0" err="1">
                <a:solidFill>
                  <a:schemeClr val="tx1"/>
                </a:solidFill>
              </a:rPr>
              <a:t>thải</a:t>
            </a:r>
            <a:r>
              <a:rPr lang="en-US" sz="1700" b="1" dirty="0">
                <a:solidFill>
                  <a:schemeClr val="tx1"/>
                </a:solidFill>
              </a:rPr>
              <a:t> </a:t>
            </a:r>
            <a:r>
              <a:rPr lang="en-US" sz="1700" b="1" dirty="0" err="1">
                <a:solidFill>
                  <a:schemeClr val="tx1"/>
                </a:solidFill>
              </a:rPr>
              <a:t>những</a:t>
            </a:r>
            <a:r>
              <a:rPr lang="en-US" sz="1700" b="1" dirty="0">
                <a:solidFill>
                  <a:schemeClr val="tx1"/>
                </a:solidFill>
              </a:rPr>
              <a:t> </a:t>
            </a:r>
            <a:r>
              <a:rPr lang="en-US" sz="1700" b="1" dirty="0" err="1">
                <a:solidFill>
                  <a:schemeClr val="tx1"/>
                </a:solidFill>
              </a:rPr>
              <a:t>chất</a:t>
            </a:r>
            <a:r>
              <a:rPr lang="en-US" sz="1700" b="1" dirty="0">
                <a:solidFill>
                  <a:schemeClr val="tx1"/>
                </a:solidFill>
              </a:rPr>
              <a:t> </a:t>
            </a:r>
            <a:r>
              <a:rPr lang="en-US" sz="1700" b="1" dirty="0" err="1">
                <a:solidFill>
                  <a:schemeClr val="tx1"/>
                </a:solidFill>
              </a:rPr>
              <a:t>gì</a:t>
            </a:r>
            <a:r>
              <a:rPr lang="en-US" sz="1700" b="1" dirty="0">
                <a:solidFill>
                  <a:schemeClr val="tx1"/>
                </a:solidFill>
              </a:rPr>
              <a:t> ra </a:t>
            </a:r>
            <a:r>
              <a:rPr lang="en-US" sz="1700" b="1" dirty="0" err="1">
                <a:solidFill>
                  <a:schemeClr val="tx1"/>
                </a:solidFill>
              </a:rPr>
              <a:t>khỏi</a:t>
            </a:r>
            <a:r>
              <a:rPr lang="en-US" sz="1700" b="1" dirty="0">
                <a:solidFill>
                  <a:schemeClr val="tx1"/>
                </a:solidFill>
              </a:rPr>
              <a:t> </a:t>
            </a:r>
            <a:r>
              <a:rPr lang="en-US" sz="1700" b="1" dirty="0" err="1">
                <a:solidFill>
                  <a:schemeClr val="tx1"/>
                </a:solidFill>
              </a:rPr>
              <a:t>cơ</a:t>
            </a:r>
            <a:r>
              <a:rPr lang="en-US" sz="1700" b="1" dirty="0">
                <a:solidFill>
                  <a:schemeClr val="tx1"/>
                </a:solidFill>
              </a:rPr>
              <a:t> </a:t>
            </a:r>
            <a:r>
              <a:rPr lang="en-US" sz="1700" b="1" dirty="0" err="1">
                <a:solidFill>
                  <a:schemeClr val="tx1"/>
                </a:solidFill>
              </a:rPr>
              <a:t>thể</a:t>
            </a:r>
            <a:r>
              <a:rPr lang="en-US" sz="1700" b="1" dirty="0">
                <a:solidFill>
                  <a:schemeClr val="tx1"/>
                </a:solidFill>
              </a:rPr>
              <a:t>? </a:t>
            </a:r>
            <a:endParaRPr lang="vi-VN" sz="1700" b="1" dirty="0">
              <a:solidFill>
                <a:schemeClr val="tx1"/>
              </a:solidFill>
            </a:endParaRPr>
          </a:p>
          <a:p>
            <a:r>
              <a:rPr lang="vi-VN" sz="1800" i="1" dirty="0">
                <a:solidFill>
                  <a:srgbClr val="FF0000"/>
                </a:solidFill>
                <a:latin typeface="+mj-lt"/>
              </a:rPr>
              <a:t>Cơ thể thải ra môi trường những chất gồm: carbon dioxide, chất thải, nhiệt</a:t>
            </a:r>
            <a:endParaRPr lang="vi-VN" sz="1800" b="1" dirty="0">
              <a:solidFill>
                <a:schemeClr val="tx1"/>
              </a:solidFill>
              <a:latin typeface="+mj-lt"/>
            </a:endParaRPr>
          </a:p>
          <a:p>
            <a:endParaRPr lang="en-US" sz="1700" b="1" dirty="0">
              <a:solidFill>
                <a:schemeClr val="tx1"/>
              </a:solidFill>
            </a:endParaRPr>
          </a:p>
          <a:p>
            <a:r>
              <a:rPr lang="en-US" sz="1700" b="1" dirty="0">
                <a:solidFill>
                  <a:schemeClr val="tx1"/>
                </a:solidFill>
              </a:rPr>
              <a:t>H3. </a:t>
            </a:r>
            <a:r>
              <a:rPr lang="en-US" sz="1700" b="1" dirty="0" err="1">
                <a:solidFill>
                  <a:schemeClr val="tx1"/>
                </a:solidFill>
              </a:rPr>
              <a:t>Các</a:t>
            </a:r>
            <a:r>
              <a:rPr lang="en-US" sz="1700" b="1" dirty="0">
                <a:solidFill>
                  <a:schemeClr val="tx1"/>
                </a:solidFill>
              </a:rPr>
              <a:t> </a:t>
            </a:r>
            <a:r>
              <a:rPr lang="en-US" sz="1700" b="1" dirty="0" err="1">
                <a:solidFill>
                  <a:schemeClr val="tx1"/>
                </a:solidFill>
              </a:rPr>
              <a:t>chất</a:t>
            </a:r>
            <a:r>
              <a:rPr lang="en-US" sz="1700" b="1" dirty="0">
                <a:solidFill>
                  <a:schemeClr val="tx1"/>
                </a:solidFill>
              </a:rPr>
              <a:t> </a:t>
            </a:r>
            <a:r>
              <a:rPr lang="en-US" sz="1700" b="1" dirty="0" err="1">
                <a:solidFill>
                  <a:schemeClr val="tx1"/>
                </a:solidFill>
              </a:rPr>
              <a:t>được</a:t>
            </a:r>
            <a:r>
              <a:rPr lang="en-US" sz="1700" b="1" dirty="0">
                <a:solidFill>
                  <a:schemeClr val="tx1"/>
                </a:solidFill>
              </a:rPr>
              <a:t> </a:t>
            </a:r>
            <a:r>
              <a:rPr lang="en-US" sz="1700" b="1" dirty="0" err="1">
                <a:solidFill>
                  <a:schemeClr val="tx1"/>
                </a:solidFill>
              </a:rPr>
              <a:t>lấy</a:t>
            </a:r>
            <a:r>
              <a:rPr lang="en-US" sz="1700" b="1" dirty="0">
                <a:solidFill>
                  <a:schemeClr val="tx1"/>
                </a:solidFill>
              </a:rPr>
              <a:t> </a:t>
            </a:r>
            <a:r>
              <a:rPr lang="en-US" sz="1700" b="1" dirty="0" err="1">
                <a:solidFill>
                  <a:schemeClr val="tx1"/>
                </a:solidFill>
              </a:rPr>
              <a:t>từ</a:t>
            </a:r>
            <a:r>
              <a:rPr lang="en-US" sz="1700" b="1" dirty="0">
                <a:solidFill>
                  <a:schemeClr val="tx1"/>
                </a:solidFill>
              </a:rPr>
              <a:t> </a:t>
            </a:r>
            <a:r>
              <a:rPr lang="en-US" sz="1700" b="1" dirty="0" err="1">
                <a:solidFill>
                  <a:schemeClr val="tx1"/>
                </a:solidFill>
              </a:rPr>
              <a:t>môi</a:t>
            </a:r>
            <a:r>
              <a:rPr lang="en-US" sz="1700" b="1" dirty="0">
                <a:solidFill>
                  <a:schemeClr val="tx1"/>
                </a:solidFill>
              </a:rPr>
              <a:t> </a:t>
            </a:r>
            <a:r>
              <a:rPr lang="en-US" sz="1700" b="1" dirty="0" err="1">
                <a:solidFill>
                  <a:schemeClr val="tx1"/>
                </a:solidFill>
              </a:rPr>
              <a:t>trường</a:t>
            </a:r>
            <a:r>
              <a:rPr lang="en-US" sz="1700" b="1" dirty="0">
                <a:solidFill>
                  <a:schemeClr val="tx1"/>
                </a:solidFill>
              </a:rPr>
              <a:t> </a:t>
            </a:r>
            <a:r>
              <a:rPr lang="en-US" sz="1700" b="1" dirty="0" err="1">
                <a:solidFill>
                  <a:schemeClr val="tx1"/>
                </a:solidFill>
              </a:rPr>
              <a:t>được</a:t>
            </a:r>
            <a:r>
              <a:rPr lang="en-US" sz="1700" b="1" dirty="0">
                <a:solidFill>
                  <a:schemeClr val="tx1"/>
                </a:solidFill>
              </a:rPr>
              <a:t> </a:t>
            </a:r>
            <a:r>
              <a:rPr lang="en-US" sz="1700" b="1" dirty="0" err="1">
                <a:solidFill>
                  <a:schemeClr val="tx1"/>
                </a:solidFill>
              </a:rPr>
              <a:t>sử</a:t>
            </a:r>
            <a:r>
              <a:rPr lang="en-US" sz="1700" b="1" dirty="0">
                <a:solidFill>
                  <a:schemeClr val="tx1"/>
                </a:solidFill>
              </a:rPr>
              <a:t> </a:t>
            </a:r>
            <a:r>
              <a:rPr lang="en-US" sz="1700" b="1" dirty="0" err="1">
                <a:solidFill>
                  <a:schemeClr val="tx1"/>
                </a:solidFill>
              </a:rPr>
              <a:t>dụng</a:t>
            </a:r>
            <a:r>
              <a:rPr lang="en-US" sz="1700" b="1" dirty="0">
                <a:solidFill>
                  <a:schemeClr val="tx1"/>
                </a:solidFill>
              </a:rPr>
              <a:t> </a:t>
            </a:r>
            <a:r>
              <a:rPr lang="en-US" sz="1700" b="1" dirty="0" err="1">
                <a:solidFill>
                  <a:schemeClr val="tx1"/>
                </a:solidFill>
              </a:rPr>
              <a:t>để</a:t>
            </a:r>
            <a:r>
              <a:rPr lang="en-US" sz="1700" b="1" dirty="0">
                <a:solidFill>
                  <a:schemeClr val="tx1"/>
                </a:solidFill>
              </a:rPr>
              <a:t> </a:t>
            </a:r>
            <a:r>
              <a:rPr lang="en-US" sz="1700" b="1" dirty="0" err="1">
                <a:solidFill>
                  <a:schemeClr val="tx1"/>
                </a:solidFill>
              </a:rPr>
              <a:t>làm</a:t>
            </a:r>
            <a:r>
              <a:rPr lang="en-US" sz="1700" b="1" dirty="0">
                <a:solidFill>
                  <a:schemeClr val="tx1"/>
                </a:solidFill>
              </a:rPr>
              <a:t> </a:t>
            </a:r>
            <a:r>
              <a:rPr lang="en-US" sz="1700" b="1" dirty="0" err="1">
                <a:solidFill>
                  <a:schemeClr val="tx1"/>
                </a:solidFill>
              </a:rPr>
              <a:t>gì</a:t>
            </a:r>
            <a:r>
              <a:rPr lang="vi-VN" sz="1700" b="1" dirty="0">
                <a:solidFill>
                  <a:schemeClr val="tx1"/>
                </a:solidFill>
              </a:rPr>
              <a:t>?</a:t>
            </a:r>
            <a:endParaRPr lang="en-US" sz="1700" b="1" dirty="0">
              <a:solidFill>
                <a:schemeClr val="tx1"/>
              </a:solidFill>
            </a:endParaRPr>
          </a:p>
          <a:p>
            <a:r>
              <a:rPr lang="vi-VN" sz="1800" i="1" dirty="0">
                <a:solidFill>
                  <a:srgbClr val="FF0000"/>
                </a:solidFill>
                <a:latin typeface="+mj-lt"/>
              </a:rPr>
              <a:t>Các chất được lấy từ môi trường được sử dụng vào quá trình chuyển hóa trong cơ thể, giúp cơ thể tổng hợp vật chất và năng lượng.</a:t>
            </a:r>
            <a:endParaRPr lang="en-US" sz="1800" b="1" i="1" dirty="0">
              <a:solidFill>
                <a:srgbClr val="FF0000"/>
              </a:solidFill>
              <a:latin typeface="+mj-lt"/>
            </a:endParaRPr>
          </a:p>
          <a:p>
            <a:endParaRPr lang="en-US" sz="1700" b="1" dirty="0">
              <a:solidFill>
                <a:schemeClr val="tx1"/>
              </a:solidFill>
            </a:endParaRPr>
          </a:p>
          <a:p>
            <a:r>
              <a:rPr lang="en-US" sz="1700" b="1" dirty="0">
                <a:solidFill>
                  <a:schemeClr val="tx1"/>
                </a:solidFill>
              </a:rPr>
              <a:t>H4</a:t>
            </a:r>
            <a:r>
              <a:rPr lang="vi-VN" sz="1700" b="1" dirty="0">
                <a:solidFill>
                  <a:schemeClr val="tx1"/>
                </a:solidFill>
              </a:rPr>
              <a:t>. </a:t>
            </a:r>
            <a:r>
              <a:rPr lang="en-US" sz="1700" b="1" dirty="0" err="1">
                <a:solidFill>
                  <a:schemeClr val="tx1"/>
                </a:solidFill>
              </a:rPr>
              <a:t>Trong</a:t>
            </a:r>
            <a:r>
              <a:rPr lang="en-US" sz="1700" b="1" dirty="0">
                <a:solidFill>
                  <a:schemeClr val="tx1"/>
                </a:solidFill>
              </a:rPr>
              <a:t> </a:t>
            </a:r>
            <a:r>
              <a:rPr lang="en-US" sz="1700" b="1" dirty="0" err="1">
                <a:solidFill>
                  <a:schemeClr val="tx1"/>
                </a:solidFill>
              </a:rPr>
              <a:t>cơ</a:t>
            </a:r>
            <a:r>
              <a:rPr lang="en-US" sz="1700" b="1" dirty="0">
                <a:solidFill>
                  <a:schemeClr val="tx1"/>
                </a:solidFill>
              </a:rPr>
              <a:t> </a:t>
            </a:r>
            <a:r>
              <a:rPr lang="en-US" sz="1700" b="1" dirty="0" err="1">
                <a:solidFill>
                  <a:schemeClr val="tx1"/>
                </a:solidFill>
              </a:rPr>
              <a:t>thể</a:t>
            </a:r>
            <a:r>
              <a:rPr lang="en-US" sz="1700" b="1" dirty="0">
                <a:solidFill>
                  <a:schemeClr val="tx1"/>
                </a:solidFill>
              </a:rPr>
              <a:t> </a:t>
            </a:r>
            <a:r>
              <a:rPr lang="en-US" sz="1700" b="1" dirty="0" err="1">
                <a:solidFill>
                  <a:schemeClr val="tx1"/>
                </a:solidFill>
              </a:rPr>
              <a:t>sinh</a:t>
            </a:r>
            <a:r>
              <a:rPr lang="en-US" sz="1700" b="1" dirty="0">
                <a:solidFill>
                  <a:schemeClr val="tx1"/>
                </a:solidFill>
              </a:rPr>
              <a:t> </a:t>
            </a:r>
            <a:r>
              <a:rPr lang="en-US" sz="1700" b="1" dirty="0" err="1">
                <a:solidFill>
                  <a:schemeClr val="tx1"/>
                </a:solidFill>
              </a:rPr>
              <a:t>vật</a:t>
            </a:r>
            <a:r>
              <a:rPr lang="en-US" sz="1700" b="1" dirty="0">
                <a:solidFill>
                  <a:schemeClr val="tx1"/>
                </a:solidFill>
              </a:rPr>
              <a:t>, </a:t>
            </a:r>
            <a:r>
              <a:rPr lang="en-US" sz="1700" b="1" dirty="0" err="1">
                <a:solidFill>
                  <a:schemeClr val="tx1"/>
                </a:solidFill>
              </a:rPr>
              <a:t>xảy</a:t>
            </a:r>
            <a:r>
              <a:rPr lang="en-US" sz="1700" b="1" dirty="0">
                <a:solidFill>
                  <a:schemeClr val="tx1"/>
                </a:solidFill>
              </a:rPr>
              <a:t> ra </a:t>
            </a:r>
            <a:r>
              <a:rPr lang="en-US" sz="1700" b="1" dirty="0" err="1">
                <a:solidFill>
                  <a:schemeClr val="tx1"/>
                </a:solidFill>
              </a:rPr>
              <a:t>sự</a:t>
            </a:r>
            <a:r>
              <a:rPr lang="en-US" sz="1700" b="1" dirty="0">
                <a:solidFill>
                  <a:schemeClr val="tx1"/>
                </a:solidFill>
              </a:rPr>
              <a:t> </a:t>
            </a:r>
            <a:r>
              <a:rPr lang="en-US" sz="1700" b="1" dirty="0" err="1">
                <a:solidFill>
                  <a:schemeClr val="tx1"/>
                </a:solidFill>
              </a:rPr>
              <a:t>biến</a:t>
            </a:r>
            <a:r>
              <a:rPr lang="en-US" sz="1700" b="1" dirty="0">
                <a:solidFill>
                  <a:schemeClr val="tx1"/>
                </a:solidFill>
              </a:rPr>
              <a:t> </a:t>
            </a:r>
            <a:r>
              <a:rPr lang="en-US" sz="1700" b="1" dirty="0" err="1">
                <a:solidFill>
                  <a:schemeClr val="tx1"/>
                </a:solidFill>
              </a:rPr>
              <a:t>đổi</a:t>
            </a:r>
            <a:r>
              <a:rPr lang="en-US" sz="1700" b="1" dirty="0">
                <a:solidFill>
                  <a:schemeClr val="tx1"/>
                </a:solidFill>
              </a:rPr>
              <a:t> </a:t>
            </a:r>
            <a:r>
              <a:rPr lang="en-US" sz="1700" b="1" dirty="0" err="1">
                <a:solidFill>
                  <a:schemeClr val="tx1"/>
                </a:solidFill>
              </a:rPr>
              <a:t>chuyển</a:t>
            </a:r>
            <a:r>
              <a:rPr lang="en-US" sz="1700" b="1" dirty="0">
                <a:solidFill>
                  <a:schemeClr val="tx1"/>
                </a:solidFill>
              </a:rPr>
              <a:t> </a:t>
            </a:r>
            <a:r>
              <a:rPr lang="en-US" sz="1700" b="1" dirty="0" err="1">
                <a:solidFill>
                  <a:schemeClr val="tx1"/>
                </a:solidFill>
              </a:rPr>
              <a:t>hoá</a:t>
            </a:r>
            <a:r>
              <a:rPr lang="en-US" sz="1700" b="1" dirty="0">
                <a:solidFill>
                  <a:schemeClr val="tx1"/>
                </a:solidFill>
              </a:rPr>
              <a:t> </a:t>
            </a:r>
            <a:r>
              <a:rPr lang="en-US" sz="1700" b="1" dirty="0" err="1">
                <a:solidFill>
                  <a:schemeClr val="tx1"/>
                </a:solidFill>
              </a:rPr>
              <a:t>năng</a:t>
            </a:r>
            <a:r>
              <a:rPr lang="en-US" sz="1700" b="1" dirty="0">
                <a:solidFill>
                  <a:schemeClr val="tx1"/>
                </a:solidFill>
              </a:rPr>
              <a:t> </a:t>
            </a:r>
            <a:r>
              <a:rPr lang="en-US" sz="1700" b="1" dirty="0" err="1">
                <a:solidFill>
                  <a:schemeClr val="tx1"/>
                </a:solidFill>
              </a:rPr>
              <a:t>lượng</a:t>
            </a:r>
            <a:r>
              <a:rPr lang="en-US" sz="1700" b="1" dirty="0">
                <a:solidFill>
                  <a:schemeClr val="tx1"/>
                </a:solidFill>
              </a:rPr>
              <a:t> </a:t>
            </a:r>
            <a:r>
              <a:rPr lang="en-US" sz="1700" b="1" dirty="0" err="1">
                <a:solidFill>
                  <a:schemeClr val="tx1"/>
                </a:solidFill>
              </a:rPr>
              <a:t>từ</a:t>
            </a:r>
            <a:r>
              <a:rPr lang="en-US" sz="1700" b="1" dirty="0">
                <a:solidFill>
                  <a:schemeClr val="tx1"/>
                </a:solidFill>
              </a:rPr>
              <a:t> </a:t>
            </a:r>
            <a:r>
              <a:rPr lang="en-US" sz="1700" b="1" dirty="0" err="1">
                <a:solidFill>
                  <a:schemeClr val="tx1"/>
                </a:solidFill>
              </a:rPr>
              <a:t>dạng</a:t>
            </a:r>
            <a:r>
              <a:rPr lang="en-US" sz="1700" b="1" dirty="0">
                <a:solidFill>
                  <a:schemeClr val="tx1"/>
                </a:solidFill>
              </a:rPr>
              <a:t> </a:t>
            </a:r>
            <a:r>
              <a:rPr lang="vi-VN" sz="1700" b="1" dirty="0">
                <a:solidFill>
                  <a:schemeClr val="tx1"/>
                </a:solidFill>
              </a:rPr>
              <a:t> </a:t>
            </a:r>
            <a:r>
              <a:rPr lang="vi-VN" sz="1700" b="1" i="1" dirty="0">
                <a:solidFill>
                  <a:srgbClr val="FF0000"/>
                </a:solidFill>
                <a:latin typeface="+mj-lt"/>
              </a:rPr>
              <a:t>hóa năng </a:t>
            </a:r>
            <a:r>
              <a:rPr lang="vi-VN" sz="1700" b="1" dirty="0">
                <a:solidFill>
                  <a:schemeClr val="tx1"/>
                </a:solidFill>
              </a:rPr>
              <a:t>thành dạng </a:t>
            </a:r>
            <a:r>
              <a:rPr lang="vi-VN" sz="1800" b="1" i="1" dirty="0">
                <a:solidFill>
                  <a:srgbClr val="FF0000"/>
                </a:solidFill>
                <a:latin typeface="+mj-lt"/>
              </a:rPr>
              <a:t>nhiệt năng</a:t>
            </a:r>
            <a:endParaRPr lang="en-US" sz="1800" b="1" i="1" dirty="0">
              <a:solidFill>
                <a:srgbClr val="FF0000"/>
              </a:solidFill>
              <a:latin typeface="+mj-lt"/>
            </a:endParaRPr>
          </a:p>
          <a:p>
            <a:r>
              <a:rPr lang="vi-VN" sz="1700" b="1" dirty="0">
                <a:solidFill>
                  <a:schemeClr val="tx1"/>
                </a:solidFill>
              </a:rPr>
              <a:t> </a:t>
            </a:r>
            <a:endParaRPr lang="en-US" sz="1700" b="1" dirty="0">
              <a:solidFill>
                <a:schemeClr val="tx1"/>
              </a:solidFill>
            </a:endParaRPr>
          </a:p>
          <a:p>
            <a:pPr algn="just"/>
            <a:endParaRPr lang="en-US" sz="2000" dirty="0">
              <a:solidFill>
                <a:srgbClr val="0070C0"/>
              </a:solidFill>
            </a:endParaRPr>
          </a:p>
        </p:txBody>
      </p:sp>
      <p:pic>
        <p:nvPicPr>
          <p:cNvPr id="4" name="Picture 3">
            <a:extLst>
              <a:ext uri="{FF2B5EF4-FFF2-40B4-BE49-F238E27FC236}">
                <a16:creationId xmlns:a16="http://schemas.microsoft.com/office/drawing/2014/main" id="{24ADBFBE-B67E-40CF-905F-E8E976588136}"/>
              </a:ext>
            </a:extLst>
          </p:cNvPr>
          <p:cNvPicPr>
            <a:picLocks noChangeAspect="1"/>
          </p:cNvPicPr>
          <p:nvPr/>
        </p:nvPicPr>
        <p:blipFill>
          <a:blip r:embed="rId3"/>
          <a:stretch>
            <a:fillRect/>
          </a:stretch>
        </p:blipFill>
        <p:spPr>
          <a:xfrm>
            <a:off x="0" y="524854"/>
            <a:ext cx="2032000" cy="4427955"/>
          </a:xfrm>
          <a:prstGeom prst="rect">
            <a:avLst/>
          </a:prstGeom>
        </p:spPr>
      </p:pic>
      <p:sp>
        <p:nvSpPr>
          <p:cNvPr id="7" name="TextBox 6">
            <a:extLst>
              <a:ext uri="{FF2B5EF4-FFF2-40B4-BE49-F238E27FC236}">
                <a16:creationId xmlns:a16="http://schemas.microsoft.com/office/drawing/2014/main" id="{88546E56-6490-4163-B926-009C792AB97C}"/>
              </a:ext>
            </a:extLst>
          </p:cNvPr>
          <p:cNvSpPr txBox="1"/>
          <p:nvPr/>
        </p:nvSpPr>
        <p:spPr>
          <a:xfrm>
            <a:off x="2733650" y="20821"/>
            <a:ext cx="5402315" cy="615553"/>
          </a:xfrm>
          <a:prstGeom prst="rect">
            <a:avLst/>
          </a:prstGeom>
          <a:noFill/>
        </p:spPr>
        <p:txBody>
          <a:bodyPr wrap="square" rtlCol="0">
            <a:spAutoFit/>
          </a:bodyPr>
          <a:lstStyle/>
          <a:p>
            <a:pPr algn="ctr"/>
            <a:r>
              <a:rPr lang="vi-VN" sz="2000" b="1" dirty="0">
                <a:solidFill>
                  <a:schemeClr val="tx1"/>
                </a:solidFill>
                <a:latin typeface="+mj-lt"/>
              </a:rPr>
              <a:t>ĐÁP ÁN PHIẾU HỌC TẬP</a:t>
            </a:r>
          </a:p>
          <a:p>
            <a:endParaRPr lang="en-US" dirty="0"/>
          </a:p>
        </p:txBody>
      </p:sp>
    </p:spTree>
    <p:extLst>
      <p:ext uri="{BB962C8B-B14F-4D97-AF65-F5344CB8AC3E}">
        <p14:creationId xmlns:p14="http://schemas.microsoft.com/office/powerpoint/2010/main" val="303918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60961" y="285211"/>
            <a:ext cx="3974012" cy="457307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4206240" y="1739963"/>
            <a:ext cx="4572000" cy="2606291"/>
          </a:xfrm>
          <a:prstGeom prst="rect">
            <a:avLst/>
          </a:prstGeom>
          <a:noFill/>
        </p:spPr>
        <p:txBody>
          <a:bodyPr wrap="square">
            <a:spAutoFit/>
          </a:bodyPr>
          <a:lstStyle/>
          <a:p>
            <a:pPr algn="just">
              <a:lnSpc>
                <a:spcPct val="115000"/>
              </a:lnSpc>
              <a:tabLst>
                <a:tab pos="405289" algn="l"/>
              </a:tabLst>
            </a:pP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Mỗi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1 </a:t>
            </a:r>
            <a:r>
              <a:rPr lang="en-US" sz="2400" dirty="0" err="1">
                <a:latin typeface="Times New Roman" panose="02020603050405020304" pitchFamily="18" charset="0"/>
                <a:ea typeface="Calibri" panose="020F0502020204030204" pitchFamily="34" charset="0"/>
              </a:rPr>
              <a:t>bảng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ghi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đáp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đúng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mỗi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vòng</a:t>
            </a:r>
            <a:r>
              <a:rPr lang="en-US" sz="2400" dirty="0">
                <a:latin typeface="Times New Roman" panose="02020603050405020304" pitchFamily="18" charset="0"/>
                <a:ea typeface="Calibri" panose="020F0502020204030204" pitchFamily="34" charset="0"/>
              </a:rPr>
              <a:t> 5 </a:t>
            </a:r>
            <a:r>
              <a:rPr lang="en-US" sz="2400" dirty="0" err="1">
                <a:latin typeface="Times New Roman" panose="02020603050405020304" pitchFamily="18" charset="0"/>
                <a:ea typeface="Calibri" panose="020F0502020204030204" pitchFamily="34" charset="0"/>
              </a:rPr>
              <a:t>giây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nghĩ</a:t>
            </a:r>
            <a:r>
              <a:rPr lang="en-US" sz="2400" dirty="0">
                <a:latin typeface="Times New Roman" panose="02020603050405020304" pitchFamily="18" charset="0"/>
                <a:ea typeface="Calibri" panose="020F0502020204030204" pitchFamily="34" charset="0"/>
              </a:rPr>
              <a:t>.</a:t>
            </a:r>
            <a:endParaRPr lang="en-SG" sz="2400" dirty="0">
              <a:latin typeface="Times New Roman" panose="02020603050405020304" pitchFamily="18" charset="0"/>
              <a:ea typeface="Calibri" panose="020F0502020204030204" pitchFamily="34" charset="0"/>
            </a:endParaRPr>
          </a:p>
          <a:p>
            <a:pPr algn="just">
              <a:lnSpc>
                <a:spcPct val="115000"/>
              </a:lnSpc>
              <a:tabLst>
                <a:tab pos="405289" algn="l"/>
              </a:tabLst>
            </a:pP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đáp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dừng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cuộc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bị</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danh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sách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chơi</a:t>
            </a:r>
            <a:r>
              <a:rPr lang="en-US" sz="2400"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sym typeface="Wingdings" panose="05000000000000000000" pitchFamily="2" charset="2"/>
              </a:rPr>
              <a: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cổ</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vũ</a:t>
            </a:r>
            <a:r>
              <a:rPr lang="en-US" sz="2400" dirty="0">
                <a:latin typeface="Times New Roman" panose="02020603050405020304" pitchFamily="18" charset="0"/>
                <a:ea typeface="Calibri" panose="020F0502020204030204" pitchFamily="34" charset="0"/>
              </a:rPr>
              <a:t>.</a:t>
            </a:r>
            <a:endParaRPr lang="en-SG" sz="2400" dirty="0">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4655820" y="960390"/>
            <a:ext cx="4572000" cy="531877"/>
          </a:xfrm>
          <a:prstGeom prst="rect">
            <a:avLst/>
          </a:prstGeom>
          <a:noFill/>
        </p:spPr>
        <p:txBody>
          <a:bodyPr wrap="square">
            <a:spAutoFit/>
          </a:bodyPr>
          <a:lstStyle/>
          <a:p>
            <a:pPr algn="just">
              <a:lnSpc>
                <a:spcPct val="115000"/>
              </a:lnSpc>
              <a:tabLst>
                <a:tab pos="405289" algn="l"/>
              </a:tabLst>
            </a:pPr>
            <a:r>
              <a:rPr lang="en-US" sz="2700" dirty="0" err="1">
                <a:latin typeface="Times New Roman" panose="02020603050405020304" pitchFamily="18" charset="0"/>
                <a:ea typeface="Calibri" panose="020F0502020204030204" pitchFamily="34" charset="0"/>
              </a:rPr>
              <a:t>Luật</a:t>
            </a:r>
            <a:r>
              <a:rPr lang="en-US" sz="2700" dirty="0">
                <a:latin typeface="Times New Roman" panose="02020603050405020304" pitchFamily="18" charset="0"/>
                <a:ea typeface="Calibri" panose="020F0502020204030204" pitchFamily="34" charset="0"/>
              </a:rPr>
              <a:t> </a:t>
            </a:r>
            <a:r>
              <a:rPr lang="en-US" sz="2700" dirty="0" err="1">
                <a:latin typeface="Times New Roman" panose="02020603050405020304" pitchFamily="18" charset="0"/>
                <a:ea typeface="Calibri" panose="020F0502020204030204" pitchFamily="34" charset="0"/>
              </a:rPr>
              <a:t>chơi</a:t>
            </a:r>
            <a:endParaRPr lang="en-SG" sz="27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19853-7B0D-48AF-A84A-81706653F6FA}"/>
              </a:ext>
            </a:extLst>
          </p:cNvPr>
          <p:cNvSpPr>
            <a:spLocks noGrp="1"/>
          </p:cNvSpPr>
          <p:nvPr>
            <p:ph type="title" idx="3"/>
          </p:nvPr>
        </p:nvSpPr>
        <p:spPr/>
        <p:txBody>
          <a:bodyPr/>
          <a:lstStyle/>
          <a:p>
            <a:endParaRPr lang="en-US"/>
          </a:p>
        </p:txBody>
      </p:sp>
      <p:sp>
        <p:nvSpPr>
          <p:cNvPr id="6" name="Subtitle 5">
            <a:extLst>
              <a:ext uri="{FF2B5EF4-FFF2-40B4-BE49-F238E27FC236}">
                <a16:creationId xmlns:a16="http://schemas.microsoft.com/office/drawing/2014/main" id="{532AF389-F10A-40DC-9CF5-97EB693DBF7C}"/>
              </a:ext>
            </a:extLst>
          </p:cNvPr>
          <p:cNvSpPr>
            <a:spLocks noGrp="1"/>
          </p:cNvSpPr>
          <p:nvPr>
            <p:ph type="subTitle" idx="4"/>
          </p:nvPr>
        </p:nvSpPr>
        <p:spPr/>
        <p:txBody>
          <a:bodyPr/>
          <a:lstStyle/>
          <a:p>
            <a:endParaRPr lang="en-US"/>
          </a:p>
        </p:txBody>
      </p:sp>
      <p:pic>
        <p:nvPicPr>
          <p:cNvPr id="1026" name="Picture 2" descr="Trao đổi chất ở thực vật - Sách Khoa học lớp 4 trang 122">
            <a:extLst>
              <a:ext uri="{FF2B5EF4-FFF2-40B4-BE49-F238E27FC236}">
                <a16:creationId xmlns:a16="http://schemas.microsoft.com/office/drawing/2014/main" id="{CDC4441D-3B84-4ED6-A18B-9D9F07CD8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98" y="1"/>
            <a:ext cx="8095785" cy="477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64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DB02-674E-437D-9BFF-BACCEB9849A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D3EB04E8-9CB6-44BA-A792-E9BEE8A9CC7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9EE53C15-8BD8-4FD1-8729-0ACD54DAD42A}"/>
              </a:ext>
            </a:extLst>
          </p:cNvPr>
          <p:cNvSpPr>
            <a:spLocks noGrp="1"/>
          </p:cNvSpPr>
          <p:nvPr>
            <p:ph type="subTitle" idx="1"/>
          </p:nvPr>
        </p:nvSpPr>
        <p:spPr>
          <a:xfrm>
            <a:off x="937550" y="4432014"/>
            <a:ext cx="7599198" cy="772800"/>
          </a:xfrm>
        </p:spPr>
        <p:txBody>
          <a:bodyPr/>
          <a:lstStyle/>
          <a:p>
            <a:r>
              <a:rPr lang="vi-VN" sz="2000" b="1" dirty="0">
                <a:latin typeface="+mj-lt"/>
              </a:rPr>
              <a:t>Ví dụ chuyển hóa năng lượng ánh sáng thành năng lượng hóa học trong quang hợp ở thực vật. </a:t>
            </a:r>
            <a:endParaRPr lang="en-US" sz="2000" b="1" dirty="0">
              <a:latin typeface="+mj-lt"/>
            </a:endParaRPr>
          </a:p>
        </p:txBody>
      </p:sp>
      <p:sp>
        <p:nvSpPr>
          <p:cNvPr id="5" name="Title 4">
            <a:extLst>
              <a:ext uri="{FF2B5EF4-FFF2-40B4-BE49-F238E27FC236}">
                <a16:creationId xmlns:a16="http://schemas.microsoft.com/office/drawing/2014/main" id="{2D025C92-576E-4131-B487-202E1A4B4172}"/>
              </a:ext>
            </a:extLst>
          </p:cNvPr>
          <p:cNvSpPr>
            <a:spLocks noGrp="1"/>
          </p:cNvSpPr>
          <p:nvPr>
            <p:ph type="title" idx="3"/>
          </p:nvPr>
        </p:nvSpPr>
        <p:spPr/>
        <p:txBody>
          <a:bodyPr/>
          <a:lstStyle/>
          <a:p>
            <a:endParaRPr lang="en-US"/>
          </a:p>
        </p:txBody>
      </p:sp>
      <p:sp>
        <p:nvSpPr>
          <p:cNvPr id="7" name="Title 6">
            <a:extLst>
              <a:ext uri="{FF2B5EF4-FFF2-40B4-BE49-F238E27FC236}">
                <a16:creationId xmlns:a16="http://schemas.microsoft.com/office/drawing/2014/main" id="{0011CE10-1978-4803-9EA7-3F055128ABD1}"/>
              </a:ext>
            </a:extLst>
          </p:cNvPr>
          <p:cNvSpPr>
            <a:spLocks noGrp="1"/>
          </p:cNvSpPr>
          <p:nvPr>
            <p:ph type="title" idx="5"/>
          </p:nvPr>
        </p:nvSpPr>
        <p:spPr/>
        <p:txBody>
          <a:bodyPr/>
          <a:lstStyle/>
          <a:p>
            <a:endParaRPr lang="en-US"/>
          </a:p>
        </p:txBody>
      </p:sp>
      <p:pic>
        <p:nvPicPr>
          <p:cNvPr id="1026" name="Picture 2" descr="https://img.loigiaihay.com/picture/2022/0909/211.PNG">
            <a:extLst>
              <a:ext uri="{FF2B5EF4-FFF2-40B4-BE49-F238E27FC236}">
                <a16:creationId xmlns:a16="http://schemas.microsoft.com/office/drawing/2014/main" id="{24871601-917F-42FB-A126-882BB3D2C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41" y="0"/>
            <a:ext cx="7226473" cy="412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17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5"/>
        <p:cNvGrpSpPr/>
        <p:nvPr/>
      </p:nvGrpSpPr>
      <p:grpSpPr>
        <a:xfrm>
          <a:off x="0" y="0"/>
          <a:ext cx="0" cy="0"/>
          <a:chOff x="0" y="0"/>
          <a:chExt cx="0" cy="0"/>
        </a:xfrm>
      </p:grpSpPr>
      <p:sp>
        <p:nvSpPr>
          <p:cNvPr id="3546" name="Google Shape;3546;p51"/>
          <p:cNvSpPr txBox="1">
            <a:spLocks noGrp="1"/>
          </p:cNvSpPr>
          <p:nvPr>
            <p:ph type="title"/>
          </p:nvPr>
        </p:nvSpPr>
        <p:spPr>
          <a:xfrm>
            <a:off x="734970" y="161713"/>
            <a:ext cx="4506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dirty="0">
                <a:solidFill>
                  <a:srgbClr val="0070C0"/>
                </a:solidFill>
              </a:rPr>
              <a:t>Vậy?</a:t>
            </a:r>
            <a:endParaRPr sz="7200" dirty="0">
              <a:solidFill>
                <a:srgbClr val="0070C0"/>
              </a:solidFill>
            </a:endParaRPr>
          </a:p>
        </p:txBody>
      </p:sp>
      <p:graphicFrame>
        <p:nvGraphicFramePr>
          <p:cNvPr id="3" name="Diagram 2"/>
          <p:cNvGraphicFramePr/>
          <p:nvPr>
            <p:extLst>
              <p:ext uri="{D42A27DB-BD31-4B8C-83A1-F6EECF244321}">
                <p14:modId xmlns:p14="http://schemas.microsoft.com/office/powerpoint/2010/main" val="2473600728"/>
              </p:ext>
            </p:extLst>
          </p:nvPr>
        </p:nvGraphicFramePr>
        <p:xfrm>
          <a:off x="152501" y="8850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6364514" y="312058"/>
            <a:ext cx="2598057" cy="4499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46"/>
                                        </p:tgtEl>
                                        <p:attrNameLst>
                                          <p:attrName>style.visibility</p:attrName>
                                        </p:attrNameLst>
                                      </p:cBhvr>
                                      <p:to>
                                        <p:strVal val="visible"/>
                                      </p:to>
                                    </p:set>
                                    <p:animEffect transition="in" filter="randombar(horizontal)">
                                      <p:cBhvr>
                                        <p:cTn id="7" dur="500"/>
                                        <p:tgtEl>
                                          <p:spTgt spid="35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 grpId="0"/>
      <p:bldGraphic spid="3"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52"/>
          <p:cNvSpPr txBox="1">
            <a:spLocks noGrp="1"/>
          </p:cNvSpPr>
          <p:nvPr>
            <p:ph type="title"/>
          </p:nvPr>
        </p:nvSpPr>
        <p:spPr>
          <a:xfrm>
            <a:off x="313600" y="199302"/>
            <a:ext cx="874331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rPr>
              <a:t>1. Trao đổi chất và chuyển hóa năng lượng</a:t>
            </a:r>
            <a:endParaRPr b="1" dirty="0">
              <a:solidFill>
                <a:srgbClr val="FF0000"/>
              </a:solidFill>
            </a:endParaRPr>
          </a:p>
        </p:txBody>
      </p:sp>
      <p:sp>
        <p:nvSpPr>
          <p:cNvPr id="3664" name="Google Shape;3664;p52"/>
          <p:cNvSpPr txBox="1"/>
          <p:nvPr/>
        </p:nvSpPr>
        <p:spPr>
          <a:xfrm>
            <a:off x="2712410" y="1303712"/>
            <a:ext cx="6141301" cy="1258442"/>
          </a:xfrm>
          <a:prstGeom prst="rect">
            <a:avLst/>
          </a:prstGeom>
          <a:noFill/>
          <a:ln>
            <a:noFill/>
          </a:ln>
        </p:spPr>
        <p:txBody>
          <a:bodyPr spcFirstLastPara="1" wrap="square" lIns="91425" tIns="91425" rIns="91425" bIns="91425" anchor="ctr" anchorCtr="0">
            <a:noAutofit/>
          </a:bodyPr>
          <a:lstStyle/>
          <a:p>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Trao</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đổi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chất</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là</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quá</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trình</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cơ</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thể</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lấy</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các</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chất</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từ</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môi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trường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biến</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đổi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chúng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thành</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các</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chất</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cần</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thiết</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cho</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cơ</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thể</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và</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tạo</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năng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lượng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cung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cấp</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cho</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các</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hoạt</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động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sống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đồng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thời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trả</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lại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môi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trường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các</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chất</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thải</a:t>
            </a:r>
            <a:r>
              <a:rPr lang="en-US" sz="1800" b="1" dirty="0">
                <a:solidFill>
                  <a:srgbClr val="0070C0"/>
                </a:solidFill>
                <a:latin typeface="League Spartan"/>
                <a:ea typeface="League Spartan"/>
                <a:cs typeface="League Spartan"/>
              </a:rPr>
              <a:t>.</a:t>
            </a:r>
          </a:p>
          <a:p>
            <a:pPr marL="0" lvl="0" indent="0" algn="l" rtl="0">
              <a:spcBef>
                <a:spcPts val="0"/>
              </a:spcBef>
              <a:spcAft>
                <a:spcPts val="0"/>
              </a:spcAft>
              <a:buNone/>
            </a:pPr>
            <a:endParaRPr sz="1800" b="1" dirty="0">
              <a:solidFill>
                <a:srgbClr val="0070C0"/>
              </a:solidFill>
              <a:latin typeface="League Spartan"/>
              <a:ea typeface="League Spartan"/>
              <a:cs typeface="League Spartan"/>
              <a:sym typeface="League Spartan"/>
            </a:endParaRPr>
          </a:p>
        </p:txBody>
      </p:sp>
      <p:sp>
        <p:nvSpPr>
          <p:cNvPr id="3666" name="Google Shape;3666;p52"/>
          <p:cNvSpPr txBox="1"/>
          <p:nvPr/>
        </p:nvSpPr>
        <p:spPr>
          <a:xfrm>
            <a:off x="2712412" y="2508787"/>
            <a:ext cx="6141301" cy="1258442"/>
          </a:xfrm>
          <a:prstGeom prst="rect">
            <a:avLst/>
          </a:prstGeom>
          <a:noFill/>
          <a:ln>
            <a:noFill/>
          </a:ln>
        </p:spPr>
        <p:txBody>
          <a:bodyPr spcFirstLastPara="1" wrap="square" lIns="91425" tIns="91425" rIns="91425" bIns="91425" anchor="ctr" anchorCtr="0">
            <a:noAutofit/>
          </a:bodyPr>
          <a:lstStyle/>
          <a:p>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Chuyển</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hóa</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năng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lượng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là</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sự</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biến</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đổi</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năng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lượng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từ</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dạng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này</a:t>
            </a:r>
            <a:r>
              <a:rPr lang="en-US" sz="1800" b="1" dirty="0">
                <a:solidFill>
                  <a:srgbClr val="0070C0"/>
                </a:solidFill>
                <a:latin typeface="League Spartan"/>
                <a:ea typeface="League Spartan"/>
                <a:cs typeface="League Spartan"/>
              </a:rPr>
              <a:t> sang </a:t>
            </a:r>
            <a:r>
              <a:rPr lang="en-US" sz="1800" b="1" dirty="0" err="1">
                <a:solidFill>
                  <a:srgbClr val="0070C0"/>
                </a:solidFill>
                <a:latin typeface="League Spartan"/>
                <a:ea typeface="League Spartan"/>
                <a:cs typeface="League Spartan"/>
              </a:rPr>
              <a:t>dạng</a:t>
            </a:r>
            <a:r>
              <a:rPr lang="en-US" sz="1800" b="1" dirty="0">
                <a:solidFill>
                  <a:srgbClr val="0070C0"/>
                </a:solidFill>
                <a:latin typeface="League Spartan"/>
                <a:ea typeface="League Spartan"/>
                <a:cs typeface="League Spartan"/>
              </a:rPr>
              <a:t> </a:t>
            </a:r>
            <a:r>
              <a:rPr lang="en-US" sz="1800" b="1" dirty="0" err="1">
                <a:solidFill>
                  <a:srgbClr val="0070C0"/>
                </a:solidFill>
                <a:latin typeface="League Spartan"/>
                <a:ea typeface="League Spartan"/>
                <a:cs typeface="League Spartan"/>
              </a:rPr>
              <a:t>khác</a:t>
            </a:r>
            <a:r>
              <a:rPr lang="en-US" sz="1800" b="1" dirty="0">
                <a:solidFill>
                  <a:srgbClr val="0070C0"/>
                </a:solidFill>
                <a:latin typeface="League Spartan"/>
                <a:ea typeface="League Spartan"/>
                <a:cs typeface="League Spartan"/>
              </a:rPr>
              <a:t>.</a:t>
            </a:r>
          </a:p>
          <a:p>
            <a:pPr marL="0" lvl="0" indent="0" algn="l" rtl="0">
              <a:spcBef>
                <a:spcPts val="0"/>
              </a:spcBef>
              <a:spcAft>
                <a:spcPts val="0"/>
              </a:spcAft>
              <a:buNone/>
            </a:pPr>
            <a:endParaRPr sz="1800" b="1" dirty="0">
              <a:solidFill>
                <a:srgbClr val="0070C0"/>
              </a:solidFill>
              <a:latin typeface="League Spartan"/>
              <a:ea typeface="League Spartan"/>
              <a:cs typeface="League Spartan"/>
              <a:sym typeface="League Spartan"/>
            </a:endParaRPr>
          </a:p>
        </p:txBody>
      </p:sp>
      <p:sp>
        <p:nvSpPr>
          <p:cNvPr id="3668" name="Google Shape;3668;p52"/>
          <p:cNvSpPr txBox="1"/>
          <p:nvPr/>
        </p:nvSpPr>
        <p:spPr>
          <a:xfrm>
            <a:off x="2712412" y="3713873"/>
            <a:ext cx="6141301" cy="12584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Trao</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đổi</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chất</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và</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chuyển</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hóa</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năng</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lượng</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luôn</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gắn</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liền</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với</a:t>
            </a:r>
            <a:r>
              <a:rPr lang="en-US" sz="1800" b="1" dirty="0">
                <a:solidFill>
                  <a:srgbClr val="0070C0"/>
                </a:solidFill>
                <a:latin typeface="League Spartan"/>
                <a:ea typeface="League Spartan"/>
                <a:cs typeface="League Spartan"/>
                <a:sym typeface="League Spartan"/>
              </a:rPr>
              <a:t> </a:t>
            </a:r>
            <a:r>
              <a:rPr lang="en-US" sz="1800" b="1" dirty="0" err="1">
                <a:solidFill>
                  <a:srgbClr val="0070C0"/>
                </a:solidFill>
                <a:latin typeface="League Spartan"/>
                <a:ea typeface="League Spartan"/>
                <a:cs typeface="League Spartan"/>
                <a:sym typeface="League Spartan"/>
              </a:rPr>
              <a:t>nhau</a:t>
            </a:r>
            <a:r>
              <a:rPr lang="en-US" sz="1800" b="1" dirty="0">
                <a:solidFill>
                  <a:srgbClr val="0070C0"/>
                </a:solidFill>
                <a:latin typeface="League Spartan"/>
                <a:ea typeface="League Spartan"/>
                <a:cs typeface="League Spartan"/>
                <a:sym typeface="League Spartan"/>
              </a:rPr>
              <a:t>.</a:t>
            </a:r>
            <a:endParaRPr sz="1800" b="1" dirty="0">
              <a:solidFill>
                <a:srgbClr val="0070C0"/>
              </a:solidFill>
              <a:latin typeface="League Spartan"/>
              <a:ea typeface="League Spartan"/>
              <a:cs typeface="League Spartan"/>
              <a:sym typeface="League Spartan"/>
            </a:endParaRPr>
          </a:p>
        </p:txBody>
      </p:sp>
      <p:sp>
        <p:nvSpPr>
          <p:cNvPr id="3676" name="Google Shape;3676;p52"/>
          <p:cNvSpPr/>
          <p:nvPr/>
        </p:nvSpPr>
        <p:spPr>
          <a:xfrm rot="10800000" flipH="1">
            <a:off x="2466973" y="1332259"/>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677" name="Google Shape;3677;p52"/>
          <p:cNvSpPr/>
          <p:nvPr/>
        </p:nvSpPr>
        <p:spPr>
          <a:xfrm rot="10800000" flipH="1">
            <a:off x="2466975" y="2799456"/>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678" name="Google Shape;3678;p52"/>
          <p:cNvSpPr/>
          <p:nvPr/>
        </p:nvSpPr>
        <p:spPr>
          <a:xfrm rot="10800000" flipH="1">
            <a:off x="2466974" y="4145279"/>
            <a:ext cx="160090" cy="141652"/>
          </a:xfrm>
          <a:custGeom>
            <a:avLst/>
            <a:gdLst/>
            <a:ahLst/>
            <a:cxnLst/>
            <a:rect l="l" t="t" r="r" b="b"/>
            <a:pathLst>
              <a:path w="8145" h="7206" extrusionOk="0">
                <a:moveTo>
                  <a:pt x="3616" y="0"/>
                </a:moveTo>
                <a:cubicBezTo>
                  <a:pt x="2946" y="0"/>
                  <a:pt x="2277" y="149"/>
                  <a:pt x="1674" y="445"/>
                </a:cubicBezTo>
                <a:cubicBezTo>
                  <a:pt x="0" y="1261"/>
                  <a:pt x="143" y="2792"/>
                  <a:pt x="735" y="4312"/>
                </a:cubicBezTo>
                <a:cubicBezTo>
                  <a:pt x="1368" y="5925"/>
                  <a:pt x="2623" y="7037"/>
                  <a:pt x="4389" y="7190"/>
                </a:cubicBezTo>
                <a:cubicBezTo>
                  <a:pt x="4510" y="7200"/>
                  <a:pt x="4633" y="7205"/>
                  <a:pt x="4756" y="7205"/>
                </a:cubicBezTo>
                <a:cubicBezTo>
                  <a:pt x="5854" y="7205"/>
                  <a:pt x="6987" y="6792"/>
                  <a:pt x="7593" y="5884"/>
                </a:cubicBezTo>
                <a:cubicBezTo>
                  <a:pt x="8093" y="5108"/>
                  <a:pt x="8144" y="4108"/>
                  <a:pt x="7888" y="3221"/>
                </a:cubicBezTo>
                <a:cubicBezTo>
                  <a:pt x="7542" y="1976"/>
                  <a:pt x="6613" y="914"/>
                  <a:pt x="5429" y="384"/>
                </a:cubicBezTo>
                <a:cubicBezTo>
                  <a:pt x="4860" y="128"/>
                  <a:pt x="4237" y="0"/>
                  <a:pt x="361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nvGrpSpPr>
          <p:cNvPr id="3679" name="Google Shape;3679;p52"/>
          <p:cNvGrpSpPr/>
          <p:nvPr/>
        </p:nvGrpSpPr>
        <p:grpSpPr>
          <a:xfrm rot="10800000" flipH="1">
            <a:off x="720010" y="3141295"/>
            <a:ext cx="419148" cy="572658"/>
            <a:chOff x="8543498" y="1890177"/>
            <a:chExt cx="584179" cy="798130"/>
          </a:xfrm>
        </p:grpSpPr>
        <p:sp>
          <p:nvSpPr>
            <p:cNvPr id="3680" name="Google Shape;3680;p52"/>
            <p:cNvSpPr/>
            <p:nvPr/>
          </p:nvSpPr>
          <p:spPr>
            <a:xfrm rot="-2421167">
              <a:off x="8641901" y="2075977"/>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681" name="Google Shape;3681;p52"/>
            <p:cNvSpPr/>
            <p:nvPr/>
          </p:nvSpPr>
          <p:spPr>
            <a:xfrm rot="-2421167">
              <a:off x="8736926" y="231996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sp>
          <p:nvSpPr>
            <p:cNvPr id="3682" name="Google Shape;3682;p52"/>
            <p:cNvSpPr/>
            <p:nvPr/>
          </p:nvSpPr>
          <p:spPr>
            <a:xfrm rot="-2421167">
              <a:off x="8873926" y="1897514"/>
              <a:ext cx="155346" cy="361005"/>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70C0"/>
                </a:solidFill>
              </a:endParaRPr>
            </a:p>
          </p:txBody>
        </p:sp>
      </p:grpSp>
      <p:pic>
        <p:nvPicPr>
          <p:cNvPr id="2" name="Picture 1"/>
          <p:cNvPicPr>
            <a:picLocks noChangeAspect="1"/>
          </p:cNvPicPr>
          <p:nvPr/>
        </p:nvPicPr>
        <p:blipFill>
          <a:blip r:embed="rId3"/>
          <a:stretch>
            <a:fillRect/>
          </a:stretch>
        </p:blipFill>
        <p:spPr>
          <a:xfrm>
            <a:off x="0" y="1537958"/>
            <a:ext cx="2466975" cy="1847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663"/>
                                        </p:tgtEl>
                                        <p:attrNameLst>
                                          <p:attrName>style.visibility</p:attrName>
                                        </p:attrNameLst>
                                      </p:cBhvr>
                                      <p:to>
                                        <p:strVal val="visible"/>
                                      </p:to>
                                    </p:set>
                                    <p:anim calcmode="lin" valueType="num">
                                      <p:cBhvr>
                                        <p:cTn id="7" dur="1000" fill="hold"/>
                                        <p:tgtEl>
                                          <p:spTgt spid="3663"/>
                                        </p:tgtEl>
                                        <p:attrNameLst>
                                          <p:attrName>ppt_w</p:attrName>
                                        </p:attrNameLst>
                                      </p:cBhvr>
                                      <p:tavLst>
                                        <p:tav tm="0">
                                          <p:val>
                                            <p:fltVal val="0"/>
                                          </p:val>
                                        </p:tav>
                                        <p:tav tm="100000">
                                          <p:val>
                                            <p:strVal val="#ppt_w"/>
                                          </p:val>
                                        </p:tav>
                                      </p:tavLst>
                                    </p:anim>
                                    <p:anim calcmode="lin" valueType="num">
                                      <p:cBhvr>
                                        <p:cTn id="8" dur="1000" fill="hold"/>
                                        <p:tgtEl>
                                          <p:spTgt spid="3663"/>
                                        </p:tgtEl>
                                        <p:attrNameLst>
                                          <p:attrName>ppt_h</p:attrName>
                                        </p:attrNameLst>
                                      </p:cBhvr>
                                      <p:tavLst>
                                        <p:tav tm="0">
                                          <p:val>
                                            <p:fltVal val="0"/>
                                          </p:val>
                                        </p:tav>
                                        <p:tav tm="100000">
                                          <p:val>
                                            <p:strVal val="#ppt_h"/>
                                          </p:val>
                                        </p:tav>
                                      </p:tavLst>
                                    </p:anim>
                                    <p:anim calcmode="lin" valueType="num">
                                      <p:cBhvr>
                                        <p:cTn id="9" dur="1000" fill="hold"/>
                                        <p:tgtEl>
                                          <p:spTgt spid="3663"/>
                                        </p:tgtEl>
                                        <p:attrNameLst>
                                          <p:attrName>style.rotation</p:attrName>
                                        </p:attrNameLst>
                                      </p:cBhvr>
                                      <p:tavLst>
                                        <p:tav tm="0">
                                          <p:val>
                                            <p:fltVal val="90"/>
                                          </p:val>
                                        </p:tav>
                                        <p:tav tm="100000">
                                          <p:val>
                                            <p:fltVal val="0"/>
                                          </p:val>
                                        </p:tav>
                                      </p:tavLst>
                                    </p:anim>
                                    <p:animEffect transition="in" filter="fade">
                                      <p:cBhvr>
                                        <p:cTn id="10" dur="1000"/>
                                        <p:tgtEl>
                                          <p:spTgt spid="366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664"/>
                                        </p:tgtEl>
                                        <p:attrNameLst>
                                          <p:attrName>style.visibility</p:attrName>
                                        </p:attrNameLst>
                                      </p:cBhvr>
                                      <p:to>
                                        <p:strVal val="visible"/>
                                      </p:to>
                                    </p:set>
                                    <p:animEffect transition="in" filter="randombar(horizontal)">
                                      <p:cBhvr>
                                        <p:cTn id="15" dur="500"/>
                                        <p:tgtEl>
                                          <p:spTgt spid="366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666"/>
                                        </p:tgtEl>
                                        <p:attrNameLst>
                                          <p:attrName>style.visibility</p:attrName>
                                        </p:attrNameLst>
                                      </p:cBhvr>
                                      <p:to>
                                        <p:strVal val="visible"/>
                                      </p:to>
                                    </p:set>
                                    <p:animEffect transition="in" filter="randombar(horizontal)">
                                      <p:cBhvr>
                                        <p:cTn id="20" dur="500"/>
                                        <p:tgtEl>
                                          <p:spTgt spid="366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68"/>
                                        </p:tgtEl>
                                        <p:attrNameLst>
                                          <p:attrName>style.visibility</p:attrName>
                                        </p:attrNameLst>
                                      </p:cBhvr>
                                      <p:to>
                                        <p:strVal val="visible"/>
                                      </p:to>
                                    </p:set>
                                    <p:animEffect transition="in" filter="randombar(horizontal)">
                                      <p:cBhvr>
                                        <p:cTn id="25" dur="500"/>
                                        <p:tgtEl>
                                          <p:spTgt spid="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3" grpId="0"/>
      <p:bldP spid="3664" grpId="0"/>
      <p:bldP spid="3666" grpId="0"/>
      <p:bldP spid="36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62"/>
          <p:cNvSpPr txBox="1">
            <a:spLocks noGrp="1"/>
          </p:cNvSpPr>
          <p:nvPr>
            <p:ph type="title"/>
          </p:nvPr>
        </p:nvSpPr>
        <p:spPr>
          <a:xfrm>
            <a:off x="-227909" y="28398"/>
            <a:ext cx="3550500" cy="62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solidFill>
                  <a:srgbClr val="FF0000"/>
                </a:solidFill>
                <a:latin typeface="Times New Roman" panose="02020603050405020304" pitchFamily="18" charset="0"/>
                <a:cs typeface="Times New Roman" panose="02020603050405020304" pitchFamily="18" charset="0"/>
              </a:rPr>
              <a:t>L</a:t>
            </a:r>
            <a:r>
              <a:rPr lang="en" dirty="0">
                <a:solidFill>
                  <a:srgbClr val="FF0000"/>
                </a:solidFill>
                <a:latin typeface="Times New Roman" panose="02020603050405020304" pitchFamily="18" charset="0"/>
                <a:cs typeface="Times New Roman" panose="02020603050405020304" pitchFamily="18" charset="0"/>
              </a:rPr>
              <a:t>uyện tập</a:t>
            </a:r>
            <a:endParaRPr dirty="0">
              <a:solidFill>
                <a:srgbClr val="FF0000"/>
              </a:solidFill>
              <a:latin typeface="Times New Roman" panose="02020603050405020304" pitchFamily="18" charset="0"/>
              <a:cs typeface="Times New Roman" panose="02020603050405020304" pitchFamily="18" charset="0"/>
            </a:endParaRPr>
          </a:p>
        </p:txBody>
      </p:sp>
      <p:sp>
        <p:nvSpPr>
          <p:cNvPr id="4197" name="Google Shape;4197;p62"/>
          <p:cNvSpPr txBox="1">
            <a:spLocks noGrp="1"/>
          </p:cNvSpPr>
          <p:nvPr>
            <p:ph type="subTitle" idx="1"/>
          </p:nvPr>
        </p:nvSpPr>
        <p:spPr>
          <a:xfrm>
            <a:off x="134680" y="1268820"/>
            <a:ext cx="8936750" cy="3846282"/>
          </a:xfrm>
          <a:prstGeom prst="rect">
            <a:avLst/>
          </a:prstGeom>
        </p:spPr>
        <p:txBody>
          <a:bodyPr spcFirstLastPara="1" wrap="square" lIns="91425" tIns="91425" rIns="91425" bIns="91425" anchor="ctr" anchorCtr="0">
            <a:noAutofit/>
          </a:bodyPr>
          <a:lstStyle/>
          <a:p>
            <a:pPr algn="just">
              <a:lnSpc>
                <a:spcPct val="150000"/>
              </a:lnSpc>
            </a:pPr>
            <a:r>
              <a:rPr lang="vi-VN" sz="2400" b="1" dirty="0">
                <a:solidFill>
                  <a:srgbClr val="0070C0"/>
                </a:solidFill>
                <a:latin typeface="+mj-lt"/>
              </a:rPr>
              <a:t>Chọn từ, cụm từ phù hợp hoàn thành đoạn thông tin sau</a:t>
            </a:r>
            <a:r>
              <a:rPr lang="en-US" sz="2400" b="1" dirty="0">
                <a:solidFill>
                  <a:srgbClr val="0070C0"/>
                </a:solidFill>
                <a:latin typeface="+mj-lt"/>
              </a:rPr>
              <a:t>:</a:t>
            </a:r>
          </a:p>
          <a:p>
            <a:pPr lvl="0" algn="just">
              <a:lnSpc>
                <a:spcPct val="150000"/>
              </a:lnSpc>
            </a:pP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đổi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lấy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môi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trường</a:t>
            </a:r>
            <a:r>
              <a:rPr lang="en-US" sz="2400" dirty="0">
                <a:solidFill>
                  <a:srgbClr val="0070C0"/>
                </a:solidFill>
                <a:latin typeface="Times New Roman" panose="02020603050405020304" pitchFamily="18" charset="0"/>
                <a:cs typeface="Times New Roman" panose="02020603050405020304" pitchFamily="18" charset="0"/>
              </a:rPr>
              <a:t>, ………….(1) </a:t>
            </a:r>
            <a:r>
              <a:rPr lang="en-US" sz="2400" dirty="0" err="1">
                <a:solidFill>
                  <a:srgbClr val="0070C0"/>
                </a:solidFill>
                <a:latin typeface="Times New Roman" panose="02020603050405020304" pitchFamily="18" charset="0"/>
                <a:cs typeface="Times New Roman" panose="02020603050405020304" pitchFamily="18" charset="0"/>
              </a:rPr>
              <a:t>chúng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thành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chất</a:t>
            </a:r>
            <a:r>
              <a:rPr lang="en-US" sz="2400" dirty="0">
                <a:solidFill>
                  <a:srgbClr val="0070C0"/>
                </a:solidFill>
                <a:latin typeface="Times New Roman" panose="02020603050405020304" pitchFamily="18" charset="0"/>
                <a:cs typeface="Times New Roman" panose="02020603050405020304" pitchFamily="18" charset="0"/>
              </a:rPr>
              <a:t> ..………. (2)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cs typeface="Times New Roman" panose="02020603050405020304" pitchFamily="18" charset="0"/>
              </a:rPr>
              <a:t> …….. …     (3) </a:t>
            </a:r>
            <a:r>
              <a:rPr lang="en-US" sz="2400" dirty="0" err="1">
                <a:solidFill>
                  <a:srgbClr val="0070C0"/>
                </a:solidFill>
                <a:latin typeface="Times New Roman" panose="02020603050405020304" pitchFamily="18" charset="0"/>
                <a:cs typeface="Times New Roman" panose="02020603050405020304" pitchFamily="18" charset="0"/>
              </a:rPr>
              <a:t>cung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cấp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r>
              <a:rPr lang="en-US" sz="2400" dirty="0">
                <a:solidFill>
                  <a:srgbClr val="0070C0"/>
                </a:solidFill>
                <a:latin typeface="Times New Roman" panose="02020603050405020304" pitchFamily="18" charset="0"/>
                <a:cs typeface="Times New Roman" panose="02020603050405020304" pitchFamily="18" charset="0"/>
              </a:rPr>
              <a:t> , </a:t>
            </a:r>
            <a:r>
              <a:rPr lang="en-US" sz="2400" dirty="0" err="1">
                <a:solidFill>
                  <a:srgbClr val="0070C0"/>
                </a:solidFill>
                <a:latin typeface="Times New Roman" panose="02020603050405020304" pitchFamily="18" charset="0"/>
                <a:cs typeface="Times New Roman" panose="02020603050405020304" pitchFamily="18" charset="0"/>
              </a:rPr>
              <a:t>đồng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môi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trường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…………….(4).</a:t>
            </a:r>
          </a:p>
          <a:p>
            <a:pPr lvl="0" algn="just">
              <a:lnSpc>
                <a:spcPct val="150000"/>
              </a:lnSpc>
            </a:pP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Chuyển hóa năng lượng là sự biến đổi </a:t>
            </a:r>
            <a:r>
              <a:rPr lang="en-US" sz="24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latin typeface="Times New Roman" panose="02020603050405020304" pitchFamily="18" charset="0"/>
                <a:cs typeface="Times New Roman" panose="02020603050405020304" pitchFamily="18" charset="0"/>
              </a:rPr>
              <a:t>… (5) từ dạng này sang dạng khác</a:t>
            </a:r>
            <a:r>
              <a:rPr lang="en-US" sz="2400" dirty="0">
                <a:solidFill>
                  <a:srgbClr val="0070C0"/>
                </a:solidFill>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endParaRPr sz="2400" dirty="0">
              <a:solidFill>
                <a:srgbClr val="0070C0"/>
              </a:solidFill>
            </a:endParaRPr>
          </a:p>
        </p:txBody>
      </p:sp>
      <p:sp>
        <p:nvSpPr>
          <p:cNvPr id="4313" name="Google Shape;4313;p62"/>
          <p:cNvSpPr/>
          <p:nvPr/>
        </p:nvSpPr>
        <p:spPr>
          <a:xfrm rot="8378849">
            <a:off x="3901855" y="752545"/>
            <a:ext cx="111464" cy="259021"/>
          </a:xfrm>
          <a:custGeom>
            <a:avLst/>
            <a:gdLst/>
            <a:ahLst/>
            <a:cxnLst/>
            <a:rect l="l" t="t" r="r" b="b"/>
            <a:pathLst>
              <a:path w="2174" h="5052" extrusionOk="0">
                <a:moveTo>
                  <a:pt x="245" y="0"/>
                </a:moveTo>
                <a:lnTo>
                  <a:pt x="245" y="0"/>
                </a:lnTo>
                <a:cubicBezTo>
                  <a:pt x="245" y="0"/>
                  <a:pt x="0" y="2184"/>
                  <a:pt x="2174" y="5052"/>
                </a:cubicBezTo>
                <a:cubicBezTo>
                  <a:pt x="2174" y="5052"/>
                  <a:pt x="2010" y="1399"/>
                  <a:pt x="245" y="0"/>
                </a:cubicBezTo>
                <a:close/>
              </a:path>
            </a:pathLst>
          </a:custGeom>
          <a:gradFill>
            <a:gsLst>
              <a:gs pos="0">
                <a:schemeClr val="accent6"/>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F48D3C8-FD67-4046-B509-ACAC97BFA71E}"/>
              </a:ext>
            </a:extLst>
          </p:cNvPr>
          <p:cNvSpPr txBox="1"/>
          <p:nvPr/>
        </p:nvSpPr>
        <p:spPr>
          <a:xfrm>
            <a:off x="602518" y="2210041"/>
            <a:ext cx="1313180" cy="461665"/>
          </a:xfrm>
          <a:prstGeom prst="rect">
            <a:avLst/>
          </a:prstGeom>
          <a:noFill/>
        </p:spPr>
        <p:txBody>
          <a:bodyPr wrap="none" rtlCol="0">
            <a:spAutoFit/>
          </a:bodyPr>
          <a:lstStyle/>
          <a:p>
            <a:r>
              <a:rPr lang="en-US" sz="2400" b="1" dirty="0" err="1">
                <a:solidFill>
                  <a:schemeClr val="accent3"/>
                </a:solidFill>
                <a:latin typeface="Times New Roman" panose="02020603050405020304" pitchFamily="18" charset="0"/>
                <a:cs typeface="Times New Roman" panose="02020603050405020304" pitchFamily="18" charset="0"/>
              </a:rPr>
              <a:t>biến</a:t>
            </a:r>
            <a:r>
              <a:rPr lang="en-US" sz="2400" b="1" dirty="0">
                <a:solidFill>
                  <a:schemeClr val="accent3"/>
                </a:solidFill>
                <a:latin typeface="Times New Roman" panose="02020603050405020304" pitchFamily="18" charset="0"/>
                <a:cs typeface="Times New Roman" panose="02020603050405020304" pitchFamily="18" charset="0"/>
              </a:rPr>
              <a:t> </a:t>
            </a:r>
            <a:r>
              <a:rPr lang="en-US" sz="2400" b="1" dirty="0" err="1">
                <a:solidFill>
                  <a:schemeClr val="accent3"/>
                </a:solidFill>
                <a:latin typeface="Times New Roman" panose="02020603050405020304" pitchFamily="18" charset="0"/>
                <a:cs typeface="Times New Roman" panose="02020603050405020304" pitchFamily="18" charset="0"/>
              </a:rPr>
              <a:t>đổi</a:t>
            </a:r>
            <a:r>
              <a:rPr lang="en-US" sz="2400" b="1" dirty="0">
                <a:solidFill>
                  <a:schemeClr val="accent3"/>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D196DE48-43ED-4F5B-9092-9A484ED0FFBB}"/>
              </a:ext>
            </a:extLst>
          </p:cNvPr>
          <p:cNvSpPr txBox="1"/>
          <p:nvPr/>
        </p:nvSpPr>
        <p:spPr>
          <a:xfrm>
            <a:off x="5161349" y="2217129"/>
            <a:ext cx="1321196" cy="461665"/>
          </a:xfrm>
          <a:prstGeom prst="rect">
            <a:avLst/>
          </a:prstGeom>
          <a:noFill/>
        </p:spPr>
        <p:txBody>
          <a:bodyPr wrap="none" rtlCol="0">
            <a:spAutoFit/>
          </a:bodyPr>
          <a:lstStyle/>
          <a:p>
            <a:r>
              <a:rPr lang="en-US" sz="2400" b="1" dirty="0" err="1">
                <a:solidFill>
                  <a:schemeClr val="accent3"/>
                </a:solidFill>
                <a:latin typeface="Times New Roman" panose="02020603050405020304" pitchFamily="18" charset="0"/>
                <a:ea typeface="League Spartan"/>
                <a:cs typeface="Times New Roman" panose="02020603050405020304" pitchFamily="18" charset="0"/>
              </a:rPr>
              <a:t>cần</a:t>
            </a:r>
            <a:r>
              <a:rPr lang="en-US" sz="2400" b="1" dirty="0">
                <a:solidFill>
                  <a:schemeClr val="accent3"/>
                </a:solidFill>
                <a:latin typeface="Times New Roman" panose="02020603050405020304" pitchFamily="18" charset="0"/>
                <a:ea typeface="League Spartan"/>
                <a:cs typeface="Times New Roman" panose="02020603050405020304" pitchFamily="18" charset="0"/>
              </a:rPr>
              <a:t> </a:t>
            </a:r>
            <a:r>
              <a:rPr lang="en-US" sz="2400" b="1" dirty="0" err="1">
                <a:solidFill>
                  <a:schemeClr val="accent3"/>
                </a:solidFill>
                <a:latin typeface="Times New Roman" panose="02020603050405020304" pitchFamily="18" charset="0"/>
                <a:ea typeface="League Spartan"/>
                <a:cs typeface="Times New Roman" panose="02020603050405020304" pitchFamily="18" charset="0"/>
              </a:rPr>
              <a:t>thiết</a:t>
            </a:r>
            <a:endParaRPr lang="en-US" sz="2400" dirty="0">
              <a:solidFill>
                <a:schemeClr val="accent3"/>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572DDF1-CDB2-438A-850F-D7DB8AD16AA4}"/>
              </a:ext>
            </a:extLst>
          </p:cNvPr>
          <p:cNvSpPr txBox="1"/>
          <p:nvPr/>
        </p:nvSpPr>
        <p:spPr>
          <a:xfrm>
            <a:off x="241005" y="2763734"/>
            <a:ext cx="1984839" cy="461665"/>
          </a:xfrm>
          <a:prstGeom prst="rect">
            <a:avLst/>
          </a:prstGeom>
          <a:noFill/>
        </p:spPr>
        <p:txBody>
          <a:bodyPr wrap="none" rtlCol="0">
            <a:spAutoFit/>
          </a:bodyPr>
          <a:lstStyle/>
          <a:p>
            <a:r>
              <a:rPr lang="en-US" sz="2400" b="1" dirty="0">
                <a:solidFill>
                  <a:schemeClr val="accent3"/>
                </a:solidFill>
                <a:latin typeface="Times New Roman" panose="02020603050405020304" pitchFamily="18" charset="0"/>
                <a:ea typeface="League Spartan"/>
                <a:cs typeface="Times New Roman" panose="02020603050405020304" pitchFamily="18" charset="0"/>
              </a:rPr>
              <a:t>    </a:t>
            </a:r>
            <a:r>
              <a:rPr lang="en-US" sz="2400" b="1" dirty="0" err="1">
                <a:solidFill>
                  <a:schemeClr val="accent3"/>
                </a:solidFill>
                <a:latin typeface="Times New Roman" panose="02020603050405020304" pitchFamily="18" charset="0"/>
                <a:ea typeface="League Spartan"/>
                <a:cs typeface="Times New Roman" panose="02020603050405020304" pitchFamily="18" charset="0"/>
              </a:rPr>
              <a:t>năng</a:t>
            </a:r>
            <a:r>
              <a:rPr lang="en-US" sz="2400" b="1" dirty="0">
                <a:solidFill>
                  <a:schemeClr val="accent3"/>
                </a:solidFill>
                <a:latin typeface="Times New Roman" panose="02020603050405020304" pitchFamily="18" charset="0"/>
                <a:ea typeface="League Spartan"/>
                <a:cs typeface="Times New Roman" panose="02020603050405020304" pitchFamily="18" charset="0"/>
              </a:rPr>
              <a:t> </a:t>
            </a:r>
            <a:r>
              <a:rPr lang="en-US" sz="2400" b="1" dirty="0" err="1">
                <a:solidFill>
                  <a:schemeClr val="accent3"/>
                </a:solidFill>
                <a:latin typeface="Times New Roman" panose="02020603050405020304" pitchFamily="18" charset="0"/>
                <a:ea typeface="League Spartan"/>
                <a:cs typeface="Times New Roman" panose="02020603050405020304" pitchFamily="18" charset="0"/>
              </a:rPr>
              <a:t>lượng</a:t>
            </a:r>
            <a:endParaRPr lang="en-US" sz="2400" dirty="0">
              <a:solidFill>
                <a:schemeClr val="accent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D9725B9-0239-41AE-B107-C94527656F4F}"/>
              </a:ext>
            </a:extLst>
          </p:cNvPr>
          <p:cNvSpPr txBox="1"/>
          <p:nvPr/>
        </p:nvSpPr>
        <p:spPr>
          <a:xfrm>
            <a:off x="2840425" y="3330122"/>
            <a:ext cx="1338828" cy="461665"/>
          </a:xfrm>
          <a:prstGeom prst="rect">
            <a:avLst/>
          </a:prstGeom>
          <a:noFill/>
        </p:spPr>
        <p:txBody>
          <a:bodyPr wrap="none" rtlCol="0">
            <a:spAutoFit/>
          </a:bodyPr>
          <a:lstStyle/>
          <a:p>
            <a:r>
              <a:rPr lang="en-US" sz="2400" b="1" dirty="0" err="1">
                <a:solidFill>
                  <a:schemeClr val="accent3"/>
                </a:solidFill>
                <a:latin typeface="Times New Roman" panose="02020603050405020304" pitchFamily="18" charset="0"/>
                <a:ea typeface="League Spartan"/>
                <a:cs typeface="Times New Roman" panose="02020603050405020304" pitchFamily="18" charset="0"/>
              </a:rPr>
              <a:t>chất</a:t>
            </a:r>
            <a:r>
              <a:rPr lang="en-US" sz="2400" b="1" dirty="0">
                <a:solidFill>
                  <a:schemeClr val="accent3"/>
                </a:solidFill>
                <a:latin typeface="Times New Roman" panose="02020603050405020304" pitchFamily="18" charset="0"/>
                <a:ea typeface="League Spartan"/>
                <a:cs typeface="Times New Roman" panose="02020603050405020304" pitchFamily="18" charset="0"/>
              </a:rPr>
              <a:t> </a:t>
            </a:r>
            <a:r>
              <a:rPr lang="en-US" sz="2400" b="1" dirty="0" err="1">
                <a:solidFill>
                  <a:schemeClr val="accent3"/>
                </a:solidFill>
                <a:latin typeface="Times New Roman" panose="02020603050405020304" pitchFamily="18" charset="0"/>
                <a:ea typeface="League Spartan"/>
                <a:cs typeface="Times New Roman" panose="02020603050405020304" pitchFamily="18" charset="0"/>
              </a:rPr>
              <a:t>thải</a:t>
            </a:r>
            <a:endParaRPr lang="en-US" sz="2400" dirty="0">
              <a:solidFill>
                <a:schemeClr val="accent3"/>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D1A35EF-ECE1-44EB-A9D2-714791168BC0}"/>
              </a:ext>
            </a:extLst>
          </p:cNvPr>
          <p:cNvSpPr txBox="1"/>
          <p:nvPr/>
        </p:nvSpPr>
        <p:spPr>
          <a:xfrm>
            <a:off x="5337544" y="3874680"/>
            <a:ext cx="1677062" cy="461665"/>
          </a:xfrm>
          <a:prstGeom prst="rect">
            <a:avLst/>
          </a:prstGeom>
          <a:noFill/>
        </p:spPr>
        <p:txBody>
          <a:bodyPr wrap="none" rtlCol="0">
            <a:spAutoFit/>
          </a:bodyPr>
          <a:lstStyle/>
          <a:p>
            <a:r>
              <a:rPr lang="en-US" sz="2400" b="1" dirty="0" err="1">
                <a:solidFill>
                  <a:schemeClr val="accent3"/>
                </a:solidFill>
                <a:latin typeface="Times New Roman" panose="02020603050405020304" pitchFamily="18" charset="0"/>
                <a:ea typeface="League Spartan"/>
                <a:cs typeface="Times New Roman" panose="02020603050405020304" pitchFamily="18" charset="0"/>
              </a:rPr>
              <a:t>năng</a:t>
            </a:r>
            <a:r>
              <a:rPr lang="en-US" sz="2400" b="1" dirty="0">
                <a:solidFill>
                  <a:schemeClr val="accent3"/>
                </a:solidFill>
                <a:latin typeface="Times New Roman" panose="02020603050405020304" pitchFamily="18" charset="0"/>
                <a:ea typeface="League Spartan"/>
                <a:cs typeface="Times New Roman" panose="02020603050405020304" pitchFamily="18" charset="0"/>
              </a:rPr>
              <a:t> </a:t>
            </a:r>
            <a:r>
              <a:rPr lang="en-US" sz="2400" b="1" dirty="0" err="1">
                <a:solidFill>
                  <a:schemeClr val="accent3"/>
                </a:solidFill>
                <a:latin typeface="Times New Roman" panose="02020603050405020304" pitchFamily="18" charset="0"/>
                <a:ea typeface="League Spartan"/>
                <a:cs typeface="Times New Roman" panose="02020603050405020304" pitchFamily="18" charset="0"/>
              </a:rPr>
              <a:t>lượng</a:t>
            </a:r>
            <a:endParaRPr lang="en-US" sz="2400" dirty="0">
              <a:solidFill>
                <a:schemeClr val="accent3"/>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95"/>
                                        </p:tgtEl>
                                        <p:attrNameLst>
                                          <p:attrName>style.visibility</p:attrName>
                                        </p:attrNameLst>
                                      </p:cBhvr>
                                      <p:to>
                                        <p:strVal val="visible"/>
                                      </p:to>
                                    </p:set>
                                    <p:anim calcmode="lin" valueType="num">
                                      <p:cBhvr>
                                        <p:cTn id="7" dur="1000" fill="hold"/>
                                        <p:tgtEl>
                                          <p:spTgt spid="4195"/>
                                        </p:tgtEl>
                                        <p:attrNameLst>
                                          <p:attrName>ppt_w</p:attrName>
                                        </p:attrNameLst>
                                      </p:cBhvr>
                                      <p:tavLst>
                                        <p:tav tm="0">
                                          <p:val>
                                            <p:fltVal val="0"/>
                                          </p:val>
                                        </p:tav>
                                        <p:tav tm="100000">
                                          <p:val>
                                            <p:strVal val="#ppt_w"/>
                                          </p:val>
                                        </p:tav>
                                      </p:tavLst>
                                    </p:anim>
                                    <p:anim calcmode="lin" valueType="num">
                                      <p:cBhvr>
                                        <p:cTn id="8" dur="1000" fill="hold"/>
                                        <p:tgtEl>
                                          <p:spTgt spid="4195"/>
                                        </p:tgtEl>
                                        <p:attrNameLst>
                                          <p:attrName>ppt_h</p:attrName>
                                        </p:attrNameLst>
                                      </p:cBhvr>
                                      <p:tavLst>
                                        <p:tav tm="0">
                                          <p:val>
                                            <p:fltVal val="0"/>
                                          </p:val>
                                        </p:tav>
                                        <p:tav tm="100000">
                                          <p:val>
                                            <p:strVal val="#ppt_h"/>
                                          </p:val>
                                        </p:tav>
                                      </p:tavLst>
                                    </p:anim>
                                    <p:anim calcmode="lin" valueType="num">
                                      <p:cBhvr>
                                        <p:cTn id="9" dur="1000" fill="hold"/>
                                        <p:tgtEl>
                                          <p:spTgt spid="4195"/>
                                        </p:tgtEl>
                                        <p:attrNameLst>
                                          <p:attrName>style.rotation</p:attrName>
                                        </p:attrNameLst>
                                      </p:cBhvr>
                                      <p:tavLst>
                                        <p:tav tm="0">
                                          <p:val>
                                            <p:fltVal val="90"/>
                                          </p:val>
                                        </p:tav>
                                        <p:tav tm="100000">
                                          <p:val>
                                            <p:fltVal val="0"/>
                                          </p:val>
                                        </p:tav>
                                      </p:tavLst>
                                    </p:anim>
                                    <p:animEffect transition="in" filter="fade">
                                      <p:cBhvr>
                                        <p:cTn id="10" dur="1000"/>
                                        <p:tgtEl>
                                          <p:spTgt spid="419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197">
                                            <p:txEl>
                                              <p:pRg st="0" end="0"/>
                                            </p:txEl>
                                          </p:spTgt>
                                        </p:tgtEl>
                                        <p:attrNameLst>
                                          <p:attrName>style.visibility</p:attrName>
                                        </p:attrNameLst>
                                      </p:cBhvr>
                                      <p:to>
                                        <p:strVal val="visible"/>
                                      </p:to>
                                    </p:set>
                                    <p:animEffect transition="in" filter="wheel(1)">
                                      <p:cBhvr>
                                        <p:cTn id="15" dur="2000"/>
                                        <p:tgtEl>
                                          <p:spTgt spid="419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197">
                                            <p:txEl>
                                              <p:pRg st="1" end="1"/>
                                            </p:txEl>
                                          </p:spTgt>
                                        </p:tgtEl>
                                        <p:attrNameLst>
                                          <p:attrName>style.visibility</p:attrName>
                                        </p:attrNameLst>
                                      </p:cBhvr>
                                      <p:to>
                                        <p:strVal val="visible"/>
                                      </p:to>
                                    </p:set>
                                    <p:animEffect transition="in" filter="wheel(1)">
                                      <p:cBhvr>
                                        <p:cTn id="20" dur="2000"/>
                                        <p:tgtEl>
                                          <p:spTgt spid="419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197">
                                            <p:txEl>
                                              <p:pRg st="2" end="2"/>
                                            </p:txEl>
                                          </p:spTgt>
                                        </p:tgtEl>
                                        <p:attrNameLst>
                                          <p:attrName>style.visibility</p:attrName>
                                        </p:attrNameLst>
                                      </p:cBhvr>
                                      <p:to>
                                        <p:strVal val="visible"/>
                                      </p:to>
                                    </p:set>
                                    <p:animEffect transition="in" filter="wheel(1)">
                                      <p:cBhvr>
                                        <p:cTn id="25" dur="2000"/>
                                        <p:tgtEl>
                                          <p:spTgt spid="419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5" grpId="0"/>
      <p:bldP spid="4197" grpId="0" build="p"/>
      <p:bldP spid="6" grpId="0"/>
      <p:bldP spid="7" grpId="0"/>
      <p:bldP spid="8"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69"/>
          <p:cNvSpPr txBox="1">
            <a:spLocks noGrp="1"/>
          </p:cNvSpPr>
          <p:nvPr>
            <p:ph type="title"/>
          </p:nvPr>
        </p:nvSpPr>
        <p:spPr>
          <a:xfrm>
            <a:off x="1632750" y="1307100"/>
            <a:ext cx="58785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rgbClr val="0070C0"/>
                </a:solidFill>
              </a:rPr>
              <a:t>Tiết học đầu tiên của</a:t>
            </a:r>
            <a:r>
              <a:rPr lang="en" sz="3200" dirty="0">
                <a:solidFill>
                  <a:srgbClr val="0070C0"/>
                </a:solidFill>
              </a:rPr>
              <a:t> đến đây là kết thúc, hẹn gặp lại các em!</a:t>
            </a:r>
            <a:endParaRPr sz="3200" dirty="0">
              <a:solidFill>
                <a:srgbClr val="0070C0"/>
              </a:solidFill>
            </a:endParaRPr>
          </a:p>
        </p:txBody>
      </p:sp>
    </p:spTree>
    <p:extLst>
      <p:ext uri="{BB962C8B-B14F-4D97-AF65-F5344CB8AC3E}">
        <p14:creationId xmlns:p14="http://schemas.microsoft.com/office/powerpoint/2010/main" val="145263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529"/>
                                        </p:tgtEl>
                                        <p:attrNameLst>
                                          <p:attrName>style.visibility</p:attrName>
                                        </p:attrNameLst>
                                      </p:cBhvr>
                                      <p:to>
                                        <p:strVal val="visible"/>
                                      </p:to>
                                    </p:set>
                                    <p:animEffect transition="in" filter="wheel(1)">
                                      <p:cBhvr>
                                        <p:cTn id="7" dur="2000"/>
                                        <p:tgtEl>
                                          <p:spTgt spid="4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41470" y="72707"/>
            <a:ext cx="9144000" cy="5143500"/>
          </a:xfrm>
          <a:prstGeom prst="rect">
            <a:avLst/>
          </a:prstGeom>
        </p:spPr>
      </p:pic>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63668" y="2153104"/>
            <a:ext cx="1638420" cy="70634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63669" y="1314568"/>
            <a:ext cx="1604468" cy="70634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7380552" y="2278538"/>
            <a:ext cx="1544693" cy="7756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7380552" y="1389454"/>
            <a:ext cx="1544693" cy="7756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7380553" y="504642"/>
            <a:ext cx="1544693" cy="70870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63668" y="3054221"/>
            <a:ext cx="1638420" cy="7063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7380553" y="3267343"/>
            <a:ext cx="1544693" cy="6704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8</a:t>
            </a:r>
          </a:p>
        </p:txBody>
      </p:sp>
      <p:sp>
        <p:nvSpPr>
          <p:cNvPr id="52" name="Hình chữ nhật: Góc Tròn 51">
            <a:hlinkClick r:id="rId12" action="ppaction://hlinksldjump"/>
            <a:extLst>
              <a:ext uri="{FF2B5EF4-FFF2-40B4-BE49-F238E27FC236}">
                <a16:creationId xmlns:a16="http://schemas.microsoft.com/office/drawing/2014/main" id="{52A6ECD0-8D97-4AD7-BFB4-4EB00E1753A4}"/>
              </a:ext>
            </a:extLst>
          </p:cNvPr>
          <p:cNvSpPr/>
          <p:nvPr/>
        </p:nvSpPr>
        <p:spPr>
          <a:xfrm>
            <a:off x="123443" y="504642"/>
            <a:ext cx="1544693" cy="67773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BZ" sz="2099" b="1" kern="1200" dirty="0">
                <a:solidFill>
                  <a:prstClr val="white"/>
                </a:solidFill>
                <a:latin typeface="Calibri" panose="020F0502020204030204"/>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
                    </p:tgtEl>
                  </p:cond>
                </p:stCondLst>
                <p:endSync evt="end" delay="0">
                  <p:rtn val="all"/>
                </p:endSync>
                <p:childTnLst>
                  <p:par>
                    <p:cTn id="8" fill="hold">
                      <p:stCondLst>
                        <p:cond delay="0"/>
                      </p:stCondLst>
                      <p:childTnLst>
                        <p:par>
                          <p:cTn id="9" fill="hold">
                            <p:stCondLst>
                              <p:cond delay="0"/>
                            </p:stCondLst>
                            <p:childTnLst>
                              <p:par>
                                <p:cTn id="10" presetID="37" presetClass="exit" presetSubtype="0" fill="hold" grpId="0" nodeType="clickEffect">
                                  <p:stCondLst>
                                    <p:cond delay="0"/>
                                  </p:stCondLst>
                                  <p:childTnLst>
                                    <p:animEffect transition="out" filter="fade">
                                      <p:cBhvr>
                                        <p:cTn id="11" dur="1000"/>
                                        <p:tgtEl>
                                          <p:spTgt spid="43"/>
                                        </p:tgtEl>
                                      </p:cBhvr>
                                    </p:animEffect>
                                    <p:anim calcmode="lin" valueType="num">
                                      <p:cBhvr>
                                        <p:cTn id="12" dur="1000"/>
                                        <p:tgtEl>
                                          <p:spTgt spid="43"/>
                                        </p:tgtEl>
                                        <p:attrNameLst>
                                          <p:attrName>ppt_x</p:attrName>
                                        </p:attrNameLst>
                                      </p:cBhvr>
                                      <p:tavLst>
                                        <p:tav tm="0">
                                          <p:val>
                                            <p:strVal val="ppt_x"/>
                                          </p:val>
                                        </p:tav>
                                        <p:tav tm="100000">
                                          <p:val>
                                            <p:strVal val="ppt_x"/>
                                          </p:val>
                                        </p:tav>
                                      </p:tavLst>
                                    </p:anim>
                                    <p:anim calcmode="lin" valueType="num">
                                      <p:cBhvr>
                                        <p:cTn id="13" dur="100" decel="100000"/>
                                        <p:tgtEl>
                                          <p:spTgt spid="43"/>
                                        </p:tgtEl>
                                        <p:attrNameLst>
                                          <p:attrName>ppt_y</p:attrName>
                                        </p:attrNameLst>
                                      </p:cBhvr>
                                      <p:tavLst>
                                        <p:tav tm="0">
                                          <p:val>
                                            <p:strVal val="ppt_y"/>
                                          </p:val>
                                        </p:tav>
                                        <p:tav tm="100000">
                                          <p:val>
                                            <p:strVal val="ppt_y-.03"/>
                                          </p:val>
                                        </p:tav>
                                      </p:tavLst>
                                    </p:anim>
                                    <p:anim calcmode="lin" valueType="num">
                                      <p:cBhvr>
                                        <p:cTn id="14" dur="900" accel="100000">
                                          <p:stCondLst>
                                            <p:cond delay="100"/>
                                          </p:stCondLst>
                                        </p:cTn>
                                        <p:tgtEl>
                                          <p:spTgt spid="43"/>
                                        </p:tgtEl>
                                        <p:attrNameLst>
                                          <p:attrName>ppt_y</p:attrName>
                                        </p:attrNameLst>
                                      </p:cBhvr>
                                      <p:tavLst>
                                        <p:tav tm="0">
                                          <p:val>
                                            <p:strVal val="ppt_y"/>
                                          </p:val>
                                        </p:tav>
                                        <p:tav tm="100000">
                                          <p:val>
                                            <p:strVal val="ppt_y+1"/>
                                          </p:val>
                                        </p:tav>
                                      </p:tavLst>
                                    </p:anim>
                                    <p:set>
                                      <p:cBhvr>
                                        <p:cTn id="15"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37" presetClass="exit" presetSubtype="0" fill="hold" grpId="0" nodeType="clickEffect">
                                  <p:stCondLst>
                                    <p:cond delay="0"/>
                                  </p:stCondLst>
                                  <p:childTnLst>
                                    <p:animEffect transition="out" filter="fade">
                                      <p:cBhvr>
                                        <p:cTn id="20" dur="1000"/>
                                        <p:tgtEl>
                                          <p:spTgt spid="44"/>
                                        </p:tgtEl>
                                      </p:cBhvr>
                                    </p:animEffect>
                                    <p:anim calcmode="lin" valueType="num">
                                      <p:cBhvr>
                                        <p:cTn id="21" dur="1000"/>
                                        <p:tgtEl>
                                          <p:spTgt spid="44"/>
                                        </p:tgtEl>
                                        <p:attrNameLst>
                                          <p:attrName>ppt_x</p:attrName>
                                        </p:attrNameLst>
                                      </p:cBhvr>
                                      <p:tavLst>
                                        <p:tav tm="0">
                                          <p:val>
                                            <p:strVal val="ppt_x"/>
                                          </p:val>
                                        </p:tav>
                                        <p:tav tm="100000">
                                          <p:val>
                                            <p:strVal val="ppt_x"/>
                                          </p:val>
                                        </p:tav>
                                      </p:tavLst>
                                    </p:anim>
                                    <p:anim calcmode="lin" valueType="num">
                                      <p:cBhvr>
                                        <p:cTn id="22" dur="100" decel="100000"/>
                                        <p:tgtEl>
                                          <p:spTgt spid="44"/>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44"/>
                                        </p:tgtEl>
                                        <p:attrNameLst>
                                          <p:attrName>ppt_y</p:attrName>
                                        </p:attrNameLst>
                                      </p:cBhvr>
                                      <p:tavLst>
                                        <p:tav tm="0">
                                          <p:val>
                                            <p:strVal val="ppt_y"/>
                                          </p:val>
                                        </p:tav>
                                        <p:tav tm="100000">
                                          <p:val>
                                            <p:strVal val="ppt_y+1"/>
                                          </p:val>
                                        </p:tav>
                                      </p:tavLst>
                                    </p:anim>
                                    <p:set>
                                      <p:cBhvr>
                                        <p:cTn id="2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37" presetClass="exit" presetSubtype="0" fill="hold" grpId="0" nodeType="clickEffect">
                                  <p:stCondLst>
                                    <p:cond delay="0"/>
                                  </p:stCondLst>
                                  <p:childTnLst>
                                    <p:animEffect transition="out" filter="fade">
                                      <p:cBhvr>
                                        <p:cTn id="29" dur="1000"/>
                                        <p:tgtEl>
                                          <p:spTgt spid="45"/>
                                        </p:tgtEl>
                                      </p:cBhvr>
                                    </p:animEffect>
                                    <p:anim calcmode="lin" valueType="num">
                                      <p:cBhvr>
                                        <p:cTn id="30" dur="1000"/>
                                        <p:tgtEl>
                                          <p:spTgt spid="45"/>
                                        </p:tgtEl>
                                        <p:attrNameLst>
                                          <p:attrName>ppt_x</p:attrName>
                                        </p:attrNameLst>
                                      </p:cBhvr>
                                      <p:tavLst>
                                        <p:tav tm="0">
                                          <p:val>
                                            <p:strVal val="ppt_x"/>
                                          </p:val>
                                        </p:tav>
                                        <p:tav tm="100000">
                                          <p:val>
                                            <p:strVal val="ppt_x"/>
                                          </p:val>
                                        </p:tav>
                                      </p:tavLst>
                                    </p:anim>
                                    <p:anim calcmode="lin" valueType="num">
                                      <p:cBhvr>
                                        <p:cTn id="31" dur="100" decel="100000"/>
                                        <p:tgtEl>
                                          <p:spTgt spid="45"/>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45"/>
                                        </p:tgtEl>
                                        <p:attrNameLst>
                                          <p:attrName>ppt_y</p:attrName>
                                        </p:attrNameLst>
                                      </p:cBhvr>
                                      <p:tavLst>
                                        <p:tav tm="0">
                                          <p:val>
                                            <p:strVal val="ppt_y"/>
                                          </p:val>
                                        </p:tav>
                                        <p:tav tm="100000">
                                          <p:val>
                                            <p:strVal val="ppt_y+1"/>
                                          </p:val>
                                        </p:tav>
                                      </p:tavLst>
                                    </p:anim>
                                    <p:set>
                                      <p:cBhvr>
                                        <p:cTn id="33"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37" presetClass="exit" presetSubtype="0" fill="hold" grpId="0" nodeType="clickEffect">
                                  <p:stCondLst>
                                    <p:cond delay="0"/>
                                  </p:stCondLst>
                                  <p:childTnLst>
                                    <p:animEffect transition="out" filter="fade">
                                      <p:cBhvr>
                                        <p:cTn id="38" dur="1000"/>
                                        <p:tgtEl>
                                          <p:spTgt spid="46"/>
                                        </p:tgtEl>
                                      </p:cBhvr>
                                    </p:animEffect>
                                    <p:anim calcmode="lin" valueType="num">
                                      <p:cBhvr>
                                        <p:cTn id="39" dur="1000"/>
                                        <p:tgtEl>
                                          <p:spTgt spid="46"/>
                                        </p:tgtEl>
                                        <p:attrNameLst>
                                          <p:attrName>ppt_x</p:attrName>
                                        </p:attrNameLst>
                                      </p:cBhvr>
                                      <p:tavLst>
                                        <p:tav tm="0">
                                          <p:val>
                                            <p:strVal val="ppt_x"/>
                                          </p:val>
                                        </p:tav>
                                        <p:tav tm="100000">
                                          <p:val>
                                            <p:strVal val="ppt_x"/>
                                          </p:val>
                                        </p:tav>
                                      </p:tavLst>
                                    </p:anim>
                                    <p:anim calcmode="lin" valueType="num">
                                      <p:cBhvr>
                                        <p:cTn id="40" dur="100" decel="100000"/>
                                        <p:tgtEl>
                                          <p:spTgt spid="46"/>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46"/>
                                        </p:tgtEl>
                                        <p:attrNameLst>
                                          <p:attrName>ppt_y</p:attrName>
                                        </p:attrNameLst>
                                      </p:cBhvr>
                                      <p:tavLst>
                                        <p:tav tm="0">
                                          <p:val>
                                            <p:strVal val="ppt_y"/>
                                          </p:val>
                                        </p:tav>
                                        <p:tav tm="100000">
                                          <p:val>
                                            <p:strVal val="ppt_y+1"/>
                                          </p:val>
                                        </p:tav>
                                      </p:tavLst>
                                    </p:anim>
                                    <p:set>
                                      <p:cBhvr>
                                        <p:cTn id="42"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47"/>
                    </p:tgtEl>
                  </p:cond>
                </p:stCondLst>
                <p:endSync evt="end" delay="0">
                  <p:rtn val="all"/>
                </p:endSync>
                <p:childTnLst>
                  <p:par>
                    <p:cTn id="44" fill="hold">
                      <p:stCondLst>
                        <p:cond delay="0"/>
                      </p:stCondLst>
                      <p:childTnLst>
                        <p:par>
                          <p:cTn id="45" fill="hold">
                            <p:stCondLst>
                              <p:cond delay="0"/>
                            </p:stCondLst>
                            <p:childTnLst>
                              <p:par>
                                <p:cTn id="46" presetID="37" presetClass="exit" presetSubtype="0" fill="hold" grpId="0" nodeType="clickEffect">
                                  <p:stCondLst>
                                    <p:cond delay="0"/>
                                  </p:stCondLst>
                                  <p:childTnLst>
                                    <p:animEffect transition="out" filter="fade">
                                      <p:cBhvr>
                                        <p:cTn id="47" dur="1000"/>
                                        <p:tgtEl>
                                          <p:spTgt spid="47"/>
                                        </p:tgtEl>
                                      </p:cBhvr>
                                    </p:animEffect>
                                    <p:anim calcmode="lin" valueType="num">
                                      <p:cBhvr>
                                        <p:cTn id="48" dur="1000"/>
                                        <p:tgtEl>
                                          <p:spTgt spid="47"/>
                                        </p:tgtEl>
                                        <p:attrNameLst>
                                          <p:attrName>ppt_x</p:attrName>
                                        </p:attrNameLst>
                                      </p:cBhvr>
                                      <p:tavLst>
                                        <p:tav tm="0">
                                          <p:val>
                                            <p:strVal val="ppt_x"/>
                                          </p:val>
                                        </p:tav>
                                        <p:tav tm="100000">
                                          <p:val>
                                            <p:strVal val="ppt_x"/>
                                          </p:val>
                                        </p:tav>
                                      </p:tavLst>
                                    </p:anim>
                                    <p:anim calcmode="lin" valueType="num">
                                      <p:cBhvr>
                                        <p:cTn id="49" dur="100" decel="100000"/>
                                        <p:tgtEl>
                                          <p:spTgt spid="47"/>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47"/>
                                        </p:tgtEl>
                                        <p:attrNameLst>
                                          <p:attrName>ppt_y</p:attrName>
                                        </p:attrNameLst>
                                      </p:cBhvr>
                                      <p:tavLst>
                                        <p:tav tm="0">
                                          <p:val>
                                            <p:strVal val="ppt_y"/>
                                          </p:val>
                                        </p:tav>
                                        <p:tav tm="100000">
                                          <p:val>
                                            <p:strVal val="ppt_y+1"/>
                                          </p:val>
                                        </p:tav>
                                      </p:tavLst>
                                    </p:anim>
                                    <p:set>
                                      <p:cBhvr>
                                        <p:cTn id="51"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37" presetClass="exit" presetSubtype="0" fill="hold" grpId="0" nodeType="clickEffect">
                                  <p:stCondLst>
                                    <p:cond delay="0"/>
                                  </p:stCondLst>
                                  <p:childTnLst>
                                    <p:animEffect transition="out" filter="fade">
                                      <p:cBhvr>
                                        <p:cTn id="56" dur="1000"/>
                                        <p:tgtEl>
                                          <p:spTgt spid="48"/>
                                        </p:tgtEl>
                                      </p:cBhvr>
                                    </p:animEffect>
                                    <p:anim calcmode="lin" valueType="num">
                                      <p:cBhvr>
                                        <p:cTn id="57" dur="1000"/>
                                        <p:tgtEl>
                                          <p:spTgt spid="48"/>
                                        </p:tgtEl>
                                        <p:attrNameLst>
                                          <p:attrName>ppt_x</p:attrName>
                                        </p:attrNameLst>
                                      </p:cBhvr>
                                      <p:tavLst>
                                        <p:tav tm="0">
                                          <p:val>
                                            <p:strVal val="ppt_x"/>
                                          </p:val>
                                        </p:tav>
                                        <p:tav tm="100000">
                                          <p:val>
                                            <p:strVal val="ppt_x"/>
                                          </p:val>
                                        </p:tav>
                                      </p:tavLst>
                                    </p:anim>
                                    <p:anim calcmode="lin" valueType="num">
                                      <p:cBhvr>
                                        <p:cTn id="58" dur="100" decel="100000"/>
                                        <p:tgtEl>
                                          <p:spTgt spid="48"/>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48"/>
                                        </p:tgtEl>
                                        <p:attrNameLst>
                                          <p:attrName>ppt_y</p:attrName>
                                        </p:attrNameLst>
                                      </p:cBhvr>
                                      <p:tavLst>
                                        <p:tav tm="0">
                                          <p:val>
                                            <p:strVal val="ppt_y"/>
                                          </p:val>
                                        </p:tav>
                                        <p:tav tm="100000">
                                          <p:val>
                                            <p:strVal val="ppt_y+1"/>
                                          </p:val>
                                        </p:tav>
                                      </p:tavLst>
                                    </p:anim>
                                    <p:set>
                                      <p:cBhvr>
                                        <p:cTn id="60"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1" restart="whenNotActive" fill="hold" evtFilter="cancelBubble" nodeType="interactiveSeq">
                <p:stCondLst>
                  <p:cond evt="onClick" delay="0">
                    <p:tgtEl>
                      <p:spTgt spid="49"/>
                    </p:tgtEl>
                  </p:cond>
                </p:stCondLst>
                <p:endSync evt="end" delay="0">
                  <p:rtn val="all"/>
                </p:endSync>
                <p:childTnLst>
                  <p:par>
                    <p:cTn id="62" fill="hold">
                      <p:stCondLst>
                        <p:cond delay="0"/>
                      </p:stCondLst>
                      <p:childTnLst>
                        <p:par>
                          <p:cTn id="63" fill="hold">
                            <p:stCondLst>
                              <p:cond delay="0"/>
                            </p:stCondLst>
                            <p:childTnLst>
                              <p:par>
                                <p:cTn id="64" presetID="37" presetClass="exit" presetSubtype="0" fill="hold" grpId="0" nodeType="clickEffect">
                                  <p:stCondLst>
                                    <p:cond delay="0"/>
                                  </p:stCondLst>
                                  <p:childTnLst>
                                    <p:animEffect transition="out" filter="fade">
                                      <p:cBhvr>
                                        <p:cTn id="65" dur="1000"/>
                                        <p:tgtEl>
                                          <p:spTgt spid="49"/>
                                        </p:tgtEl>
                                      </p:cBhvr>
                                    </p:animEffect>
                                    <p:anim calcmode="lin" valueType="num">
                                      <p:cBhvr>
                                        <p:cTn id="66" dur="1000"/>
                                        <p:tgtEl>
                                          <p:spTgt spid="49"/>
                                        </p:tgtEl>
                                        <p:attrNameLst>
                                          <p:attrName>ppt_x</p:attrName>
                                        </p:attrNameLst>
                                      </p:cBhvr>
                                      <p:tavLst>
                                        <p:tav tm="0">
                                          <p:val>
                                            <p:strVal val="ppt_x"/>
                                          </p:val>
                                        </p:tav>
                                        <p:tav tm="100000">
                                          <p:val>
                                            <p:strVal val="ppt_x"/>
                                          </p:val>
                                        </p:tav>
                                      </p:tavLst>
                                    </p:anim>
                                    <p:anim calcmode="lin" valueType="num">
                                      <p:cBhvr>
                                        <p:cTn id="67" dur="100" decel="100000"/>
                                        <p:tgtEl>
                                          <p:spTgt spid="49"/>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49"/>
                                        </p:tgtEl>
                                        <p:attrNameLst>
                                          <p:attrName>ppt_y</p:attrName>
                                        </p:attrNameLst>
                                      </p:cBhvr>
                                      <p:tavLst>
                                        <p:tav tm="0">
                                          <p:val>
                                            <p:strVal val="ppt_y"/>
                                          </p:val>
                                        </p:tav>
                                        <p:tav tm="100000">
                                          <p:val>
                                            <p:strVal val="ppt_y+1"/>
                                          </p:val>
                                        </p:tav>
                                      </p:tavLst>
                                    </p:anim>
                                    <p:set>
                                      <p:cBhvr>
                                        <p:cTn id="69"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0" restart="whenNotActive" fill="hold" evtFilter="cancelBubble" nodeType="interactiveSeq">
                <p:stCondLst>
                  <p:cond evt="onClick" delay="0">
                    <p:tgtEl>
                      <p:spTgt spid="52"/>
                    </p:tgtEl>
                  </p:cond>
                </p:stCondLst>
                <p:endSync evt="end" delay="0">
                  <p:rtn val="all"/>
                </p:endSync>
                <p:childTnLst>
                  <p:par>
                    <p:cTn id="71" fill="hold">
                      <p:stCondLst>
                        <p:cond delay="0"/>
                      </p:stCondLst>
                      <p:childTnLst>
                        <p:par>
                          <p:cTn id="72" fill="hold">
                            <p:stCondLst>
                              <p:cond delay="0"/>
                            </p:stCondLst>
                            <p:childTnLst>
                              <p:par>
                                <p:cTn id="73" presetID="37" presetClass="exit" presetSubtype="0" fill="hold" grpId="0" nodeType="clickEffect">
                                  <p:stCondLst>
                                    <p:cond delay="0"/>
                                  </p:stCondLst>
                                  <p:childTnLst>
                                    <p:animEffect transition="out" filter="fade">
                                      <p:cBhvr>
                                        <p:cTn id="74" dur="1000"/>
                                        <p:tgtEl>
                                          <p:spTgt spid="52"/>
                                        </p:tgtEl>
                                      </p:cBhvr>
                                    </p:animEffect>
                                    <p:anim calcmode="lin" valueType="num">
                                      <p:cBhvr>
                                        <p:cTn id="75" dur="1000"/>
                                        <p:tgtEl>
                                          <p:spTgt spid="52"/>
                                        </p:tgtEl>
                                        <p:attrNameLst>
                                          <p:attrName>ppt_x</p:attrName>
                                        </p:attrNameLst>
                                      </p:cBhvr>
                                      <p:tavLst>
                                        <p:tav tm="0">
                                          <p:val>
                                            <p:strVal val="ppt_x"/>
                                          </p:val>
                                        </p:tav>
                                        <p:tav tm="100000">
                                          <p:val>
                                            <p:strVal val="ppt_x"/>
                                          </p:val>
                                        </p:tav>
                                      </p:tavLst>
                                    </p:anim>
                                    <p:anim calcmode="lin" valueType="num">
                                      <p:cBhvr>
                                        <p:cTn id="76" dur="100" decel="100000"/>
                                        <p:tgtEl>
                                          <p:spTgt spid="52"/>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52"/>
                                        </p:tgtEl>
                                        <p:attrNameLst>
                                          <p:attrName>ppt_y</p:attrName>
                                        </p:attrNameLst>
                                      </p:cBhvr>
                                      <p:tavLst>
                                        <p:tav tm="0">
                                          <p:val>
                                            <p:strVal val="ppt_y"/>
                                          </p:val>
                                        </p:tav>
                                        <p:tav tm="100000">
                                          <p:val>
                                            <p:strVal val="ppt_y+1"/>
                                          </p:val>
                                        </p:tav>
                                      </p:tavLst>
                                    </p:anim>
                                    <p:set>
                                      <p:cBhvr>
                                        <p:cTn id="78"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video>
              <p:cMediaNode vol="80000">
                <p:cTn id="79" repeatCount="indefinite" fill="hold" display="0">
                  <p:stCondLst>
                    <p:cond delay="indefinite"/>
                  </p:stCondLst>
                </p:cTn>
                <p:tgtEl>
                  <p:spTgt spid="4"/>
                </p:tgtEl>
              </p:cMediaNode>
            </p:video>
            <p:seq concurrent="1" nextAc="seek">
              <p:cTn id="80" restart="whenNotActive" fill="hold" evtFilter="cancelBubble" nodeType="interactiveSeq">
                <p:stCondLst>
                  <p:cond evt="onClick" delay="0">
                    <p:tgtEl>
                      <p:spTgt spid="4"/>
                    </p:tgtEl>
                  </p:cond>
                </p:stCondLst>
                <p:endSync evt="end" delay="0">
                  <p:rtn val="all"/>
                </p:endSync>
                <p:childTnLst>
                  <p:par>
                    <p:cTn id="81" fill="hold">
                      <p:stCondLst>
                        <p:cond delay="0"/>
                      </p:stCondLst>
                      <p:childTnLst>
                        <p:par>
                          <p:cTn id="82" fill="hold">
                            <p:stCondLst>
                              <p:cond delay="0"/>
                            </p:stCondLst>
                            <p:childTnLst>
                              <p:par>
                                <p:cTn id="83" presetID="2" presetClass="mediacall" presetSubtype="0" fill="hold" nodeType="clickEffect">
                                  <p:stCondLst>
                                    <p:cond delay="0"/>
                                  </p:stCondLst>
                                  <p:childTnLst>
                                    <p:cmd type="call" cmd="togglePause">
                                      <p:cBhvr>
                                        <p:cTn id="84" dur="1" fill="hold"/>
                                        <p:tgtEl>
                                          <p:spTgt spid="4"/>
                                        </p:tgtEl>
                                      </p:cBhvr>
                                    </p:cmd>
                                  </p:childTnLst>
                                </p:cTn>
                              </p:par>
                            </p:childTnLst>
                          </p:cTn>
                        </p:par>
                      </p:childTnLst>
                    </p:cTn>
                  </p:par>
                </p:childTnLst>
              </p:cTn>
              <p:nextCondLst>
                <p:cond evt="onClick" delay="0">
                  <p:tgtEl>
                    <p:spTgt spid="4"/>
                  </p:tgtEl>
                </p:cond>
              </p:nextCondLst>
            </p:seq>
          </p:childTnLst>
        </p:cTn>
      </p:par>
    </p:tnLst>
    <p:bldLst>
      <p:bldP spid="43" grpId="0" animBg="1"/>
      <p:bldP spid="44" grpId="0" animBg="1"/>
      <p:bldP spid="45" grpId="0" animBg="1"/>
      <p:bldP spid="46" grpId="0" animBg="1"/>
      <p:bldP spid="47" grpId="0" animBg="1"/>
      <p:bldP spid="48" grpId="0" animBg="1"/>
      <p:bldP spid="49"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41771" y="54593"/>
            <a:ext cx="6898366" cy="137187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vi-VN" sz="2100" dirty="0"/>
              <a:t>     </a:t>
            </a:r>
            <a:r>
              <a:rPr lang="vi-VN" sz="2100" dirty="0">
                <a:solidFill>
                  <a:schemeClr val="bg1"/>
                </a:solidFill>
              </a:rPr>
              <a:t>Khi thực hiện thí nghiệm chế tạo nam châm điện, nếu ta giữ nguyên số vòng dây quấn và thay đổi số nguồn điện (tăng số pin) thì lực từ của nam châm điện thay đổi như thế nào?</a:t>
            </a:r>
            <a:endParaRPr lang="en-US" sz="2100" b="1" kern="1200"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endParaRPr lang="en-US" sz="1349" i="1">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793441" y="2114454"/>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en-SG" sz="2700" dirty="0"/>
              <a:t> </a:t>
            </a:r>
            <a:r>
              <a:rPr lang="en-US" sz="3000" b="1" dirty="0" err="1"/>
              <a:t>Tăng</a:t>
            </a:r>
            <a:r>
              <a:rPr lang="en-US" sz="3000" b="1" dirty="0"/>
              <a:t> </a:t>
            </a:r>
            <a:r>
              <a:rPr lang="en-US" sz="3000" b="1" dirty="0" err="1"/>
              <a:t>lên</a:t>
            </a:r>
            <a:r>
              <a:rPr lang="en-US" sz="3000" b="1" dirty="0"/>
              <a:t>.</a:t>
            </a:r>
            <a:endParaRPr lang="en-US" sz="3000" b="1" kern="1200" dirty="0">
              <a:solidFill>
                <a:prstClr val="white"/>
              </a:solidFill>
              <a:latin typeface="Calibri"/>
              <a:cs typeface="Times New Roman" panose="02020603050405020304" pitchFamily="18" charset="0"/>
            </a:endParaRPr>
          </a:p>
        </p:txBody>
      </p:sp>
      <p:sp>
        <p:nvSpPr>
          <p:cNvPr id="39" name="Rounded Rectangle 38"/>
          <p:cNvSpPr/>
          <p:nvPr/>
        </p:nvSpPr>
        <p:spPr>
          <a:xfrm>
            <a:off x="793441" y="2857225"/>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3000" b="1" dirty="0" err="1"/>
              <a:t>Giảm</a:t>
            </a:r>
            <a:r>
              <a:rPr lang="en-US" sz="3000" b="1" dirty="0"/>
              <a:t> </a:t>
            </a:r>
            <a:r>
              <a:rPr lang="en-US" sz="3000" b="1" dirty="0" err="1"/>
              <a:t>đi</a:t>
            </a:r>
            <a:r>
              <a:rPr lang="en-US" sz="3000" b="1" dirty="0"/>
              <a:t>.</a:t>
            </a:r>
            <a:endParaRPr lang="en-US" sz="3000" b="1" kern="1200" dirty="0">
              <a:solidFill>
                <a:prstClr val="white"/>
              </a:solidFill>
              <a:latin typeface="Calibri"/>
              <a:cs typeface="Times New Roman" panose="02020603050405020304" pitchFamily="18" charset="0"/>
            </a:endParaRPr>
          </a:p>
        </p:txBody>
      </p:sp>
      <p:sp>
        <p:nvSpPr>
          <p:cNvPr id="40" name="Rounded Rectangle 39"/>
          <p:cNvSpPr/>
          <p:nvPr/>
        </p:nvSpPr>
        <p:spPr>
          <a:xfrm>
            <a:off x="793440" y="3631262"/>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3000" b="1" dirty="0" err="1"/>
              <a:t>Lúc</a:t>
            </a:r>
            <a:r>
              <a:rPr lang="en-US" sz="3000" b="1" dirty="0"/>
              <a:t> </a:t>
            </a:r>
            <a:r>
              <a:rPr lang="en-US" sz="3000" b="1" dirty="0" err="1"/>
              <a:t>tăng</a:t>
            </a:r>
            <a:r>
              <a:rPr lang="en-US" sz="3000" b="1" dirty="0"/>
              <a:t>, </a:t>
            </a:r>
            <a:r>
              <a:rPr lang="en-US" sz="3000" b="1" dirty="0" err="1"/>
              <a:t>lúc</a:t>
            </a:r>
            <a:r>
              <a:rPr lang="en-US" sz="3000" b="1" dirty="0"/>
              <a:t> </a:t>
            </a:r>
            <a:r>
              <a:rPr lang="vi-VN" sz="3000" b="1" dirty="0"/>
              <a:t>giảm.</a:t>
            </a:r>
            <a:endParaRPr lang="en-US" sz="3000" b="1" kern="12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793439" y="4374522"/>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3000" b="1" dirty="0" err="1"/>
              <a:t>Không</a:t>
            </a:r>
            <a:r>
              <a:rPr lang="en-US" sz="3000" b="1" dirty="0"/>
              <a:t> </a:t>
            </a:r>
            <a:r>
              <a:rPr lang="en-US" sz="3000" b="1" dirty="0" err="1"/>
              <a:t>đổi</a:t>
            </a:r>
            <a:r>
              <a:rPr lang="en-US" sz="3000" b="1" dirty="0"/>
              <a:t>.</a:t>
            </a:r>
            <a:endParaRPr lang="en-US" sz="3000" b="1" kern="1200"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12778" y="-38377"/>
            <a:ext cx="801296" cy="1473350"/>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628868" y="1306418"/>
            <a:ext cx="685800" cy="6858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31146" y="209986"/>
            <a:ext cx="5884917" cy="137953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en-US" sz="3000" b="1" dirty="0" err="1">
                <a:solidFill>
                  <a:schemeClr val="bg1"/>
                </a:solidFill>
                <a:latin typeface="Times New Roman" panose="02020603050405020304" pitchFamily="18" charset="0"/>
                <a:cs typeface="Times New Roman" panose="02020603050405020304" pitchFamily="18" charset="0"/>
              </a:rPr>
              <a:t>Đâu</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là</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ứng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dụng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của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nam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châm</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điện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trong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đời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sống</a:t>
            </a:r>
            <a:r>
              <a:rPr lang="en-US" sz="3000" b="1" dirty="0">
                <a:solidFill>
                  <a:schemeClr val="bg1"/>
                </a:solidFill>
                <a:latin typeface="Times New Roman" panose="02020603050405020304" pitchFamily="18" charset="0"/>
                <a:cs typeface="Times New Roman" panose="02020603050405020304" pitchFamily="18" charset="0"/>
              </a:rPr>
              <a:t>?</a:t>
            </a:r>
            <a:endParaRPr lang="en-US" sz="3000" b="1" kern="1200"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endParaRPr lang="en-US" sz="1349" i="1" dirty="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15471" y="209963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3000" b="1" dirty="0"/>
              <a:t>Loa </a:t>
            </a:r>
            <a:r>
              <a:rPr lang="vi-VN" sz="3000" b="1" dirty="0"/>
              <a:t>điện.</a:t>
            </a:r>
            <a:endParaRPr lang="en-US" sz="3000" b="1" kern="1200"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793442" y="2845203"/>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t>Chuông</a:t>
            </a:r>
            <a:r>
              <a:rPr lang="en-US" sz="3000" b="1" dirty="0"/>
              <a:t> </a:t>
            </a:r>
            <a:r>
              <a:rPr lang="en-US" sz="3000" b="1" dirty="0" err="1"/>
              <a:t>điện</a:t>
            </a:r>
            <a:r>
              <a:rPr lang="en-US" sz="3000" b="1" dirty="0"/>
              <a:t>.</a:t>
            </a:r>
            <a:endParaRPr lang="en-SG" sz="3000" b="1" dirty="0"/>
          </a:p>
        </p:txBody>
      </p:sp>
      <p:sp>
        <p:nvSpPr>
          <p:cNvPr id="40" name="Rounded Rectangle 39"/>
          <p:cNvSpPr/>
          <p:nvPr/>
        </p:nvSpPr>
        <p:spPr>
          <a:xfrm>
            <a:off x="793442" y="3599711"/>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3000" b="1" dirty="0" err="1"/>
              <a:t>Cả</a:t>
            </a:r>
            <a:r>
              <a:rPr lang="en-US" sz="3000" b="1" dirty="0"/>
              <a:t> A </a:t>
            </a:r>
            <a:r>
              <a:rPr lang="en-US" sz="3000" b="1" dirty="0" err="1"/>
              <a:t>và</a:t>
            </a:r>
            <a:r>
              <a:rPr lang="en-US" sz="3000" b="1" dirty="0"/>
              <a:t> B.</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824521" y="4384720"/>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3000" b="1" dirty="0" err="1"/>
              <a:t>Bàn</a:t>
            </a:r>
            <a:r>
              <a:rPr lang="en-US" sz="3000" b="1" dirty="0"/>
              <a:t> </a:t>
            </a:r>
            <a:r>
              <a:rPr lang="en-US" sz="3000" b="1" dirty="0" err="1"/>
              <a:t>là</a:t>
            </a:r>
            <a:r>
              <a:rPr lang="en-US" sz="3000" b="1" dirty="0"/>
              <a:t>.</a:t>
            </a:r>
            <a:endParaRPr lang="en-US" sz="3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89047" y="43367"/>
            <a:ext cx="870949" cy="1437589"/>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685081" y="1474687"/>
            <a:ext cx="685800" cy="6858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45222" y="150884"/>
            <a:ext cx="6341998" cy="11427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en-US" sz="2800" b="1" dirty="0" err="1">
                <a:solidFill>
                  <a:schemeClr val="bg1"/>
                </a:solidFill>
              </a:rPr>
              <a:t>Không</a:t>
            </a:r>
            <a:r>
              <a:rPr lang="en-US" sz="2800" b="1" dirty="0">
                <a:solidFill>
                  <a:schemeClr val="bg1"/>
                </a:solidFill>
              </a:rPr>
              <a:t> </a:t>
            </a:r>
            <a:r>
              <a:rPr lang="en-US" sz="2800" b="1" dirty="0" err="1">
                <a:solidFill>
                  <a:schemeClr val="bg1"/>
                </a:solidFill>
              </a:rPr>
              <a:t>gian</a:t>
            </a:r>
            <a:r>
              <a:rPr lang="en-US" sz="2800" b="1" dirty="0">
                <a:solidFill>
                  <a:schemeClr val="bg1"/>
                </a:solidFill>
              </a:rPr>
              <a:t> </a:t>
            </a:r>
            <a:r>
              <a:rPr lang="en-US" sz="2800" b="1" dirty="0" err="1">
                <a:solidFill>
                  <a:schemeClr val="bg1"/>
                </a:solidFill>
              </a:rPr>
              <a:t>xung</a:t>
            </a:r>
            <a:r>
              <a:rPr lang="en-US" sz="2800" b="1" dirty="0">
                <a:solidFill>
                  <a:schemeClr val="bg1"/>
                </a:solidFill>
              </a:rPr>
              <a:t> </a:t>
            </a:r>
            <a:r>
              <a:rPr lang="en-US" sz="2800" b="1" dirty="0" err="1">
                <a:solidFill>
                  <a:schemeClr val="bg1"/>
                </a:solidFill>
              </a:rPr>
              <a:t>quanh</a:t>
            </a:r>
            <a:r>
              <a:rPr lang="en-US" sz="2800" b="1" dirty="0">
                <a:solidFill>
                  <a:schemeClr val="bg1"/>
                </a:solidFill>
              </a:rPr>
              <a:t> </a:t>
            </a:r>
            <a:r>
              <a:rPr lang="en-US" sz="2800" b="1" dirty="0" err="1">
                <a:solidFill>
                  <a:schemeClr val="bg1"/>
                </a:solidFill>
              </a:rPr>
              <a:t>nam</a:t>
            </a:r>
            <a:r>
              <a:rPr lang="en-US" sz="2800" b="1" dirty="0">
                <a:solidFill>
                  <a:schemeClr val="bg1"/>
                </a:solidFill>
              </a:rPr>
              <a:t> </a:t>
            </a:r>
            <a:r>
              <a:rPr lang="en-US" sz="2800" b="1" dirty="0" err="1">
                <a:solidFill>
                  <a:schemeClr val="bg1"/>
                </a:solidFill>
              </a:rPr>
              <a:t>châm</a:t>
            </a:r>
            <a:r>
              <a:rPr lang="en-US" sz="2800" b="1" dirty="0">
                <a:solidFill>
                  <a:schemeClr val="bg1"/>
                </a:solidFill>
              </a:rPr>
              <a:t>, </a:t>
            </a:r>
            <a:r>
              <a:rPr lang="en-US" sz="2800" b="1" dirty="0" err="1">
                <a:solidFill>
                  <a:schemeClr val="bg1"/>
                </a:solidFill>
              </a:rPr>
              <a:t>xung</a:t>
            </a:r>
            <a:r>
              <a:rPr lang="en-US" sz="2800" b="1" dirty="0">
                <a:solidFill>
                  <a:schemeClr val="bg1"/>
                </a:solidFill>
              </a:rPr>
              <a:t> </a:t>
            </a:r>
            <a:r>
              <a:rPr lang="en-US" sz="2800" b="1" dirty="0" err="1">
                <a:solidFill>
                  <a:schemeClr val="bg1"/>
                </a:solidFill>
              </a:rPr>
              <a:t>quanh</a:t>
            </a:r>
            <a:r>
              <a:rPr lang="en-US" sz="2800" b="1" dirty="0">
                <a:solidFill>
                  <a:schemeClr val="bg1"/>
                </a:solidFill>
              </a:rPr>
              <a:t> </a:t>
            </a:r>
            <a:r>
              <a:rPr lang="en-US" sz="2800" b="1" dirty="0" err="1">
                <a:solidFill>
                  <a:schemeClr val="bg1"/>
                </a:solidFill>
              </a:rPr>
              <a:t>dòng</a:t>
            </a:r>
            <a:r>
              <a:rPr lang="en-US" sz="2800" b="1" dirty="0">
                <a:solidFill>
                  <a:schemeClr val="bg1"/>
                </a:solidFill>
              </a:rPr>
              <a:t> </a:t>
            </a:r>
            <a:r>
              <a:rPr lang="en-US" sz="2800" b="1" dirty="0" err="1">
                <a:solidFill>
                  <a:schemeClr val="bg1"/>
                </a:solidFill>
              </a:rPr>
              <a:t>điện</a:t>
            </a:r>
            <a:r>
              <a:rPr lang="en-US" sz="2800" b="1" dirty="0">
                <a:solidFill>
                  <a:schemeClr val="bg1"/>
                </a:solidFill>
              </a:rPr>
              <a:t> </a:t>
            </a:r>
            <a:r>
              <a:rPr lang="en-US" sz="2800" b="1" dirty="0" err="1">
                <a:solidFill>
                  <a:schemeClr val="bg1"/>
                </a:solidFill>
              </a:rPr>
              <a:t>tồn</a:t>
            </a:r>
            <a:r>
              <a:rPr lang="en-US" sz="2800" b="1" dirty="0">
                <a:solidFill>
                  <a:schemeClr val="bg1"/>
                </a:solidFill>
              </a:rPr>
              <a:t> </a:t>
            </a:r>
            <a:r>
              <a:rPr lang="vi-VN" sz="2800" b="1" dirty="0">
                <a:solidFill>
                  <a:schemeClr val="bg1"/>
                </a:solidFill>
              </a:rPr>
              <a:t>tại:</a:t>
            </a:r>
            <a:endParaRPr lang="en-SG" sz="2800" b="1" dirty="0">
              <a:solidFill>
                <a:schemeClr val="bg1"/>
              </a:solidFill>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endParaRPr lang="en-US" sz="1349" i="1">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25859" y="2105725"/>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vi-VN" sz="3000" dirty="0">
                <a:latin typeface="+mj-lt"/>
              </a:rPr>
              <a:t>Trọng trường</a:t>
            </a:r>
            <a:r>
              <a:rPr lang="vi-VN" sz="3000" b="1" dirty="0">
                <a:latin typeface="+mj-lt"/>
              </a:rPr>
              <a:t>.</a:t>
            </a:r>
            <a:endParaRPr lang="en-US" sz="3000" b="1" kern="1200" dirty="0">
              <a:solidFill>
                <a:prstClr val="white"/>
              </a:solidFill>
              <a:latin typeface="+mj-lt"/>
              <a:cs typeface="Times New Roman" panose="02020603050405020304" pitchFamily="18" charset="0"/>
            </a:endParaRPr>
          </a:p>
        </p:txBody>
      </p:sp>
      <p:sp>
        <p:nvSpPr>
          <p:cNvPr id="39" name="Rounded Rectangle 38"/>
          <p:cNvSpPr/>
          <p:nvPr/>
        </p:nvSpPr>
        <p:spPr>
          <a:xfrm>
            <a:off x="825859" y="285742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vi-VN" sz="2400" b="1" dirty="0"/>
              <a:t>Từ trường.</a:t>
            </a:r>
            <a:endParaRPr lang="en-US" sz="2400" b="1" dirty="0">
              <a:solidFill>
                <a:prstClr val="white"/>
              </a:solidFill>
              <a:cs typeface="Times New Roman" panose="02020603050405020304" pitchFamily="18" charset="0"/>
            </a:endParaRPr>
          </a:p>
        </p:txBody>
      </p:sp>
      <p:sp>
        <p:nvSpPr>
          <p:cNvPr id="40" name="Rounded Rectangle 39"/>
          <p:cNvSpPr/>
          <p:nvPr/>
        </p:nvSpPr>
        <p:spPr>
          <a:xfrm>
            <a:off x="825859" y="362107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vi-VN" sz="2400" b="1" dirty="0"/>
              <a:t>Điện từ trường.</a:t>
            </a:r>
            <a:endParaRPr lang="en-US" sz="2400" b="1" dirty="0">
              <a:solidFill>
                <a:prstClr val="white"/>
              </a:solidFill>
              <a:cs typeface="Times New Roman" panose="02020603050405020304" pitchFamily="18" charset="0"/>
            </a:endParaRPr>
          </a:p>
        </p:txBody>
      </p:sp>
      <p:sp>
        <p:nvSpPr>
          <p:cNvPr id="41" name="Rounded Rectangle 40"/>
          <p:cNvSpPr/>
          <p:nvPr/>
        </p:nvSpPr>
        <p:spPr>
          <a:xfrm>
            <a:off x="825859" y="437403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vi-VN" sz="2400" b="1" dirty="0"/>
              <a:t>Điện trường.</a:t>
            </a:r>
            <a:endParaRPr lang="en-US" sz="2400" b="1" dirty="0">
              <a:solidFill>
                <a:prstClr val="white"/>
              </a:solidFill>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374140" y="117871"/>
            <a:ext cx="907617" cy="1387508"/>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28868" y="1306418"/>
            <a:ext cx="685800" cy="6858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29407" y="163781"/>
            <a:ext cx="6113458" cy="137953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vi-VN" sz="3000" dirty="0">
                <a:solidFill>
                  <a:schemeClr val="bg1"/>
                </a:solidFill>
                <a:latin typeface="+mj-lt"/>
              </a:rPr>
              <a:t>Cách làm nào dưới đây giúp ta thu được hình ảnh của từ phổ?</a:t>
            </a:r>
            <a:endParaRPr lang="en-US" sz="3000" b="1" kern="1200" dirty="0">
              <a:solidFill>
                <a:schemeClr val="bg1"/>
              </a:solidFill>
              <a:latin typeface="+mj-lt"/>
              <a:cs typeface="Times New Roman" panose="02020603050405020304" pitchFamily="18" charset="0"/>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endParaRPr lang="en-US" sz="1349" i="1">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15471" y="209963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vi-VN" sz="2400" dirty="0"/>
              <a:t>Rải cát lên tấm nhựa đặt trong từ trường của nam châm và gõ nhẹ.</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793442" y="2831393"/>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vi-VN" sz="2400" dirty="0"/>
              <a:t>Rắc mạt sắt lên tấm nhựa đặt trong từ trường của nam châm và gõ nhẹ.</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825859" y="362107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vi-VN" sz="2400" dirty="0"/>
              <a:t>Dùng kim nam châm xếp lên trên một tấm nhựa đặt trong từ trường của nam châm.</a:t>
            </a:r>
            <a:endParaRPr lang="en-US" sz="2400"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825859" y="437403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buSzPts val="1000"/>
              <a:tabLst>
                <a:tab pos="342797" algn="l"/>
              </a:tabLst>
              <a:defRPr/>
            </a:pPr>
            <a:r>
              <a:rPr lang="vi-VN" sz="2100" dirty="0"/>
              <a:t>Đặt thanh nam châm gần bức tường và rọi đèn vào thanh nam châm.</a:t>
            </a:r>
            <a:endParaRPr lang="en-US" sz="2100"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408146" y="193051"/>
            <a:ext cx="950847" cy="1389314"/>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72000" y="1481064"/>
            <a:ext cx="685800" cy="6858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114941"/>
            <a:ext cx="6341998" cy="11427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685595">
              <a:defRPr/>
            </a:pPr>
            <a:r>
              <a:rPr lang="vi-VN" sz="3300" b="1" dirty="0">
                <a:solidFill>
                  <a:schemeClr val="bg1"/>
                </a:solidFill>
              </a:rPr>
              <a:t>Từ trường là gì?</a:t>
            </a:r>
            <a:r>
              <a:rPr lang="vi-VN" sz="1050" dirty="0"/>
              <a:t> </a:t>
            </a:r>
            <a:endParaRPr lang="en-US" sz="4500" b="1" kern="1200" dirty="0">
              <a:solidFill>
                <a:schemeClr val="bg1"/>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342141"/>
            <a:ext cx="2285405" cy="2342540"/>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685595" fontAlgn="base">
                  <a:spcBef>
                    <a:spcPct val="0"/>
                  </a:spcBef>
                  <a:spcAft>
                    <a:spcPct val="0"/>
                  </a:spcAft>
                  <a:buClrTx/>
                  <a:defRPr/>
                </a:pPr>
                <a:r>
                  <a:rPr lang="en-US" sz="14925" i="1"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79160" y="1504869"/>
            <a:ext cx="571352" cy="576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1741613" y="238551"/>
            <a:ext cx="411182" cy="411182"/>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72380" y="210205"/>
            <a:ext cx="590357" cy="590357"/>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1611019" y="800563"/>
            <a:ext cx="411182" cy="411182"/>
          </a:xfrm>
          <a:prstGeom prst="rect">
            <a:avLst/>
          </a:prstGeom>
        </p:spPr>
      </p:pic>
      <p:sp>
        <p:nvSpPr>
          <p:cNvPr id="19" name="TextBox 1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00</a:t>
            </a:r>
            <a:endParaRPr lang="vi-VN" sz="3599" b="1">
              <a:solidFill>
                <a:sysClr val="windowText" lastClr="000000"/>
              </a:solidFill>
              <a:latin typeface="Arial" panose="020B0604020202020204" pitchFamily="34" charset="0"/>
              <a:ea typeface="+mn-ea"/>
              <a:cs typeface="+mn-cs"/>
            </a:endParaRPr>
          </a:p>
        </p:txBody>
      </p:sp>
      <p:sp>
        <p:nvSpPr>
          <p:cNvPr id="20" name="TextBox 1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01</a:t>
            </a:r>
            <a:endParaRPr lang="vi-VN" sz="3599" b="1">
              <a:solidFill>
                <a:sysClr val="windowText" lastClr="000000"/>
              </a:solidFill>
              <a:latin typeface="Arial" panose="020B0604020202020204" pitchFamily="34" charset="0"/>
              <a:ea typeface="+mn-ea"/>
              <a:cs typeface="+mn-cs"/>
            </a:endParaRPr>
          </a:p>
        </p:txBody>
      </p:sp>
      <p:sp>
        <p:nvSpPr>
          <p:cNvPr id="21" name="TextBox 2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02</a:t>
            </a:r>
            <a:endParaRPr lang="vi-VN" sz="3599" b="1">
              <a:solidFill>
                <a:sysClr val="windowText" lastClr="000000"/>
              </a:solidFill>
              <a:latin typeface="Arial" panose="020B0604020202020204" pitchFamily="34" charset="0"/>
              <a:ea typeface="+mn-ea"/>
              <a:cs typeface="+mn-cs"/>
            </a:endParaRPr>
          </a:p>
        </p:txBody>
      </p:sp>
      <p:sp>
        <p:nvSpPr>
          <p:cNvPr id="22" name="TextBox 2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03</a:t>
            </a:r>
            <a:endParaRPr lang="vi-VN" sz="3599" b="1">
              <a:solidFill>
                <a:sysClr val="windowText" lastClr="000000"/>
              </a:solidFill>
              <a:latin typeface="Arial" panose="020B0604020202020204" pitchFamily="34" charset="0"/>
              <a:ea typeface="+mn-ea"/>
              <a:cs typeface="+mn-cs"/>
            </a:endParaRPr>
          </a:p>
        </p:txBody>
      </p:sp>
      <p:sp>
        <p:nvSpPr>
          <p:cNvPr id="23" name="TextBox 2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04</a:t>
            </a:r>
            <a:endParaRPr lang="vi-VN" sz="3599" b="1">
              <a:solidFill>
                <a:sysClr val="windowText" lastClr="000000"/>
              </a:solidFill>
              <a:latin typeface="Arial" panose="020B0604020202020204" pitchFamily="34" charset="0"/>
              <a:ea typeface="+mn-ea"/>
              <a:cs typeface="+mn-cs"/>
            </a:endParaRPr>
          </a:p>
        </p:txBody>
      </p:sp>
      <p:sp>
        <p:nvSpPr>
          <p:cNvPr id="24" name="TextBox 2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05</a:t>
            </a:r>
            <a:endParaRPr lang="vi-VN" sz="3599" b="1">
              <a:solidFill>
                <a:sysClr val="windowText" lastClr="000000"/>
              </a:solidFill>
              <a:latin typeface="Arial" panose="020B0604020202020204" pitchFamily="34" charset="0"/>
              <a:ea typeface="+mn-ea"/>
              <a:cs typeface="+mn-cs"/>
            </a:endParaRPr>
          </a:p>
        </p:txBody>
      </p:sp>
      <p:sp>
        <p:nvSpPr>
          <p:cNvPr id="25" name="TextBox 24"/>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06</a:t>
            </a:r>
            <a:endParaRPr lang="vi-VN" sz="3599" b="1">
              <a:solidFill>
                <a:sysClr val="windowText" lastClr="000000"/>
              </a:solidFill>
              <a:latin typeface="Arial" panose="020B0604020202020204" pitchFamily="34" charset="0"/>
              <a:ea typeface="+mn-ea"/>
              <a:cs typeface="+mn-cs"/>
            </a:endParaRPr>
          </a:p>
        </p:txBody>
      </p:sp>
      <p:sp>
        <p:nvSpPr>
          <p:cNvPr id="26" name="TextBox 25"/>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07</a:t>
            </a:r>
            <a:endParaRPr lang="vi-VN" sz="3599" b="1">
              <a:solidFill>
                <a:sysClr val="windowText" lastClr="000000"/>
              </a:solidFill>
              <a:latin typeface="Arial" panose="020B0604020202020204" pitchFamily="34" charset="0"/>
              <a:ea typeface="+mn-ea"/>
              <a:cs typeface="+mn-cs"/>
            </a:endParaRPr>
          </a:p>
        </p:txBody>
      </p:sp>
      <p:sp>
        <p:nvSpPr>
          <p:cNvPr id="27" name="TextBox 26"/>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08</a:t>
            </a:r>
            <a:endParaRPr lang="vi-VN" sz="3599" b="1">
              <a:solidFill>
                <a:sysClr val="windowText" lastClr="000000"/>
              </a:solidFill>
              <a:latin typeface="Arial" panose="020B0604020202020204" pitchFamily="34" charset="0"/>
              <a:ea typeface="+mn-ea"/>
              <a:cs typeface="+mn-cs"/>
            </a:endParaRPr>
          </a:p>
        </p:txBody>
      </p:sp>
      <p:sp>
        <p:nvSpPr>
          <p:cNvPr id="28" name="TextBox 27"/>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09</a:t>
            </a:r>
            <a:endParaRPr lang="vi-VN" sz="3599" b="1">
              <a:solidFill>
                <a:sysClr val="windowText" lastClr="000000"/>
              </a:solidFill>
              <a:latin typeface="Arial" panose="020B0604020202020204" pitchFamily="34" charset="0"/>
              <a:ea typeface="+mn-ea"/>
              <a:cs typeface="+mn-cs"/>
            </a:endParaRPr>
          </a:p>
        </p:txBody>
      </p:sp>
      <p:sp>
        <p:nvSpPr>
          <p:cNvPr id="29" name="TextBox 28"/>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10</a:t>
            </a:r>
            <a:endParaRPr lang="vi-VN" sz="3599" b="1">
              <a:solidFill>
                <a:sysClr val="windowText" lastClr="000000"/>
              </a:solidFill>
              <a:latin typeface="Arial" panose="020B0604020202020204" pitchFamily="34" charset="0"/>
              <a:ea typeface="+mn-ea"/>
              <a:cs typeface="+mn-cs"/>
            </a:endParaRPr>
          </a:p>
        </p:txBody>
      </p:sp>
      <p:sp>
        <p:nvSpPr>
          <p:cNvPr id="30" name="TextBox 29"/>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11</a:t>
            </a:r>
            <a:endParaRPr lang="vi-VN" sz="3599" b="1">
              <a:solidFill>
                <a:sysClr val="windowText" lastClr="000000"/>
              </a:solidFill>
              <a:latin typeface="Arial" panose="020B0604020202020204" pitchFamily="34" charset="0"/>
              <a:ea typeface="+mn-ea"/>
              <a:cs typeface="+mn-cs"/>
            </a:endParaRPr>
          </a:p>
        </p:txBody>
      </p:sp>
      <p:sp>
        <p:nvSpPr>
          <p:cNvPr id="31" name="TextBox 30"/>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12</a:t>
            </a:r>
            <a:endParaRPr lang="vi-VN" sz="3599" b="1">
              <a:solidFill>
                <a:sysClr val="windowText" lastClr="000000"/>
              </a:solidFill>
              <a:latin typeface="Arial" panose="020B0604020202020204" pitchFamily="34" charset="0"/>
              <a:ea typeface="+mn-ea"/>
              <a:cs typeface="+mn-cs"/>
            </a:endParaRPr>
          </a:p>
        </p:txBody>
      </p:sp>
      <p:sp>
        <p:nvSpPr>
          <p:cNvPr id="32" name="TextBox 31"/>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13</a:t>
            </a:r>
            <a:endParaRPr lang="vi-VN" sz="3599" b="1">
              <a:solidFill>
                <a:sysClr val="windowText" lastClr="000000"/>
              </a:solidFill>
              <a:latin typeface="Arial" panose="020B0604020202020204" pitchFamily="34" charset="0"/>
              <a:ea typeface="+mn-ea"/>
              <a:cs typeface="+mn-cs"/>
            </a:endParaRPr>
          </a:p>
        </p:txBody>
      </p:sp>
      <p:sp>
        <p:nvSpPr>
          <p:cNvPr id="33" name="TextBox 32"/>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14</a:t>
            </a:r>
            <a:endParaRPr lang="vi-VN" sz="3599" b="1">
              <a:solidFill>
                <a:sysClr val="windowText" lastClr="000000"/>
              </a:solidFill>
              <a:latin typeface="Arial" panose="020B0604020202020204" pitchFamily="34" charset="0"/>
              <a:ea typeface="+mn-ea"/>
              <a:cs typeface="+mn-cs"/>
            </a:endParaRPr>
          </a:p>
        </p:txBody>
      </p:sp>
      <p:sp>
        <p:nvSpPr>
          <p:cNvPr id="34" name="TextBox 33"/>
          <p:cNvSpPr txBox="1"/>
          <p:nvPr/>
        </p:nvSpPr>
        <p:spPr>
          <a:xfrm>
            <a:off x="1548444" y="1060411"/>
            <a:ext cx="966694" cy="908683"/>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685595">
              <a:buClrTx/>
              <a:defRPr/>
            </a:pPr>
            <a:r>
              <a:rPr lang="en-US" sz="3599" b="1">
                <a:solidFill>
                  <a:sysClr val="windowText" lastClr="000000"/>
                </a:solidFill>
                <a:latin typeface="Calibri"/>
                <a:ea typeface="+mn-ea"/>
                <a:cs typeface="+mn-cs"/>
              </a:rPr>
              <a:t>15</a:t>
            </a:r>
            <a:endParaRPr lang="vi-VN" sz="3599" b="1">
              <a:solidFill>
                <a:sysClr val="windowText" lastClr="000000"/>
              </a:solidFill>
              <a:latin typeface="Arial" panose="020B0604020202020204" pitchFamily="34" charset="0"/>
              <a:ea typeface="+mn-ea"/>
              <a:cs typeface="+mn-cs"/>
            </a:endParaRPr>
          </a:p>
        </p:txBody>
      </p:sp>
      <p:sp>
        <p:nvSpPr>
          <p:cNvPr id="35" name="Donut 34"/>
          <p:cNvSpPr/>
          <p:nvPr/>
        </p:nvSpPr>
        <p:spPr>
          <a:xfrm>
            <a:off x="1548444" y="1029103"/>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595">
              <a:buClrTx/>
              <a:defRPr/>
            </a:pPr>
            <a:endParaRPr lang="vi-VN" sz="2999">
              <a:solidFill>
                <a:sysClr val="windowText" lastClr="000000"/>
              </a:solidFill>
              <a:latin typeface="Arial" panose="020B0604020202020204" pitchFamily="34" charset="0"/>
              <a:ea typeface="+mn-ea"/>
              <a:cs typeface="+mn-cs"/>
            </a:endParaRPr>
          </a:p>
        </p:txBody>
      </p:sp>
      <p:sp>
        <p:nvSpPr>
          <p:cNvPr id="2" name="Isosceles Triangle 1"/>
          <p:cNvSpPr/>
          <p:nvPr/>
        </p:nvSpPr>
        <p:spPr>
          <a:xfrm rot="5400000">
            <a:off x="193429" y="2198559"/>
            <a:ext cx="68037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6" name="Isosceles Triangle 35"/>
          <p:cNvSpPr/>
          <p:nvPr/>
        </p:nvSpPr>
        <p:spPr>
          <a:xfrm rot="5400000">
            <a:off x="193429" y="2932809"/>
            <a:ext cx="68037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7" name="Isosceles Triangle 36"/>
          <p:cNvSpPr/>
          <p:nvPr/>
        </p:nvSpPr>
        <p:spPr>
          <a:xfrm rot="5400000">
            <a:off x="193429" y="4463656"/>
            <a:ext cx="68037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38" name="Isosceles Triangle 37"/>
          <p:cNvSpPr/>
          <p:nvPr/>
        </p:nvSpPr>
        <p:spPr>
          <a:xfrm rot="5400000">
            <a:off x="193429" y="3696660"/>
            <a:ext cx="68037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buClrTx/>
              <a:defRPr/>
            </a:pPr>
            <a:endParaRPr lang="en-US" sz="1349" kern="1200">
              <a:solidFill>
                <a:prstClr val="white"/>
              </a:solidFill>
              <a:latin typeface="Calibri"/>
            </a:endParaRPr>
          </a:p>
        </p:txBody>
      </p:sp>
      <p:sp>
        <p:nvSpPr>
          <p:cNvPr id="4" name="Rounded Rectangle 3"/>
          <p:cNvSpPr/>
          <p:nvPr/>
        </p:nvSpPr>
        <p:spPr>
          <a:xfrm>
            <a:off x="815471" y="2099633"/>
            <a:ext cx="8098799" cy="714875"/>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595">
              <a:defRPr/>
            </a:pPr>
            <a:r>
              <a:rPr lang="en-US" sz="2000" dirty="0" err="1"/>
              <a:t>Không</a:t>
            </a:r>
            <a:r>
              <a:rPr lang="en-US" sz="2000" dirty="0"/>
              <a:t> </a:t>
            </a:r>
            <a:r>
              <a:rPr lang="en-US" sz="2000" dirty="0" err="1"/>
              <a:t>gian</a:t>
            </a:r>
            <a:r>
              <a:rPr lang="en-US" sz="2000" dirty="0"/>
              <a:t> </a:t>
            </a:r>
            <a:r>
              <a:rPr lang="en-US" sz="2000" dirty="0" err="1"/>
              <a:t>xung</a:t>
            </a:r>
            <a:r>
              <a:rPr lang="en-US" sz="2000" dirty="0"/>
              <a:t> </a:t>
            </a:r>
            <a:r>
              <a:rPr lang="en-US" sz="2000" dirty="0" err="1"/>
              <a:t>quanh</a:t>
            </a:r>
            <a:r>
              <a:rPr lang="en-US" sz="2000" dirty="0"/>
              <a:t> </a:t>
            </a:r>
            <a:r>
              <a:rPr lang="en-US" sz="2000" dirty="0" err="1"/>
              <a:t>nam</a:t>
            </a:r>
            <a:r>
              <a:rPr lang="en-US" sz="2000" dirty="0"/>
              <a:t> </a:t>
            </a:r>
            <a:r>
              <a:rPr lang="en-US" sz="2000" dirty="0" err="1"/>
              <a:t>châm</a:t>
            </a:r>
            <a:r>
              <a:rPr lang="en-US" sz="2000" dirty="0"/>
              <a:t>, </a:t>
            </a:r>
            <a:r>
              <a:rPr lang="en-US" sz="2000" dirty="0" err="1"/>
              <a:t>xung</a:t>
            </a:r>
            <a:r>
              <a:rPr lang="en-US" sz="2000" dirty="0"/>
              <a:t> </a:t>
            </a:r>
            <a:r>
              <a:rPr lang="en-US" sz="2000" dirty="0" err="1"/>
              <a:t>quanh</a:t>
            </a:r>
            <a:r>
              <a:rPr lang="en-US" sz="2000" dirty="0"/>
              <a:t> </a:t>
            </a:r>
            <a:r>
              <a:rPr lang="en-US" sz="2000" dirty="0" err="1"/>
              <a:t>dòng</a:t>
            </a:r>
            <a:r>
              <a:rPr lang="en-US" sz="2000" dirty="0"/>
              <a:t> </a:t>
            </a:r>
            <a:r>
              <a:rPr lang="en-US" sz="2000" dirty="0" err="1"/>
              <a:t>điện</a:t>
            </a:r>
            <a:r>
              <a:rPr lang="en-US" sz="2000" dirty="0"/>
              <a:t> </a:t>
            </a:r>
            <a:r>
              <a:rPr lang="en-US" sz="2000" dirty="0" err="1"/>
              <a:t>có</a:t>
            </a:r>
            <a:r>
              <a:rPr lang="en-US" sz="2000" dirty="0"/>
              <a:t> </a:t>
            </a:r>
            <a:r>
              <a:rPr lang="en-US" sz="2000" dirty="0" err="1"/>
              <a:t>khả</a:t>
            </a:r>
            <a:r>
              <a:rPr lang="en-US" sz="2000" dirty="0"/>
              <a:t> </a:t>
            </a:r>
            <a:r>
              <a:rPr lang="en-US" sz="2000" dirty="0" err="1"/>
              <a:t>năng</a:t>
            </a:r>
            <a:r>
              <a:rPr lang="en-US" sz="2000" dirty="0"/>
              <a:t> </a:t>
            </a:r>
            <a:r>
              <a:rPr lang="en-US" sz="2000" dirty="0" err="1"/>
              <a:t>tác</a:t>
            </a:r>
            <a:r>
              <a:rPr lang="en-US" sz="2000" dirty="0"/>
              <a:t> </a:t>
            </a:r>
            <a:r>
              <a:rPr lang="en-US" sz="2000" dirty="0" err="1"/>
              <a:t>dụng</a:t>
            </a:r>
            <a:r>
              <a:rPr lang="en-US" sz="2000" dirty="0"/>
              <a:t> </a:t>
            </a:r>
            <a:r>
              <a:rPr lang="en-US" sz="2000" dirty="0" err="1"/>
              <a:t>lực</a:t>
            </a:r>
            <a:r>
              <a:rPr lang="en-US" sz="2000" dirty="0"/>
              <a:t> </a:t>
            </a:r>
            <a:r>
              <a:rPr lang="en-US" sz="2000" dirty="0" err="1"/>
              <a:t>từ</a:t>
            </a:r>
            <a:r>
              <a:rPr lang="en-US" sz="2000" dirty="0"/>
              <a:t> </a:t>
            </a:r>
            <a:r>
              <a:rPr lang="en-US" sz="2000" dirty="0" err="1"/>
              <a:t>lên</a:t>
            </a:r>
            <a:r>
              <a:rPr lang="en-US" sz="2000" dirty="0"/>
              <a:t> </a:t>
            </a:r>
            <a:r>
              <a:rPr lang="en-US" sz="2000" dirty="0" err="1"/>
              <a:t>kim</a:t>
            </a:r>
            <a:r>
              <a:rPr lang="en-US" sz="2000" dirty="0"/>
              <a:t> </a:t>
            </a:r>
            <a:r>
              <a:rPr lang="en-US" sz="2000" dirty="0" err="1"/>
              <a:t>nam</a:t>
            </a:r>
            <a:r>
              <a:rPr lang="en-US" sz="2000" dirty="0"/>
              <a:t> </a:t>
            </a:r>
            <a:r>
              <a:rPr lang="en-US" sz="2000" dirty="0" err="1"/>
              <a:t>châm</a:t>
            </a:r>
            <a:r>
              <a:rPr lang="en-US" sz="2000" dirty="0"/>
              <a:t> </a:t>
            </a:r>
            <a:r>
              <a:rPr lang="en-US" sz="2000" dirty="0" err="1"/>
              <a:t>đặt</a:t>
            </a:r>
            <a:r>
              <a:rPr lang="en-US" sz="2000" dirty="0"/>
              <a:t> </a:t>
            </a:r>
            <a:r>
              <a:rPr lang="en-US" sz="2000" dirty="0" err="1"/>
              <a:t>trong</a:t>
            </a:r>
            <a:r>
              <a:rPr lang="en-US" sz="2000" dirty="0"/>
              <a:t> </a:t>
            </a:r>
            <a:r>
              <a:rPr lang="en-US" sz="2000" dirty="0" err="1"/>
              <a:t>nó</a:t>
            </a:r>
            <a:r>
              <a:rPr lang="en-US" sz="2000" dirty="0"/>
              <a:t>.  </a:t>
            </a:r>
            <a:endParaRPr lang="en-US" sz="2000" b="1" kern="1200" dirty="0">
              <a:solidFill>
                <a:prstClr val="white"/>
              </a:solidFill>
              <a:latin typeface="Calibri"/>
              <a:cs typeface="Times New Roman" panose="02020603050405020304" pitchFamily="18" charset="0"/>
            </a:endParaRPr>
          </a:p>
        </p:txBody>
      </p:sp>
      <p:sp>
        <p:nvSpPr>
          <p:cNvPr id="39" name="Rounded Rectangle 38"/>
          <p:cNvSpPr/>
          <p:nvPr/>
        </p:nvSpPr>
        <p:spPr>
          <a:xfrm>
            <a:off x="825859" y="2857426"/>
            <a:ext cx="8098799" cy="714875"/>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t>Không</a:t>
            </a:r>
            <a:r>
              <a:rPr lang="en-US" sz="2400" dirty="0"/>
              <a:t> </a:t>
            </a:r>
            <a:r>
              <a:rPr lang="en-US" sz="2400" dirty="0" err="1"/>
              <a:t>gian</a:t>
            </a:r>
            <a:r>
              <a:rPr lang="en-US" sz="2400" dirty="0"/>
              <a:t> </a:t>
            </a:r>
            <a:r>
              <a:rPr lang="en-US" sz="2400" dirty="0" err="1"/>
              <a:t>xung</a:t>
            </a:r>
            <a:r>
              <a:rPr lang="en-US" sz="2400" dirty="0"/>
              <a:t> </a:t>
            </a:r>
            <a:r>
              <a:rPr lang="en-US" sz="2400" dirty="0" err="1"/>
              <a:t>quanh</a:t>
            </a:r>
            <a:r>
              <a:rPr lang="en-US" sz="2400" dirty="0"/>
              <a:t> </a:t>
            </a:r>
            <a:r>
              <a:rPr lang="en-US" sz="2400" dirty="0" err="1"/>
              <a:t>điện</a:t>
            </a:r>
            <a:r>
              <a:rPr lang="en-US" sz="2400" dirty="0"/>
              <a:t> </a:t>
            </a:r>
            <a:r>
              <a:rPr lang="en-US" sz="2400" dirty="0" err="1"/>
              <a:t>tích</a:t>
            </a:r>
            <a:r>
              <a:rPr lang="en-US" sz="2400" dirty="0"/>
              <a:t>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tác</a:t>
            </a:r>
            <a:r>
              <a:rPr lang="en-US" sz="2400" dirty="0"/>
              <a:t> </a:t>
            </a:r>
            <a:r>
              <a:rPr lang="en-US" sz="2400" dirty="0" err="1"/>
              <a:t>dụng</a:t>
            </a:r>
            <a:r>
              <a:rPr lang="en-US" sz="2400" dirty="0"/>
              <a:t> </a:t>
            </a:r>
            <a:r>
              <a:rPr lang="en-US" sz="2400" dirty="0" err="1"/>
              <a:t>lực</a:t>
            </a:r>
            <a:r>
              <a:rPr lang="en-US" sz="2400" dirty="0"/>
              <a:t> </a:t>
            </a:r>
            <a:r>
              <a:rPr lang="en-US" sz="2400" dirty="0" err="1"/>
              <a:t>điện</a:t>
            </a:r>
            <a:r>
              <a:rPr lang="en-US" sz="2400" dirty="0"/>
              <a:t> </a:t>
            </a:r>
            <a:r>
              <a:rPr lang="en-US" sz="2400" dirty="0" err="1"/>
              <a:t>lên</a:t>
            </a:r>
            <a:r>
              <a:rPr lang="en-US" sz="2400" dirty="0"/>
              <a:t> </a:t>
            </a:r>
            <a:r>
              <a:rPr lang="en-US" sz="2400" dirty="0" err="1"/>
              <a:t>kim</a:t>
            </a:r>
            <a:r>
              <a:rPr lang="en-US" sz="2400" dirty="0"/>
              <a:t> </a:t>
            </a:r>
            <a:r>
              <a:rPr lang="en-US" sz="2400" dirty="0" err="1"/>
              <a:t>nam</a:t>
            </a:r>
            <a:r>
              <a:rPr lang="en-US" sz="2400" dirty="0"/>
              <a:t> </a:t>
            </a:r>
            <a:r>
              <a:rPr lang="en-US" sz="2400" dirty="0" err="1"/>
              <a:t>châm</a:t>
            </a:r>
            <a:r>
              <a:rPr lang="en-US" sz="2400" dirty="0"/>
              <a:t> </a:t>
            </a:r>
            <a:r>
              <a:rPr lang="en-US" sz="2400" dirty="0" err="1"/>
              <a:t>đặt</a:t>
            </a:r>
            <a:r>
              <a:rPr lang="en-US" sz="2400" dirty="0"/>
              <a:t> </a:t>
            </a:r>
            <a:r>
              <a:rPr lang="en-US" sz="2400" dirty="0" err="1"/>
              <a:t>trong</a:t>
            </a:r>
            <a:r>
              <a:rPr lang="en-US" sz="2400" dirty="0"/>
              <a:t> </a:t>
            </a:r>
            <a:r>
              <a:rPr lang="vi-VN" sz="2400" dirty="0"/>
              <a:t>nó.</a:t>
            </a:r>
            <a:endParaRPr lang="en-US" sz="2400" kern="1200" dirty="0">
              <a:solidFill>
                <a:prstClr val="white"/>
              </a:solidFill>
              <a:latin typeface="Calibri"/>
              <a:cs typeface="Times New Roman" panose="02020603050405020304" pitchFamily="18" charset="0"/>
            </a:endParaRPr>
          </a:p>
        </p:txBody>
      </p:sp>
      <p:sp>
        <p:nvSpPr>
          <p:cNvPr id="40" name="Rounded Rectangle 39"/>
          <p:cNvSpPr/>
          <p:nvPr/>
        </p:nvSpPr>
        <p:spPr>
          <a:xfrm>
            <a:off x="825859" y="3621076"/>
            <a:ext cx="8098799" cy="71487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100" dirty="0" err="1"/>
              <a:t>Không</a:t>
            </a:r>
            <a:r>
              <a:rPr lang="en-US" sz="2100" dirty="0"/>
              <a:t> </a:t>
            </a:r>
            <a:r>
              <a:rPr lang="en-US" sz="2100" dirty="0" err="1"/>
              <a:t>gian</a:t>
            </a:r>
            <a:r>
              <a:rPr lang="en-US" sz="2100" dirty="0"/>
              <a:t> </a:t>
            </a:r>
            <a:r>
              <a:rPr lang="en-US" sz="2100" dirty="0" err="1"/>
              <a:t>xung</a:t>
            </a:r>
            <a:r>
              <a:rPr lang="en-US" sz="2100" dirty="0"/>
              <a:t> </a:t>
            </a:r>
            <a:r>
              <a:rPr lang="en-US" sz="2100" dirty="0" err="1"/>
              <a:t>quanh</a:t>
            </a:r>
            <a:r>
              <a:rPr lang="en-US" sz="2100" dirty="0"/>
              <a:t> </a:t>
            </a:r>
            <a:r>
              <a:rPr lang="en-US" sz="2100" dirty="0" err="1"/>
              <a:t>điện</a:t>
            </a:r>
            <a:r>
              <a:rPr lang="en-US" sz="2100" dirty="0"/>
              <a:t> </a:t>
            </a:r>
            <a:r>
              <a:rPr lang="en-US" sz="2100" dirty="0" err="1"/>
              <a:t>tích</a:t>
            </a:r>
            <a:r>
              <a:rPr lang="en-US" sz="2100" dirty="0"/>
              <a:t> </a:t>
            </a:r>
            <a:r>
              <a:rPr lang="en-US" sz="2100" dirty="0" err="1"/>
              <a:t>đứng</a:t>
            </a:r>
            <a:r>
              <a:rPr lang="en-US" sz="2100" dirty="0"/>
              <a:t> </a:t>
            </a:r>
            <a:r>
              <a:rPr lang="en-US" sz="2100" dirty="0" err="1"/>
              <a:t>yên</a:t>
            </a:r>
            <a:r>
              <a:rPr lang="en-US" sz="2100" dirty="0"/>
              <a:t>, </a:t>
            </a:r>
            <a:r>
              <a:rPr lang="en-US" sz="2100" dirty="0" err="1"/>
              <a:t>xung</a:t>
            </a:r>
            <a:r>
              <a:rPr lang="en-US" sz="2100" dirty="0"/>
              <a:t> </a:t>
            </a:r>
            <a:r>
              <a:rPr lang="en-US" sz="2100" dirty="0" err="1"/>
              <a:t>quanh</a:t>
            </a:r>
            <a:r>
              <a:rPr lang="en-US" sz="2100" dirty="0"/>
              <a:t> </a:t>
            </a:r>
            <a:r>
              <a:rPr lang="en-US" sz="2100" dirty="0" err="1"/>
              <a:t>dòng</a:t>
            </a:r>
            <a:r>
              <a:rPr lang="en-US" sz="2100" dirty="0"/>
              <a:t> </a:t>
            </a:r>
            <a:r>
              <a:rPr lang="en-US" sz="2100" dirty="0" err="1"/>
              <a:t>điện</a:t>
            </a:r>
            <a:r>
              <a:rPr lang="en-US" sz="2100" dirty="0"/>
              <a:t> </a:t>
            </a:r>
            <a:r>
              <a:rPr lang="en-US" sz="2100" dirty="0" err="1"/>
              <a:t>có</a:t>
            </a:r>
            <a:r>
              <a:rPr lang="en-US" sz="2100" dirty="0"/>
              <a:t> </a:t>
            </a:r>
            <a:r>
              <a:rPr lang="en-US" sz="2100" dirty="0" err="1"/>
              <a:t>khả</a:t>
            </a:r>
            <a:r>
              <a:rPr lang="en-US" sz="2100" dirty="0"/>
              <a:t> </a:t>
            </a:r>
            <a:r>
              <a:rPr lang="en-US" sz="2100" dirty="0" err="1"/>
              <a:t>năng</a:t>
            </a:r>
            <a:r>
              <a:rPr lang="en-US" sz="2100" dirty="0"/>
              <a:t> </a:t>
            </a:r>
            <a:r>
              <a:rPr lang="en-US" sz="2100" dirty="0" err="1"/>
              <a:t>tác</a:t>
            </a:r>
            <a:r>
              <a:rPr lang="en-US" sz="2100" dirty="0"/>
              <a:t> </a:t>
            </a:r>
            <a:r>
              <a:rPr lang="en-US" sz="2100" dirty="0" err="1"/>
              <a:t>dụng</a:t>
            </a:r>
            <a:r>
              <a:rPr lang="en-US" sz="2100" dirty="0"/>
              <a:t> </a:t>
            </a:r>
            <a:r>
              <a:rPr lang="en-US" sz="2100" dirty="0" err="1"/>
              <a:t>điện</a:t>
            </a:r>
            <a:r>
              <a:rPr lang="en-US" sz="2100" dirty="0"/>
              <a:t> </a:t>
            </a:r>
            <a:r>
              <a:rPr lang="en-US" sz="2100" dirty="0" err="1"/>
              <a:t>lên</a:t>
            </a:r>
            <a:r>
              <a:rPr lang="en-US" sz="2100" dirty="0"/>
              <a:t> </a:t>
            </a:r>
            <a:r>
              <a:rPr lang="en-US" sz="2100" dirty="0" err="1"/>
              <a:t>kim</a:t>
            </a:r>
            <a:r>
              <a:rPr lang="en-US" sz="2100" dirty="0"/>
              <a:t> </a:t>
            </a:r>
            <a:r>
              <a:rPr lang="en-US" sz="2100" dirty="0" err="1"/>
              <a:t>nam</a:t>
            </a:r>
            <a:r>
              <a:rPr lang="en-US" sz="2100" dirty="0"/>
              <a:t> </a:t>
            </a:r>
            <a:r>
              <a:rPr lang="en-US" sz="2100" dirty="0" err="1"/>
              <a:t>châm</a:t>
            </a:r>
            <a:r>
              <a:rPr lang="en-US" sz="2100" dirty="0"/>
              <a:t> </a:t>
            </a:r>
            <a:r>
              <a:rPr lang="en-US" sz="2100" dirty="0" err="1"/>
              <a:t>đặt</a:t>
            </a:r>
            <a:r>
              <a:rPr lang="en-US" sz="2100" dirty="0"/>
              <a:t> </a:t>
            </a:r>
            <a:r>
              <a:rPr lang="en-US" sz="2100" dirty="0" err="1"/>
              <a:t>trong</a:t>
            </a:r>
            <a:r>
              <a:rPr lang="en-US" sz="2100" dirty="0"/>
              <a:t> </a:t>
            </a:r>
            <a:r>
              <a:rPr lang="vi-VN" sz="2100" dirty="0"/>
              <a:t>nó</a:t>
            </a:r>
            <a:r>
              <a:rPr lang="vi-VN" sz="2700" dirty="0"/>
              <a:t>.</a:t>
            </a:r>
            <a:r>
              <a:rPr lang="en-US" sz="2700" dirty="0"/>
              <a:t> </a:t>
            </a:r>
            <a:r>
              <a:rPr lang="en-US" sz="3000" dirty="0"/>
              <a:t> </a:t>
            </a:r>
            <a:r>
              <a:rPr lang="en-US" sz="2700" dirty="0"/>
              <a:t> </a:t>
            </a:r>
            <a:endParaRPr lang="en-US" sz="2700" b="1" kern="12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825859" y="4374033"/>
            <a:ext cx="8098799" cy="714875"/>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595">
              <a:defRPr/>
            </a:pPr>
            <a:r>
              <a:rPr lang="en-US" sz="2400" dirty="0" err="1"/>
              <a:t>Không</a:t>
            </a:r>
            <a:r>
              <a:rPr lang="en-US" sz="2400" dirty="0"/>
              <a:t> </a:t>
            </a:r>
            <a:r>
              <a:rPr lang="en-US" sz="2400" dirty="0" err="1"/>
              <a:t>gian</a:t>
            </a:r>
            <a:r>
              <a:rPr lang="en-US" sz="2400" dirty="0"/>
              <a:t> </a:t>
            </a:r>
            <a:r>
              <a:rPr lang="en-US" sz="2400" dirty="0" err="1"/>
              <a:t>xung</a:t>
            </a:r>
            <a:r>
              <a:rPr lang="en-US" sz="2400" dirty="0"/>
              <a:t> </a:t>
            </a:r>
            <a:r>
              <a:rPr lang="en-US" sz="2400" dirty="0" err="1"/>
              <a:t>quanh</a:t>
            </a:r>
            <a:r>
              <a:rPr lang="en-US" sz="2400" dirty="0"/>
              <a:t> </a:t>
            </a:r>
            <a:r>
              <a:rPr lang="en-US" sz="2400" dirty="0" err="1"/>
              <a:t>dòng</a:t>
            </a:r>
            <a:r>
              <a:rPr lang="en-US" sz="2400" dirty="0"/>
              <a:t> </a:t>
            </a:r>
            <a:r>
              <a:rPr lang="en-US" sz="2400" dirty="0" err="1"/>
              <a:t>điện</a:t>
            </a:r>
            <a:r>
              <a:rPr lang="en-US" sz="2400" dirty="0"/>
              <a:t>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tác</a:t>
            </a:r>
            <a:r>
              <a:rPr lang="en-US" sz="2400" dirty="0"/>
              <a:t> </a:t>
            </a:r>
            <a:r>
              <a:rPr lang="en-US" sz="2400" dirty="0" err="1"/>
              <a:t>dụng</a:t>
            </a:r>
            <a:r>
              <a:rPr lang="en-US" sz="2400" dirty="0"/>
              <a:t> </a:t>
            </a:r>
            <a:r>
              <a:rPr lang="en-US" sz="2400" dirty="0" err="1"/>
              <a:t>lực</a:t>
            </a:r>
            <a:r>
              <a:rPr lang="en-US" sz="2400" dirty="0"/>
              <a:t> </a:t>
            </a:r>
            <a:r>
              <a:rPr lang="en-US" sz="2400" dirty="0" err="1"/>
              <a:t>từ</a:t>
            </a:r>
            <a:r>
              <a:rPr lang="en-US" sz="2400" dirty="0"/>
              <a:t> </a:t>
            </a:r>
            <a:r>
              <a:rPr lang="en-US" sz="2400" dirty="0" err="1"/>
              <a:t>lên</a:t>
            </a:r>
            <a:r>
              <a:rPr lang="en-US" sz="2400" dirty="0"/>
              <a:t> </a:t>
            </a:r>
            <a:r>
              <a:rPr lang="en-US" sz="2400" dirty="0" err="1"/>
              <a:t>điện</a:t>
            </a:r>
            <a:r>
              <a:rPr lang="en-US" sz="2400" dirty="0"/>
              <a:t> </a:t>
            </a:r>
            <a:r>
              <a:rPr lang="en-US" sz="2400" dirty="0" err="1"/>
              <a:t>tích</a:t>
            </a:r>
            <a:r>
              <a:rPr lang="en-US" sz="2400" dirty="0"/>
              <a:t> </a:t>
            </a:r>
            <a:r>
              <a:rPr lang="en-US" sz="2400" dirty="0" err="1"/>
              <a:t>đặt</a:t>
            </a:r>
            <a:r>
              <a:rPr lang="en-US" sz="2400" dirty="0"/>
              <a:t> </a:t>
            </a:r>
            <a:r>
              <a:rPr lang="en-US" sz="2400" dirty="0" err="1"/>
              <a:t>trong</a:t>
            </a:r>
            <a:r>
              <a:rPr lang="en-US" sz="2400" dirty="0"/>
              <a:t> </a:t>
            </a:r>
            <a:r>
              <a:rPr lang="vi-VN" sz="2400" dirty="0"/>
              <a:t>nó.</a:t>
            </a:r>
            <a:r>
              <a:rPr lang="en-US" sz="2700" dirty="0"/>
              <a:t> </a:t>
            </a:r>
            <a:endParaRPr lang="en-US" sz="2700" b="1" kern="1200"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22434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A</a:t>
            </a:r>
          </a:p>
        </p:txBody>
      </p:sp>
      <p:sp>
        <p:nvSpPr>
          <p:cNvPr id="43" name="TextBox 42"/>
          <p:cNvSpPr txBox="1"/>
          <p:nvPr/>
        </p:nvSpPr>
        <p:spPr>
          <a:xfrm>
            <a:off x="217797" y="2972352"/>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B</a:t>
            </a:r>
          </a:p>
        </p:txBody>
      </p:sp>
      <p:sp>
        <p:nvSpPr>
          <p:cNvPr id="44" name="TextBox 43"/>
          <p:cNvSpPr txBox="1"/>
          <p:nvPr/>
        </p:nvSpPr>
        <p:spPr>
          <a:xfrm>
            <a:off x="204444" y="3736204"/>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C</a:t>
            </a:r>
          </a:p>
        </p:txBody>
      </p:sp>
      <p:sp>
        <p:nvSpPr>
          <p:cNvPr id="45" name="TextBox 44"/>
          <p:cNvSpPr txBox="1"/>
          <p:nvPr/>
        </p:nvSpPr>
        <p:spPr>
          <a:xfrm>
            <a:off x="229732" y="4503199"/>
            <a:ext cx="320783" cy="507703"/>
          </a:xfrm>
          <a:prstGeom prst="rect">
            <a:avLst/>
          </a:prstGeom>
          <a:noFill/>
        </p:spPr>
        <p:txBody>
          <a:bodyPr wrap="square" rtlCol="0">
            <a:spAutoFit/>
          </a:bodyPr>
          <a:lstStyle/>
          <a:p>
            <a:pPr algn="ctr" defTabSz="685595">
              <a:buClrTx/>
              <a:defRPr/>
            </a:pPr>
            <a:r>
              <a:rPr lang="en-US" sz="2699" b="1" kern="1200">
                <a:solidFill>
                  <a:prstClr val="white"/>
                </a:solidFill>
                <a:effectLst>
                  <a:outerShdw blurRad="38100" dist="38100" dir="2700000" algn="tl">
                    <a:srgbClr val="000000">
                      <a:alpha val="43137"/>
                    </a:srgbClr>
                  </a:outerShdw>
                </a:effectLst>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28868" y="1306418"/>
            <a:ext cx="685800" cy="6858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ummer Cocktail Bar MK Newsletter to Celebrate National Daiquiri Day by Slidesgo">
  <a:themeElements>
    <a:clrScheme name="Simple Light">
      <a:dk1>
        <a:srgbClr val="191919"/>
      </a:dk1>
      <a:lt1>
        <a:srgbClr val="FFFFFF"/>
      </a:lt1>
      <a:dk2>
        <a:srgbClr val="D2EBFB"/>
      </a:dk2>
      <a:lt2>
        <a:srgbClr val="759BD1"/>
      </a:lt2>
      <a:accent1>
        <a:srgbClr val="6AC7E6"/>
      </a:accent1>
      <a:accent2>
        <a:srgbClr val="D31951"/>
      </a:accent2>
      <a:accent3>
        <a:srgbClr val="EE734C"/>
      </a:accent3>
      <a:accent4>
        <a:srgbClr val="F4A9C8"/>
      </a:accent4>
      <a:accent5>
        <a:srgbClr val="FFD660"/>
      </a:accent5>
      <a:accent6>
        <a:srgbClr val="E1E691"/>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TotalTime>
  <Words>2103</Words>
  <Application>Microsoft Office PowerPoint</Application>
  <PresentationFormat>On-screen Show (16:9)</PresentationFormat>
  <Paragraphs>326</Paragraphs>
  <Slides>35</Slides>
  <Notes>18</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League Spartan</vt:lpstr>
      <vt:lpstr>Calibri</vt:lpstr>
      <vt:lpstr>Times New Roman</vt:lpstr>
      <vt:lpstr>Arial</vt:lpstr>
      <vt:lpstr>Didact Gothic</vt:lpstr>
      <vt:lpstr>Summer Cocktail Bar MK Newsletter to Celebrate National Daiquiri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https://www.youtube.com/watch?v=Vv3wCEFN78s</vt:lpstr>
      <vt:lpstr>PowerPoint Presentation</vt:lpstr>
      <vt:lpstr>PowerPoint Presentation</vt:lpstr>
      <vt:lpstr>1. Hiện tượng gì xảy ra sau khi vận động nhiều hoặc lao động nặng? 2. Việc uống nhiều nước có tác dụng gì?</vt:lpstr>
      <vt:lpstr>BÀI 21.  TRAO ĐỔI CHẤT VÀ  CHUYỂN HÓA NĂNG LƯỢNG</vt:lpstr>
      <vt:lpstr>NỘI DUNG</vt:lpstr>
      <vt:lpstr>PowerPoint Presentation</vt:lpstr>
      <vt:lpstr>1. TRAO ĐỔI CHẤT VÀ CHUYỂN HÓA NĂNG LƯỢNG</vt:lpstr>
      <vt:lpstr>PowerPoint Presentation</vt:lpstr>
      <vt:lpstr>Quan sát hình và hoàn thành phiếu học tập theo nhóm đôi</vt:lpstr>
      <vt:lpstr>                             Phiếu học tập</vt:lpstr>
      <vt:lpstr>Cặp đôi hoàn hảo</vt:lpstr>
      <vt:lpstr>                             Phiếu học tập</vt:lpstr>
      <vt:lpstr>PowerPoint Presentation</vt:lpstr>
      <vt:lpstr>PowerPoint Presentation</vt:lpstr>
      <vt:lpstr>PowerPoint Presentation</vt:lpstr>
      <vt:lpstr>Vậy?</vt:lpstr>
      <vt:lpstr>1. Trao đổi chất và chuyển hóa năng lượng</vt:lpstr>
      <vt:lpstr>Luyện tập</vt:lpstr>
      <vt:lpstr>Tiết học đầu tiên của đến đây là kết thúc, hẹn gặp lại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Cocktail Bar MK Newsletter to Celebrate National Daiquiri Day</dc:title>
  <cp:lastModifiedBy>jjj</cp:lastModifiedBy>
  <cp:revision>65</cp:revision>
  <dcterms:modified xsi:type="dcterms:W3CDTF">2023-05-11T02:46:44Z</dcterms:modified>
</cp:coreProperties>
</file>