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31" r:id="rId2"/>
    <p:sldId id="267" r:id="rId3"/>
    <p:sldId id="274" r:id="rId4"/>
    <p:sldId id="1924" r:id="rId5"/>
    <p:sldId id="1926" r:id="rId6"/>
    <p:sldId id="1942" r:id="rId7"/>
    <p:sldId id="1816" r:id="rId8"/>
    <p:sldId id="1932" r:id="rId9"/>
    <p:sldId id="1925" r:id="rId10"/>
    <p:sldId id="768" r:id="rId11"/>
    <p:sldId id="554" r:id="rId12"/>
    <p:sldId id="769" r:id="rId13"/>
    <p:sldId id="755" r:id="rId14"/>
    <p:sldId id="754" r:id="rId15"/>
    <p:sldId id="1949" r:id="rId16"/>
    <p:sldId id="435" r:id="rId17"/>
    <p:sldId id="436" r:id="rId18"/>
    <p:sldId id="438" r:id="rId19"/>
    <p:sldId id="440" r:id="rId20"/>
    <p:sldId id="439" r:id="rId21"/>
    <p:sldId id="1947" r:id="rId22"/>
    <p:sldId id="441" r:id="rId23"/>
    <p:sldId id="442" r:id="rId24"/>
    <p:sldId id="443" r:id="rId25"/>
    <p:sldId id="444" r:id="rId26"/>
    <p:sldId id="1948" r:id="rId27"/>
    <p:sldId id="356" r:id="rId28"/>
    <p:sldId id="1943" r:id="rId29"/>
    <p:sldId id="1946" r:id="rId30"/>
    <p:sldId id="259" r:id="rId31"/>
    <p:sldId id="260"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81" d="100"/>
          <a:sy n="81" d="100"/>
        </p:scale>
        <p:origin x="60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3775A-95D8-47E8-B914-19350F40C21C}"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4AD2E-28CA-41E2-B776-19871A124DAB}" type="slidenum">
              <a:rPr lang="en-US" smtClean="0"/>
              <a:t>‹#›</a:t>
            </a:fld>
            <a:endParaRPr lang="en-US"/>
          </a:p>
        </p:txBody>
      </p:sp>
    </p:spTree>
    <p:extLst>
      <p:ext uri="{BB962C8B-B14F-4D97-AF65-F5344CB8AC3E}">
        <p14:creationId xmlns:p14="http://schemas.microsoft.com/office/powerpoint/2010/main" val="97922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A4AD2E-28CA-41E2-B776-19871A124DAB}" type="slidenum">
              <a:rPr lang="en-US" smtClean="0"/>
              <a:t>7</a:t>
            </a:fld>
            <a:endParaRPr lang="en-US"/>
          </a:p>
        </p:txBody>
      </p:sp>
    </p:spTree>
    <p:extLst>
      <p:ext uri="{BB962C8B-B14F-4D97-AF65-F5344CB8AC3E}">
        <p14:creationId xmlns:p14="http://schemas.microsoft.com/office/powerpoint/2010/main" val="310502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96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dẫn</a:t>
            </a:r>
            <a:r>
              <a:rPr lang="en-US" baseline="0" dirty="0"/>
              <a:t> </a:t>
            </a:r>
            <a:r>
              <a:rPr lang="en-US" baseline="0" dirty="0" err="1"/>
              <a:t>dắt</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19</a:t>
            </a:fld>
            <a:endParaRPr lang="en-US"/>
          </a:p>
        </p:txBody>
      </p:sp>
    </p:spTree>
    <p:extLst>
      <p:ext uri="{BB962C8B-B14F-4D97-AF65-F5344CB8AC3E}">
        <p14:creationId xmlns:p14="http://schemas.microsoft.com/office/powerpoint/2010/main" val="159947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mỗi</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một</a:t>
            </a:r>
            <a:r>
              <a:rPr lang="en-US" baseline="0" dirty="0"/>
              <a:t> </a:t>
            </a:r>
            <a:r>
              <a:rPr lang="en-US" baseline="0" dirty="0" err="1"/>
              <a:t>nhịp</a:t>
            </a:r>
            <a:r>
              <a:rPr lang="en-US" baseline="0" dirty="0"/>
              <a:t> </a:t>
            </a:r>
            <a:r>
              <a:rPr lang="en-US" baseline="0" dirty="0" err="1"/>
              <a:t>cầu</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xd</a:t>
            </a:r>
            <a:r>
              <a:rPr lang="en-US" baseline="0" dirty="0"/>
              <a:t>. </a:t>
            </a:r>
            <a:r>
              <a:rPr lang="en-US" baseline="0" dirty="0" err="1"/>
              <a:t>Nếu</a:t>
            </a:r>
            <a:r>
              <a:rPr lang="en-US" baseline="0" dirty="0"/>
              <a:t> </a:t>
            </a:r>
            <a:r>
              <a:rPr lang="en-US" baseline="0" dirty="0" err="1"/>
              <a:t>gọi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thì</a:t>
            </a:r>
            <a:r>
              <a:rPr lang="en-US" baseline="0" dirty="0"/>
              <a:t> </a:t>
            </a:r>
            <a:r>
              <a:rPr lang="en-US" baseline="0" dirty="0" err="1"/>
              <a:t>gọi</a:t>
            </a:r>
            <a:r>
              <a:rPr lang="en-US" baseline="0" dirty="0"/>
              <a:t> HS </a:t>
            </a:r>
            <a:r>
              <a:rPr lang="en-US" baseline="0" dirty="0" err="1"/>
              <a:t>khác</a:t>
            </a:r>
            <a:r>
              <a:rPr lang="en-US" baseline="0" dirty="0"/>
              <a:t> </a:t>
            </a:r>
            <a:r>
              <a:rPr lang="en-US" baseline="0" dirty="0" err="1"/>
              <a:t>giúp</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để</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cây</a:t>
            </a:r>
            <a:r>
              <a:rPr lang="en-US" baseline="0" dirty="0"/>
              <a:t> </a:t>
            </a:r>
            <a:r>
              <a:rPr lang="en-US" baseline="0" dirty="0" err="1"/>
              <a:t>cầu</a:t>
            </a:r>
            <a:r>
              <a:rPr lang="en-US" baseline="0" dirty="0"/>
              <a:t>.</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20</a:t>
            </a:fld>
            <a:endParaRPr lang="en-US"/>
          </a:p>
        </p:txBody>
      </p:sp>
    </p:spTree>
    <p:extLst>
      <p:ext uri="{BB962C8B-B14F-4D97-AF65-F5344CB8AC3E}">
        <p14:creationId xmlns:p14="http://schemas.microsoft.com/office/powerpoint/2010/main" val="157392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đọc</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22</a:t>
            </a:fld>
            <a:endParaRPr lang="en-US"/>
          </a:p>
        </p:txBody>
      </p:sp>
    </p:spTree>
    <p:extLst>
      <p:ext uri="{BB962C8B-B14F-4D97-AF65-F5344CB8AC3E}">
        <p14:creationId xmlns:p14="http://schemas.microsoft.com/office/powerpoint/2010/main" val="142414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Nhấp</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hiệu</a:t>
            </a:r>
            <a:r>
              <a:rPr lang="en-US" baseline="0" dirty="0"/>
              <a:t> </a:t>
            </a:r>
            <a:r>
              <a:rPr lang="en-US" baseline="0" dirty="0" err="1"/>
              <a:t>ứng</a:t>
            </a:r>
            <a:r>
              <a:rPr lang="en-US" baseline="0" dirty="0"/>
              <a:t> </a:t>
            </a:r>
            <a:r>
              <a:rPr lang="en-US" baseline="0" dirty="0" err="1"/>
              <a:t>cho</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6768A89-F29B-44A5-93B5-548F33E52508}" type="slidenum">
              <a:rPr lang="en-US" smtClean="0"/>
              <a:t>25</a:t>
            </a:fld>
            <a:endParaRPr lang="en-US"/>
          </a:p>
        </p:txBody>
      </p:sp>
    </p:spTree>
    <p:extLst>
      <p:ext uri="{BB962C8B-B14F-4D97-AF65-F5344CB8AC3E}">
        <p14:creationId xmlns:p14="http://schemas.microsoft.com/office/powerpoint/2010/main" val="884007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b="0"/>
          </a:p>
        </p:txBody>
      </p:sp>
      <p:sp>
        <p:nvSpPr>
          <p:cNvPr id="4" name="Slide Number Placeholder 3"/>
          <p:cNvSpPr>
            <a:spLocks noGrp="1"/>
          </p:cNvSpPr>
          <p:nvPr>
            <p:ph type="sldNum" sz="quarter" idx="5"/>
          </p:nvPr>
        </p:nvSpPr>
        <p:spPr/>
        <p:txBody>
          <a:bodyPr/>
          <a:lstStyle/>
          <a:p>
            <a:fld id="{DF03F4A6-5A16-4B70-AF34-4B04034119F6}" type="slidenum">
              <a:rPr lang="vi-VN" smtClean="0"/>
              <a:t>27</a:t>
            </a:fld>
            <a:endParaRPr lang="vi-VN"/>
          </a:p>
        </p:txBody>
      </p:sp>
    </p:spTree>
    <p:extLst>
      <p:ext uri="{BB962C8B-B14F-4D97-AF65-F5344CB8AC3E}">
        <p14:creationId xmlns:p14="http://schemas.microsoft.com/office/powerpoint/2010/main" val="2089897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DD23-A708-4BFE-47AA-A7A4AB23E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321733-1715-8C22-6618-75F3FE362C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AC626F-F003-E2E6-D36F-E1A52971F622}"/>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332C0739-2278-232E-9549-42DA445DF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6EBCD-03F4-DA77-7C9B-1E397DC909AE}"/>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2598176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7BEB-183C-9410-CF06-B3CA02386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A3C4EC-C7A7-3868-3D53-6DAB89CA8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EF525-620F-306A-0E18-A376FA2BD23C}"/>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F274487E-2652-1AB5-79BA-3DD1604ED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20257-5530-AD0E-17CE-56DFD97FECFA}"/>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267816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B78E1-B55A-A4B1-F80A-59038461BF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912328-B16C-BC97-D4D7-99303C23E8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75B6A-BB42-9C5C-3E02-1543F2BD32F2}"/>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DB0214C0-73EA-DB36-B2A6-C02C6BBB2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4D7C5-0E81-0FF5-A2D2-A42CF9A665FC}"/>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1056080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dirty="0"/>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682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8734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716" name="Google Shape;1716;p29"/>
          <p:cNvGrpSpPr/>
          <p:nvPr/>
        </p:nvGrpSpPr>
        <p:grpSpPr>
          <a:xfrm rot="-987768">
            <a:off x="10335757" y="-355038"/>
            <a:ext cx="1792479" cy="2660411"/>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752" name="Google Shape;1752;p2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54" name="Google Shape;1754;p29"/>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5" name="Google Shape;1755;p29"/>
          <p:cNvSpPr txBox="1">
            <a:spLocks noGrp="1"/>
          </p:cNvSpPr>
          <p:nvPr>
            <p:ph type="subTitle" idx="1"/>
          </p:nvPr>
        </p:nvSpPr>
        <p:spPr>
          <a:xfrm>
            <a:off x="966137" y="2987800"/>
            <a:ext cx="4242400" cy="16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2133">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dirty="0"/>
          </a:p>
        </p:txBody>
      </p:sp>
      <p:sp>
        <p:nvSpPr>
          <p:cNvPr id="1756" name="Google Shape;1756;p29"/>
          <p:cNvSpPr txBox="1">
            <a:spLocks noGrp="1"/>
          </p:cNvSpPr>
          <p:nvPr>
            <p:ph type="ctrTitle"/>
          </p:nvPr>
        </p:nvSpPr>
        <p:spPr>
          <a:xfrm>
            <a:off x="966137" y="2217400"/>
            <a:ext cx="4242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dirty="0"/>
          </a:p>
        </p:txBody>
      </p:sp>
      <p:sp>
        <p:nvSpPr>
          <p:cNvPr id="1757" name="Google Shape;1757;p29"/>
          <p:cNvSpPr/>
          <p:nvPr/>
        </p:nvSpPr>
        <p:spPr>
          <a:xfrm rot="-4340781" flipH="1">
            <a:off x="4691" y="-7025256"/>
            <a:ext cx="6165299" cy="967577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2357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mt="5000"/>
          </a:blip>
          <a:stretch>
            <a:fillRect/>
          </a:stretch>
        </p:blipFill>
        <p:spPr>
          <a:xfrm rot="10800000" flipH="1">
            <a:off x="0" y="0"/>
            <a:ext cx="12192000" cy="6858000"/>
          </a:xfrm>
          <a:prstGeom prst="rect">
            <a:avLst/>
          </a:prstGeom>
          <a:noFill/>
          <a:ln>
            <a:noFill/>
          </a:ln>
        </p:spPr>
      </p:pic>
      <p:sp>
        <p:nvSpPr>
          <p:cNvPr id="39" name="Google Shape;3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7"/>
          <p:cNvSpPr txBox="1">
            <a:spLocks noGrp="1"/>
          </p:cNvSpPr>
          <p:nvPr>
            <p:ph type="subTitle" idx="1"/>
          </p:nvPr>
        </p:nvSpPr>
        <p:spPr>
          <a:xfrm>
            <a:off x="960000" y="2318967"/>
            <a:ext cx="6214800" cy="2858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pic>
        <p:nvPicPr>
          <p:cNvPr id="41" name="Google Shape;41;p7"/>
          <p:cNvPicPr preferRelativeResize="0"/>
          <p:nvPr/>
        </p:nvPicPr>
        <p:blipFill>
          <a:blip r:embed="rId3">
            <a:alphaModFix/>
          </a:blip>
          <a:stretch>
            <a:fillRect/>
          </a:stretch>
        </p:blipFill>
        <p:spPr>
          <a:xfrm>
            <a:off x="122459" y="509600"/>
            <a:ext cx="721401" cy="419533"/>
          </a:xfrm>
          <a:prstGeom prst="rect">
            <a:avLst/>
          </a:prstGeom>
          <a:noFill/>
          <a:ln>
            <a:noFill/>
          </a:ln>
        </p:spPr>
      </p:pic>
    </p:spTree>
    <p:extLst>
      <p:ext uri="{BB962C8B-B14F-4D97-AF65-F5344CB8AC3E}">
        <p14:creationId xmlns:p14="http://schemas.microsoft.com/office/powerpoint/2010/main" val="71450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803-A741-ED51-E6AB-070400198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9AEAC-EB76-5FD1-5560-A218698FB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DBA22-1B8E-9E22-4358-51850D976AAC}"/>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48AE3E9E-9234-8A1D-CB73-EBE98E8E2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8A1BF-B570-DF2C-298A-7FBCA409604C}"/>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36067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6C2D-D7F5-A76B-4FE8-8D516F013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C813AA-87BC-3C36-B3E3-748A268C9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3E2FD9-B0B5-0F96-CBC0-095039B3024C}"/>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D3A02EB2-861B-F422-1B2B-292CEDA68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BFCE6-E731-31ED-BB9A-87733D9AA017}"/>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334444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AEED-51F4-7962-0350-F27303986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BFF2A-1031-BF92-D97A-803CD7206C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B553F6-DB54-2A27-A59E-26E796F47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EC6864-F7C4-03A2-BEAE-D2F86937FF9D}"/>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6" name="Footer Placeholder 5">
            <a:extLst>
              <a:ext uri="{FF2B5EF4-FFF2-40B4-BE49-F238E27FC236}">
                <a16:creationId xmlns:a16="http://schemas.microsoft.com/office/drawing/2014/main" id="{29D8B03C-EECE-8E0C-D604-90AD20B9D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629E4-4A8D-19E8-F10E-0CAC295D39C9}"/>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163238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91-3CCA-5B27-9EAD-0572FF9DD4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455D9-AF09-59C6-9785-087CF0980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DAB2A-1617-D5D1-40B3-8CA7743A0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2C66B4-ED9E-0736-4868-888156EF0D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8ECF2-43A4-B911-14C9-A5613A67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0CC17-69A5-CE61-D2AA-B088F359C5DE}"/>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8" name="Footer Placeholder 7">
            <a:extLst>
              <a:ext uri="{FF2B5EF4-FFF2-40B4-BE49-F238E27FC236}">
                <a16:creationId xmlns:a16="http://schemas.microsoft.com/office/drawing/2014/main" id="{2CFE9836-6ED4-E4FD-D02C-47A96B280F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67ABF3-E2DE-4199-2A45-CD3ACF49AD32}"/>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33792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CEE0-633D-8BC9-5F0F-B3DD1D2104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52CAB-5674-791A-849E-399FF3636912}"/>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4" name="Footer Placeholder 3">
            <a:extLst>
              <a:ext uri="{FF2B5EF4-FFF2-40B4-BE49-F238E27FC236}">
                <a16:creationId xmlns:a16="http://schemas.microsoft.com/office/drawing/2014/main" id="{155AAEBE-BC9A-58D7-B655-FC67BB7DD0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33A80F-67C3-D484-4DF0-E30F9EF8E980}"/>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295125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B0069-B218-FE49-1019-6DF848478944}"/>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3" name="Footer Placeholder 2">
            <a:extLst>
              <a:ext uri="{FF2B5EF4-FFF2-40B4-BE49-F238E27FC236}">
                <a16:creationId xmlns:a16="http://schemas.microsoft.com/office/drawing/2014/main" id="{840C56ED-A737-A274-6496-06E699933F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3937D3-916E-84BC-DFA2-133184EF5493}"/>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416853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09B5-C030-2F0B-A6B7-3D682B34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F333CC-38C7-49DC-E104-DD7806A2D3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21C8C0-0E89-CCF5-7C49-B6B84B294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A0E73-9A0B-BD3E-4F7C-299E42069F6B}"/>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6" name="Footer Placeholder 5">
            <a:extLst>
              <a:ext uri="{FF2B5EF4-FFF2-40B4-BE49-F238E27FC236}">
                <a16:creationId xmlns:a16="http://schemas.microsoft.com/office/drawing/2014/main" id="{7E4CCC26-F616-F709-DA34-56D492A7B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AEE988-DFB9-379E-56E3-1AD455B31198}"/>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188259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848B-2086-4C25-4DBD-EA556BD3E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F47299-18E5-46F6-5496-8C837CC68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06FEB-4049-A8F9-9049-38DF9625E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5683E-DAD6-B392-1005-7344AA4128E0}"/>
              </a:ext>
            </a:extLst>
          </p:cNvPr>
          <p:cNvSpPr>
            <a:spLocks noGrp="1"/>
          </p:cNvSpPr>
          <p:nvPr>
            <p:ph type="dt" sz="half" idx="10"/>
          </p:nvPr>
        </p:nvSpPr>
        <p:spPr/>
        <p:txBody>
          <a:bodyPr/>
          <a:lstStyle/>
          <a:p>
            <a:fld id="{0D97655D-8901-4E8B-A389-4348AFB634BF}" type="datetimeFigureOut">
              <a:rPr lang="en-US" smtClean="0"/>
              <a:t>12/10/2025</a:t>
            </a:fld>
            <a:endParaRPr lang="en-US"/>
          </a:p>
        </p:txBody>
      </p:sp>
      <p:sp>
        <p:nvSpPr>
          <p:cNvPr id="6" name="Footer Placeholder 5">
            <a:extLst>
              <a:ext uri="{FF2B5EF4-FFF2-40B4-BE49-F238E27FC236}">
                <a16:creationId xmlns:a16="http://schemas.microsoft.com/office/drawing/2014/main" id="{DCC3B9EC-6CF8-4BD4-0D56-029A36101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79190-F47A-CF69-00E6-1CCBDD780214}"/>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70724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90265A-7E71-8A8F-EA22-656637AE7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B08882-E636-A2EB-F089-E47B84378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655EF-FF00-F55C-FDE3-77317860FB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7655D-8901-4E8B-A389-4348AFB634BF}" type="datetimeFigureOut">
              <a:rPr lang="en-US" smtClean="0"/>
              <a:t>12/10/2025</a:t>
            </a:fld>
            <a:endParaRPr lang="en-US"/>
          </a:p>
        </p:txBody>
      </p:sp>
      <p:sp>
        <p:nvSpPr>
          <p:cNvPr id="5" name="Footer Placeholder 4">
            <a:extLst>
              <a:ext uri="{FF2B5EF4-FFF2-40B4-BE49-F238E27FC236}">
                <a16:creationId xmlns:a16="http://schemas.microsoft.com/office/drawing/2014/main" id="{E1BAEDD9-C439-CFE5-61B7-FBF7AAE20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FBFDE7-B010-B28A-E677-A20BDA3F1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0832E-7035-49BC-8518-CBAB6E8BB019}" type="slidenum">
              <a:rPr lang="en-US" smtClean="0"/>
              <a:t>‹#›</a:t>
            </a:fld>
            <a:endParaRPr lang="en-US"/>
          </a:p>
        </p:txBody>
      </p:sp>
    </p:spTree>
    <p:extLst>
      <p:ext uri="{BB962C8B-B14F-4D97-AF65-F5344CB8AC3E}">
        <p14:creationId xmlns:p14="http://schemas.microsoft.com/office/powerpoint/2010/main" val="1467578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31.sv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35.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emf"/><Relationship Id="rId3" Type="http://schemas.openxmlformats.org/officeDocument/2006/relationships/image" Target="../media/image46.png"/><Relationship Id="rId7" Type="http://schemas.openxmlformats.org/officeDocument/2006/relationships/image" Target="../media/image50.emf"/><Relationship Id="rId12" Type="http://schemas.openxmlformats.org/officeDocument/2006/relationships/image" Target="../media/image55.emf"/><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 Id="rId14" Type="http://schemas.openxmlformats.org/officeDocument/2006/relationships/image" Target="../media/image57.emf"/></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slide" Target="slide22.xml"/><Relationship Id="rId3" Type="http://schemas.openxmlformats.org/officeDocument/2006/relationships/slideLayout" Target="../slideLayouts/slideLayout1.xml"/><Relationship Id="rId21" Type="http://schemas.openxmlformats.org/officeDocument/2006/relationships/image" Target="../media/image68.png"/><Relationship Id="rId7" Type="http://schemas.microsoft.com/office/2007/relationships/hdphoto" Target="../media/hdphoto4.wdp"/><Relationship Id="rId12" Type="http://schemas.openxmlformats.org/officeDocument/2006/relationships/image" Target="../media/image62.png"/><Relationship Id="rId17" Type="http://schemas.microsoft.com/office/2007/relationships/hdphoto" Target="../media/hdphoto8.wdp"/><Relationship Id="rId25"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65.pn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image" Target="../media/image59.png"/><Relationship Id="rId11" Type="http://schemas.microsoft.com/office/2007/relationships/hdphoto" Target="../media/hdphoto6.wdp"/><Relationship Id="rId24" Type="http://schemas.openxmlformats.org/officeDocument/2006/relationships/slide" Target="slide17.xml"/><Relationship Id="rId5" Type="http://schemas.microsoft.com/office/2007/relationships/hdphoto" Target="../media/hdphoto3.wdp"/><Relationship Id="rId15" Type="http://schemas.openxmlformats.org/officeDocument/2006/relationships/image" Target="../media/image64.png"/><Relationship Id="rId23" Type="http://schemas.openxmlformats.org/officeDocument/2006/relationships/image" Target="../media/image70.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24.xml"/><Relationship Id="rId18" Type="http://schemas.microsoft.com/office/2007/relationships/hdphoto" Target="../media/hdphoto12.wdp"/><Relationship Id="rId26" Type="http://schemas.openxmlformats.org/officeDocument/2006/relationships/image" Target="../media/image82.png"/><Relationship Id="rId3" Type="http://schemas.openxmlformats.org/officeDocument/2006/relationships/image" Target="../media/image58.png"/><Relationship Id="rId21" Type="http://schemas.microsoft.com/office/2007/relationships/hdphoto" Target="../media/hdphoto5.wdp"/><Relationship Id="rId7" Type="http://schemas.openxmlformats.org/officeDocument/2006/relationships/slide" Target="slide22.xml"/><Relationship Id="rId12" Type="http://schemas.microsoft.com/office/2007/relationships/hdphoto" Target="../media/hdphoto10.wdp"/><Relationship Id="rId17" Type="http://schemas.openxmlformats.org/officeDocument/2006/relationships/image" Target="../media/image77.png"/><Relationship Id="rId25" Type="http://schemas.openxmlformats.org/officeDocument/2006/relationships/image" Target="../media/image81.png"/><Relationship Id="rId2" Type="http://schemas.openxmlformats.org/officeDocument/2006/relationships/notesSlide" Target="../notesSlides/notesSlide4.xml"/><Relationship Id="rId16" Type="http://schemas.openxmlformats.org/officeDocument/2006/relationships/slide" Target="slide25.xml"/><Relationship Id="rId20"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75.png"/><Relationship Id="rId24" Type="http://schemas.openxmlformats.org/officeDocument/2006/relationships/image" Target="../media/image67.png"/><Relationship Id="rId5" Type="http://schemas.openxmlformats.org/officeDocument/2006/relationships/image" Target="../media/image59.png"/><Relationship Id="rId15" Type="http://schemas.microsoft.com/office/2007/relationships/hdphoto" Target="../media/hdphoto11.wdp"/><Relationship Id="rId23" Type="http://schemas.openxmlformats.org/officeDocument/2006/relationships/image" Target="../media/image80.png"/><Relationship Id="rId10" Type="http://schemas.openxmlformats.org/officeDocument/2006/relationships/slide" Target="slide23.xml"/><Relationship Id="rId19" Type="http://schemas.openxmlformats.org/officeDocument/2006/relationships/image" Target="../media/image78.gif"/><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76.png"/><Relationship Id="rId22"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slideLayout" Target="../slideLayouts/slideLayout1.xml"/><Relationship Id="rId21" Type="http://schemas.openxmlformats.org/officeDocument/2006/relationships/image" Target="../media/image70.png"/><Relationship Id="rId7" Type="http://schemas.microsoft.com/office/2007/relationships/hdphoto" Target="../media/hdphoto4.wdp"/><Relationship Id="rId12" Type="http://schemas.openxmlformats.org/officeDocument/2006/relationships/image" Target="../media/image62.png"/><Relationship Id="rId17" Type="http://schemas.microsoft.com/office/2007/relationships/hdphoto" Target="../media/hdphoto8.wdp"/><Relationship Id="rId25"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65.png"/><Relationship Id="rId20" Type="http://schemas.openxmlformats.org/officeDocument/2006/relationships/image" Target="../media/image69.png"/><Relationship Id="rId1" Type="http://schemas.microsoft.com/office/2007/relationships/media" Target="../media/media2.mp3"/><Relationship Id="rId6" Type="http://schemas.openxmlformats.org/officeDocument/2006/relationships/image" Target="../media/image59.png"/><Relationship Id="rId11" Type="http://schemas.microsoft.com/office/2007/relationships/hdphoto" Target="../media/hdphoto6.wdp"/><Relationship Id="rId24" Type="http://schemas.openxmlformats.org/officeDocument/2006/relationships/slide" Target="slide17.xml"/><Relationship Id="rId5" Type="http://schemas.microsoft.com/office/2007/relationships/hdphoto" Target="../media/hdphoto3.wdp"/><Relationship Id="rId15" Type="http://schemas.openxmlformats.org/officeDocument/2006/relationships/image" Target="../media/image64.png"/><Relationship Id="rId10" Type="http://schemas.openxmlformats.org/officeDocument/2006/relationships/image" Target="../media/image61.png"/><Relationship Id="rId19" Type="http://schemas.openxmlformats.org/officeDocument/2006/relationships/image" Target="../media/image68.png"/><Relationship Id="rId4" Type="http://schemas.openxmlformats.org/officeDocument/2006/relationships/image" Target="../media/image58.png"/><Relationship Id="rId9" Type="http://schemas.microsoft.com/office/2007/relationships/hdphoto" Target="../media/hdphoto5.wdp"/><Relationship Id="rId1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xml"/><Relationship Id="rId7" Type="http://schemas.openxmlformats.org/officeDocument/2006/relationships/image" Target="../media/image980.png"/><Relationship Id="rId12" Type="http://schemas.openxmlformats.org/officeDocument/2006/relationships/image" Target="../media/image84.png"/><Relationship Id="rId17" Type="http://schemas.openxmlformats.org/officeDocument/2006/relationships/image" Target="../media/image82.png"/><Relationship Id="rId2" Type="http://schemas.openxmlformats.org/officeDocument/2006/relationships/audio" Target="../media/media3.wav"/><Relationship Id="rId16" Type="http://schemas.openxmlformats.org/officeDocument/2006/relationships/slide" Target="slide20.xml"/><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1020.png"/><Relationship Id="rId5" Type="http://schemas.openxmlformats.org/officeDocument/2006/relationships/audio" Target="../media/audio1.wav"/><Relationship Id="rId15" Type="http://schemas.openxmlformats.org/officeDocument/2006/relationships/image" Target="../media/image1040.png"/><Relationship Id="rId10" Type="http://schemas.openxmlformats.org/officeDocument/2006/relationships/image" Target="../media/image83.png"/><Relationship Id="rId4" Type="http://schemas.openxmlformats.org/officeDocument/2006/relationships/notesSlide" Target="../notesSlides/notesSlide5.xml"/><Relationship Id="rId9" Type="http://schemas.openxmlformats.org/officeDocument/2006/relationships/image" Target="../media/image1000.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3.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82.png"/><Relationship Id="rId4" Type="http://schemas.openxmlformats.org/officeDocument/2006/relationships/notesSlide" Target="../notesSlides/notesSlide6.xml"/><Relationship Id="rId9" Type="http://schemas.openxmlformats.org/officeDocument/2006/relationships/slide" Target="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slides/_rels/slide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8.png"/><Relationship Id="rId4" Type="http://schemas.openxmlformats.org/officeDocument/2006/relationships/image" Target="../media/image97.gif"/></Relationships>
</file>

<file path=ppt/slides/_rels/slide3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2.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64973" y="808674"/>
            <a:ext cx="10062056" cy="5240654"/>
          </a:xfrm>
          <a:custGeom>
            <a:avLst/>
            <a:gdLst/>
            <a:ahLst/>
            <a:cxnLst/>
            <a:rect l="l" t="t" r="r" b="b"/>
            <a:pathLst>
              <a:path w="16770093" h="8734424">
                <a:moveTo>
                  <a:pt x="0" y="0"/>
                </a:moveTo>
                <a:lnTo>
                  <a:pt x="16770094" y="0"/>
                </a:lnTo>
                <a:lnTo>
                  <a:pt x="16770094" y="8734424"/>
                </a:lnTo>
                <a:lnTo>
                  <a:pt x="0" y="8734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60"/>
          </a:p>
        </p:txBody>
      </p:sp>
      <p:sp>
        <p:nvSpPr>
          <p:cNvPr id="8" name="Freeform 8"/>
          <p:cNvSpPr/>
          <p:nvPr/>
        </p:nvSpPr>
        <p:spPr>
          <a:xfrm rot="-127061">
            <a:off x="3139240" y="4280685"/>
            <a:ext cx="6157590" cy="1007606"/>
          </a:xfrm>
          <a:custGeom>
            <a:avLst/>
            <a:gdLst/>
            <a:ahLst/>
            <a:cxnLst/>
            <a:rect l="l" t="t" r="r" b="b"/>
            <a:pathLst>
              <a:path w="10262650" h="1679343">
                <a:moveTo>
                  <a:pt x="0" y="0"/>
                </a:moveTo>
                <a:lnTo>
                  <a:pt x="10262650" y="0"/>
                </a:lnTo>
                <a:lnTo>
                  <a:pt x="10262650" y="1679342"/>
                </a:lnTo>
                <a:lnTo>
                  <a:pt x="0" y="167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60"/>
          </a:p>
        </p:txBody>
      </p:sp>
      <p:sp>
        <p:nvSpPr>
          <p:cNvPr id="10" name="Freeform 10"/>
          <p:cNvSpPr/>
          <p:nvPr/>
        </p:nvSpPr>
        <p:spPr>
          <a:xfrm>
            <a:off x="9498443" y="3702467"/>
            <a:ext cx="1777060" cy="2578847"/>
          </a:xfrm>
          <a:custGeom>
            <a:avLst/>
            <a:gdLst/>
            <a:ahLst/>
            <a:cxnLst/>
            <a:rect l="l" t="t" r="r" b="b"/>
            <a:pathLst>
              <a:path w="2961766" h="4298077">
                <a:moveTo>
                  <a:pt x="0" y="0"/>
                </a:moveTo>
                <a:lnTo>
                  <a:pt x="2961766" y="0"/>
                </a:lnTo>
                <a:lnTo>
                  <a:pt x="2961766" y="4298077"/>
                </a:lnTo>
                <a:lnTo>
                  <a:pt x="0" y="4298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60"/>
          </a:p>
        </p:txBody>
      </p:sp>
      <p:sp>
        <p:nvSpPr>
          <p:cNvPr id="11" name="Freeform 11"/>
          <p:cNvSpPr/>
          <p:nvPr/>
        </p:nvSpPr>
        <p:spPr>
          <a:xfrm flipH="1">
            <a:off x="836226" y="705259"/>
            <a:ext cx="1724066" cy="1313425"/>
          </a:xfrm>
          <a:custGeom>
            <a:avLst/>
            <a:gdLst/>
            <a:ahLst/>
            <a:cxnLst/>
            <a:rect l="l" t="t" r="r" b="b"/>
            <a:pathLst>
              <a:path w="2873443" h="2189041">
                <a:moveTo>
                  <a:pt x="2873442" y="0"/>
                </a:moveTo>
                <a:lnTo>
                  <a:pt x="0" y="0"/>
                </a:lnTo>
                <a:lnTo>
                  <a:pt x="0" y="2189041"/>
                </a:lnTo>
                <a:lnTo>
                  <a:pt x="2873442" y="2189041"/>
                </a:lnTo>
                <a:lnTo>
                  <a:pt x="287344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60"/>
          </a:p>
        </p:txBody>
      </p:sp>
      <p:sp>
        <p:nvSpPr>
          <p:cNvPr id="12" name="Freeform 12"/>
          <p:cNvSpPr/>
          <p:nvPr/>
        </p:nvSpPr>
        <p:spPr>
          <a:xfrm>
            <a:off x="9808465" y="867383"/>
            <a:ext cx="1906775" cy="778570"/>
          </a:xfrm>
          <a:custGeom>
            <a:avLst/>
            <a:gdLst/>
            <a:ahLst/>
            <a:cxnLst/>
            <a:rect l="l" t="t" r="r" b="b"/>
            <a:pathLst>
              <a:path w="4215676" h="2782346">
                <a:moveTo>
                  <a:pt x="0" y="0"/>
                </a:moveTo>
                <a:lnTo>
                  <a:pt x="4215676" y="0"/>
                </a:lnTo>
                <a:lnTo>
                  <a:pt x="4215676" y="2782347"/>
                </a:lnTo>
                <a:lnTo>
                  <a:pt x="0" y="2782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60"/>
          </a:p>
        </p:txBody>
      </p:sp>
      <p:sp>
        <p:nvSpPr>
          <p:cNvPr id="15" name="TextBox 14">
            <a:extLst>
              <a:ext uri="{FF2B5EF4-FFF2-40B4-BE49-F238E27FC236}">
                <a16:creationId xmlns:a16="http://schemas.microsoft.com/office/drawing/2014/main" id="{F65312F1-9D62-4FBA-9FFD-A0D89D0B7D80}"/>
              </a:ext>
            </a:extLst>
          </p:cNvPr>
          <p:cNvSpPr txBox="1"/>
          <p:nvPr/>
        </p:nvSpPr>
        <p:spPr>
          <a:xfrm>
            <a:off x="2408897" y="1962602"/>
            <a:ext cx="7439460" cy="1126462"/>
          </a:xfrm>
          <a:prstGeom prst="rect">
            <a:avLst/>
          </a:prstGeom>
          <a:noFill/>
        </p:spPr>
        <p:txBody>
          <a:bodyPr wrap="square">
            <a:spAutoFit/>
          </a:bodyPr>
          <a:lstStyle/>
          <a:p>
            <a:pPr algn="ctr"/>
            <a:r>
              <a:rPr lang="en" sz="336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 GIÁO </a:t>
            </a:r>
          </a:p>
          <a:p>
            <a:pPr algn="ctr"/>
            <a:r>
              <a:rPr lang="en" sz="336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CÁC EM ĐẾN VỚI TIẾT HỌC!</a:t>
            </a:r>
            <a:endParaRPr lang="en-US" sz="3360" dirty="0"/>
          </a:p>
        </p:txBody>
      </p:sp>
      <p:sp>
        <p:nvSpPr>
          <p:cNvPr id="6" name="AutoShape 2" descr="Cô Giáo Hình ảnh PNG | Vector Và Các Tập Tin PSD | Tải Về Miễn Phí Trên  Pngtree"/>
          <p:cNvSpPr>
            <a:spLocks noChangeAspect="1" noChangeArrowheads="1"/>
          </p:cNvSpPr>
          <p:nvPr/>
        </p:nvSpPr>
        <p:spPr bwMode="auto">
          <a:xfrm>
            <a:off x="749617" y="212884"/>
            <a:ext cx="274320" cy="2743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endParaRPr lang="en-US" sz="1260"/>
          </a:p>
        </p:txBody>
      </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9139" y="3948083"/>
            <a:ext cx="3086100" cy="3086100"/>
          </a:xfrm>
          <a:prstGeom prst="rect">
            <a:avLst/>
          </a:prstGeom>
        </p:spPr>
      </p:pic>
    </p:spTree>
    <p:extLst>
      <p:ext uri="{BB962C8B-B14F-4D97-AF65-F5344CB8AC3E}">
        <p14:creationId xmlns:p14="http://schemas.microsoft.com/office/powerpoint/2010/main" val="811581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C65F-7974-3223-D247-46DB031682D9}"/>
              </a:ext>
            </a:extLst>
          </p:cNvPr>
          <p:cNvSpPr>
            <a:spLocks noGrp="1"/>
          </p:cNvSpPr>
          <p:nvPr>
            <p:ph type="title"/>
          </p:nvPr>
        </p:nvSpPr>
        <p:spPr>
          <a:xfrm>
            <a:off x="3069400" y="2587600"/>
            <a:ext cx="6053200" cy="1682800"/>
          </a:xfrm>
        </p:spPr>
        <p:txBody>
          <a:bodyPr/>
          <a:lstStyle/>
          <a:p>
            <a:r>
              <a:rPr lang="vi-VN" sz="10666" dirty="0">
                <a:latin typeface="#9Slide05 SVNBlenda Script" panose="02000804000000020003" pitchFamily="2" charset="0"/>
              </a:rPr>
              <a:t>Trình bày</a:t>
            </a:r>
            <a:endParaRPr lang="en-US" sz="10666" dirty="0">
              <a:latin typeface="#9Slide05 SVNBlenda Script" panose="02000804000000020003" pitchFamily="2" charset="0"/>
            </a:endParaRPr>
          </a:p>
        </p:txBody>
      </p:sp>
    </p:spTree>
    <p:extLst>
      <p:ext uri="{BB962C8B-B14F-4D97-AF65-F5344CB8AC3E}">
        <p14:creationId xmlns:p14="http://schemas.microsoft.com/office/powerpoint/2010/main" val="442996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B96C37F3-EAC4-13B2-1678-77A97866109B}"/>
              </a:ext>
            </a:extLst>
          </p:cNvPr>
          <p:cNvGrpSpPr>
            <a:grpSpLocks/>
          </p:cNvGrpSpPr>
          <p:nvPr/>
        </p:nvGrpSpPr>
        <p:grpSpPr bwMode="auto">
          <a:xfrm>
            <a:off x="2590801" y="2209800"/>
            <a:ext cx="6672263" cy="2890838"/>
            <a:chOff x="-399" y="399"/>
            <a:chExt cx="4289" cy="1744"/>
          </a:xfrm>
        </p:grpSpPr>
        <p:sp>
          <p:nvSpPr>
            <p:cNvPr id="9228" name="Freeform 34">
              <a:extLst>
                <a:ext uri="{FF2B5EF4-FFF2-40B4-BE49-F238E27FC236}">
                  <a16:creationId xmlns:a16="http://schemas.microsoft.com/office/drawing/2014/main" id="{9DECB1A7-209E-9DA0-71EA-E00733B1DB3F}"/>
                </a:ext>
              </a:extLst>
            </p:cNvPr>
            <p:cNvSpPr>
              <a:spLocks/>
            </p:cNvSpPr>
            <p:nvPr/>
          </p:nvSpPr>
          <p:spPr bwMode="auto">
            <a:xfrm rot="-9811030">
              <a:off x="1028" y="399"/>
              <a:ext cx="2862" cy="1744"/>
            </a:xfrm>
            <a:custGeom>
              <a:avLst/>
              <a:gdLst>
                <a:gd name="T0" fmla="*/ 13657 w 2556"/>
                <a:gd name="T1" fmla="*/ 19301055 h 1704"/>
                <a:gd name="T2" fmla="*/ 28964 w 2556"/>
                <a:gd name="T3" fmla="*/ 12658567 h 1704"/>
                <a:gd name="T4" fmla="*/ 141285 w 2556"/>
                <a:gd name="T5" fmla="*/ 5823998 h 1704"/>
                <a:gd name="T6" fmla="*/ 274980 w 2556"/>
                <a:gd name="T7" fmla="*/ 2046843 h 1704"/>
                <a:gd name="T8" fmla="*/ 408419 w 2556"/>
                <a:gd name="T9" fmla="*/ 532993 h 1704"/>
                <a:gd name="T10" fmla="*/ 531773 w 2556"/>
                <a:gd name="T11" fmla="*/ 58301 h 1704"/>
                <a:gd name="T12" fmla="*/ 697165 w 2556"/>
                <a:gd name="T13" fmla="*/ 899606 h 1704"/>
                <a:gd name="T14" fmla="*/ 817791 w 2556"/>
                <a:gd name="T15" fmla="*/ 2618008 h 1704"/>
                <a:gd name="T16" fmla="*/ 878000 w 2556"/>
                <a:gd name="T17" fmla="*/ 4321981 h 1704"/>
                <a:gd name="T18" fmla="*/ 993102 w 2556"/>
                <a:gd name="T19" fmla="*/ 8873203 h 1704"/>
                <a:gd name="T20" fmla="*/ 1006902 w 2556"/>
                <a:gd name="T21" fmla="*/ 14733173 h 1704"/>
                <a:gd name="T22" fmla="*/ 890395 w 2556"/>
                <a:gd name="T23" fmla="*/ 18161577 h 1704"/>
                <a:gd name="T24" fmla="*/ 634244 w 2556"/>
                <a:gd name="T25" fmla="*/ 17969671 h 1704"/>
                <a:gd name="T26" fmla="*/ 480775 w 2556"/>
                <a:gd name="T27" fmla="*/ 19853617 h 1704"/>
                <a:gd name="T28" fmla="*/ 265266 w 2556"/>
                <a:gd name="T29" fmla="*/ 24385657 h 1704"/>
                <a:gd name="T30" fmla="*/ 110309 w 2556"/>
                <a:gd name="T31" fmla="*/ 24385657 h 1704"/>
                <a:gd name="T32" fmla="*/ 13657 w 2556"/>
                <a:gd name="T33" fmla="*/ 19301055 h 1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56"/>
                <a:gd name="T52" fmla="*/ 0 h 1704"/>
                <a:gd name="T53" fmla="*/ 2556 w 2556"/>
                <a:gd name="T54" fmla="*/ 1704 h 17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56" h="1704">
                  <a:moveTo>
                    <a:pt x="34" y="1303"/>
                  </a:moveTo>
                  <a:cubicBezTo>
                    <a:pt x="0" y="1171"/>
                    <a:pt x="19" y="1006"/>
                    <a:pt x="72" y="855"/>
                  </a:cubicBezTo>
                  <a:cubicBezTo>
                    <a:pt x="125" y="704"/>
                    <a:pt x="251" y="514"/>
                    <a:pt x="354" y="394"/>
                  </a:cubicBezTo>
                  <a:cubicBezTo>
                    <a:pt x="457" y="274"/>
                    <a:pt x="576" y="198"/>
                    <a:pt x="687" y="138"/>
                  </a:cubicBezTo>
                  <a:cubicBezTo>
                    <a:pt x="798" y="78"/>
                    <a:pt x="912" y="58"/>
                    <a:pt x="1019" y="36"/>
                  </a:cubicBezTo>
                  <a:cubicBezTo>
                    <a:pt x="1126" y="14"/>
                    <a:pt x="1207" y="0"/>
                    <a:pt x="1327" y="4"/>
                  </a:cubicBezTo>
                  <a:cubicBezTo>
                    <a:pt x="1447" y="8"/>
                    <a:pt x="1622" y="32"/>
                    <a:pt x="1741" y="61"/>
                  </a:cubicBezTo>
                  <a:cubicBezTo>
                    <a:pt x="1860" y="90"/>
                    <a:pt x="1966" y="139"/>
                    <a:pt x="2041" y="177"/>
                  </a:cubicBezTo>
                  <a:cubicBezTo>
                    <a:pt x="2116" y="215"/>
                    <a:pt x="2118" y="222"/>
                    <a:pt x="2191" y="292"/>
                  </a:cubicBezTo>
                  <a:cubicBezTo>
                    <a:pt x="2264" y="362"/>
                    <a:pt x="2425" y="482"/>
                    <a:pt x="2479" y="599"/>
                  </a:cubicBezTo>
                  <a:cubicBezTo>
                    <a:pt x="2533" y="716"/>
                    <a:pt x="2556" y="891"/>
                    <a:pt x="2513" y="995"/>
                  </a:cubicBezTo>
                  <a:cubicBezTo>
                    <a:pt x="2470" y="1099"/>
                    <a:pt x="2378" y="1190"/>
                    <a:pt x="2223" y="1226"/>
                  </a:cubicBezTo>
                  <a:cubicBezTo>
                    <a:pt x="2068" y="1262"/>
                    <a:pt x="1754" y="1194"/>
                    <a:pt x="1583" y="1213"/>
                  </a:cubicBezTo>
                  <a:cubicBezTo>
                    <a:pt x="1412" y="1232"/>
                    <a:pt x="1353" y="1269"/>
                    <a:pt x="1199" y="1341"/>
                  </a:cubicBezTo>
                  <a:cubicBezTo>
                    <a:pt x="1045" y="1413"/>
                    <a:pt x="816" y="1596"/>
                    <a:pt x="662" y="1647"/>
                  </a:cubicBezTo>
                  <a:cubicBezTo>
                    <a:pt x="508" y="1698"/>
                    <a:pt x="381" y="1704"/>
                    <a:pt x="276" y="1647"/>
                  </a:cubicBezTo>
                  <a:cubicBezTo>
                    <a:pt x="171" y="1590"/>
                    <a:pt x="68" y="1435"/>
                    <a:pt x="34" y="1303"/>
                  </a:cubicBezTo>
                  <a:close/>
                </a:path>
              </a:pathLst>
            </a:custGeom>
            <a:solidFill>
              <a:srgbClr val="FFCC00"/>
            </a:solid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9229" name="Freeform 35">
              <a:extLst>
                <a:ext uri="{FF2B5EF4-FFF2-40B4-BE49-F238E27FC236}">
                  <a16:creationId xmlns:a16="http://schemas.microsoft.com/office/drawing/2014/main" id="{F367252B-9C52-363C-FF20-F59C1206409C}"/>
                </a:ext>
              </a:extLst>
            </p:cNvPr>
            <p:cNvSpPr>
              <a:spLocks/>
            </p:cNvSpPr>
            <p:nvPr/>
          </p:nvSpPr>
          <p:spPr bwMode="auto">
            <a:xfrm rot="-9931287">
              <a:off x="1171" y="578"/>
              <a:ext cx="2555" cy="1391"/>
            </a:xfrm>
            <a:custGeom>
              <a:avLst/>
              <a:gdLst>
                <a:gd name="T0" fmla="*/ 2 w 3130"/>
                <a:gd name="T1" fmla="*/ 1 h 2101"/>
                <a:gd name="T2" fmla="*/ 2 w 3130"/>
                <a:gd name="T3" fmla="*/ 1 h 2101"/>
                <a:gd name="T4" fmla="*/ 2 w 3130"/>
                <a:gd name="T5" fmla="*/ 1 h 2101"/>
                <a:gd name="T6" fmla="*/ 2 w 3130"/>
                <a:gd name="T7" fmla="*/ 1 h 2101"/>
                <a:gd name="T8" fmla="*/ 2 w 3130"/>
                <a:gd name="T9" fmla="*/ 1 h 2101"/>
                <a:gd name="T10" fmla="*/ 2 w 3130"/>
                <a:gd name="T11" fmla="*/ 1 h 2101"/>
                <a:gd name="T12" fmla="*/ 2 w 3130"/>
                <a:gd name="T13" fmla="*/ 1 h 2101"/>
                <a:gd name="T14" fmla="*/ 2 w 3130"/>
                <a:gd name="T15" fmla="*/ 1 h 2101"/>
                <a:gd name="T16" fmla="*/ 2 w 3130"/>
                <a:gd name="T17" fmla="*/ 1 h 2101"/>
                <a:gd name="T18" fmla="*/ 2 w 3130"/>
                <a:gd name="T19" fmla="*/ 1 h 2101"/>
                <a:gd name="T20" fmla="*/ 2 w 3130"/>
                <a:gd name="T21" fmla="*/ 1 h 2101"/>
                <a:gd name="T22" fmla="*/ 2 w 3130"/>
                <a:gd name="T23" fmla="*/ 1 h 2101"/>
                <a:gd name="T24" fmla="*/ 2 w 3130"/>
                <a:gd name="T25" fmla="*/ 1 h 2101"/>
                <a:gd name="T26" fmla="*/ 2 w 3130"/>
                <a:gd name="T27" fmla="*/ 1 h 2101"/>
                <a:gd name="T28" fmla="*/ 2 w 3130"/>
                <a:gd name="T29" fmla="*/ 1 h 2101"/>
                <a:gd name="T30" fmla="*/ 2 w 3130"/>
                <a:gd name="T31" fmla="*/ 1 h 2101"/>
                <a:gd name="T32" fmla="*/ 2 w 3130"/>
                <a:gd name="T33" fmla="*/ 1 h 2101"/>
                <a:gd name="T34" fmla="*/ 2 w 3130"/>
                <a:gd name="T35" fmla="*/ 1 h 2101"/>
                <a:gd name="T36" fmla="*/ 2 w 3130"/>
                <a:gd name="T37" fmla="*/ 1 h 2101"/>
                <a:gd name="T38" fmla="*/ 2 w 3130"/>
                <a:gd name="T39" fmla="*/ 1 h 2101"/>
                <a:gd name="T40" fmla="*/ 2 w 3130"/>
                <a:gd name="T41" fmla="*/ 1 h 2101"/>
                <a:gd name="T42" fmla="*/ 2 w 3130"/>
                <a:gd name="T43" fmla="*/ 1 h 2101"/>
                <a:gd name="T44" fmla="*/ 2 w 3130"/>
                <a:gd name="T45" fmla="*/ 1 h 2101"/>
                <a:gd name="T46" fmla="*/ 2 w 3130"/>
                <a:gd name="T47" fmla="*/ 1 h 2101"/>
                <a:gd name="T48" fmla="*/ 2 w 3130"/>
                <a:gd name="T49" fmla="*/ 1 h 2101"/>
                <a:gd name="T50" fmla="*/ 2 w 3130"/>
                <a:gd name="T51" fmla="*/ 1 h 2101"/>
                <a:gd name="T52" fmla="*/ 2 w 3130"/>
                <a:gd name="T53" fmla="*/ 1 h 2101"/>
                <a:gd name="T54" fmla="*/ 2 w 3130"/>
                <a:gd name="T55" fmla="*/ 1 h 2101"/>
                <a:gd name="T56" fmla="*/ 2 w 3130"/>
                <a:gd name="T57" fmla="*/ 1 h 2101"/>
                <a:gd name="T58" fmla="*/ 2 w 3130"/>
                <a:gd name="T59" fmla="*/ 1 h 2101"/>
                <a:gd name="T60" fmla="*/ 2 w 3130"/>
                <a:gd name="T61" fmla="*/ 1 h 2101"/>
                <a:gd name="T62" fmla="*/ 2 w 3130"/>
                <a:gd name="T63" fmla="*/ 1 h 2101"/>
                <a:gd name="T64" fmla="*/ 2 w 3130"/>
                <a:gd name="T65" fmla="*/ 1 h 2101"/>
                <a:gd name="T66" fmla="*/ 2 w 3130"/>
                <a:gd name="T67" fmla="*/ 1 h 2101"/>
                <a:gd name="T68" fmla="*/ 2 w 3130"/>
                <a:gd name="T69" fmla="*/ 1 h 2101"/>
                <a:gd name="T70" fmla="*/ 2 w 3130"/>
                <a:gd name="T71" fmla="*/ 1 h 2101"/>
                <a:gd name="T72" fmla="*/ 2 w 3130"/>
                <a:gd name="T73" fmla="*/ 1 h 2101"/>
                <a:gd name="T74" fmla="*/ 2 w 3130"/>
                <a:gd name="T75" fmla="*/ 1 h 2101"/>
                <a:gd name="T76" fmla="*/ 2 w 3130"/>
                <a:gd name="T77" fmla="*/ 1 h 2101"/>
                <a:gd name="T78" fmla="*/ 2 w 3130"/>
                <a:gd name="T79" fmla="*/ 1 h 2101"/>
                <a:gd name="T80" fmla="*/ 2 w 3130"/>
                <a:gd name="T81" fmla="*/ 1 h 2101"/>
                <a:gd name="T82" fmla="*/ 2 w 3130"/>
                <a:gd name="T83" fmla="*/ 1 h 2101"/>
                <a:gd name="T84" fmla="*/ 2 w 3130"/>
                <a:gd name="T85" fmla="*/ 1 h 2101"/>
                <a:gd name="T86" fmla="*/ 2 w 3130"/>
                <a:gd name="T87" fmla="*/ 1 h 2101"/>
                <a:gd name="T88" fmla="*/ 2 w 3130"/>
                <a:gd name="T89" fmla="*/ 1 h 2101"/>
                <a:gd name="T90" fmla="*/ 2 w 3130"/>
                <a:gd name="T91" fmla="*/ 1 h 2101"/>
                <a:gd name="T92" fmla="*/ 2 w 3130"/>
                <a:gd name="T93" fmla="*/ 1 h 2101"/>
                <a:gd name="T94" fmla="*/ 2 w 3130"/>
                <a:gd name="T95" fmla="*/ 1 h 2101"/>
                <a:gd name="T96" fmla="*/ 2 w 3130"/>
                <a:gd name="T97" fmla="*/ 1 h 2101"/>
                <a:gd name="T98" fmla="*/ 2 w 3130"/>
                <a:gd name="T99" fmla="*/ 1 h 2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30"/>
                <a:gd name="T151" fmla="*/ 0 h 2101"/>
                <a:gd name="T152" fmla="*/ 3130 w 3130"/>
                <a:gd name="T153" fmla="*/ 2101 h 2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30" h="2101">
                  <a:moveTo>
                    <a:pt x="118" y="1887"/>
                  </a:moveTo>
                  <a:cubicBezTo>
                    <a:pt x="66" y="1839"/>
                    <a:pt x="0" y="1541"/>
                    <a:pt x="43" y="1449"/>
                  </a:cubicBezTo>
                  <a:cubicBezTo>
                    <a:pt x="87" y="1357"/>
                    <a:pt x="313" y="1380"/>
                    <a:pt x="376" y="1335"/>
                  </a:cubicBezTo>
                  <a:cubicBezTo>
                    <a:pt x="439" y="1290"/>
                    <a:pt x="472" y="1191"/>
                    <a:pt x="423" y="1180"/>
                  </a:cubicBezTo>
                  <a:cubicBezTo>
                    <a:pt x="375" y="1169"/>
                    <a:pt x="135" y="1298"/>
                    <a:pt x="87" y="1270"/>
                  </a:cubicBezTo>
                  <a:cubicBezTo>
                    <a:pt x="38" y="1242"/>
                    <a:pt x="93" y="1114"/>
                    <a:pt x="134" y="1011"/>
                  </a:cubicBezTo>
                  <a:cubicBezTo>
                    <a:pt x="175" y="908"/>
                    <a:pt x="255" y="765"/>
                    <a:pt x="330" y="653"/>
                  </a:cubicBezTo>
                  <a:cubicBezTo>
                    <a:pt x="404" y="541"/>
                    <a:pt x="530" y="375"/>
                    <a:pt x="588" y="345"/>
                  </a:cubicBezTo>
                  <a:cubicBezTo>
                    <a:pt x="645" y="315"/>
                    <a:pt x="648" y="446"/>
                    <a:pt x="678" y="476"/>
                  </a:cubicBezTo>
                  <a:cubicBezTo>
                    <a:pt x="709" y="506"/>
                    <a:pt x="744" y="527"/>
                    <a:pt x="769" y="524"/>
                  </a:cubicBezTo>
                  <a:cubicBezTo>
                    <a:pt x="794" y="521"/>
                    <a:pt x="847" y="500"/>
                    <a:pt x="831" y="459"/>
                  </a:cubicBezTo>
                  <a:cubicBezTo>
                    <a:pt x="815" y="418"/>
                    <a:pt x="653" y="339"/>
                    <a:pt x="678" y="280"/>
                  </a:cubicBezTo>
                  <a:cubicBezTo>
                    <a:pt x="703" y="221"/>
                    <a:pt x="883" y="146"/>
                    <a:pt x="982" y="103"/>
                  </a:cubicBezTo>
                  <a:cubicBezTo>
                    <a:pt x="1081" y="59"/>
                    <a:pt x="1119" y="35"/>
                    <a:pt x="1270" y="21"/>
                  </a:cubicBezTo>
                  <a:cubicBezTo>
                    <a:pt x="1421" y="7"/>
                    <a:pt x="1723" y="0"/>
                    <a:pt x="1890" y="21"/>
                  </a:cubicBezTo>
                  <a:cubicBezTo>
                    <a:pt x="2057" y="42"/>
                    <a:pt x="2203" y="65"/>
                    <a:pt x="2269" y="151"/>
                  </a:cubicBezTo>
                  <a:cubicBezTo>
                    <a:pt x="2335" y="237"/>
                    <a:pt x="2269" y="468"/>
                    <a:pt x="2283" y="541"/>
                  </a:cubicBezTo>
                  <a:cubicBezTo>
                    <a:pt x="2298" y="614"/>
                    <a:pt x="2347" y="607"/>
                    <a:pt x="2360" y="589"/>
                  </a:cubicBezTo>
                  <a:cubicBezTo>
                    <a:pt x="2373" y="570"/>
                    <a:pt x="2352" y="486"/>
                    <a:pt x="2360" y="427"/>
                  </a:cubicBezTo>
                  <a:cubicBezTo>
                    <a:pt x="2368" y="368"/>
                    <a:pt x="2353" y="235"/>
                    <a:pt x="2406" y="232"/>
                  </a:cubicBezTo>
                  <a:cubicBezTo>
                    <a:pt x="2458" y="230"/>
                    <a:pt x="2655" y="310"/>
                    <a:pt x="2678" y="410"/>
                  </a:cubicBezTo>
                  <a:cubicBezTo>
                    <a:pt x="2700" y="510"/>
                    <a:pt x="2544" y="762"/>
                    <a:pt x="2541" y="832"/>
                  </a:cubicBezTo>
                  <a:cubicBezTo>
                    <a:pt x="2538" y="903"/>
                    <a:pt x="2619" y="889"/>
                    <a:pt x="2662" y="832"/>
                  </a:cubicBezTo>
                  <a:cubicBezTo>
                    <a:pt x="2705" y="776"/>
                    <a:pt x="2733" y="497"/>
                    <a:pt x="2799" y="491"/>
                  </a:cubicBezTo>
                  <a:cubicBezTo>
                    <a:pt x="2864" y="486"/>
                    <a:pt x="3010" y="686"/>
                    <a:pt x="3056" y="800"/>
                  </a:cubicBezTo>
                  <a:cubicBezTo>
                    <a:pt x="3102" y="914"/>
                    <a:pt x="3130" y="1149"/>
                    <a:pt x="3072" y="1173"/>
                  </a:cubicBezTo>
                  <a:cubicBezTo>
                    <a:pt x="3014" y="1197"/>
                    <a:pt x="2771" y="963"/>
                    <a:pt x="2708" y="946"/>
                  </a:cubicBezTo>
                  <a:cubicBezTo>
                    <a:pt x="2645" y="929"/>
                    <a:pt x="2653" y="1011"/>
                    <a:pt x="2694" y="1076"/>
                  </a:cubicBezTo>
                  <a:cubicBezTo>
                    <a:pt x="2734" y="1141"/>
                    <a:pt x="2950" y="1262"/>
                    <a:pt x="2950" y="1335"/>
                  </a:cubicBezTo>
                  <a:cubicBezTo>
                    <a:pt x="2950" y="1408"/>
                    <a:pt x="2823" y="1499"/>
                    <a:pt x="2694" y="1514"/>
                  </a:cubicBezTo>
                  <a:cubicBezTo>
                    <a:pt x="2565" y="1529"/>
                    <a:pt x="2262" y="1473"/>
                    <a:pt x="2174" y="1428"/>
                  </a:cubicBezTo>
                  <a:cubicBezTo>
                    <a:pt x="2086" y="1383"/>
                    <a:pt x="2163" y="1310"/>
                    <a:pt x="2163" y="1243"/>
                  </a:cubicBezTo>
                  <a:cubicBezTo>
                    <a:pt x="2163" y="1176"/>
                    <a:pt x="2180" y="1065"/>
                    <a:pt x="2174" y="1025"/>
                  </a:cubicBezTo>
                  <a:cubicBezTo>
                    <a:pt x="2168" y="985"/>
                    <a:pt x="2147" y="935"/>
                    <a:pt x="2128" y="1002"/>
                  </a:cubicBezTo>
                  <a:cubicBezTo>
                    <a:pt x="2109" y="1069"/>
                    <a:pt x="2093" y="1347"/>
                    <a:pt x="2059" y="1428"/>
                  </a:cubicBezTo>
                  <a:cubicBezTo>
                    <a:pt x="2025" y="1509"/>
                    <a:pt x="2020" y="1452"/>
                    <a:pt x="1922" y="1487"/>
                  </a:cubicBezTo>
                  <a:cubicBezTo>
                    <a:pt x="1824" y="1522"/>
                    <a:pt x="1575" y="1603"/>
                    <a:pt x="1474" y="1639"/>
                  </a:cubicBezTo>
                  <a:cubicBezTo>
                    <a:pt x="1372" y="1676"/>
                    <a:pt x="1387" y="1735"/>
                    <a:pt x="1315" y="1708"/>
                  </a:cubicBezTo>
                  <a:cubicBezTo>
                    <a:pt x="1242" y="1681"/>
                    <a:pt x="1092" y="1505"/>
                    <a:pt x="1042" y="1481"/>
                  </a:cubicBezTo>
                  <a:cubicBezTo>
                    <a:pt x="993" y="1457"/>
                    <a:pt x="987" y="1508"/>
                    <a:pt x="1012" y="1562"/>
                  </a:cubicBezTo>
                  <a:cubicBezTo>
                    <a:pt x="1037" y="1615"/>
                    <a:pt x="1208" y="1735"/>
                    <a:pt x="1194" y="1805"/>
                  </a:cubicBezTo>
                  <a:cubicBezTo>
                    <a:pt x="1179" y="1876"/>
                    <a:pt x="1007" y="1993"/>
                    <a:pt x="922" y="1984"/>
                  </a:cubicBezTo>
                  <a:cubicBezTo>
                    <a:pt x="836" y="1976"/>
                    <a:pt x="728" y="1787"/>
                    <a:pt x="678" y="1757"/>
                  </a:cubicBezTo>
                  <a:cubicBezTo>
                    <a:pt x="628" y="1728"/>
                    <a:pt x="607" y="1760"/>
                    <a:pt x="618" y="1805"/>
                  </a:cubicBezTo>
                  <a:cubicBezTo>
                    <a:pt x="628" y="1850"/>
                    <a:pt x="764" y="1983"/>
                    <a:pt x="739" y="2032"/>
                  </a:cubicBezTo>
                  <a:cubicBezTo>
                    <a:pt x="714" y="2081"/>
                    <a:pt x="552" y="2101"/>
                    <a:pt x="467" y="2098"/>
                  </a:cubicBezTo>
                  <a:cubicBezTo>
                    <a:pt x="381" y="2095"/>
                    <a:pt x="241" y="2060"/>
                    <a:pt x="225" y="2017"/>
                  </a:cubicBezTo>
                  <a:cubicBezTo>
                    <a:pt x="209" y="1973"/>
                    <a:pt x="354" y="1884"/>
                    <a:pt x="376" y="1838"/>
                  </a:cubicBezTo>
                  <a:cubicBezTo>
                    <a:pt x="398" y="1791"/>
                    <a:pt x="404" y="1732"/>
                    <a:pt x="360" y="1741"/>
                  </a:cubicBezTo>
                  <a:cubicBezTo>
                    <a:pt x="317" y="1749"/>
                    <a:pt x="129" y="1917"/>
                    <a:pt x="118" y="1887"/>
                  </a:cubicBezTo>
                  <a:close/>
                </a:path>
              </a:pathLst>
            </a:custGeom>
            <a:solidFill>
              <a:srgbClr val="FFCC00"/>
            </a:solid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9230" name="Text Box 39">
              <a:extLst>
                <a:ext uri="{FF2B5EF4-FFF2-40B4-BE49-F238E27FC236}">
                  <a16:creationId xmlns:a16="http://schemas.microsoft.com/office/drawing/2014/main" id="{29FB7114-A366-2792-2007-9CCE9DD04B00}"/>
                </a:ext>
              </a:extLst>
            </p:cNvPr>
            <p:cNvSpPr txBox="1">
              <a:spLocks noChangeArrowheads="1"/>
            </p:cNvSpPr>
            <p:nvPr/>
          </p:nvSpPr>
          <p:spPr bwMode="auto">
            <a:xfrm>
              <a:off x="-399" y="1318"/>
              <a:ext cx="1371" cy="520"/>
            </a:xfrm>
            <a:prstGeom prst="rect">
              <a:avLst/>
            </a:prstGeom>
            <a:solidFill>
              <a:srgbClr val="226845"/>
            </a:solidFill>
            <a:ln w="9525" algn="ctr">
              <a:solidFill>
                <a:srgbClr val="0000FF"/>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FF00"/>
                  </a:solidFill>
                  <a:cs typeface="Times New Roman" panose="02020603050405020304" pitchFamily="18" charset="0"/>
                </a:rPr>
                <a:t>Glucôzơ</a:t>
              </a:r>
            </a:p>
            <a:p>
              <a:pPr algn="ctr" eaLnBrk="1" hangingPunct="1">
                <a:spcBef>
                  <a:spcPct val="50000"/>
                </a:spcBef>
              </a:pPr>
              <a:r>
                <a:rPr lang="en-US" altLang="en-US" sz="2000" b="1">
                  <a:solidFill>
                    <a:srgbClr val="FFFF00"/>
                  </a:solidFill>
                  <a:cs typeface="Times New Roman" panose="02020603050405020304" pitchFamily="18" charset="0"/>
                </a:rPr>
                <a:t>Oxygen</a:t>
              </a:r>
            </a:p>
          </p:txBody>
        </p:sp>
        <p:sp>
          <p:nvSpPr>
            <p:cNvPr id="9231" name="AutoShape 43">
              <a:extLst>
                <a:ext uri="{FF2B5EF4-FFF2-40B4-BE49-F238E27FC236}">
                  <a16:creationId xmlns:a16="http://schemas.microsoft.com/office/drawing/2014/main" id="{4DB6F8AB-6F07-233A-ED54-FE792F9BBD21}"/>
                </a:ext>
              </a:extLst>
            </p:cNvPr>
            <p:cNvSpPr>
              <a:spLocks noChangeArrowheads="1"/>
            </p:cNvSpPr>
            <p:nvPr/>
          </p:nvSpPr>
          <p:spPr bwMode="auto">
            <a:xfrm>
              <a:off x="972" y="1502"/>
              <a:ext cx="614" cy="124"/>
            </a:xfrm>
            <a:prstGeom prst="rightArrow">
              <a:avLst>
                <a:gd name="adj1" fmla="val 50000"/>
                <a:gd name="adj2" fmla="val 123790"/>
              </a:avLst>
            </a:prstGeom>
            <a:solidFill>
              <a:srgbClr val="0000FF"/>
            </a:solidFill>
            <a:ln w="9525" algn="ctr">
              <a:solidFill>
                <a:srgbClr val="0000FF"/>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en-US"/>
            </a:p>
          </p:txBody>
        </p:sp>
        <p:sp>
          <p:nvSpPr>
            <p:cNvPr id="9232" name="Rectangle 49">
              <a:extLst>
                <a:ext uri="{FF2B5EF4-FFF2-40B4-BE49-F238E27FC236}">
                  <a16:creationId xmlns:a16="http://schemas.microsoft.com/office/drawing/2014/main" id="{79B0C922-87EA-0377-3406-F363C4E51123}"/>
                </a:ext>
              </a:extLst>
            </p:cNvPr>
            <p:cNvSpPr>
              <a:spLocks noChangeArrowheads="1"/>
            </p:cNvSpPr>
            <p:nvPr/>
          </p:nvSpPr>
          <p:spPr bwMode="auto">
            <a:xfrm>
              <a:off x="2197" y="445"/>
              <a:ext cx="490" cy="208"/>
            </a:xfrm>
            <a:prstGeom prst="rect">
              <a:avLst/>
            </a:prstGeom>
            <a:noFill/>
            <a:ln w="952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b="1">
                  <a:cs typeface="Times New Roman" panose="02020603050405020304" pitchFamily="18" charset="0"/>
                </a:rPr>
                <a:t>Ti thể</a:t>
              </a:r>
            </a:p>
          </p:txBody>
        </p:sp>
      </p:grpSp>
      <p:sp>
        <p:nvSpPr>
          <p:cNvPr id="9219" name="TextBox 6">
            <a:extLst>
              <a:ext uri="{FF2B5EF4-FFF2-40B4-BE49-F238E27FC236}">
                <a16:creationId xmlns:a16="http://schemas.microsoft.com/office/drawing/2014/main" id="{75E3E3EF-E2F5-509C-946A-FE0D68375380}"/>
              </a:ext>
            </a:extLst>
          </p:cNvPr>
          <p:cNvSpPr txBox="1">
            <a:spLocks noChangeArrowheads="1"/>
          </p:cNvSpPr>
          <p:nvPr/>
        </p:nvSpPr>
        <p:spPr bwMode="auto">
          <a:xfrm>
            <a:off x="6096000" y="3581400"/>
            <a:ext cx="236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FF"/>
                </a:solidFill>
                <a:cs typeface="Times New Roman" panose="02020603050405020304" pitchFamily="18" charset="0"/>
              </a:rPr>
              <a:t>- </a:t>
            </a:r>
            <a:r>
              <a:rPr lang="en-US" altLang="en-US" sz="2000" b="1">
                <a:solidFill>
                  <a:srgbClr val="0000FF"/>
                </a:solidFill>
                <a:cs typeface="Times New Roman" panose="02020603050405020304" pitchFamily="18" charset="0"/>
              </a:rPr>
              <a:t>Carbon dioxide </a:t>
            </a:r>
          </a:p>
          <a:p>
            <a:pPr eaLnBrk="1" hangingPunct="1">
              <a:buFontTx/>
              <a:buChar char="-"/>
            </a:pPr>
            <a:r>
              <a:rPr lang="en-US" altLang="en-US" sz="2000" b="1">
                <a:solidFill>
                  <a:srgbClr val="0000FF"/>
                </a:solidFill>
                <a:cs typeface="Times New Roman" panose="02020603050405020304" pitchFamily="18" charset="0"/>
              </a:rPr>
              <a:t> Nước</a:t>
            </a:r>
            <a:endParaRPr lang="en-US" altLang="en-US" sz="1400" b="1">
              <a:solidFill>
                <a:srgbClr val="0000FF"/>
              </a:solidFill>
              <a:cs typeface="Times New Roman" panose="02020603050405020304" pitchFamily="18" charset="0"/>
            </a:endParaRPr>
          </a:p>
          <a:p>
            <a:pPr eaLnBrk="1" hangingPunct="1"/>
            <a:r>
              <a:rPr lang="en-US" altLang="en-US" sz="2000">
                <a:solidFill>
                  <a:srgbClr val="0000FF"/>
                </a:solidFill>
                <a:cs typeface="Times New Roman" panose="02020603050405020304" pitchFamily="18" charset="0"/>
              </a:rPr>
              <a:t>-</a:t>
            </a:r>
            <a:r>
              <a:rPr lang="en-US" altLang="en-US" sz="2000" b="1">
                <a:solidFill>
                  <a:srgbClr val="0000FF"/>
                </a:solidFill>
                <a:cs typeface="Times New Roman" panose="02020603050405020304" pitchFamily="18" charset="0"/>
              </a:rPr>
              <a:t> Năng lượng (ATP)</a:t>
            </a:r>
          </a:p>
        </p:txBody>
      </p:sp>
      <p:sp>
        <p:nvSpPr>
          <p:cNvPr id="9222" name="AutoShape 44">
            <a:extLst>
              <a:ext uri="{FF2B5EF4-FFF2-40B4-BE49-F238E27FC236}">
                <a16:creationId xmlns:a16="http://schemas.microsoft.com/office/drawing/2014/main" id="{E902E892-848C-6F37-B6F2-3704E4744163}"/>
              </a:ext>
            </a:extLst>
          </p:cNvPr>
          <p:cNvSpPr>
            <a:spLocks/>
          </p:cNvSpPr>
          <p:nvPr/>
        </p:nvSpPr>
        <p:spPr bwMode="auto">
          <a:xfrm rot="10800000">
            <a:off x="5715000" y="3505200"/>
            <a:ext cx="457200" cy="1219200"/>
          </a:xfrm>
          <a:prstGeom prst="rightBrace">
            <a:avLst>
              <a:gd name="adj1" fmla="val 83333"/>
              <a:gd name="adj2" fmla="val 47917"/>
            </a:avLst>
          </a:prstGeom>
          <a:noFill/>
          <a:ln w="57150">
            <a:solidFill>
              <a:srgbClr val="EF3FE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en-US"/>
          </a:p>
        </p:txBody>
      </p:sp>
      <p:sp>
        <p:nvSpPr>
          <p:cNvPr id="9223" name="Line 34">
            <a:extLst>
              <a:ext uri="{FF2B5EF4-FFF2-40B4-BE49-F238E27FC236}">
                <a16:creationId xmlns:a16="http://schemas.microsoft.com/office/drawing/2014/main" id="{B6C89B89-1DFE-75C1-1C87-D3EFB82F558C}"/>
              </a:ext>
            </a:extLst>
          </p:cNvPr>
          <p:cNvSpPr>
            <a:spLocks noChangeShapeType="1"/>
          </p:cNvSpPr>
          <p:nvPr/>
        </p:nvSpPr>
        <p:spPr bwMode="auto">
          <a:xfrm>
            <a:off x="3581400" y="4724400"/>
            <a:ext cx="0" cy="990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4" name="Line 34">
            <a:extLst>
              <a:ext uri="{FF2B5EF4-FFF2-40B4-BE49-F238E27FC236}">
                <a16:creationId xmlns:a16="http://schemas.microsoft.com/office/drawing/2014/main" id="{CC698C96-865C-C42A-10AA-D2B5E73F0397}"/>
              </a:ext>
            </a:extLst>
          </p:cNvPr>
          <p:cNvSpPr>
            <a:spLocks noChangeShapeType="1"/>
          </p:cNvSpPr>
          <p:nvPr/>
        </p:nvSpPr>
        <p:spPr bwMode="auto">
          <a:xfrm>
            <a:off x="7239000" y="4648200"/>
            <a:ext cx="0" cy="990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5" name="TextBox 14">
            <a:extLst>
              <a:ext uri="{FF2B5EF4-FFF2-40B4-BE49-F238E27FC236}">
                <a16:creationId xmlns:a16="http://schemas.microsoft.com/office/drawing/2014/main" id="{293DFCC2-70B7-A387-9F77-4170E0676818}"/>
              </a:ext>
            </a:extLst>
          </p:cNvPr>
          <p:cNvSpPr txBox="1">
            <a:spLocks noChangeArrowheads="1"/>
          </p:cNvSpPr>
          <p:nvPr/>
        </p:nvSpPr>
        <p:spPr bwMode="auto">
          <a:xfrm>
            <a:off x="2743200" y="5867401"/>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Chất tham gia</a:t>
            </a:r>
          </a:p>
        </p:txBody>
      </p:sp>
      <p:sp>
        <p:nvSpPr>
          <p:cNvPr id="9226" name="TextBox 15">
            <a:extLst>
              <a:ext uri="{FF2B5EF4-FFF2-40B4-BE49-F238E27FC236}">
                <a16:creationId xmlns:a16="http://schemas.microsoft.com/office/drawing/2014/main" id="{66A81E36-CDE0-2F02-643F-1739E42D4B13}"/>
              </a:ext>
            </a:extLst>
          </p:cNvPr>
          <p:cNvSpPr txBox="1">
            <a:spLocks noChangeArrowheads="1"/>
          </p:cNvSpPr>
          <p:nvPr/>
        </p:nvSpPr>
        <p:spPr bwMode="auto">
          <a:xfrm>
            <a:off x="6553200" y="57912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Sản phẩm</a:t>
            </a:r>
          </a:p>
        </p:txBody>
      </p:sp>
      <p:sp>
        <p:nvSpPr>
          <p:cNvPr id="16" name="TextBox 16">
            <a:extLst>
              <a:ext uri="{FF2B5EF4-FFF2-40B4-BE49-F238E27FC236}">
                <a16:creationId xmlns:a16="http://schemas.microsoft.com/office/drawing/2014/main" id="{9E3D4432-C31B-AE04-4E17-1C11A3CDAF6E}"/>
              </a:ext>
            </a:extLst>
          </p:cNvPr>
          <p:cNvSpPr txBox="1">
            <a:spLocks noChangeArrowheads="1"/>
          </p:cNvSpPr>
          <p:nvPr/>
        </p:nvSpPr>
        <p:spPr bwMode="auto">
          <a:xfrm>
            <a:off x="922952" y="397874"/>
            <a:ext cx="106843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dirty="0" err="1">
                <a:solidFill>
                  <a:srgbClr val="FF0000"/>
                </a:solidFill>
              </a:rPr>
              <a:t>Câu</a:t>
            </a:r>
            <a:r>
              <a:rPr lang="en-US" altLang="en-US" sz="3600" b="1" dirty="0">
                <a:solidFill>
                  <a:srgbClr val="FF0000"/>
                </a:solidFill>
              </a:rPr>
              <a:t> 1. </a:t>
            </a:r>
            <a:r>
              <a:rPr lang="en-US" altLang="en-US" sz="3600" b="1" dirty="0" err="1">
                <a:solidFill>
                  <a:srgbClr val="FF0000"/>
                </a:solidFill>
              </a:rPr>
              <a:t>Kể</a:t>
            </a:r>
            <a:r>
              <a:rPr lang="en-US" altLang="en-US" sz="3600" b="1" dirty="0">
                <a:solidFill>
                  <a:srgbClr val="FF0000"/>
                </a:solidFill>
              </a:rPr>
              <a:t> </a:t>
            </a:r>
            <a:r>
              <a:rPr lang="en-US" altLang="en-US" sz="3600" b="1" dirty="0" err="1">
                <a:solidFill>
                  <a:srgbClr val="FF0000"/>
                </a:solidFill>
              </a:rPr>
              <a:t>tên</a:t>
            </a:r>
            <a:r>
              <a:rPr lang="en-US" altLang="en-US" sz="3600" b="1" dirty="0">
                <a:solidFill>
                  <a:srgbClr val="FF0000"/>
                </a:solidFill>
              </a:rPr>
              <a:t> </a:t>
            </a:r>
            <a:r>
              <a:rPr lang="en-US" altLang="en-US" sz="3600" b="1" dirty="0" err="1">
                <a:solidFill>
                  <a:srgbClr val="FF0000"/>
                </a:solidFill>
              </a:rPr>
              <a:t>các</a:t>
            </a:r>
            <a:r>
              <a:rPr lang="en-US" altLang="en-US" sz="3600" b="1" dirty="0">
                <a:solidFill>
                  <a:srgbClr val="FF0000"/>
                </a:solidFill>
              </a:rPr>
              <a:t> </a:t>
            </a:r>
            <a:r>
              <a:rPr lang="en-US" altLang="en-US" sz="3600" b="1" dirty="0" err="1">
                <a:solidFill>
                  <a:srgbClr val="FF0000"/>
                </a:solidFill>
              </a:rPr>
              <a:t>chất</a:t>
            </a:r>
            <a:r>
              <a:rPr lang="en-US" altLang="en-US" sz="3600" b="1" dirty="0">
                <a:solidFill>
                  <a:srgbClr val="FF0000"/>
                </a:solidFill>
              </a:rPr>
              <a:t> </a:t>
            </a:r>
            <a:r>
              <a:rPr lang="en-US" altLang="en-US" sz="3600" b="1" dirty="0" err="1">
                <a:solidFill>
                  <a:srgbClr val="FF0000"/>
                </a:solidFill>
              </a:rPr>
              <a:t>tham</a:t>
            </a:r>
            <a:r>
              <a:rPr lang="en-US" altLang="en-US" sz="3600" b="1" dirty="0">
                <a:solidFill>
                  <a:srgbClr val="FF0000"/>
                </a:solidFill>
              </a:rPr>
              <a:t> </a:t>
            </a:r>
            <a:r>
              <a:rPr lang="en-US" altLang="en-US" sz="3600" b="1" dirty="0" err="1">
                <a:solidFill>
                  <a:srgbClr val="FF0000"/>
                </a:solidFill>
              </a:rPr>
              <a:t>gia</a:t>
            </a:r>
            <a:r>
              <a:rPr lang="en-US" altLang="en-US" sz="3600" b="1" dirty="0">
                <a:solidFill>
                  <a:srgbClr val="FF0000"/>
                </a:solidFill>
              </a:rPr>
              <a:t> </a:t>
            </a:r>
            <a:r>
              <a:rPr lang="en-US" altLang="en-US" sz="3600" b="1" dirty="0" err="1">
                <a:solidFill>
                  <a:srgbClr val="FF0000"/>
                </a:solidFill>
              </a:rPr>
              <a:t>vào</a:t>
            </a:r>
            <a:r>
              <a:rPr lang="en-US" altLang="en-US" sz="3600" b="1" dirty="0">
                <a:solidFill>
                  <a:srgbClr val="FF0000"/>
                </a:solidFill>
              </a:rPr>
              <a:t> </a:t>
            </a:r>
            <a:r>
              <a:rPr lang="en-US" altLang="en-US" sz="3600" b="1" dirty="0" err="1">
                <a:solidFill>
                  <a:srgbClr val="FF0000"/>
                </a:solidFill>
              </a:rPr>
              <a:t>quá</a:t>
            </a:r>
            <a:r>
              <a:rPr lang="en-US" altLang="en-US" sz="3600" b="1" dirty="0">
                <a:solidFill>
                  <a:srgbClr val="FF0000"/>
                </a:solidFill>
              </a:rPr>
              <a:t> </a:t>
            </a:r>
            <a:r>
              <a:rPr lang="en-US" altLang="en-US" sz="3600" b="1" dirty="0" err="1">
                <a:solidFill>
                  <a:srgbClr val="FF0000"/>
                </a:solidFill>
              </a:rPr>
              <a:t>trình</a:t>
            </a:r>
            <a:r>
              <a:rPr lang="en-US" altLang="en-US" sz="3600" b="1" dirty="0">
                <a:solidFill>
                  <a:srgbClr val="FF0000"/>
                </a:solidFill>
              </a:rPr>
              <a:t> </a:t>
            </a:r>
            <a:r>
              <a:rPr lang="en-US" altLang="en-US" sz="3600" b="1" dirty="0" err="1">
                <a:solidFill>
                  <a:srgbClr val="FF0000"/>
                </a:solidFill>
              </a:rPr>
              <a:t>hô</a:t>
            </a:r>
            <a:r>
              <a:rPr lang="en-US" altLang="en-US" sz="3600" b="1" dirty="0">
                <a:solidFill>
                  <a:srgbClr val="FF0000"/>
                </a:solidFill>
              </a:rPr>
              <a:t> </a:t>
            </a:r>
            <a:r>
              <a:rPr lang="en-US" altLang="en-US" sz="3600" b="1" dirty="0" err="1">
                <a:solidFill>
                  <a:srgbClr val="FF0000"/>
                </a:solidFill>
              </a:rPr>
              <a:t>hấp</a:t>
            </a:r>
            <a:r>
              <a:rPr lang="en-US" altLang="en-US" sz="3600" b="1" dirty="0">
                <a:solidFill>
                  <a:srgbClr val="FF0000"/>
                </a:solidFill>
              </a:rPr>
              <a:t> </a:t>
            </a:r>
            <a:r>
              <a:rPr lang="en-US" altLang="en-US" sz="3600" b="1" dirty="0" err="1">
                <a:solidFill>
                  <a:srgbClr val="FF0000"/>
                </a:solidFill>
              </a:rPr>
              <a:t>và</a:t>
            </a:r>
            <a:r>
              <a:rPr lang="en-US" altLang="en-US" sz="3600" b="1" dirty="0">
                <a:solidFill>
                  <a:srgbClr val="FF0000"/>
                </a:solidFill>
              </a:rPr>
              <a:t> </a:t>
            </a:r>
            <a:r>
              <a:rPr lang="en-US" altLang="en-US" sz="3600" b="1" dirty="0" err="1">
                <a:solidFill>
                  <a:srgbClr val="FF0000"/>
                </a:solidFill>
              </a:rPr>
              <a:t>các</a:t>
            </a:r>
            <a:r>
              <a:rPr lang="en-US" altLang="en-US" sz="3600" b="1" dirty="0">
                <a:solidFill>
                  <a:srgbClr val="FF0000"/>
                </a:solidFill>
              </a:rPr>
              <a:t> </a:t>
            </a:r>
            <a:r>
              <a:rPr lang="en-US" altLang="en-US" sz="3600" b="1" dirty="0" err="1">
                <a:solidFill>
                  <a:srgbClr val="FF0000"/>
                </a:solidFill>
              </a:rPr>
              <a:t>sản</a:t>
            </a:r>
            <a:r>
              <a:rPr lang="en-US" altLang="en-US" sz="3600" b="1" dirty="0">
                <a:solidFill>
                  <a:srgbClr val="FF0000"/>
                </a:solidFill>
              </a:rPr>
              <a:t> </a:t>
            </a:r>
            <a:r>
              <a:rPr lang="en-US" altLang="en-US" sz="3600" b="1" dirty="0" err="1">
                <a:solidFill>
                  <a:srgbClr val="FF0000"/>
                </a:solidFill>
              </a:rPr>
              <a:t>phẩm</a:t>
            </a:r>
            <a:r>
              <a:rPr lang="en-US" altLang="en-US" sz="3600" b="1" dirty="0">
                <a:solidFill>
                  <a:srgbClr val="FF0000"/>
                </a:solidFill>
              </a:rPr>
              <a:t> </a:t>
            </a:r>
            <a:r>
              <a:rPr lang="en-US" altLang="en-US" sz="3600" b="1" dirty="0" err="1">
                <a:solidFill>
                  <a:srgbClr val="FF0000"/>
                </a:solidFill>
              </a:rPr>
              <a:t>được</a:t>
            </a:r>
            <a:r>
              <a:rPr lang="en-US" altLang="en-US" sz="3600" b="1" dirty="0">
                <a:solidFill>
                  <a:srgbClr val="FF0000"/>
                </a:solidFill>
              </a:rPr>
              <a:t> </a:t>
            </a:r>
            <a:r>
              <a:rPr lang="en-US" altLang="en-US" sz="3600" b="1" dirty="0" err="1">
                <a:solidFill>
                  <a:srgbClr val="FF0000"/>
                </a:solidFill>
              </a:rPr>
              <a:t>tạo</a:t>
            </a:r>
            <a:r>
              <a:rPr lang="en-US" altLang="en-US" sz="3600" b="1" dirty="0">
                <a:solidFill>
                  <a:srgbClr val="FF0000"/>
                </a:solidFill>
              </a:rPr>
              <a:t> </a:t>
            </a:r>
            <a:r>
              <a:rPr lang="en-US" altLang="en-US" sz="3600" b="1" dirty="0" err="1">
                <a:solidFill>
                  <a:srgbClr val="FF0000"/>
                </a:solidFill>
              </a:rPr>
              <a:t>ra</a:t>
            </a:r>
            <a:r>
              <a:rPr lang="en-US" altLang="en-US" sz="3600" b="1" dirty="0">
                <a:solidFill>
                  <a:srgbClr val="FF0000"/>
                </a:solidFill>
              </a:rPr>
              <a:t> </a:t>
            </a:r>
            <a:r>
              <a:rPr lang="en-US" altLang="en-US" sz="3600" b="1" dirty="0" err="1">
                <a:solidFill>
                  <a:srgbClr val="FF0000"/>
                </a:solidFill>
              </a:rPr>
              <a:t>từ</a:t>
            </a:r>
            <a:r>
              <a:rPr lang="en-US" altLang="en-US" sz="3600" b="1" dirty="0">
                <a:solidFill>
                  <a:srgbClr val="FF0000"/>
                </a:solidFill>
              </a:rPr>
              <a:t> </a:t>
            </a:r>
            <a:r>
              <a:rPr lang="en-US" altLang="en-US" sz="3600" b="1" dirty="0" err="1">
                <a:solidFill>
                  <a:srgbClr val="FF0000"/>
                </a:solidFill>
              </a:rPr>
              <a:t>quá</a:t>
            </a:r>
            <a:r>
              <a:rPr lang="en-US" altLang="en-US" sz="3600" b="1" dirty="0">
                <a:solidFill>
                  <a:srgbClr val="FF0000"/>
                </a:solidFill>
              </a:rPr>
              <a:t> </a:t>
            </a:r>
            <a:r>
              <a:rPr lang="en-US" altLang="en-US" sz="3600" b="1" dirty="0" err="1">
                <a:solidFill>
                  <a:srgbClr val="FF0000"/>
                </a:solidFill>
              </a:rPr>
              <a:t>trình</a:t>
            </a:r>
            <a:r>
              <a:rPr lang="en-US" altLang="en-US" sz="3600" b="1" dirty="0">
                <a:solidFill>
                  <a:srgbClr val="FF0000"/>
                </a:solidFill>
              </a:rPr>
              <a:t> </a:t>
            </a:r>
            <a:r>
              <a:rPr lang="en-US" altLang="en-US" sz="3600" b="1" dirty="0" err="1">
                <a:solidFill>
                  <a:srgbClr val="FF0000"/>
                </a:solidFill>
              </a:rPr>
              <a:t>này</a:t>
            </a:r>
            <a:r>
              <a:rPr lang="en-US" altLang="en-US" sz="36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blinds(horizontal)">
                                      <p:cBhvr>
                                        <p:cTn id="17" dur="500"/>
                                        <p:tgtEl>
                                          <p:spTgt spid="922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225"/>
                                        </p:tgtEl>
                                        <p:attrNameLst>
                                          <p:attrName>style.visibility</p:attrName>
                                        </p:attrNameLst>
                                      </p:cBhvr>
                                      <p:to>
                                        <p:strVal val="visible"/>
                                      </p:to>
                                    </p:set>
                                    <p:animEffect transition="in" filter="blinds(horizontal)">
                                      <p:cBhvr>
                                        <p:cTn id="20" dur="500"/>
                                        <p:tgtEl>
                                          <p:spTgt spid="92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blinds(horizontal)">
                                      <p:cBhvr>
                                        <p:cTn id="25" dur="500"/>
                                        <p:tgtEl>
                                          <p:spTgt spid="922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blinds(horizontal)">
                                      <p:cBhvr>
                                        <p:cTn id="28" dur="500"/>
                                        <p:tgtEl>
                                          <p:spTgt spid="92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9224"/>
                                        </p:tgtEl>
                                        <p:attrNameLst>
                                          <p:attrName>style.visibility</p:attrName>
                                        </p:attrNameLst>
                                      </p:cBhvr>
                                      <p:to>
                                        <p:strVal val="visible"/>
                                      </p:to>
                                    </p:set>
                                    <p:animEffect transition="in" filter="box(in)">
                                      <p:cBhvr>
                                        <p:cTn id="33" dur="500"/>
                                        <p:tgtEl>
                                          <p:spTgt spid="9224"/>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9226"/>
                                        </p:tgtEl>
                                        <p:attrNameLst>
                                          <p:attrName>style.visibility</p:attrName>
                                        </p:attrNameLst>
                                      </p:cBhvr>
                                      <p:to>
                                        <p:strVal val="visible"/>
                                      </p:to>
                                    </p:set>
                                    <p:animEffect transition="in" filter="box(in)">
                                      <p:cBhvr>
                                        <p:cTn id="36"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2" grpId="0" animBg="1"/>
      <p:bldP spid="9225" grpId="0"/>
      <p:bldP spid="9226"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13" name="TextBox 12">
            <a:extLst>
              <a:ext uri="{FF2B5EF4-FFF2-40B4-BE49-F238E27FC236}">
                <a16:creationId xmlns:a16="http://schemas.microsoft.com/office/drawing/2014/main" id="{C39F2993-36FB-430C-ABB2-7137AA53A2FE}"/>
              </a:ext>
            </a:extLst>
          </p:cNvPr>
          <p:cNvSpPr txBox="1"/>
          <p:nvPr/>
        </p:nvSpPr>
        <p:spPr>
          <a:xfrm>
            <a:off x="1066800" y="792480"/>
            <a:ext cx="10287000" cy="55399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3600" b="1" spc="-151" dirty="0" err="1">
                <a:solidFill>
                  <a:srgbClr val="FF0000"/>
                </a:solidFill>
                <a:latin typeface="#9Slide03 Arima Madurai ExtraBo" panose="00000900000000000000" pitchFamily="2" charset="0"/>
                <a:cs typeface="#9Slide03 Arima Madurai ExtraBo" panose="00000900000000000000" pitchFamily="2" charset="0"/>
              </a:rPr>
              <a:t>Câu</a:t>
            </a:r>
            <a:r>
              <a:rPr lang="en-US" sz="3600" b="1" spc="-151" dirty="0">
                <a:solidFill>
                  <a:srgbClr val="FF0000"/>
                </a:solidFill>
                <a:latin typeface="#9Slide03 Arima Madurai ExtraBo" panose="00000900000000000000" pitchFamily="2" charset="0"/>
                <a:cs typeface="#9Slide03 Arima Madurai ExtraBo" panose="00000900000000000000" pitchFamily="2" charset="0"/>
              </a:rPr>
              <a:t> 2: </a:t>
            </a:r>
            <a:r>
              <a:rPr lang="vi-VN" sz="3600" b="1" spc="-151" dirty="0">
                <a:solidFill>
                  <a:srgbClr val="FF0000"/>
                </a:solidFill>
                <a:latin typeface="#9Slide03 Arima Madurai ExtraBo" panose="00000900000000000000" pitchFamily="2" charset="0"/>
                <a:cs typeface="#9Slide03 Arima Madurai ExtraBo" panose="00000900000000000000" pitchFamily="2" charset="0"/>
              </a:rPr>
              <a:t>Mô tả quá trình hô hấp diễn ra ở tế bào</a:t>
            </a:r>
            <a:r>
              <a:rPr lang="en-US" sz="3600" b="1" spc="-151" dirty="0">
                <a:solidFill>
                  <a:srgbClr val="FF0000"/>
                </a:solidFill>
                <a:latin typeface="#9Slide03 Arima Madurai ExtraBo" panose="00000900000000000000" pitchFamily="2" charset="0"/>
                <a:cs typeface="#9Slide03 Arima Madurai ExtraBo" panose="00000900000000000000" pitchFamily="2" charset="0"/>
              </a:rPr>
              <a:t>.</a:t>
            </a:r>
            <a:endParaRPr lang="vi-VN" sz="3600" b="1" spc="-151" dirty="0">
              <a:solidFill>
                <a:srgbClr val="FF0000"/>
              </a:solidFill>
              <a:latin typeface="#9Slide03 Arima Madurai ExtraBo" panose="00000900000000000000" pitchFamily="2" charset="0"/>
              <a:cs typeface="#9Slide03 Arima Madurai ExtraBo" panose="00000900000000000000" pitchFamily="2" charset="0"/>
            </a:endParaRPr>
          </a:p>
        </p:txBody>
      </p:sp>
      <p:sp>
        <p:nvSpPr>
          <p:cNvPr id="4" name="TextBox 11">
            <a:extLst>
              <a:ext uri="{FF2B5EF4-FFF2-40B4-BE49-F238E27FC236}">
                <a16:creationId xmlns:a16="http://schemas.microsoft.com/office/drawing/2014/main" id="{11BBF846-B664-9D44-7A0E-F2679B49474D}"/>
              </a:ext>
            </a:extLst>
          </p:cNvPr>
          <p:cNvSpPr txBox="1"/>
          <p:nvPr/>
        </p:nvSpPr>
        <p:spPr>
          <a:xfrm>
            <a:off x="528320" y="4765812"/>
            <a:ext cx="10825480" cy="1824474"/>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vi-VN" sz="2400" b="1" dirty="0">
                <a:solidFill>
                  <a:schemeClr val="tx2">
                    <a:lumMod val="50000"/>
                  </a:schemeClr>
                </a:solidFill>
                <a:latin typeface="#9Slide03 Arima Madurai ExtraBo" panose="00000900000000000000" pitchFamily="2" charset="0"/>
                <a:cs typeface="#9Slide03 Arima Madurai ExtraBo" panose="00000900000000000000" pitchFamily="2" charset="0"/>
              </a:rPr>
              <a:t>Quá trình hô hấp tế bào với sự tham gia của khí oxygen mà các phân tử chất hữu cơ (chủ yếu là glucose) được phân giải thành khí carbon dioxide và nước, đồng thời giải phóng năng lượng ATP cung cấp cho hoạt động của tế bào.</a:t>
            </a:r>
            <a:endParaRPr lang="en-US" sz="2400" b="1" dirty="0">
              <a:solidFill>
                <a:schemeClr val="tx2">
                  <a:lumMod val="50000"/>
                </a:schemeClr>
              </a:solidFill>
              <a:latin typeface="#9Slide03 Arima Madurai ExtraBo" panose="00000900000000000000" pitchFamily="2" charset="0"/>
              <a:cs typeface="#9Slide03 Arima Madurai ExtraBo" panose="00000900000000000000" pitchFamily="2" charset="0"/>
            </a:endParaRPr>
          </a:p>
        </p:txBody>
      </p:sp>
      <p:grpSp>
        <p:nvGrpSpPr>
          <p:cNvPr id="57" name="Group 56">
            <a:extLst>
              <a:ext uri="{FF2B5EF4-FFF2-40B4-BE49-F238E27FC236}">
                <a16:creationId xmlns:a16="http://schemas.microsoft.com/office/drawing/2014/main" id="{88369039-201B-CBB8-6039-1522BE900C79}"/>
              </a:ext>
            </a:extLst>
          </p:cNvPr>
          <p:cNvGrpSpPr/>
          <p:nvPr/>
        </p:nvGrpSpPr>
        <p:grpSpPr>
          <a:xfrm>
            <a:off x="4267200" y="1796667"/>
            <a:ext cx="3012336" cy="2386715"/>
            <a:chOff x="5768340" y="2083721"/>
            <a:chExt cx="3958004" cy="3135979"/>
          </a:xfrm>
        </p:grpSpPr>
        <p:sp>
          <p:nvSpPr>
            <p:cNvPr id="58" name="Speech Bubble: Oval 57">
              <a:extLst>
                <a:ext uri="{FF2B5EF4-FFF2-40B4-BE49-F238E27FC236}">
                  <a16:creationId xmlns:a16="http://schemas.microsoft.com/office/drawing/2014/main" id="{6496ECB3-377C-6C20-B308-9FBC719852D8}"/>
                </a:ext>
              </a:extLst>
            </p:cNvPr>
            <p:cNvSpPr/>
            <p:nvPr/>
          </p:nvSpPr>
          <p:spPr>
            <a:xfrm>
              <a:off x="5768340" y="2083721"/>
              <a:ext cx="3958004" cy="3135979"/>
            </a:xfrm>
            <a:prstGeom prst="wedgeEllipseCallout">
              <a:avLst>
                <a:gd name="adj1" fmla="val -42153"/>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pic>
          <p:nvPicPr>
            <p:cNvPr id="59" name="Picture 58" descr="A picture containing company name&#10;&#10;Description automatically generated">
              <a:extLst>
                <a:ext uri="{FF2B5EF4-FFF2-40B4-BE49-F238E27FC236}">
                  <a16:creationId xmlns:a16="http://schemas.microsoft.com/office/drawing/2014/main" id="{0363EC74-8737-D4B0-B4EC-D68D07D575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60" name="TextBox 42">
              <a:extLst>
                <a:ext uri="{FF2B5EF4-FFF2-40B4-BE49-F238E27FC236}">
                  <a16:creationId xmlns:a16="http://schemas.microsoft.com/office/drawing/2014/main" id="{E47ADEFF-AB98-8646-E15E-AB971596BFD9}"/>
                </a:ext>
              </a:extLst>
            </p:cNvPr>
            <p:cNvSpPr txBox="1"/>
            <p:nvPr/>
          </p:nvSpPr>
          <p:spPr>
            <a:xfrm>
              <a:off x="7485789" y="2378704"/>
              <a:ext cx="989487" cy="44483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600" b="1"/>
                <a:t>Ti thể</a:t>
              </a:r>
              <a:endParaRPr lang="en-US" sz="1600" b="1"/>
            </a:p>
          </p:txBody>
        </p:sp>
      </p:grpSp>
      <p:grpSp>
        <p:nvGrpSpPr>
          <p:cNvPr id="61" name="Group 60">
            <a:extLst>
              <a:ext uri="{FF2B5EF4-FFF2-40B4-BE49-F238E27FC236}">
                <a16:creationId xmlns:a16="http://schemas.microsoft.com/office/drawing/2014/main" id="{6A871DF6-3B22-0FB3-9D1E-1CCB02A08453}"/>
              </a:ext>
            </a:extLst>
          </p:cNvPr>
          <p:cNvGrpSpPr/>
          <p:nvPr/>
        </p:nvGrpSpPr>
        <p:grpSpPr>
          <a:xfrm>
            <a:off x="8016573" y="2437039"/>
            <a:ext cx="1534185" cy="902513"/>
            <a:chOff x="9943312" y="2776487"/>
            <a:chExt cx="2015815" cy="1185841"/>
          </a:xfrm>
        </p:grpSpPr>
        <p:pic>
          <p:nvPicPr>
            <p:cNvPr id="62" name="Picture 61">
              <a:extLst>
                <a:ext uri="{FF2B5EF4-FFF2-40B4-BE49-F238E27FC236}">
                  <a16:creationId xmlns:a16="http://schemas.microsoft.com/office/drawing/2014/main" id="{D4D99E06-ACB2-83E8-D19D-8E8E3638D0BB}"/>
                </a:ext>
              </a:extLst>
            </p:cNvPr>
            <p:cNvPicPr>
              <a:picLocks noChangeAspect="1"/>
            </p:cNvPicPr>
            <p:nvPr/>
          </p:nvPicPr>
          <p:blipFill>
            <a:blip r:embed="rId5"/>
            <a:srcRect/>
            <a:stretch>
              <a:fillRect/>
            </a:stretch>
          </p:blipFill>
          <p:spPr>
            <a:xfrm rot="1968488">
              <a:off x="10242359" y="2776487"/>
              <a:ext cx="1146139" cy="859605"/>
            </a:xfrm>
            <a:prstGeom prst="rect">
              <a:avLst/>
            </a:prstGeom>
          </p:spPr>
        </p:pic>
        <p:sp>
          <p:nvSpPr>
            <p:cNvPr id="63" name="TextBox 23">
              <a:extLst>
                <a:ext uri="{FF2B5EF4-FFF2-40B4-BE49-F238E27FC236}">
                  <a16:creationId xmlns:a16="http://schemas.microsoft.com/office/drawing/2014/main" id="{72926031-FCCD-D4F9-0DD2-A6B3BE570063}"/>
                </a:ext>
              </a:extLst>
            </p:cNvPr>
            <p:cNvSpPr txBox="1"/>
            <p:nvPr/>
          </p:nvSpPr>
          <p:spPr>
            <a:xfrm>
              <a:off x="9943312" y="3332310"/>
              <a:ext cx="2015815" cy="630018"/>
            </a:xfrm>
            <a:prstGeom prst="rect">
              <a:avLst/>
            </a:prstGeom>
          </p:spPr>
          <p:txBody>
            <a:bodyPr wrap="square" lIns="0" tIns="0" rIns="0" bIns="0"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91"/>
                </a:lnSpc>
              </a:pPr>
              <a:r>
                <a:rPr lang="en-US" sz="1600" b="1">
                  <a:latin typeface="Arial" pitchFamily="34" charset="0"/>
                </a:rPr>
                <a:t>Carbon dioxide</a:t>
              </a:r>
            </a:p>
          </p:txBody>
        </p:sp>
      </p:grpSp>
      <p:grpSp>
        <p:nvGrpSpPr>
          <p:cNvPr id="3072" name="Group 3071">
            <a:extLst>
              <a:ext uri="{FF2B5EF4-FFF2-40B4-BE49-F238E27FC236}">
                <a16:creationId xmlns:a16="http://schemas.microsoft.com/office/drawing/2014/main" id="{A0851CB6-6684-78A3-5943-3E20E199B9E1}"/>
              </a:ext>
            </a:extLst>
          </p:cNvPr>
          <p:cNvGrpSpPr/>
          <p:nvPr/>
        </p:nvGrpSpPr>
        <p:grpSpPr>
          <a:xfrm>
            <a:off x="8013539" y="3622588"/>
            <a:ext cx="753072" cy="1158162"/>
            <a:chOff x="10229570" y="4170729"/>
            <a:chExt cx="989485" cy="1521745"/>
          </a:xfrm>
        </p:grpSpPr>
        <p:sp>
          <p:nvSpPr>
            <p:cNvPr id="3073" name="TextBox 24">
              <a:extLst>
                <a:ext uri="{FF2B5EF4-FFF2-40B4-BE49-F238E27FC236}">
                  <a16:creationId xmlns:a16="http://schemas.microsoft.com/office/drawing/2014/main" id="{08671CD2-2DBD-C554-3351-832B05F3141F}"/>
                </a:ext>
              </a:extLst>
            </p:cNvPr>
            <p:cNvSpPr txBox="1"/>
            <p:nvPr/>
          </p:nvSpPr>
          <p:spPr>
            <a:xfrm>
              <a:off x="10520944" y="5062457"/>
              <a:ext cx="608235" cy="630017"/>
            </a:xfrm>
            <a:prstGeom prst="rect">
              <a:avLst/>
            </a:prstGeom>
          </p:spPr>
          <p:txBody>
            <a:bodyPr wrap="square" lIns="0" tIns="0" rIns="0" bIns="0"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91"/>
                </a:lnSpc>
                <a:spcBef>
                  <a:spcPct val="0"/>
                </a:spcBef>
              </a:pPr>
              <a:r>
                <a:rPr lang="en-US" sz="1600" b="1">
                  <a:latin typeface="Arial" pitchFamily="34" charset="0"/>
                </a:rPr>
                <a:t>ATP</a:t>
              </a:r>
            </a:p>
          </p:txBody>
        </p:sp>
        <p:pic>
          <p:nvPicPr>
            <p:cNvPr id="3075" name="Graphic 3074">
              <a:extLst>
                <a:ext uri="{FF2B5EF4-FFF2-40B4-BE49-F238E27FC236}">
                  <a16:creationId xmlns:a16="http://schemas.microsoft.com/office/drawing/2014/main" id="{04350783-4DA6-82FA-F688-92F95A032E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29570" y="4170729"/>
              <a:ext cx="989485" cy="1032057"/>
            </a:xfrm>
            <a:prstGeom prst="rect">
              <a:avLst/>
            </a:prstGeom>
          </p:spPr>
        </p:pic>
      </p:grpSp>
      <p:sp>
        <p:nvSpPr>
          <p:cNvPr id="3077" name="Freeform: Shape 3076">
            <a:extLst>
              <a:ext uri="{FF2B5EF4-FFF2-40B4-BE49-F238E27FC236}">
                <a16:creationId xmlns:a16="http://schemas.microsoft.com/office/drawing/2014/main" id="{BC869005-7639-F85F-C908-A57793E6BE0B}"/>
              </a:ext>
            </a:extLst>
          </p:cNvPr>
          <p:cNvSpPr/>
          <p:nvPr/>
        </p:nvSpPr>
        <p:spPr>
          <a:xfrm>
            <a:off x="4068606" y="1972833"/>
            <a:ext cx="775185" cy="18828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3078" name="Freeform: Shape 3077">
            <a:extLst>
              <a:ext uri="{FF2B5EF4-FFF2-40B4-BE49-F238E27FC236}">
                <a16:creationId xmlns:a16="http://schemas.microsoft.com/office/drawing/2014/main" id="{1516A069-9C74-642A-AB19-53FD484219E8}"/>
              </a:ext>
            </a:extLst>
          </p:cNvPr>
          <p:cNvSpPr/>
          <p:nvPr/>
        </p:nvSpPr>
        <p:spPr>
          <a:xfrm>
            <a:off x="4080366" y="3502389"/>
            <a:ext cx="819164" cy="61618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cxnSp>
        <p:nvCxnSpPr>
          <p:cNvPr id="3079" name="Straight Connector 3078">
            <a:extLst>
              <a:ext uri="{FF2B5EF4-FFF2-40B4-BE49-F238E27FC236}">
                <a16:creationId xmlns:a16="http://schemas.microsoft.com/office/drawing/2014/main" id="{99925AA3-9133-EB81-60BF-713956BDA0FC}"/>
              </a:ext>
            </a:extLst>
          </p:cNvPr>
          <p:cNvCxnSpPr>
            <a:cxnSpLocks/>
          </p:cNvCxnSpPr>
          <p:nvPr/>
        </p:nvCxnSpPr>
        <p:spPr>
          <a:xfrm flipV="1">
            <a:off x="7111962" y="2925647"/>
            <a:ext cx="661775" cy="312"/>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80" name="Freeform: Shape 3079">
            <a:extLst>
              <a:ext uri="{FF2B5EF4-FFF2-40B4-BE49-F238E27FC236}">
                <a16:creationId xmlns:a16="http://schemas.microsoft.com/office/drawing/2014/main" id="{1D9E4C62-D2E6-E26F-B05D-8064CDCBE7AE}"/>
              </a:ext>
            </a:extLst>
          </p:cNvPr>
          <p:cNvSpPr/>
          <p:nvPr/>
        </p:nvSpPr>
        <p:spPr>
          <a:xfrm>
            <a:off x="6890051" y="1907523"/>
            <a:ext cx="478451" cy="552952"/>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3081" name="Freeform: Shape 3080">
            <a:extLst>
              <a:ext uri="{FF2B5EF4-FFF2-40B4-BE49-F238E27FC236}">
                <a16:creationId xmlns:a16="http://schemas.microsoft.com/office/drawing/2014/main" id="{08FDEEB1-B651-54D1-5A0A-60C17663E5A8}"/>
              </a:ext>
            </a:extLst>
          </p:cNvPr>
          <p:cNvSpPr/>
          <p:nvPr/>
        </p:nvSpPr>
        <p:spPr>
          <a:xfrm>
            <a:off x="6855455" y="3646939"/>
            <a:ext cx="848163" cy="405959"/>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grpSp>
        <p:nvGrpSpPr>
          <p:cNvPr id="3082" name="Group 3081">
            <a:extLst>
              <a:ext uri="{FF2B5EF4-FFF2-40B4-BE49-F238E27FC236}">
                <a16:creationId xmlns:a16="http://schemas.microsoft.com/office/drawing/2014/main" id="{8CF14E46-3565-2228-4C51-72F33336F803}"/>
              </a:ext>
            </a:extLst>
          </p:cNvPr>
          <p:cNvGrpSpPr/>
          <p:nvPr/>
        </p:nvGrpSpPr>
        <p:grpSpPr>
          <a:xfrm>
            <a:off x="3272771" y="1561957"/>
            <a:ext cx="836084" cy="1098205"/>
            <a:chOff x="4997442" y="3898430"/>
            <a:chExt cx="1098558" cy="1442967"/>
          </a:xfrm>
        </p:grpSpPr>
        <p:pic>
          <p:nvPicPr>
            <p:cNvPr id="3083" name="Graphic 3082">
              <a:extLst>
                <a:ext uri="{FF2B5EF4-FFF2-40B4-BE49-F238E27FC236}">
                  <a16:creationId xmlns:a16="http://schemas.microsoft.com/office/drawing/2014/main" id="{A14868A7-548F-3D46-832E-9CB57F34CF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97442" y="3898430"/>
              <a:ext cx="881590" cy="900731"/>
            </a:xfrm>
            <a:prstGeom prst="rect">
              <a:avLst/>
            </a:prstGeom>
          </p:spPr>
        </p:pic>
        <p:sp>
          <p:nvSpPr>
            <p:cNvPr id="3084" name="TextBox 20">
              <a:extLst>
                <a:ext uri="{FF2B5EF4-FFF2-40B4-BE49-F238E27FC236}">
                  <a16:creationId xmlns:a16="http://schemas.microsoft.com/office/drawing/2014/main" id="{532875CC-4071-CFF1-2140-F817F6443627}"/>
                </a:ext>
              </a:extLst>
            </p:cNvPr>
            <p:cNvSpPr txBox="1"/>
            <p:nvPr/>
          </p:nvSpPr>
          <p:spPr>
            <a:xfrm>
              <a:off x="4997442" y="4711380"/>
              <a:ext cx="1098558" cy="630017"/>
            </a:xfrm>
            <a:prstGeom prst="rect">
              <a:avLst/>
            </a:prstGeom>
          </p:spPr>
          <p:txBody>
            <a:bodyPr wrap="square" lIns="0" tIns="0" rIns="0" bIns="0"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91"/>
                </a:lnSpc>
              </a:pPr>
              <a:r>
                <a:rPr lang="en-US" sz="1600" b="1" dirty="0">
                  <a:latin typeface="Arial" pitchFamily="34" charset="0"/>
                </a:rPr>
                <a:t>Glucose</a:t>
              </a:r>
            </a:p>
          </p:txBody>
        </p:sp>
      </p:grpSp>
      <p:grpSp>
        <p:nvGrpSpPr>
          <p:cNvPr id="3085" name="Group 3084">
            <a:extLst>
              <a:ext uri="{FF2B5EF4-FFF2-40B4-BE49-F238E27FC236}">
                <a16:creationId xmlns:a16="http://schemas.microsoft.com/office/drawing/2014/main" id="{1B86BE55-AA6E-9C8B-1189-2B9100D1BBD9}"/>
              </a:ext>
            </a:extLst>
          </p:cNvPr>
          <p:cNvGrpSpPr/>
          <p:nvPr/>
        </p:nvGrpSpPr>
        <p:grpSpPr>
          <a:xfrm>
            <a:off x="3194363" y="3426936"/>
            <a:ext cx="961175" cy="1251923"/>
            <a:chOff x="5260303" y="5102278"/>
            <a:chExt cx="1262918" cy="1644940"/>
          </a:xfrm>
        </p:grpSpPr>
        <p:pic>
          <p:nvPicPr>
            <p:cNvPr id="3086" name="Picture 3085">
              <a:extLst>
                <a:ext uri="{FF2B5EF4-FFF2-40B4-BE49-F238E27FC236}">
                  <a16:creationId xmlns:a16="http://schemas.microsoft.com/office/drawing/2014/main" id="{4A6F094A-6411-78AB-FFBA-4B83C2B63E8A}"/>
                </a:ext>
              </a:extLst>
            </p:cNvPr>
            <p:cNvPicPr>
              <a:picLocks noChangeAspect="1"/>
            </p:cNvPicPr>
            <p:nvPr/>
          </p:nvPicPr>
          <p:blipFill>
            <a:blip r:embed="rId10"/>
            <a:srcRect l="19721" r="13193"/>
            <a:stretch>
              <a:fillRect/>
            </a:stretch>
          </p:blipFill>
          <p:spPr>
            <a:xfrm>
              <a:off x="5260303" y="5102278"/>
              <a:ext cx="1262918" cy="1176602"/>
            </a:xfrm>
            <a:prstGeom prst="rect">
              <a:avLst/>
            </a:prstGeom>
          </p:spPr>
        </p:pic>
        <p:sp>
          <p:nvSpPr>
            <p:cNvPr id="3087" name="TextBox 21">
              <a:extLst>
                <a:ext uri="{FF2B5EF4-FFF2-40B4-BE49-F238E27FC236}">
                  <a16:creationId xmlns:a16="http://schemas.microsoft.com/office/drawing/2014/main" id="{0C1FA612-C55E-18F9-C3F0-B7FF67D37627}"/>
                </a:ext>
              </a:extLst>
            </p:cNvPr>
            <p:cNvSpPr txBox="1"/>
            <p:nvPr/>
          </p:nvSpPr>
          <p:spPr>
            <a:xfrm>
              <a:off x="5409315" y="6117201"/>
              <a:ext cx="1068358" cy="630017"/>
            </a:xfrm>
            <a:prstGeom prst="rect">
              <a:avLst/>
            </a:prstGeom>
          </p:spPr>
          <p:txBody>
            <a:bodyPr wrap="square" lIns="0" tIns="0" rIns="0" bIns="0"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91"/>
                </a:lnSpc>
                <a:spcBef>
                  <a:spcPct val="0"/>
                </a:spcBef>
              </a:pPr>
              <a:r>
                <a:rPr lang="en-US" sz="1600" b="1">
                  <a:latin typeface="Arial" pitchFamily="34" charset="0"/>
                </a:rPr>
                <a:t>Oxygen</a:t>
              </a:r>
            </a:p>
          </p:txBody>
        </p:sp>
      </p:grpSp>
      <p:grpSp>
        <p:nvGrpSpPr>
          <p:cNvPr id="3088" name="Group 3087">
            <a:extLst>
              <a:ext uri="{FF2B5EF4-FFF2-40B4-BE49-F238E27FC236}">
                <a16:creationId xmlns:a16="http://schemas.microsoft.com/office/drawing/2014/main" id="{73E1781F-D45A-E42F-E68F-2CAB453F72F7}"/>
              </a:ext>
            </a:extLst>
          </p:cNvPr>
          <p:cNvGrpSpPr/>
          <p:nvPr/>
        </p:nvGrpSpPr>
        <p:grpSpPr>
          <a:xfrm>
            <a:off x="7703730" y="1443148"/>
            <a:ext cx="1372692" cy="804331"/>
            <a:chOff x="9726344" y="1237395"/>
            <a:chExt cx="1803623" cy="1056835"/>
          </a:xfrm>
        </p:grpSpPr>
        <p:pic>
          <p:nvPicPr>
            <p:cNvPr id="3089" name="Graphic 3088">
              <a:extLst>
                <a:ext uri="{FF2B5EF4-FFF2-40B4-BE49-F238E27FC236}">
                  <a16:creationId xmlns:a16="http://schemas.microsoft.com/office/drawing/2014/main" id="{FCC7A8CD-7026-DF37-BD43-013DA9AEA5E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726344" y="1237395"/>
              <a:ext cx="586544" cy="1056835"/>
            </a:xfrm>
            <a:prstGeom prst="rect">
              <a:avLst/>
            </a:prstGeom>
          </p:spPr>
        </p:pic>
        <p:sp>
          <p:nvSpPr>
            <p:cNvPr id="3090" name="TextBox 22">
              <a:extLst>
                <a:ext uri="{FF2B5EF4-FFF2-40B4-BE49-F238E27FC236}">
                  <a16:creationId xmlns:a16="http://schemas.microsoft.com/office/drawing/2014/main" id="{2731C7DE-EC44-E01B-7950-0B7C1E06BB66}"/>
                </a:ext>
              </a:extLst>
            </p:cNvPr>
            <p:cNvSpPr txBox="1"/>
            <p:nvPr/>
          </p:nvSpPr>
          <p:spPr>
            <a:xfrm>
              <a:off x="10520943" y="1415059"/>
              <a:ext cx="1009024" cy="630017"/>
            </a:xfrm>
            <a:prstGeom prst="rect">
              <a:avLst/>
            </a:prstGeom>
          </p:spPr>
          <p:txBody>
            <a:bodyPr wrap="square" lIns="0" tIns="0" rIns="0" bIns="0"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91"/>
                </a:lnSpc>
              </a:pPr>
              <a:r>
                <a:rPr lang="en-US" sz="1600" b="1" dirty="0" err="1">
                  <a:latin typeface="Arial" pitchFamily="34" charset="0"/>
                </a:rPr>
                <a:t>Nước</a:t>
              </a:r>
              <a:endParaRPr lang="en-US" sz="1600" b="1" dirty="0">
                <a:latin typeface="Arial" pitchFamily="34" charset="0"/>
              </a:endParaRPr>
            </a:p>
          </p:txBody>
        </p:sp>
      </p:grpSp>
      <p:sp>
        <p:nvSpPr>
          <p:cNvPr id="2" name="Rectangle: Rounded Corners 1">
            <a:extLst>
              <a:ext uri="{FF2B5EF4-FFF2-40B4-BE49-F238E27FC236}">
                <a16:creationId xmlns:a16="http://schemas.microsoft.com/office/drawing/2014/main" id="{74051978-A65F-F2D5-8879-B8E3D150CC92}"/>
              </a:ext>
            </a:extLst>
          </p:cNvPr>
          <p:cNvSpPr/>
          <p:nvPr/>
        </p:nvSpPr>
        <p:spPr>
          <a:xfrm>
            <a:off x="325121" y="636901"/>
            <a:ext cx="11079801" cy="6117860"/>
          </a:xfrm>
          <a:prstGeom prst="roundRect">
            <a:avLst>
              <a:gd name="adj" fmla="val 10473"/>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510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a:extLst>
              <a:ext uri="{FF2B5EF4-FFF2-40B4-BE49-F238E27FC236}">
                <a16:creationId xmlns:a16="http://schemas.microsoft.com/office/drawing/2014/main" id="{FC1F0FBD-E6F7-091D-1052-650CB70F3796}"/>
              </a:ext>
            </a:extLst>
          </p:cNvPr>
          <p:cNvSpPr txBox="1">
            <a:spLocks noChangeArrowheads="1"/>
          </p:cNvSpPr>
          <p:nvPr/>
        </p:nvSpPr>
        <p:spPr bwMode="auto">
          <a:xfrm>
            <a:off x="157066" y="410943"/>
            <a:ext cx="118778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dirty="0" err="1">
                <a:solidFill>
                  <a:srgbClr val="FF0000"/>
                </a:solidFill>
              </a:rPr>
              <a:t>Câu</a:t>
            </a:r>
            <a:r>
              <a:rPr lang="en-US" altLang="en-US" sz="3200" b="1" dirty="0">
                <a:solidFill>
                  <a:srgbClr val="FF0000"/>
                </a:solidFill>
              </a:rPr>
              <a:t> 3. </a:t>
            </a:r>
            <a:r>
              <a:rPr lang="en-US" altLang="en-US" sz="3200" b="1" dirty="0" err="1">
                <a:solidFill>
                  <a:srgbClr val="FF0000"/>
                </a:solidFill>
              </a:rPr>
              <a:t>Nêu</a:t>
            </a:r>
            <a:r>
              <a:rPr lang="en-US" altLang="en-US" sz="3200" b="1" dirty="0">
                <a:solidFill>
                  <a:srgbClr val="FF0000"/>
                </a:solidFill>
              </a:rPr>
              <a:t> </a:t>
            </a:r>
            <a:r>
              <a:rPr lang="en-US" altLang="en-US" sz="3200" b="1" dirty="0" err="1">
                <a:solidFill>
                  <a:srgbClr val="FF0000"/>
                </a:solidFill>
              </a:rPr>
              <a:t>vai</a:t>
            </a:r>
            <a:r>
              <a:rPr lang="en-US" altLang="en-US" sz="3200" b="1" dirty="0">
                <a:solidFill>
                  <a:srgbClr val="FF0000"/>
                </a:solidFill>
              </a:rPr>
              <a:t> </a:t>
            </a:r>
            <a:r>
              <a:rPr lang="en-US" altLang="en-US" sz="3200" b="1" dirty="0" err="1">
                <a:solidFill>
                  <a:srgbClr val="FF0000"/>
                </a:solidFill>
              </a:rPr>
              <a:t>trò</a:t>
            </a:r>
            <a:r>
              <a:rPr lang="en-US" altLang="en-US" sz="3200" b="1" dirty="0">
                <a:solidFill>
                  <a:srgbClr val="FF0000"/>
                </a:solidFill>
              </a:rPr>
              <a:t> </a:t>
            </a:r>
            <a:r>
              <a:rPr lang="en-US" altLang="en-US" sz="3200" b="1" dirty="0" err="1">
                <a:solidFill>
                  <a:srgbClr val="FF0000"/>
                </a:solidFill>
              </a:rPr>
              <a:t>của</a:t>
            </a:r>
            <a:r>
              <a:rPr lang="en-US" altLang="en-US" sz="3200" b="1" dirty="0">
                <a:solidFill>
                  <a:srgbClr val="FF0000"/>
                </a:solidFill>
              </a:rPr>
              <a:t> </a:t>
            </a:r>
            <a:r>
              <a:rPr lang="en-US" altLang="en-US" sz="3200" b="1" dirty="0" err="1">
                <a:solidFill>
                  <a:srgbClr val="FF0000"/>
                </a:solidFill>
              </a:rPr>
              <a:t>quá</a:t>
            </a:r>
            <a:r>
              <a:rPr lang="en-US" altLang="en-US" sz="3200" b="1" dirty="0">
                <a:solidFill>
                  <a:srgbClr val="FF0000"/>
                </a:solidFill>
              </a:rPr>
              <a:t> </a:t>
            </a:r>
            <a:r>
              <a:rPr lang="en-US" altLang="en-US" sz="3200" b="1" dirty="0" err="1">
                <a:solidFill>
                  <a:srgbClr val="FF0000"/>
                </a:solidFill>
              </a:rPr>
              <a:t>trình</a:t>
            </a:r>
            <a:r>
              <a:rPr lang="en-US" altLang="en-US" sz="3200" b="1" dirty="0">
                <a:solidFill>
                  <a:srgbClr val="FF0000"/>
                </a:solidFill>
              </a:rPr>
              <a:t> </a:t>
            </a:r>
            <a:r>
              <a:rPr lang="en-US" altLang="en-US" sz="3200" b="1" dirty="0" err="1">
                <a:solidFill>
                  <a:srgbClr val="FF0000"/>
                </a:solidFill>
              </a:rPr>
              <a:t>hô</a:t>
            </a:r>
            <a:r>
              <a:rPr lang="en-US" altLang="en-US" sz="3200" b="1" dirty="0">
                <a:solidFill>
                  <a:srgbClr val="FF0000"/>
                </a:solidFill>
              </a:rPr>
              <a:t> </a:t>
            </a:r>
            <a:r>
              <a:rPr lang="en-US" altLang="en-US" sz="3200" b="1" dirty="0" err="1">
                <a:solidFill>
                  <a:srgbClr val="FF0000"/>
                </a:solidFill>
              </a:rPr>
              <a:t>hấp</a:t>
            </a:r>
            <a:r>
              <a:rPr lang="en-US" altLang="en-US" sz="3200" b="1" dirty="0">
                <a:solidFill>
                  <a:srgbClr val="FF0000"/>
                </a:solidFill>
              </a:rPr>
              <a:t> </a:t>
            </a:r>
            <a:r>
              <a:rPr lang="en-US" altLang="en-US" sz="3200" b="1" dirty="0" err="1">
                <a:solidFill>
                  <a:srgbClr val="FF0000"/>
                </a:solidFill>
              </a:rPr>
              <a:t>tế</a:t>
            </a:r>
            <a:r>
              <a:rPr lang="en-US" altLang="en-US" sz="3200" b="1" dirty="0">
                <a:solidFill>
                  <a:srgbClr val="FF0000"/>
                </a:solidFill>
              </a:rPr>
              <a:t> </a:t>
            </a:r>
            <a:r>
              <a:rPr lang="en-US" altLang="en-US" sz="3200" b="1" dirty="0" err="1">
                <a:solidFill>
                  <a:srgbClr val="FF0000"/>
                </a:solidFill>
              </a:rPr>
              <a:t>bào</a:t>
            </a:r>
            <a:r>
              <a:rPr lang="en-US" altLang="en-US" sz="3200" b="1" dirty="0">
                <a:solidFill>
                  <a:srgbClr val="FF0000"/>
                </a:solidFill>
              </a:rPr>
              <a:t> </a:t>
            </a:r>
            <a:r>
              <a:rPr lang="en-US" altLang="en-US" sz="3200" b="1" dirty="0" err="1">
                <a:solidFill>
                  <a:srgbClr val="FF0000"/>
                </a:solidFill>
              </a:rPr>
              <a:t>đối</a:t>
            </a:r>
            <a:r>
              <a:rPr lang="en-US" altLang="en-US" sz="3200" b="1" dirty="0">
                <a:solidFill>
                  <a:srgbClr val="FF0000"/>
                </a:solidFill>
              </a:rPr>
              <a:t> </a:t>
            </a:r>
            <a:r>
              <a:rPr lang="en-US" altLang="en-US" sz="3200" b="1" dirty="0" err="1">
                <a:solidFill>
                  <a:srgbClr val="FF0000"/>
                </a:solidFill>
              </a:rPr>
              <a:t>với</a:t>
            </a:r>
            <a:r>
              <a:rPr lang="en-US" altLang="en-US" sz="3200" b="1" dirty="0">
                <a:solidFill>
                  <a:srgbClr val="FF0000"/>
                </a:solidFill>
              </a:rPr>
              <a:t> </a:t>
            </a:r>
            <a:r>
              <a:rPr lang="en-US" altLang="en-US" sz="3200" b="1" dirty="0" err="1">
                <a:solidFill>
                  <a:srgbClr val="FF0000"/>
                </a:solidFill>
              </a:rPr>
              <a:t>cơ</a:t>
            </a:r>
            <a:r>
              <a:rPr lang="en-US" altLang="en-US" sz="3200" b="1" dirty="0">
                <a:solidFill>
                  <a:srgbClr val="FF0000"/>
                </a:solidFill>
              </a:rPr>
              <a:t> </a:t>
            </a:r>
            <a:r>
              <a:rPr lang="en-US" altLang="en-US" sz="3200" b="1" dirty="0" err="1">
                <a:solidFill>
                  <a:srgbClr val="FF0000"/>
                </a:solidFill>
              </a:rPr>
              <a:t>thể</a:t>
            </a:r>
            <a:r>
              <a:rPr lang="en-US" altLang="en-US" sz="3200" b="1" dirty="0">
                <a:solidFill>
                  <a:srgbClr val="FF0000"/>
                </a:solidFill>
              </a:rPr>
              <a:t>? </a:t>
            </a:r>
          </a:p>
        </p:txBody>
      </p:sp>
      <p:sp>
        <p:nvSpPr>
          <p:cNvPr id="12291" name="TextBox 5">
            <a:extLst>
              <a:ext uri="{FF2B5EF4-FFF2-40B4-BE49-F238E27FC236}">
                <a16:creationId xmlns:a16="http://schemas.microsoft.com/office/drawing/2014/main" id="{781A204F-F1B3-039C-1434-77F34480FAD9}"/>
              </a:ext>
            </a:extLst>
          </p:cNvPr>
          <p:cNvSpPr txBox="1">
            <a:spLocks noChangeArrowheads="1"/>
          </p:cNvSpPr>
          <p:nvPr/>
        </p:nvSpPr>
        <p:spPr bwMode="auto">
          <a:xfrm>
            <a:off x="2133600" y="4191001"/>
            <a:ext cx="8077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t>- Vai trò của quá trình hô hấp tế bào:cung cấp năng lượng (ATP) cho các hoạt động của cơ thể. Nếu hô hấp tế bào bị dừng lại sẽ dẫn đến cơ thể thiếu năng lượng cho các hoạt động sống.</a:t>
            </a:r>
          </a:p>
        </p:txBody>
      </p:sp>
      <p:pic>
        <p:nvPicPr>
          <p:cNvPr id="12292" name="Picture 8" descr="E:\dx  lieu\Nam hoc 2022-2023\SINH 7- KHTN\anh 7.PNG">
            <a:extLst>
              <a:ext uri="{FF2B5EF4-FFF2-40B4-BE49-F238E27FC236}">
                <a16:creationId xmlns:a16="http://schemas.microsoft.com/office/drawing/2014/main" id="{263E99BA-2AC2-76C1-2F5F-EFC5C4D915D8}"/>
              </a:ext>
            </a:extLst>
          </p:cNvPr>
          <p:cNvPicPr>
            <a:picLocks noChangeAspect="1" noChangeArrowheads="1"/>
          </p:cNvPicPr>
          <p:nvPr/>
        </p:nvPicPr>
        <p:blipFill>
          <a:blip r:embed="rId2">
            <a:lum contrast="4000"/>
            <a:extLst>
              <a:ext uri="{28A0092B-C50C-407E-A947-70E740481C1C}">
                <a14:useLocalDpi xmlns:a14="http://schemas.microsoft.com/office/drawing/2010/main" val="0"/>
              </a:ext>
            </a:extLst>
          </a:blip>
          <a:srcRect/>
          <a:stretch>
            <a:fillRect/>
          </a:stretch>
        </p:blipFill>
        <p:spPr bwMode="auto">
          <a:xfrm>
            <a:off x="2133601" y="1828800"/>
            <a:ext cx="721201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95">
            <a:extLst>
              <a:ext uri="{FF2B5EF4-FFF2-40B4-BE49-F238E27FC236}">
                <a16:creationId xmlns:a16="http://schemas.microsoft.com/office/drawing/2014/main" id="{0EE262E1-9279-F5B7-7CA4-B7912153D28B}"/>
              </a:ext>
            </a:extLst>
          </p:cNvPr>
          <p:cNvSpPr>
            <a:spLocks noChangeArrowheads="1"/>
          </p:cNvSpPr>
          <p:nvPr/>
        </p:nvSpPr>
        <p:spPr bwMode="auto">
          <a:xfrm>
            <a:off x="9067800" y="2209800"/>
            <a:ext cx="1143000" cy="1371600"/>
          </a:xfrm>
          <a:prstGeom prst="irregularSeal1">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a:solidFill>
                  <a:srgbClr val="CC0000"/>
                </a:solidFill>
                <a:latin typeface="Calibri" panose="020F0502020204030204" pitchFamily="34" charset="0"/>
              </a:rPr>
              <a:t>ATP</a:t>
            </a:r>
          </a:p>
        </p:txBody>
      </p:sp>
      <p:sp>
        <p:nvSpPr>
          <p:cNvPr id="12294" name="Line 34">
            <a:extLst>
              <a:ext uri="{FF2B5EF4-FFF2-40B4-BE49-F238E27FC236}">
                <a16:creationId xmlns:a16="http://schemas.microsoft.com/office/drawing/2014/main" id="{2CEB47CD-11C5-82FC-0BD0-F916B8681BDF}"/>
              </a:ext>
            </a:extLst>
          </p:cNvPr>
          <p:cNvSpPr>
            <a:spLocks noChangeShapeType="1"/>
          </p:cNvSpPr>
          <p:nvPr/>
        </p:nvSpPr>
        <p:spPr bwMode="auto">
          <a:xfrm>
            <a:off x="8534400" y="2590800"/>
            <a:ext cx="685800" cy="460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500"/>
                                        <p:tgtEl>
                                          <p:spTgt spid="122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linds(horizont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x  lieu\Nam hoc 2022-2023\SINH 7- KHTN\ANH 2.PNG">
            <a:extLst>
              <a:ext uri="{FF2B5EF4-FFF2-40B4-BE49-F238E27FC236}">
                <a16:creationId xmlns:a16="http://schemas.microsoft.com/office/drawing/2014/main" id="{AEC13440-3872-A7E7-A594-79C09196A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78501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a:extLst>
              <a:ext uri="{FF2B5EF4-FFF2-40B4-BE49-F238E27FC236}">
                <a16:creationId xmlns:a16="http://schemas.microsoft.com/office/drawing/2014/main" id="{C4D8A27F-AD54-34CB-3B7B-3B722DA3C52A}"/>
              </a:ext>
            </a:extLst>
          </p:cNvPr>
          <p:cNvSpPr txBox="1">
            <a:spLocks noChangeArrowheads="1"/>
          </p:cNvSpPr>
          <p:nvPr/>
        </p:nvSpPr>
        <p:spPr bwMode="auto">
          <a:xfrm>
            <a:off x="2080727" y="794657"/>
            <a:ext cx="11513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dirty="0" err="1">
                <a:solidFill>
                  <a:srgbClr val="FF0000"/>
                </a:solidFill>
              </a:rPr>
              <a:t>Hô</a:t>
            </a:r>
            <a:r>
              <a:rPr lang="en-US" altLang="en-US" sz="3200" b="1" dirty="0">
                <a:solidFill>
                  <a:srgbClr val="FF0000"/>
                </a:solidFill>
              </a:rPr>
              <a:t> </a:t>
            </a:r>
            <a:r>
              <a:rPr lang="en-US" altLang="en-US" sz="3200" b="1" dirty="0" err="1">
                <a:solidFill>
                  <a:srgbClr val="FF0000"/>
                </a:solidFill>
              </a:rPr>
              <a:t>hấp</a:t>
            </a:r>
            <a:r>
              <a:rPr lang="en-US" altLang="en-US" sz="3200" b="1" dirty="0">
                <a:solidFill>
                  <a:srgbClr val="FF0000"/>
                </a:solidFill>
              </a:rPr>
              <a:t> </a:t>
            </a:r>
            <a:r>
              <a:rPr lang="en-US" altLang="en-US" sz="3200" b="1" dirty="0" err="1">
                <a:solidFill>
                  <a:srgbClr val="FF0000"/>
                </a:solidFill>
              </a:rPr>
              <a:t>tế</a:t>
            </a:r>
            <a:r>
              <a:rPr lang="en-US" altLang="en-US" sz="3200" b="1" dirty="0">
                <a:solidFill>
                  <a:srgbClr val="FF0000"/>
                </a:solidFill>
              </a:rPr>
              <a:t> </a:t>
            </a:r>
            <a:r>
              <a:rPr lang="en-US" altLang="en-US" sz="3200" b="1" dirty="0" err="1">
                <a:solidFill>
                  <a:srgbClr val="FF0000"/>
                </a:solidFill>
              </a:rPr>
              <a:t>bào</a:t>
            </a:r>
            <a:r>
              <a:rPr lang="en-US" altLang="en-US" sz="3200" b="1" dirty="0">
                <a:solidFill>
                  <a:srgbClr val="FF0000"/>
                </a:solidFill>
              </a:rPr>
              <a:t> </a:t>
            </a:r>
            <a:r>
              <a:rPr lang="en-US" altLang="en-US" sz="3200" b="1" dirty="0" err="1">
                <a:solidFill>
                  <a:srgbClr val="FF0000"/>
                </a:solidFill>
              </a:rPr>
              <a:t>là</a:t>
            </a:r>
            <a:r>
              <a:rPr lang="en-US" altLang="en-US" sz="3200" b="1" dirty="0">
                <a:solidFill>
                  <a:srgbClr val="FF0000"/>
                </a:solidFill>
              </a:rPr>
              <a:t> </a:t>
            </a:r>
            <a:r>
              <a:rPr lang="en-US" altLang="en-US" sz="3200" b="1" dirty="0" err="1">
                <a:solidFill>
                  <a:srgbClr val="FF0000"/>
                </a:solidFill>
              </a:rPr>
              <a:t>gì</a:t>
            </a:r>
            <a:r>
              <a:rPr lang="en-US" altLang="en-US" sz="3200" b="1" dirty="0">
                <a:solidFill>
                  <a:srgbClr val="FF0000"/>
                </a:solidFill>
              </a:rPr>
              <a:t>? </a:t>
            </a:r>
          </a:p>
        </p:txBody>
      </p:sp>
      <p:sp>
        <p:nvSpPr>
          <p:cNvPr id="11268" name="TextBox 5">
            <a:extLst>
              <a:ext uri="{FF2B5EF4-FFF2-40B4-BE49-F238E27FC236}">
                <a16:creationId xmlns:a16="http://schemas.microsoft.com/office/drawing/2014/main" id="{F775E05F-47A4-E4C3-3E7D-C7A4334176B9}"/>
              </a:ext>
            </a:extLst>
          </p:cNvPr>
          <p:cNvSpPr txBox="1">
            <a:spLocks noChangeArrowheads="1"/>
          </p:cNvSpPr>
          <p:nvPr/>
        </p:nvSpPr>
        <p:spPr bwMode="auto">
          <a:xfrm>
            <a:off x="690465" y="4876800"/>
            <a:ext cx="111594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dirty="0"/>
              <a:t> </a:t>
            </a:r>
            <a:r>
              <a:rPr lang="en-US" altLang="en-US" sz="3200" dirty="0" err="1"/>
              <a:t>Khái</a:t>
            </a:r>
            <a:r>
              <a:rPr lang="en-US" altLang="en-US" sz="3200" dirty="0"/>
              <a:t> </a:t>
            </a:r>
            <a:r>
              <a:rPr lang="en-US" altLang="en-US" sz="3200" dirty="0" err="1"/>
              <a:t>niệm</a:t>
            </a:r>
            <a:r>
              <a:rPr lang="en-US" altLang="en-US" sz="3200" dirty="0"/>
              <a:t>: </a:t>
            </a:r>
            <a:r>
              <a:rPr lang="en-US" altLang="en-US" sz="3200" dirty="0" err="1"/>
              <a:t>Hô</a:t>
            </a:r>
            <a:r>
              <a:rPr lang="en-US" altLang="en-US" sz="3200" dirty="0"/>
              <a:t> </a:t>
            </a:r>
            <a:r>
              <a:rPr lang="en-US" altLang="en-US" sz="3200" dirty="0" err="1"/>
              <a:t>hấp</a:t>
            </a:r>
            <a:r>
              <a:rPr lang="en-US" altLang="en-US" sz="3200" dirty="0"/>
              <a:t> </a:t>
            </a:r>
            <a:r>
              <a:rPr lang="en-US" altLang="en-US" sz="3200" dirty="0" err="1"/>
              <a:t>tế</a:t>
            </a:r>
            <a:r>
              <a:rPr lang="en-US" altLang="en-US" sz="3200" dirty="0"/>
              <a:t> </a:t>
            </a:r>
            <a:r>
              <a:rPr lang="en-US" altLang="en-US" sz="3200" dirty="0" err="1"/>
              <a:t>bào</a:t>
            </a:r>
            <a:r>
              <a:rPr lang="en-US" altLang="en-US" sz="3200" dirty="0"/>
              <a:t> </a:t>
            </a:r>
            <a:r>
              <a:rPr lang="en-US" altLang="en-US" sz="3200" dirty="0" err="1"/>
              <a:t>là</a:t>
            </a:r>
            <a:r>
              <a:rPr lang="en-US" altLang="en-US" sz="3200" dirty="0"/>
              <a:t> </a:t>
            </a:r>
            <a:r>
              <a:rPr lang="en-US" altLang="en-US" sz="3200" dirty="0" err="1"/>
              <a:t>quá</a:t>
            </a:r>
            <a:r>
              <a:rPr lang="en-US" altLang="en-US" sz="3200" dirty="0"/>
              <a:t> </a:t>
            </a:r>
            <a:r>
              <a:rPr lang="en-US" altLang="en-US" sz="3200" dirty="0" err="1"/>
              <a:t>trình</a:t>
            </a:r>
            <a:r>
              <a:rPr lang="en-US" altLang="en-US" sz="3200" dirty="0"/>
              <a:t> </a:t>
            </a:r>
            <a:r>
              <a:rPr lang="en-US" altLang="en-US" sz="3200" dirty="0" err="1"/>
              <a:t>phân</a:t>
            </a:r>
            <a:r>
              <a:rPr lang="en-US" altLang="en-US" sz="3200" dirty="0"/>
              <a:t> </a:t>
            </a:r>
            <a:r>
              <a:rPr lang="en-US" altLang="en-US" sz="3200" dirty="0" err="1"/>
              <a:t>giải</a:t>
            </a:r>
            <a:r>
              <a:rPr lang="en-US" altLang="en-US" sz="3200" dirty="0"/>
              <a:t> </a:t>
            </a:r>
            <a:r>
              <a:rPr lang="en-US" altLang="en-US" sz="3200" dirty="0" err="1"/>
              <a:t>chất</a:t>
            </a:r>
            <a:r>
              <a:rPr lang="en-US" altLang="en-US" sz="3200" dirty="0"/>
              <a:t> </a:t>
            </a:r>
            <a:r>
              <a:rPr lang="en-US" altLang="en-US" sz="3200" dirty="0" err="1"/>
              <a:t>hữu</a:t>
            </a:r>
            <a:r>
              <a:rPr lang="en-US" altLang="en-US" sz="3200" dirty="0"/>
              <a:t> </a:t>
            </a:r>
            <a:r>
              <a:rPr lang="en-US" altLang="en-US" sz="3200" dirty="0" err="1"/>
              <a:t>cơ</a:t>
            </a:r>
            <a:r>
              <a:rPr lang="en-US" altLang="en-US" sz="3200" dirty="0"/>
              <a:t> </a:t>
            </a:r>
            <a:r>
              <a:rPr lang="en-US" altLang="en-US" sz="3200" dirty="0" err="1"/>
              <a:t>tạo</a:t>
            </a:r>
            <a:r>
              <a:rPr lang="en-US" altLang="en-US" sz="3200" dirty="0"/>
              <a:t> </a:t>
            </a:r>
            <a:r>
              <a:rPr lang="en-US" altLang="en-US" sz="3200" dirty="0" err="1"/>
              <a:t>thành</a:t>
            </a:r>
            <a:r>
              <a:rPr lang="en-US" altLang="en-US" sz="3200" dirty="0"/>
              <a:t> </a:t>
            </a:r>
            <a:r>
              <a:rPr lang="en-US" altLang="en-US" sz="3200" dirty="0" err="1"/>
              <a:t>nước</a:t>
            </a:r>
            <a:r>
              <a:rPr lang="en-US" altLang="en-US" sz="3200" dirty="0"/>
              <a:t> </a:t>
            </a:r>
            <a:r>
              <a:rPr lang="en-US" altLang="en-US" sz="3200" dirty="0" err="1"/>
              <a:t>và</a:t>
            </a:r>
            <a:r>
              <a:rPr lang="en-US" altLang="en-US" sz="3200" dirty="0"/>
              <a:t> carbon dioxide, </a:t>
            </a:r>
            <a:r>
              <a:rPr lang="en-US" altLang="en-US" sz="3200" dirty="0" err="1"/>
              <a:t>đồng</a:t>
            </a:r>
            <a:r>
              <a:rPr lang="en-US" altLang="en-US" sz="3200" dirty="0"/>
              <a:t> </a:t>
            </a:r>
            <a:r>
              <a:rPr lang="en-US" altLang="en-US" sz="3200" dirty="0" err="1"/>
              <a:t>thời</a:t>
            </a:r>
            <a:r>
              <a:rPr lang="en-US" altLang="en-US" sz="3200" dirty="0"/>
              <a:t> </a:t>
            </a:r>
            <a:r>
              <a:rPr lang="en-US" altLang="en-US" sz="3200" dirty="0" err="1"/>
              <a:t>giải</a:t>
            </a:r>
            <a:r>
              <a:rPr lang="en-US" altLang="en-US" sz="3200" dirty="0"/>
              <a:t> </a:t>
            </a:r>
            <a:r>
              <a:rPr lang="en-US" altLang="en-US" sz="3200" dirty="0" err="1"/>
              <a:t>phóng</a:t>
            </a:r>
            <a:r>
              <a:rPr lang="en-US" altLang="en-US" sz="3200" dirty="0"/>
              <a:t> </a:t>
            </a:r>
            <a:r>
              <a:rPr lang="en-US" altLang="en-US" sz="3200" dirty="0" err="1"/>
              <a:t>ra</a:t>
            </a:r>
            <a:r>
              <a:rPr lang="en-US" altLang="en-US" sz="3200" dirty="0"/>
              <a:t> </a:t>
            </a:r>
            <a:r>
              <a:rPr lang="en-US" altLang="en-US" sz="3200" dirty="0" err="1"/>
              <a:t>năng</a:t>
            </a:r>
            <a:r>
              <a:rPr lang="en-US" altLang="en-US" sz="3200" dirty="0"/>
              <a:t> </a:t>
            </a:r>
            <a:r>
              <a:rPr lang="en-US" altLang="en-US" sz="3200" dirty="0" err="1"/>
              <a:t>lượng</a:t>
            </a:r>
            <a:endParaRPr lang="en-US" altLang="en-US" sz="3200" dirty="0"/>
          </a:p>
        </p:txBody>
      </p:sp>
    </p:spTree>
    <p:extLst>
      <p:ext uri="{BB962C8B-B14F-4D97-AF65-F5344CB8AC3E}">
        <p14:creationId xmlns:p14="http://schemas.microsoft.com/office/powerpoint/2010/main" val="3898189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CCE6-8BA9-D3C9-4518-EA14404C98B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309D338-C693-915B-4348-E62AF80EC40F}"/>
              </a:ext>
            </a:extLst>
          </p:cNvPr>
          <p:cNvGrpSpPr/>
          <p:nvPr/>
        </p:nvGrpSpPr>
        <p:grpSpPr>
          <a:xfrm>
            <a:off x="898616" y="116612"/>
            <a:ext cx="9855999" cy="5119847"/>
            <a:chOff x="1101191" y="214384"/>
            <a:chExt cx="9855999" cy="5119847"/>
          </a:xfrm>
        </p:grpSpPr>
        <p:grpSp>
          <p:nvGrpSpPr>
            <p:cNvPr id="4" name="Group 3">
              <a:extLst>
                <a:ext uri="{FF2B5EF4-FFF2-40B4-BE49-F238E27FC236}">
                  <a16:creationId xmlns:a16="http://schemas.microsoft.com/office/drawing/2014/main" id="{0DF133D2-E2CD-CCA7-CBD4-5D4BAF30F752}"/>
                </a:ext>
              </a:extLst>
            </p:cNvPr>
            <p:cNvGrpSpPr/>
            <p:nvPr/>
          </p:nvGrpSpPr>
          <p:grpSpPr>
            <a:xfrm>
              <a:off x="1101191" y="996748"/>
              <a:ext cx="3726019" cy="3970675"/>
              <a:chOff x="0" y="1983326"/>
              <a:chExt cx="4399051" cy="3785769"/>
            </a:xfrm>
          </p:grpSpPr>
          <p:pic>
            <p:nvPicPr>
              <p:cNvPr id="27" name="Picture 26">
                <a:extLst>
                  <a:ext uri="{FF2B5EF4-FFF2-40B4-BE49-F238E27FC236}">
                    <a16:creationId xmlns:a16="http://schemas.microsoft.com/office/drawing/2014/main" id="{F43E4C50-053D-F13F-FDC2-F2DE5B521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28" name="TextBox 27">
                <a:extLst>
                  <a:ext uri="{FF2B5EF4-FFF2-40B4-BE49-F238E27FC236}">
                    <a16:creationId xmlns:a16="http://schemas.microsoft.com/office/drawing/2014/main" id="{443DB41E-EF0C-1E9C-1456-E3989D81F1CC}"/>
                  </a:ext>
                </a:extLst>
              </p:cNvPr>
              <p:cNvSpPr txBox="1"/>
              <p:nvPr/>
            </p:nvSpPr>
            <p:spPr>
              <a:xfrm>
                <a:off x="1445772" y="5328929"/>
                <a:ext cx="1588178" cy="440166"/>
              </a:xfrm>
              <a:prstGeom prst="rect">
                <a:avLst/>
              </a:prstGeom>
              <a:noFill/>
            </p:spPr>
            <p:txBody>
              <a:bodyPr wrap="square" rtlCol="0">
                <a:spAutoFit/>
              </a:bodyPr>
              <a:lstStyle/>
              <a:p>
                <a:r>
                  <a:rPr lang="vi-VN" sz="2400" b="1" dirty="0">
                    <a:latin typeface="+mj-lt"/>
                  </a:rPr>
                  <a:t>Tế bào</a:t>
                </a:r>
                <a:endParaRPr lang="en-US" sz="2400" b="1" dirty="0">
                  <a:latin typeface="+mj-lt"/>
                </a:endParaRPr>
              </a:p>
            </p:txBody>
          </p:sp>
        </p:grpSp>
        <p:grpSp>
          <p:nvGrpSpPr>
            <p:cNvPr id="5" name="Group 4">
              <a:extLst>
                <a:ext uri="{FF2B5EF4-FFF2-40B4-BE49-F238E27FC236}">
                  <a16:creationId xmlns:a16="http://schemas.microsoft.com/office/drawing/2014/main" id="{02CAC982-B8D0-F119-84E4-76F19EA06F6C}"/>
                </a:ext>
              </a:extLst>
            </p:cNvPr>
            <p:cNvGrpSpPr/>
            <p:nvPr/>
          </p:nvGrpSpPr>
          <p:grpSpPr>
            <a:xfrm>
              <a:off x="4793908" y="214384"/>
              <a:ext cx="6163282" cy="5119847"/>
              <a:chOff x="3692718" y="860790"/>
              <a:chExt cx="6163282" cy="5119847"/>
            </a:xfrm>
          </p:grpSpPr>
          <p:grpSp>
            <p:nvGrpSpPr>
              <p:cNvPr id="6" name="Group 5">
                <a:extLst>
                  <a:ext uri="{FF2B5EF4-FFF2-40B4-BE49-F238E27FC236}">
                    <a16:creationId xmlns:a16="http://schemas.microsoft.com/office/drawing/2014/main" id="{8B5790E4-2D10-8ACE-9EE7-73661F9309AE}"/>
                  </a:ext>
                </a:extLst>
              </p:cNvPr>
              <p:cNvGrpSpPr/>
              <p:nvPr/>
            </p:nvGrpSpPr>
            <p:grpSpPr>
              <a:xfrm>
                <a:off x="4885814" y="1748452"/>
                <a:ext cx="3352450" cy="3289149"/>
                <a:chOff x="5768340" y="2083721"/>
                <a:chExt cx="3958004" cy="3135979"/>
              </a:xfrm>
            </p:grpSpPr>
            <p:sp>
              <p:nvSpPr>
                <p:cNvPr id="24" name="Speech Bubble: Oval 23">
                  <a:extLst>
                    <a:ext uri="{FF2B5EF4-FFF2-40B4-BE49-F238E27FC236}">
                      <a16:creationId xmlns:a16="http://schemas.microsoft.com/office/drawing/2014/main" id="{2E5B3CA3-945B-416D-F64B-EBD1C3B82808}"/>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25" name="Picture 24" descr="A picture containing company name&#10;&#10;Description automatically generated">
                  <a:extLst>
                    <a:ext uri="{FF2B5EF4-FFF2-40B4-BE49-F238E27FC236}">
                      <a16:creationId xmlns:a16="http://schemas.microsoft.com/office/drawing/2014/main" id="{6971D779-2023-5B39-0AD5-2980F1B755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26" name="TextBox 25">
                  <a:extLst>
                    <a:ext uri="{FF2B5EF4-FFF2-40B4-BE49-F238E27FC236}">
                      <a16:creationId xmlns:a16="http://schemas.microsoft.com/office/drawing/2014/main" id="{5C221F77-93D3-C064-28FB-DF1F6AED21BC}"/>
                    </a:ext>
                  </a:extLst>
                </p:cNvPr>
                <p:cNvSpPr txBox="1"/>
                <p:nvPr/>
              </p:nvSpPr>
              <p:spPr>
                <a:xfrm>
                  <a:off x="7411335" y="2318578"/>
                  <a:ext cx="1355503" cy="440166"/>
                </a:xfrm>
                <a:prstGeom prst="rect">
                  <a:avLst/>
                </a:prstGeom>
                <a:noFill/>
              </p:spPr>
              <p:txBody>
                <a:bodyPr wrap="square" rtlCol="0">
                  <a:spAutoFit/>
                </a:bodyPr>
                <a:lstStyle/>
                <a:p>
                  <a:r>
                    <a:rPr lang="vi-VN" sz="2400" b="1" dirty="0">
                      <a:latin typeface="+mj-lt"/>
                    </a:rPr>
                    <a:t>Ti thể</a:t>
                  </a:r>
                  <a:endParaRPr lang="en-US" sz="2400" b="1" dirty="0">
                    <a:latin typeface="+mj-lt"/>
                  </a:endParaRPr>
                </a:p>
              </p:txBody>
            </p:sp>
          </p:grpSp>
          <p:grpSp>
            <p:nvGrpSpPr>
              <p:cNvPr id="7" name="Group 6">
                <a:extLst>
                  <a:ext uri="{FF2B5EF4-FFF2-40B4-BE49-F238E27FC236}">
                    <a16:creationId xmlns:a16="http://schemas.microsoft.com/office/drawing/2014/main" id="{E5E51573-55E6-4E66-DF89-5E21547F36A1}"/>
                  </a:ext>
                </a:extLst>
              </p:cNvPr>
              <p:cNvGrpSpPr/>
              <p:nvPr/>
            </p:nvGrpSpPr>
            <p:grpSpPr>
              <a:xfrm>
                <a:off x="3947101" y="1415017"/>
                <a:ext cx="1087070" cy="1366706"/>
                <a:chOff x="4997442" y="3898430"/>
                <a:chExt cx="1283428" cy="1303061"/>
              </a:xfrm>
            </p:grpSpPr>
            <p:pic>
              <p:nvPicPr>
                <p:cNvPr id="22" name="Picture 10">
                  <a:extLst>
                    <a:ext uri="{FF2B5EF4-FFF2-40B4-BE49-F238E27FC236}">
                      <a16:creationId xmlns:a16="http://schemas.microsoft.com/office/drawing/2014/main" id="{02034813-8651-8DBA-1A67-01F17E8E7C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23" name="TextBox 20">
                  <a:extLst>
                    <a:ext uri="{FF2B5EF4-FFF2-40B4-BE49-F238E27FC236}">
                      <a16:creationId xmlns:a16="http://schemas.microsoft.com/office/drawing/2014/main" id="{B09C32E8-55FF-575C-14BF-D42EEAEE91A2}"/>
                    </a:ext>
                  </a:extLst>
                </p:cNvPr>
                <p:cNvSpPr txBox="1"/>
                <p:nvPr/>
              </p:nvSpPr>
              <p:spPr>
                <a:xfrm>
                  <a:off x="4997442" y="4711378"/>
                  <a:ext cx="1283428" cy="490113"/>
                </a:xfrm>
                <a:prstGeom prst="rect">
                  <a:avLst/>
                </a:prstGeom>
              </p:spPr>
              <p:txBody>
                <a:bodyPr wrap="square" lIns="0" tIns="0" rIns="0" bIns="0" rtlCol="0" anchor="t">
                  <a:spAutoFit/>
                </a:bodyPr>
                <a:lstStyle/>
                <a:p>
                  <a:pPr>
                    <a:lnSpc>
                      <a:spcPts val="4491"/>
                    </a:lnSpc>
                  </a:pPr>
                  <a:r>
                    <a:rPr lang="en-US" sz="2400" b="1" dirty="0">
                      <a:latin typeface="Times New Roman" panose="02020603050405020304" pitchFamily="18" charset="0"/>
                      <a:cs typeface="Times New Roman" panose="02020603050405020304" pitchFamily="18" charset="0"/>
                    </a:rPr>
                    <a:t>Glucose</a:t>
                  </a:r>
                </a:p>
              </p:txBody>
            </p:sp>
          </p:grpSp>
          <p:grpSp>
            <p:nvGrpSpPr>
              <p:cNvPr id="8" name="Group 7">
                <a:extLst>
                  <a:ext uri="{FF2B5EF4-FFF2-40B4-BE49-F238E27FC236}">
                    <a16:creationId xmlns:a16="http://schemas.microsoft.com/office/drawing/2014/main" id="{77FB6A1B-0324-C3E8-24DC-36D99980344B}"/>
                  </a:ext>
                </a:extLst>
              </p:cNvPr>
              <p:cNvGrpSpPr/>
              <p:nvPr/>
            </p:nvGrpSpPr>
            <p:grpSpPr>
              <a:xfrm>
                <a:off x="3692718" y="4236024"/>
                <a:ext cx="1141461" cy="1578548"/>
                <a:chOff x="5260303" y="5102278"/>
                <a:chExt cx="1347644" cy="1505038"/>
              </a:xfrm>
            </p:grpSpPr>
            <p:pic>
              <p:nvPicPr>
                <p:cNvPr id="20" name="Picture 15">
                  <a:extLst>
                    <a:ext uri="{FF2B5EF4-FFF2-40B4-BE49-F238E27FC236}">
                      <a16:creationId xmlns:a16="http://schemas.microsoft.com/office/drawing/2014/main" id="{138CCF1A-51C6-7796-8929-F8A68124FAEB}"/>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21" name="TextBox 21">
                  <a:extLst>
                    <a:ext uri="{FF2B5EF4-FFF2-40B4-BE49-F238E27FC236}">
                      <a16:creationId xmlns:a16="http://schemas.microsoft.com/office/drawing/2014/main" id="{8824C994-BADE-B6F0-C0F8-97CF182ADFCD}"/>
                    </a:ext>
                  </a:extLst>
                </p:cNvPr>
                <p:cNvSpPr txBox="1"/>
                <p:nvPr/>
              </p:nvSpPr>
              <p:spPr>
                <a:xfrm>
                  <a:off x="5409313" y="6117203"/>
                  <a:ext cx="1198634" cy="490113"/>
                </a:xfrm>
                <a:prstGeom prst="rect">
                  <a:avLst/>
                </a:prstGeom>
              </p:spPr>
              <p:txBody>
                <a:bodyPr wrap="square" lIns="0" tIns="0" rIns="0" bIns="0" rtlCol="0" anchor="t">
                  <a:spAutoFit/>
                </a:bodyPr>
                <a:lstStyle/>
                <a:p>
                  <a:pPr>
                    <a:lnSpc>
                      <a:spcPts val="4491"/>
                    </a:lnSpc>
                    <a:spcBef>
                      <a:spcPct val="0"/>
                    </a:spcBef>
                  </a:pPr>
                  <a:r>
                    <a:rPr lang="en-US" sz="2400" b="1" dirty="0">
                      <a:latin typeface="Times New Roman" panose="02020603050405020304" pitchFamily="18" charset="0"/>
                      <a:cs typeface="Times New Roman" panose="02020603050405020304" pitchFamily="18" charset="0"/>
                    </a:rPr>
                    <a:t>Oxygen</a:t>
                  </a:r>
                </a:p>
              </p:txBody>
            </p:sp>
          </p:grpSp>
          <p:grpSp>
            <p:nvGrpSpPr>
              <p:cNvPr id="9" name="Group 8">
                <a:extLst>
                  <a:ext uri="{FF2B5EF4-FFF2-40B4-BE49-F238E27FC236}">
                    <a16:creationId xmlns:a16="http://schemas.microsoft.com/office/drawing/2014/main" id="{77F3DDD2-5EAA-BE30-9186-BF2D5A06AE1D}"/>
                  </a:ext>
                </a:extLst>
              </p:cNvPr>
              <p:cNvGrpSpPr/>
              <p:nvPr/>
            </p:nvGrpSpPr>
            <p:grpSpPr>
              <a:xfrm>
                <a:off x="8328322" y="860790"/>
                <a:ext cx="1527678" cy="1108454"/>
                <a:chOff x="9726344" y="1237395"/>
                <a:chExt cx="1803623" cy="1056835"/>
              </a:xfrm>
            </p:grpSpPr>
            <p:pic>
              <p:nvPicPr>
                <p:cNvPr id="18" name="Picture 16">
                  <a:extLst>
                    <a:ext uri="{FF2B5EF4-FFF2-40B4-BE49-F238E27FC236}">
                      <a16:creationId xmlns:a16="http://schemas.microsoft.com/office/drawing/2014/main" id="{E82EA6BD-1DDA-8CA7-B5FA-097BBA4132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9" name="TextBox 22">
                  <a:extLst>
                    <a:ext uri="{FF2B5EF4-FFF2-40B4-BE49-F238E27FC236}">
                      <a16:creationId xmlns:a16="http://schemas.microsoft.com/office/drawing/2014/main" id="{1879E7BA-E4EE-739A-FC41-FA8AB64B086C}"/>
                    </a:ext>
                  </a:extLst>
                </p:cNvPr>
                <p:cNvSpPr txBox="1"/>
                <p:nvPr/>
              </p:nvSpPr>
              <p:spPr>
                <a:xfrm>
                  <a:off x="10520942" y="1415060"/>
                  <a:ext cx="1009025" cy="490112"/>
                </a:xfrm>
                <a:prstGeom prst="rect">
                  <a:avLst/>
                </a:prstGeom>
              </p:spPr>
              <p:txBody>
                <a:bodyPr wrap="square" lIns="0" tIns="0" rIns="0" bIns="0" rtlCol="0" anchor="t">
                  <a:spAutoFit/>
                </a:bodyPr>
                <a:lstStyle/>
                <a:p>
                  <a:pPr>
                    <a:lnSpc>
                      <a:spcPts val="4491"/>
                    </a:lnSpc>
                  </a:pPr>
                  <a:r>
                    <a:rPr lang="en-US" sz="2400" b="1">
                      <a:latin typeface="Times New Roman" panose="02020603050405020304" pitchFamily="18" charset="0"/>
                      <a:cs typeface="Times New Roman" panose="02020603050405020304" pitchFamily="18" charset="0"/>
                    </a:rPr>
                    <a:t>Nước</a:t>
                  </a:r>
                </a:p>
              </p:txBody>
            </p:sp>
          </p:grpSp>
          <p:grpSp>
            <p:nvGrpSpPr>
              <p:cNvPr id="10" name="Group 9">
                <a:extLst>
                  <a:ext uri="{FF2B5EF4-FFF2-40B4-BE49-F238E27FC236}">
                    <a16:creationId xmlns:a16="http://schemas.microsoft.com/office/drawing/2014/main" id="{392C7BF4-709C-931D-4CB9-69471F723107}"/>
                  </a:ext>
                </a:extLst>
              </p:cNvPr>
              <p:cNvGrpSpPr/>
              <p:nvPr/>
            </p:nvGrpSpPr>
            <p:grpSpPr>
              <a:xfrm>
                <a:off x="8741679" y="4540410"/>
                <a:ext cx="907636" cy="1440227"/>
                <a:chOff x="10229570" y="4170729"/>
                <a:chExt cx="1071582" cy="1373158"/>
              </a:xfrm>
            </p:grpSpPr>
            <p:sp>
              <p:nvSpPr>
                <p:cNvPr id="16" name="TextBox 24">
                  <a:extLst>
                    <a:ext uri="{FF2B5EF4-FFF2-40B4-BE49-F238E27FC236}">
                      <a16:creationId xmlns:a16="http://schemas.microsoft.com/office/drawing/2014/main" id="{1B07F17B-10D2-BD5D-0444-611E097B70D2}"/>
                    </a:ext>
                  </a:extLst>
                </p:cNvPr>
                <p:cNvSpPr txBox="1"/>
                <p:nvPr/>
              </p:nvSpPr>
              <p:spPr>
                <a:xfrm>
                  <a:off x="10520941" y="5062456"/>
                  <a:ext cx="780211" cy="481431"/>
                </a:xfrm>
                <a:prstGeom prst="rect">
                  <a:avLst/>
                </a:prstGeom>
              </p:spPr>
              <p:txBody>
                <a:bodyPr wrap="square" lIns="0" tIns="0" rIns="0" bIns="0" rtlCol="0" anchor="t">
                  <a:spAutoFit/>
                </a:bodyPr>
                <a:lstStyle/>
                <a:p>
                  <a:pPr>
                    <a:lnSpc>
                      <a:spcPts val="4491"/>
                    </a:lnSpc>
                    <a:spcBef>
                      <a:spcPct val="0"/>
                    </a:spcBef>
                  </a:pPr>
                  <a:r>
                    <a:rPr lang="en-US" sz="2400" b="1">
                      <a:latin typeface="Times New Roman" panose="02020603050405020304" pitchFamily="18" charset="0"/>
                      <a:cs typeface="Times New Roman" panose="02020603050405020304" pitchFamily="18" charset="0"/>
                    </a:rPr>
                    <a:t>ATP</a:t>
                  </a:r>
                </a:p>
              </p:txBody>
            </p:sp>
            <p:pic>
              <p:nvPicPr>
                <p:cNvPr id="17" name="Picture 16">
                  <a:extLst>
                    <a:ext uri="{FF2B5EF4-FFF2-40B4-BE49-F238E27FC236}">
                      <a16:creationId xmlns:a16="http://schemas.microsoft.com/office/drawing/2014/main" id="{5A6EAE38-FC16-07AC-E5A6-027A7587EDC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29570" y="4170729"/>
                  <a:ext cx="989485" cy="1032057"/>
                </a:xfrm>
                <a:prstGeom prst="rect">
                  <a:avLst/>
                </a:prstGeom>
              </p:spPr>
            </p:pic>
          </p:grpSp>
          <p:sp>
            <p:nvSpPr>
              <p:cNvPr id="11" name="Freeform: Shape 10">
                <a:extLst>
                  <a:ext uri="{FF2B5EF4-FFF2-40B4-BE49-F238E27FC236}">
                    <a16:creationId xmlns:a16="http://schemas.microsoft.com/office/drawing/2014/main" id="{48FEF419-F421-2FE5-C52C-14164BBD0C9E}"/>
                  </a:ext>
                </a:extLst>
              </p:cNvPr>
              <p:cNvSpPr/>
              <p:nvPr/>
            </p:nvSpPr>
            <p:spPr>
              <a:xfrm>
                <a:off x="4834181" y="1850329"/>
                <a:ext cx="862709" cy="25947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2" name="Freeform: Shape 11">
                <a:extLst>
                  <a:ext uri="{FF2B5EF4-FFF2-40B4-BE49-F238E27FC236}">
                    <a16:creationId xmlns:a16="http://schemas.microsoft.com/office/drawing/2014/main" id="{28BB2D1A-AE56-B9B1-F957-FD17E6D8968B}"/>
                  </a:ext>
                </a:extLst>
              </p:cNvPr>
              <p:cNvSpPr/>
              <p:nvPr/>
            </p:nvSpPr>
            <p:spPr>
              <a:xfrm>
                <a:off x="4735755" y="4368256"/>
                <a:ext cx="911653" cy="849169"/>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cxnSp>
            <p:nvCxnSpPr>
              <p:cNvPr id="13" name="Straight Connector 12">
                <a:extLst>
                  <a:ext uri="{FF2B5EF4-FFF2-40B4-BE49-F238E27FC236}">
                    <a16:creationId xmlns:a16="http://schemas.microsoft.com/office/drawing/2014/main" id="{5945AF17-A9AD-E54D-6B01-5414B476AFD7}"/>
                  </a:ext>
                </a:extLst>
              </p:cNvPr>
              <p:cNvCxnSpPr/>
              <p:nvPr/>
            </p:nvCxnSpPr>
            <p:spPr>
              <a:xfrm>
                <a:off x="8083860" y="3187227"/>
                <a:ext cx="492864"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73323F1-B747-7D49-F097-01173DDF1A40}"/>
                  </a:ext>
                </a:extLst>
              </p:cNvPr>
              <p:cNvSpPr/>
              <p:nvPr/>
            </p:nvSpPr>
            <p:spPr>
              <a:xfrm>
                <a:off x="7648203" y="1807988"/>
                <a:ext cx="532470" cy="762027"/>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5" name="Freeform: Shape 14">
                <a:extLst>
                  <a:ext uri="{FF2B5EF4-FFF2-40B4-BE49-F238E27FC236}">
                    <a16:creationId xmlns:a16="http://schemas.microsoft.com/office/drawing/2014/main" id="{3EFFAE15-E8F1-51D4-02EE-23AD9E025B8E}"/>
                  </a:ext>
                </a:extLst>
              </p:cNvPr>
              <p:cNvSpPr/>
              <p:nvPr/>
            </p:nvSpPr>
            <p:spPr>
              <a:xfrm>
                <a:off x="7615933" y="4458167"/>
                <a:ext cx="943924" cy="559453"/>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grpSp>
      </p:grpSp>
      <p:grpSp>
        <p:nvGrpSpPr>
          <p:cNvPr id="29" name="Group 3">
            <a:extLst>
              <a:ext uri="{FF2B5EF4-FFF2-40B4-BE49-F238E27FC236}">
                <a16:creationId xmlns:a16="http://schemas.microsoft.com/office/drawing/2014/main" id="{DE1B610D-77EB-D784-83EE-DF92A4186548}"/>
              </a:ext>
            </a:extLst>
          </p:cNvPr>
          <p:cNvGrpSpPr/>
          <p:nvPr/>
        </p:nvGrpSpPr>
        <p:grpSpPr>
          <a:xfrm>
            <a:off x="3668111" y="5663864"/>
            <a:ext cx="5076496" cy="740166"/>
            <a:chOff x="0" y="0"/>
            <a:chExt cx="7889075" cy="1494370"/>
          </a:xfrm>
        </p:grpSpPr>
        <p:sp>
          <p:nvSpPr>
            <p:cNvPr id="30" name="AutoShape 4">
              <a:extLst>
                <a:ext uri="{FF2B5EF4-FFF2-40B4-BE49-F238E27FC236}">
                  <a16:creationId xmlns:a16="http://schemas.microsoft.com/office/drawing/2014/main" id="{62765F60-F47E-D0A2-9807-E45449303301}"/>
                </a:ext>
              </a:extLst>
            </p:cNvPr>
            <p:cNvSpPr/>
            <p:nvPr/>
          </p:nvSpPr>
          <p:spPr>
            <a:xfrm>
              <a:off x="0" y="0"/>
              <a:ext cx="7889075" cy="1426627"/>
            </a:xfrm>
            <a:prstGeom prst="rect">
              <a:avLst/>
            </a:prstGeom>
            <a:solidFill>
              <a:srgbClr val="303F80"/>
            </a:solidFill>
          </p:spPr>
        </p:sp>
        <p:sp>
          <p:nvSpPr>
            <p:cNvPr id="31" name="TextBox 5">
              <a:extLst>
                <a:ext uri="{FF2B5EF4-FFF2-40B4-BE49-F238E27FC236}">
                  <a16:creationId xmlns:a16="http://schemas.microsoft.com/office/drawing/2014/main" id="{56ADA2E9-0E49-FB50-B291-53517C14E11F}"/>
                </a:ext>
              </a:extLst>
            </p:cNvPr>
            <p:cNvSpPr txBox="1"/>
            <p:nvPr/>
          </p:nvSpPr>
          <p:spPr>
            <a:xfrm>
              <a:off x="650472" y="508949"/>
              <a:ext cx="6588131" cy="985421"/>
            </a:xfrm>
            <a:prstGeom prst="rect">
              <a:avLst/>
            </a:prstGeom>
          </p:spPr>
          <p:txBody>
            <a:bodyPr lIns="0" tIns="0" rIns="0" bIns="0" rtlCol="0" anchor="t">
              <a:spAutoFit/>
            </a:bodyPr>
            <a:lstStyle/>
            <a:p>
              <a:pPr marL="0" lvl="1" algn="ctr" defTabSz="609630">
                <a:lnSpc>
                  <a:spcPts val="1759"/>
                </a:lnSpc>
              </a:pP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Hình</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25.1.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Hô</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hấp</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tế</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bào</a:t>
              </a:r>
              <a:endPar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endParaRPr>
            </a:p>
          </p:txBody>
        </p:sp>
      </p:grpSp>
      <p:sp>
        <p:nvSpPr>
          <p:cNvPr id="2" name="TextBox 1">
            <a:extLst>
              <a:ext uri="{FF2B5EF4-FFF2-40B4-BE49-F238E27FC236}">
                <a16:creationId xmlns:a16="http://schemas.microsoft.com/office/drawing/2014/main" id="{1D2B1F48-5928-16D0-9FCA-D67679240B22}"/>
              </a:ext>
            </a:extLst>
          </p:cNvPr>
          <p:cNvSpPr txBox="1"/>
          <p:nvPr/>
        </p:nvSpPr>
        <p:spPr>
          <a:xfrm>
            <a:off x="9483478" y="2220262"/>
            <a:ext cx="2110129" cy="461665"/>
          </a:xfrm>
          <a:prstGeom prst="rect">
            <a:avLst/>
          </a:prstGeom>
          <a:noFill/>
        </p:spPr>
        <p:txBody>
          <a:bodyPr wrap="none" rtlCol="0">
            <a:spAutoFit/>
          </a:bodyPr>
          <a:lstStyle/>
          <a:p>
            <a:r>
              <a:rPr lang="en-US" sz="2400" b="1" dirty="0"/>
              <a:t>Carbon dioxide</a:t>
            </a:r>
          </a:p>
        </p:txBody>
      </p:sp>
    </p:spTree>
    <p:extLst>
      <p:ext uri="{BB962C8B-B14F-4D97-AF65-F5344CB8AC3E}">
        <p14:creationId xmlns:p14="http://schemas.microsoft.com/office/powerpoint/2010/main" val="21254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 y="342900"/>
            <a:ext cx="12344400" cy="61722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sz="1260"/>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sz="1260"/>
            </a:p>
          </p:txBody>
        </p:sp>
      </p:grpSp>
      <p:sp>
        <p:nvSpPr>
          <p:cNvPr id="5" name="Freeform 5"/>
          <p:cNvSpPr/>
          <p:nvPr/>
        </p:nvSpPr>
        <p:spPr>
          <a:xfrm>
            <a:off x="3901440" y="2867517"/>
            <a:ext cx="4389120" cy="296266"/>
          </a:xfrm>
          <a:custGeom>
            <a:avLst/>
            <a:gdLst/>
            <a:ahLst/>
            <a:cxnLst/>
            <a:rect l="l" t="t" r="r" b="b"/>
            <a:pathLst>
              <a:path w="7315200" h="493776">
                <a:moveTo>
                  <a:pt x="0" y="0"/>
                </a:moveTo>
                <a:lnTo>
                  <a:pt x="7315200" y="0"/>
                </a:lnTo>
                <a:lnTo>
                  <a:pt x="7315200" y="493776"/>
                </a:lnTo>
                <a:lnTo>
                  <a:pt x="0" y="493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60"/>
          </a:p>
        </p:txBody>
      </p:sp>
      <p:sp>
        <p:nvSpPr>
          <p:cNvPr id="12" name="Freeform 12"/>
          <p:cNvSpPr/>
          <p:nvPr/>
        </p:nvSpPr>
        <p:spPr>
          <a:xfrm>
            <a:off x="526191" y="2787013"/>
            <a:ext cx="3547564" cy="3774005"/>
          </a:xfrm>
          <a:custGeom>
            <a:avLst/>
            <a:gdLst/>
            <a:ahLst/>
            <a:cxnLst/>
            <a:rect l="l" t="t" r="r" b="b"/>
            <a:pathLst>
              <a:path w="5912606" h="6290007">
                <a:moveTo>
                  <a:pt x="0" y="0"/>
                </a:moveTo>
                <a:lnTo>
                  <a:pt x="5912606" y="0"/>
                </a:lnTo>
                <a:lnTo>
                  <a:pt x="5912606" y="6290006"/>
                </a:lnTo>
                <a:lnTo>
                  <a:pt x="0" y="6290006"/>
                </a:lnTo>
                <a:lnTo>
                  <a:pt x="0" y="0"/>
                </a:lnTo>
                <a:close/>
              </a:path>
            </a:pathLst>
          </a:custGeom>
          <a:blipFill>
            <a:blip r:embed="rId5"/>
            <a:stretch>
              <a:fillRect/>
            </a:stretch>
          </a:blipFill>
        </p:spPr>
        <p:txBody>
          <a:bodyPr/>
          <a:lstStyle/>
          <a:p>
            <a:endParaRPr lang="en-US" sz="1260"/>
          </a:p>
        </p:txBody>
      </p:sp>
      <p:sp>
        <p:nvSpPr>
          <p:cNvPr id="13" name="Freeform 13"/>
          <p:cNvSpPr/>
          <p:nvPr/>
        </p:nvSpPr>
        <p:spPr>
          <a:xfrm>
            <a:off x="8433437" y="1946398"/>
            <a:ext cx="3357136" cy="4614620"/>
          </a:xfrm>
          <a:custGeom>
            <a:avLst/>
            <a:gdLst/>
            <a:ahLst/>
            <a:cxnLst/>
            <a:rect l="l" t="t" r="r" b="b"/>
            <a:pathLst>
              <a:path w="5595227" h="7691034">
                <a:moveTo>
                  <a:pt x="0" y="0"/>
                </a:moveTo>
                <a:lnTo>
                  <a:pt x="5595227" y="0"/>
                </a:lnTo>
                <a:lnTo>
                  <a:pt x="5595227" y="7691033"/>
                </a:lnTo>
                <a:lnTo>
                  <a:pt x="0" y="7691033"/>
                </a:lnTo>
                <a:lnTo>
                  <a:pt x="0" y="0"/>
                </a:lnTo>
                <a:close/>
              </a:path>
            </a:pathLst>
          </a:custGeom>
          <a:blipFill>
            <a:blip r:embed="rId6"/>
            <a:stretch>
              <a:fillRect/>
            </a:stretch>
          </a:blipFill>
        </p:spPr>
        <p:txBody>
          <a:bodyPr/>
          <a:lstStyle/>
          <a:p>
            <a:endParaRPr lang="en-US" sz="1260"/>
          </a:p>
        </p:txBody>
      </p:sp>
      <p:sp>
        <p:nvSpPr>
          <p:cNvPr id="14" name="Freeform 14"/>
          <p:cNvSpPr/>
          <p:nvPr/>
        </p:nvSpPr>
        <p:spPr>
          <a:xfrm>
            <a:off x="4215611" y="5118865"/>
            <a:ext cx="1498342" cy="1442154"/>
          </a:xfrm>
          <a:custGeom>
            <a:avLst/>
            <a:gdLst/>
            <a:ahLst/>
            <a:cxnLst/>
            <a:rect l="l" t="t" r="r" b="b"/>
            <a:pathLst>
              <a:path w="2497236" h="2403590">
                <a:moveTo>
                  <a:pt x="0" y="0"/>
                </a:moveTo>
                <a:lnTo>
                  <a:pt x="2497236" y="0"/>
                </a:lnTo>
                <a:lnTo>
                  <a:pt x="2497236" y="2403590"/>
                </a:lnTo>
                <a:lnTo>
                  <a:pt x="0" y="2403590"/>
                </a:lnTo>
                <a:lnTo>
                  <a:pt x="0" y="0"/>
                </a:lnTo>
                <a:close/>
              </a:path>
            </a:pathLst>
          </a:custGeom>
          <a:blipFill>
            <a:blip r:embed="rId7"/>
            <a:stretch>
              <a:fillRect/>
            </a:stretch>
          </a:blipFill>
        </p:spPr>
        <p:txBody>
          <a:bodyPr/>
          <a:lstStyle/>
          <a:p>
            <a:endParaRPr lang="en-US" sz="1260"/>
          </a:p>
        </p:txBody>
      </p:sp>
      <p:sp>
        <p:nvSpPr>
          <p:cNvPr id="15" name="Freeform 15"/>
          <p:cNvSpPr/>
          <p:nvPr/>
        </p:nvSpPr>
        <p:spPr>
          <a:xfrm rot="-1199379">
            <a:off x="5681576" y="4881730"/>
            <a:ext cx="2644048" cy="2468880"/>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8"/>
            <a:stretch>
              <a:fillRect/>
            </a:stretch>
          </a:blipFill>
        </p:spPr>
        <p:txBody>
          <a:bodyPr/>
          <a:lstStyle/>
          <a:p>
            <a:endParaRPr lang="en-US" sz="1260"/>
          </a:p>
        </p:txBody>
      </p:sp>
      <p:sp>
        <p:nvSpPr>
          <p:cNvPr id="17" name="TextBox 16">
            <a:extLst>
              <a:ext uri="{FF2B5EF4-FFF2-40B4-BE49-F238E27FC236}">
                <a16:creationId xmlns:a16="http://schemas.microsoft.com/office/drawing/2014/main" id="{F0AD786E-1D3E-41C2-AD3F-32D16EC7C18F}"/>
              </a:ext>
            </a:extLst>
          </p:cNvPr>
          <p:cNvSpPr txBox="1"/>
          <p:nvPr/>
        </p:nvSpPr>
        <p:spPr>
          <a:xfrm>
            <a:off x="2006048" y="1467887"/>
            <a:ext cx="7423134" cy="1311128"/>
          </a:xfrm>
          <a:prstGeom prst="rect">
            <a:avLst/>
          </a:prstGeom>
          <a:noFill/>
        </p:spPr>
        <p:txBody>
          <a:bodyPr wrap="square" rtlCol="0">
            <a:spAutoFit/>
          </a:bodyPr>
          <a:lstStyle/>
          <a:p>
            <a:pPr algn="ctr"/>
            <a:r>
              <a:rPr lang="en-US" sz="7920" b="1" dirty="0"/>
              <a:t>LUYỆN TẬP</a:t>
            </a:r>
          </a:p>
        </p:txBody>
      </p:sp>
    </p:spTree>
    <p:extLst>
      <p:ext uri="{BB962C8B-B14F-4D97-AF65-F5344CB8AC3E}">
        <p14:creationId xmlns:p14="http://schemas.microsoft.com/office/powerpoint/2010/main" val="310225654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E51216-F396-4B55-9269-0C590C46653A}"/>
              </a:ext>
            </a:extLst>
          </p:cNvPr>
          <p:cNvPicPr>
            <a:picLocks noChangeAspect="1"/>
          </p:cNvPicPr>
          <p:nvPr/>
        </p:nvPicPr>
        <p:blipFill>
          <a:blip r:embed="rId2"/>
          <a:stretch>
            <a:fillRect/>
          </a:stretch>
        </p:blipFill>
        <p:spPr>
          <a:xfrm>
            <a:off x="973755" y="635634"/>
            <a:ext cx="9440182" cy="3233671"/>
          </a:xfrm>
          <a:prstGeom prst="rect">
            <a:avLst/>
          </a:prstGeom>
        </p:spPr>
      </p:pic>
      <p:pic>
        <p:nvPicPr>
          <p:cNvPr id="2" name="图片 3" descr="fbb63f59c772f80c241f5a3259235930">
            <a:extLst>
              <a:ext uri="{FF2B5EF4-FFF2-40B4-BE49-F238E27FC236}">
                <a16:creationId xmlns:a16="http://schemas.microsoft.com/office/drawing/2014/main" id="{E6FF4AA7-37EE-B4D8-340B-2421F021FB6B}"/>
              </a:ext>
            </a:extLst>
          </p:cNvPr>
          <p:cNvPicPr>
            <a:picLocks noChangeAspect="1"/>
          </p:cNvPicPr>
          <p:nvPr/>
        </p:nvPicPr>
        <p:blipFill>
          <a:blip r:embed="rId3"/>
          <a:stretch>
            <a:fillRect/>
          </a:stretch>
        </p:blipFill>
        <p:spPr>
          <a:xfrm>
            <a:off x="567603" y="449989"/>
            <a:ext cx="12202646" cy="6032844"/>
          </a:xfrm>
          <a:prstGeom prst="rect">
            <a:avLst/>
          </a:prstGeom>
        </p:spPr>
      </p:pic>
      <p:pic>
        <p:nvPicPr>
          <p:cNvPr id="10" name="图片 10">
            <a:extLst>
              <a:ext uri="{FF2B5EF4-FFF2-40B4-BE49-F238E27FC236}">
                <a16:creationId xmlns:a16="http://schemas.microsoft.com/office/drawing/2014/main" id="{1FDE498B-A233-4C45-9ED2-6D3C2BB67A9E}"/>
              </a:ext>
            </a:extLst>
          </p:cNvPr>
          <p:cNvPicPr>
            <a:picLocks noChangeAspect="1"/>
          </p:cNvPicPr>
          <p:nvPr/>
        </p:nvPicPr>
        <p:blipFill>
          <a:blip r:embed="rId4"/>
          <a:stretch>
            <a:fillRect/>
          </a:stretch>
        </p:blipFill>
        <p:spPr>
          <a:xfrm>
            <a:off x="5503017" y="5866005"/>
            <a:ext cx="597376" cy="222750"/>
          </a:xfrm>
          <a:prstGeom prst="rect">
            <a:avLst/>
          </a:prstGeom>
        </p:spPr>
      </p:pic>
      <p:pic>
        <p:nvPicPr>
          <p:cNvPr id="11" name="图片 12">
            <a:extLst>
              <a:ext uri="{FF2B5EF4-FFF2-40B4-BE49-F238E27FC236}">
                <a16:creationId xmlns:a16="http://schemas.microsoft.com/office/drawing/2014/main" id="{94B24A84-2215-4EA7-B32E-7E3556043790}"/>
              </a:ext>
            </a:extLst>
          </p:cNvPr>
          <p:cNvPicPr>
            <a:picLocks noChangeAspect="1"/>
          </p:cNvPicPr>
          <p:nvPr/>
        </p:nvPicPr>
        <p:blipFill>
          <a:blip r:embed="rId5"/>
          <a:stretch>
            <a:fillRect/>
          </a:stretch>
        </p:blipFill>
        <p:spPr>
          <a:xfrm>
            <a:off x="6584132" y="5993746"/>
            <a:ext cx="374626" cy="141750"/>
          </a:xfrm>
          <a:prstGeom prst="rect">
            <a:avLst/>
          </a:prstGeom>
        </p:spPr>
      </p:pic>
      <p:pic>
        <p:nvPicPr>
          <p:cNvPr id="12" name="图片 16">
            <a:extLst>
              <a:ext uri="{FF2B5EF4-FFF2-40B4-BE49-F238E27FC236}">
                <a16:creationId xmlns:a16="http://schemas.microsoft.com/office/drawing/2014/main" id="{27CEE2CC-A27D-4AD7-A50A-C185EAC8EE8C}"/>
              </a:ext>
            </a:extLst>
          </p:cNvPr>
          <p:cNvPicPr>
            <a:picLocks noChangeAspect="1"/>
          </p:cNvPicPr>
          <p:nvPr/>
        </p:nvPicPr>
        <p:blipFill>
          <a:blip r:embed="rId6"/>
          <a:stretch>
            <a:fillRect/>
          </a:stretch>
        </p:blipFill>
        <p:spPr>
          <a:xfrm>
            <a:off x="4847531" y="1313739"/>
            <a:ext cx="486000" cy="334126"/>
          </a:xfrm>
          <a:prstGeom prst="rect">
            <a:avLst/>
          </a:prstGeom>
        </p:spPr>
      </p:pic>
      <p:pic>
        <p:nvPicPr>
          <p:cNvPr id="13" name="图片 17">
            <a:extLst>
              <a:ext uri="{FF2B5EF4-FFF2-40B4-BE49-F238E27FC236}">
                <a16:creationId xmlns:a16="http://schemas.microsoft.com/office/drawing/2014/main" id="{50542AFB-FCA1-4339-BCC0-43F7B8C77372}"/>
              </a:ext>
            </a:extLst>
          </p:cNvPr>
          <p:cNvPicPr>
            <a:picLocks noChangeAspect="1"/>
          </p:cNvPicPr>
          <p:nvPr/>
        </p:nvPicPr>
        <p:blipFill>
          <a:blip r:embed="rId7"/>
          <a:stretch>
            <a:fillRect/>
          </a:stretch>
        </p:blipFill>
        <p:spPr>
          <a:xfrm>
            <a:off x="1142785" y="570754"/>
            <a:ext cx="715549" cy="377651"/>
          </a:xfrm>
          <a:prstGeom prst="rect">
            <a:avLst/>
          </a:prstGeom>
        </p:spPr>
      </p:pic>
      <p:pic>
        <p:nvPicPr>
          <p:cNvPr id="14" name="图片 18">
            <a:extLst>
              <a:ext uri="{FF2B5EF4-FFF2-40B4-BE49-F238E27FC236}">
                <a16:creationId xmlns:a16="http://schemas.microsoft.com/office/drawing/2014/main" id="{3DBCD2CB-3628-481F-B80B-78EB5E6BE5FF}"/>
              </a:ext>
            </a:extLst>
          </p:cNvPr>
          <p:cNvPicPr>
            <a:picLocks noChangeAspect="1"/>
          </p:cNvPicPr>
          <p:nvPr/>
        </p:nvPicPr>
        <p:blipFill>
          <a:blip r:embed="rId8"/>
          <a:stretch>
            <a:fillRect/>
          </a:stretch>
        </p:blipFill>
        <p:spPr>
          <a:xfrm>
            <a:off x="10274761" y="448666"/>
            <a:ext cx="1160820" cy="859308"/>
          </a:xfrm>
          <a:prstGeom prst="rect">
            <a:avLst/>
          </a:prstGeom>
        </p:spPr>
      </p:pic>
      <p:pic>
        <p:nvPicPr>
          <p:cNvPr id="16" name="图片 9">
            <a:extLst>
              <a:ext uri="{FF2B5EF4-FFF2-40B4-BE49-F238E27FC236}">
                <a16:creationId xmlns:a16="http://schemas.microsoft.com/office/drawing/2014/main" id="{679760B2-D52D-45D7-86F3-89149F1F8A76}"/>
              </a:ext>
            </a:extLst>
          </p:cNvPr>
          <p:cNvPicPr>
            <a:picLocks noChangeAspect="1"/>
          </p:cNvPicPr>
          <p:nvPr/>
        </p:nvPicPr>
        <p:blipFill>
          <a:blip r:embed="rId9"/>
          <a:stretch>
            <a:fillRect/>
          </a:stretch>
        </p:blipFill>
        <p:spPr>
          <a:xfrm>
            <a:off x="5478795" y="5309603"/>
            <a:ext cx="322909" cy="702803"/>
          </a:xfrm>
          <a:prstGeom prst="rect">
            <a:avLst/>
          </a:prstGeom>
        </p:spPr>
      </p:pic>
      <p:pic>
        <p:nvPicPr>
          <p:cNvPr id="17" name="图片 8">
            <a:extLst>
              <a:ext uri="{FF2B5EF4-FFF2-40B4-BE49-F238E27FC236}">
                <a16:creationId xmlns:a16="http://schemas.microsoft.com/office/drawing/2014/main" id="{9E26BECF-DDD3-48D2-9E18-29BAD90A4761}"/>
              </a:ext>
            </a:extLst>
          </p:cNvPr>
          <p:cNvPicPr>
            <a:picLocks noChangeAspect="1"/>
          </p:cNvPicPr>
          <p:nvPr/>
        </p:nvPicPr>
        <p:blipFill>
          <a:blip r:embed="rId10"/>
          <a:stretch>
            <a:fillRect/>
          </a:stretch>
        </p:blipFill>
        <p:spPr>
          <a:xfrm>
            <a:off x="5770599" y="5280662"/>
            <a:ext cx="360899" cy="778780"/>
          </a:xfrm>
          <a:prstGeom prst="rect">
            <a:avLst/>
          </a:prstGeom>
        </p:spPr>
      </p:pic>
      <p:pic>
        <p:nvPicPr>
          <p:cNvPr id="18" name="图片 11">
            <a:extLst>
              <a:ext uri="{FF2B5EF4-FFF2-40B4-BE49-F238E27FC236}">
                <a16:creationId xmlns:a16="http://schemas.microsoft.com/office/drawing/2014/main" id="{912C290A-4FB4-48CD-87D1-83E583683890}"/>
              </a:ext>
            </a:extLst>
          </p:cNvPr>
          <p:cNvPicPr>
            <a:picLocks noChangeAspect="1"/>
          </p:cNvPicPr>
          <p:nvPr/>
        </p:nvPicPr>
        <p:blipFill>
          <a:blip r:embed="rId11"/>
          <a:stretch>
            <a:fillRect/>
          </a:stretch>
        </p:blipFill>
        <p:spPr>
          <a:xfrm>
            <a:off x="6534012" y="5394993"/>
            <a:ext cx="474866" cy="721796"/>
          </a:xfrm>
          <a:prstGeom prst="rect">
            <a:avLst/>
          </a:prstGeom>
        </p:spPr>
      </p:pic>
      <p:pic>
        <p:nvPicPr>
          <p:cNvPr id="27" name="图片 50">
            <a:extLst>
              <a:ext uri="{FF2B5EF4-FFF2-40B4-BE49-F238E27FC236}">
                <a16:creationId xmlns:a16="http://schemas.microsoft.com/office/drawing/2014/main" id="{6D914F0D-2109-4DB4-9FDE-CFCCEEC2B89A}"/>
              </a:ext>
            </a:extLst>
          </p:cNvPr>
          <p:cNvPicPr>
            <a:picLocks noChangeAspect="1"/>
          </p:cNvPicPr>
          <p:nvPr/>
        </p:nvPicPr>
        <p:blipFill>
          <a:blip r:embed="rId12"/>
          <a:stretch>
            <a:fillRect/>
          </a:stretch>
        </p:blipFill>
        <p:spPr>
          <a:xfrm>
            <a:off x="740798" y="494490"/>
            <a:ext cx="10095246" cy="1272955"/>
          </a:xfrm>
          <a:prstGeom prst="rect">
            <a:avLst/>
          </a:prstGeom>
        </p:spPr>
      </p:pic>
      <p:pic>
        <p:nvPicPr>
          <p:cNvPr id="28" name="图片 51">
            <a:extLst>
              <a:ext uri="{FF2B5EF4-FFF2-40B4-BE49-F238E27FC236}">
                <a16:creationId xmlns:a16="http://schemas.microsoft.com/office/drawing/2014/main" id="{6211A1F1-F69A-449D-A43F-7268C7EA824D}"/>
              </a:ext>
            </a:extLst>
          </p:cNvPr>
          <p:cNvPicPr>
            <a:picLocks noChangeAspect="1"/>
          </p:cNvPicPr>
          <p:nvPr/>
        </p:nvPicPr>
        <p:blipFill>
          <a:blip r:embed="rId13"/>
          <a:stretch>
            <a:fillRect/>
          </a:stretch>
        </p:blipFill>
        <p:spPr>
          <a:xfrm>
            <a:off x="2445324" y="948405"/>
            <a:ext cx="1265842" cy="558942"/>
          </a:xfrm>
          <a:prstGeom prst="rect">
            <a:avLst/>
          </a:prstGeom>
        </p:spPr>
      </p:pic>
      <p:pic>
        <p:nvPicPr>
          <p:cNvPr id="32" name="图片 7">
            <a:extLst>
              <a:ext uri="{FF2B5EF4-FFF2-40B4-BE49-F238E27FC236}">
                <a16:creationId xmlns:a16="http://schemas.microsoft.com/office/drawing/2014/main" id="{2E7E67ED-CA5B-4D05-BEE3-7C7114E3C939}"/>
              </a:ext>
            </a:extLst>
          </p:cNvPr>
          <p:cNvPicPr>
            <a:picLocks noChangeAspect="1"/>
          </p:cNvPicPr>
          <p:nvPr/>
        </p:nvPicPr>
        <p:blipFill>
          <a:blip r:embed="rId14"/>
          <a:stretch>
            <a:fillRect/>
          </a:stretch>
        </p:blipFill>
        <p:spPr>
          <a:xfrm>
            <a:off x="1314040" y="5366922"/>
            <a:ext cx="436877" cy="626824"/>
          </a:xfrm>
          <a:prstGeom prst="rect">
            <a:avLst/>
          </a:prstGeom>
        </p:spPr>
      </p:pic>
      <p:sp>
        <p:nvSpPr>
          <p:cNvPr id="33" name="文本框 58">
            <a:extLst>
              <a:ext uri="{FF2B5EF4-FFF2-40B4-BE49-F238E27FC236}">
                <a16:creationId xmlns:a16="http://schemas.microsoft.com/office/drawing/2014/main" id="{03DFDCDB-091C-457B-8D26-972FD86F61C0}"/>
              </a:ext>
            </a:extLst>
          </p:cNvPr>
          <p:cNvSpPr txBox="1"/>
          <p:nvPr/>
        </p:nvSpPr>
        <p:spPr>
          <a:xfrm>
            <a:off x="1771475" y="1830085"/>
            <a:ext cx="4243469" cy="701731"/>
          </a:xfrm>
          <a:prstGeom prst="rect">
            <a:avLst/>
          </a:prstGeom>
          <a:noFill/>
        </p:spPr>
        <p:txBody>
          <a:bodyPr wrap="none" rtlCol="0">
            <a:spAutoFit/>
          </a:bodyPr>
          <a:lstStyle/>
          <a:p>
            <a:pPr algn="ctr" defTabSz="1096924">
              <a:defRPr/>
            </a:pPr>
            <a:r>
              <a:rPr lang="en-US" altLang="zh-CN" sz="3960" b="1" kern="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CHƠI TRÒ CHƠI</a:t>
            </a:r>
            <a:endParaRPr lang="zh-CN" altLang="en-US" sz="3960" b="1" kern="0" dirty="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946959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 y="342900"/>
            <a:ext cx="10972800" cy="61722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214049" y="4926704"/>
            <a:ext cx="6196693" cy="3695341"/>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576847" y="4324342"/>
            <a:ext cx="5067618" cy="3695341"/>
          </a:xfrm>
          <a:prstGeom prst="rect">
            <a:avLst/>
          </a:prstGeom>
        </p:spPr>
      </p:pic>
      <p:grpSp>
        <p:nvGrpSpPr>
          <p:cNvPr id="42" name="Group 41"/>
          <p:cNvGrpSpPr/>
          <p:nvPr/>
        </p:nvGrpSpPr>
        <p:grpSpPr>
          <a:xfrm>
            <a:off x="7712937" y="5677597"/>
            <a:ext cx="1169447" cy="930862"/>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673738" y="5706582"/>
            <a:ext cx="1153892" cy="930862"/>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641200" y="5677843"/>
            <a:ext cx="1158205" cy="930862"/>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595416" y="5697302"/>
            <a:ext cx="1154609" cy="930862"/>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416918" y="5697301"/>
            <a:ext cx="1261680" cy="930862"/>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3" cstate="print">
              <a:extLst>
                <a:ext uri="{BEBA8EAE-BF5A-486C-A8C5-ECC9F3942E4B}">
                  <a14:imgProps xmlns:a14="http://schemas.microsoft.com/office/drawing/2010/main">
                    <a14:imgLayer r:embed="rId14">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3788" y="4915041"/>
            <a:ext cx="1009189" cy="1009189"/>
          </a:xfrm>
          <a:prstGeom prst="rect">
            <a:avLst/>
          </a:prstGeom>
        </p:spPr>
      </p:pic>
      <p:pic>
        <p:nvPicPr>
          <p:cNvPr id="2" name="Picture 1"/>
          <p:cNvPicPr>
            <a:picLocks noChangeAspect="1"/>
          </p:cNvPicPr>
          <p:nvPr/>
        </p:nvPicPr>
        <p:blipFill>
          <a:blip r:embed="rId16" cstate="print">
            <a:extLst>
              <a:ext uri="{BEBA8EAE-BF5A-486C-A8C5-ECC9F3942E4B}">
                <a14:imgProps xmlns:a14="http://schemas.microsoft.com/office/drawing/2010/main">
                  <a14:imgLayer r:embed="rId17">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952029" y="300732"/>
            <a:ext cx="6287946" cy="4049402"/>
          </a:xfrm>
          <a:prstGeom prst="rect">
            <a:avLst/>
          </a:prstGeom>
        </p:spPr>
      </p:pic>
      <p:sp>
        <p:nvSpPr>
          <p:cNvPr id="3" name="TextBox 2"/>
          <p:cNvSpPr txBox="1"/>
          <p:nvPr/>
        </p:nvSpPr>
        <p:spPr>
          <a:xfrm>
            <a:off x="3751219" y="1079018"/>
            <a:ext cx="4598246" cy="590931"/>
          </a:xfrm>
          <a:prstGeom prst="rect">
            <a:avLst/>
          </a:prstGeom>
          <a:noFill/>
        </p:spPr>
        <p:txBody>
          <a:bodyPr wrap="none" rtlCol="0">
            <a:spAutoFit/>
          </a:bodyPr>
          <a:lstStyle/>
          <a:p>
            <a:r>
              <a:rPr lang="en-US" sz="324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60613" y="2460970"/>
            <a:ext cx="1036974" cy="630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67759" y="5014690"/>
            <a:ext cx="528194" cy="862220"/>
          </a:xfrm>
          <a:prstGeom prst="rect">
            <a:avLst/>
          </a:prstGeom>
        </p:spPr>
      </p:pic>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2815894" y="5113684"/>
            <a:ext cx="612820" cy="860057"/>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403093" y="2987704"/>
            <a:ext cx="548640" cy="548640"/>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B864949-12B2-CB3B-24D7-A17E82BB7E06}"/>
                  </a:ext>
                </a:extLst>
              </p:cNvPr>
              <p:cNvGraphicFramePr>
                <a:graphicFrameLocks noChangeAspect="1"/>
              </p:cNvGraphicFramePr>
              <p:nvPr/>
            </p:nvGraphicFramePr>
            <p:xfrm>
              <a:off x="-999250" y="6633188"/>
              <a:ext cx="2743200" cy="1714500"/>
            </p:xfrm>
            <a:graphic>
              <a:graphicData uri="http://schemas.microsoft.com/office/powerpoint/2016/slidezoom">
                <pslz:sldZm>
                  <pslz:sldZmObj sldId="436" cId="1946959871">
                    <pslz:zmPr id="{6C5E8AAE-0149-4716-BB38-79761FA9F45A}" returnToParent="0" transitionDur="1000">
                      <p166:blipFill xmlns:p166="http://schemas.microsoft.com/office/powerpoint/2016/6/main">
                        <a:blip r:embed="rId23"/>
                        <a:stretch>
                          <a:fillRect/>
                        </a:stretch>
                      </p166:blipFill>
                      <p166:spPr xmlns:p166="http://schemas.microsoft.com/office/powerpoint/2016/6/main">
                        <a:xfrm>
                          <a:off x="0" y="0"/>
                          <a:ext cx="2743200" cy="1714500"/>
                        </a:xfrm>
                        <a:prstGeom prst="rect">
                          <a:avLst/>
                        </a:prstGeom>
                        <a:ln w="3175">
                          <a:solidFill>
                            <a:prstClr val="ltGray"/>
                          </a:solidFill>
                        </a:ln>
                      </p166:spPr>
                    </pslz:zmPr>
                  </pslz:sldZmObj>
                </pslz:sldZm>
              </a:graphicData>
            </a:graphic>
          </p:graphicFrame>
        </mc:Choice>
        <mc:Fallback xmlns="">
          <p:pic>
            <p:nvPicPr>
              <p:cNvPr id="11" name="Slide Zoom 10">
                <a:hlinkClick r:id="rId24" action="ppaction://hlinksldjump"/>
                <a:extLst>
                  <a:ext uri="{FF2B5EF4-FFF2-40B4-BE49-F238E27FC236}">
                    <a16:creationId xmlns:a16="http://schemas.microsoft.com/office/drawing/2014/main" id="{0B864949-12B2-CB3B-24D7-A17E82BB7E06}"/>
                  </a:ext>
                </a:extLst>
              </p:cNvPr>
              <p:cNvPicPr>
                <a:picLocks noGrp="1" noRot="1" noChangeAspect="1" noMove="1" noResize="1" noEditPoints="1" noAdjustHandles="1" noChangeArrowheads="1" noChangeShapeType="1"/>
              </p:cNvPicPr>
              <p:nvPr/>
            </p:nvPicPr>
            <p:blipFill>
              <a:blip r:embed="rId25"/>
              <a:stretch>
                <a:fillRect/>
              </a:stretch>
            </p:blipFill>
            <p:spPr>
              <a:xfrm>
                <a:off x="-999250" y="6633188"/>
                <a:ext cx="27432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50659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3">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929874B-B177-74CD-F90F-3C6006194C1D}"/>
              </a:ext>
            </a:extLst>
          </p:cNvPr>
          <p:cNvGrpSpPr/>
          <p:nvPr/>
        </p:nvGrpSpPr>
        <p:grpSpPr>
          <a:xfrm>
            <a:off x="550086" y="342900"/>
            <a:ext cx="11029814" cy="6172200"/>
            <a:chOff x="-66127" y="0"/>
            <a:chExt cx="12255349" cy="6858000"/>
          </a:xfrm>
        </p:grpSpPr>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4505" y="5716441"/>
              <a:ext cx="1541130" cy="655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0A8438-DB7B-C59E-B614-9CB17C8D954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2975"/>
            <a:stretch/>
          </p:blipFill>
          <p:spPr>
            <a:xfrm>
              <a:off x="4529022" y="497308"/>
              <a:ext cx="3539459" cy="1353393"/>
            </a:xfrm>
            <a:prstGeom prst="rect">
              <a:avLst/>
            </a:prstGeom>
          </p:spPr>
        </p:pic>
        <p:pic>
          <p:nvPicPr>
            <p:cNvPr id="9" name="Picture 8">
              <a:extLst>
                <a:ext uri="{FF2B5EF4-FFF2-40B4-BE49-F238E27FC236}">
                  <a16:creationId xmlns:a16="http://schemas.microsoft.com/office/drawing/2014/main" id="{BFABF2C5-CF77-F952-1A8C-E9F61CAC02F9}"/>
                </a:ext>
              </a:extLst>
            </p:cNvPr>
            <p:cNvPicPr>
              <a:picLocks noChangeAspect="1"/>
            </p:cNvPicPr>
            <p:nvPr/>
          </p:nvPicPr>
          <p:blipFill rotWithShape="1">
            <a:blip r:embed="rId5">
              <a:extLst>
                <a:ext uri="{28A0092B-C50C-407E-A947-70E740481C1C}">
                  <a14:useLocalDpi xmlns:a14="http://schemas.microsoft.com/office/drawing/2010/main" val="0"/>
                </a:ext>
              </a:extLst>
            </a:blip>
            <a:srcRect r="65820"/>
            <a:stretch/>
          </p:blipFill>
          <p:spPr>
            <a:xfrm>
              <a:off x="-66127" y="0"/>
              <a:ext cx="1779180" cy="6858000"/>
            </a:xfrm>
            <a:prstGeom prst="rect">
              <a:avLst/>
            </a:prstGeom>
          </p:spPr>
        </p:pic>
        <p:pic>
          <p:nvPicPr>
            <p:cNvPr id="10" name="Picture 9">
              <a:extLst>
                <a:ext uri="{FF2B5EF4-FFF2-40B4-BE49-F238E27FC236}">
                  <a16:creationId xmlns:a16="http://schemas.microsoft.com/office/drawing/2014/main" id="{42FE5217-EDC1-8CC3-39AB-BAFE4FE2B427}"/>
                </a:ext>
              </a:extLst>
            </p:cNvPr>
            <p:cNvPicPr>
              <a:picLocks noChangeAspect="1"/>
            </p:cNvPicPr>
            <p:nvPr/>
          </p:nvPicPr>
          <p:blipFill rotWithShape="1">
            <a:blip r:embed="rId5">
              <a:extLst>
                <a:ext uri="{28A0092B-C50C-407E-A947-70E740481C1C}">
                  <a14:useLocalDpi xmlns:a14="http://schemas.microsoft.com/office/drawing/2010/main" val="0"/>
                </a:ext>
              </a:extLst>
            </a:blip>
            <a:srcRect l="34467"/>
            <a:stretch/>
          </p:blipFill>
          <p:spPr>
            <a:xfrm>
              <a:off x="8778011" y="0"/>
              <a:ext cx="3411211" cy="6858000"/>
            </a:xfrm>
            <a:prstGeom prst="rect">
              <a:avLst/>
            </a:prstGeom>
          </p:spPr>
        </p:pic>
        <p:pic>
          <p:nvPicPr>
            <p:cNvPr id="11" name="Picture 10">
              <a:extLst>
                <a:ext uri="{FF2B5EF4-FFF2-40B4-BE49-F238E27FC236}">
                  <a16:creationId xmlns:a16="http://schemas.microsoft.com/office/drawing/2014/main" id="{A6598B4B-96FB-A789-4B73-2656D84CCCFF}"/>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a:off x="1713053" y="0"/>
              <a:ext cx="2331755" cy="994617"/>
            </a:xfrm>
            <a:prstGeom prst="rect">
              <a:avLst/>
            </a:prstGeom>
          </p:spPr>
        </p:pic>
        <p:pic>
          <p:nvPicPr>
            <p:cNvPr id="12" name="Picture 11">
              <a:extLst>
                <a:ext uri="{FF2B5EF4-FFF2-40B4-BE49-F238E27FC236}">
                  <a16:creationId xmlns:a16="http://schemas.microsoft.com/office/drawing/2014/main" id="{D21E99F9-3A23-68A9-5D6A-C38731C9941B}"/>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flipH="1">
              <a:off x="4044808" y="0"/>
              <a:ext cx="2331755" cy="994617"/>
            </a:xfrm>
            <a:prstGeom prst="rect">
              <a:avLst/>
            </a:prstGeom>
          </p:spPr>
        </p:pic>
        <p:pic>
          <p:nvPicPr>
            <p:cNvPr id="13" name="Picture 12">
              <a:extLst>
                <a:ext uri="{FF2B5EF4-FFF2-40B4-BE49-F238E27FC236}">
                  <a16:creationId xmlns:a16="http://schemas.microsoft.com/office/drawing/2014/main" id="{36AE4BE8-4837-10B0-1507-9612AEBF3107}"/>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a:off x="6377960" y="0"/>
              <a:ext cx="2400051" cy="994617"/>
            </a:xfrm>
            <a:prstGeom prst="rect">
              <a:avLst/>
            </a:prstGeom>
          </p:spPr>
        </p:pic>
        <p:pic>
          <p:nvPicPr>
            <p:cNvPr id="14" name="Picture 13">
              <a:extLst>
                <a:ext uri="{FF2B5EF4-FFF2-40B4-BE49-F238E27FC236}">
                  <a16:creationId xmlns:a16="http://schemas.microsoft.com/office/drawing/2014/main" id="{07B71279-3974-C7F3-FDED-C4B49C8CF4AE}"/>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1713053" y="5728633"/>
              <a:ext cx="577154" cy="1118377"/>
            </a:xfrm>
            <a:prstGeom prst="rect">
              <a:avLst/>
            </a:prstGeom>
          </p:spPr>
        </p:pic>
        <p:pic>
          <p:nvPicPr>
            <p:cNvPr id="15" name="Picture 14">
              <a:extLst>
                <a:ext uri="{FF2B5EF4-FFF2-40B4-BE49-F238E27FC236}">
                  <a16:creationId xmlns:a16="http://schemas.microsoft.com/office/drawing/2014/main" id="{38512844-D430-9297-5B61-23D69929ABDA}"/>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2276247" y="5728633"/>
              <a:ext cx="577154" cy="1118377"/>
            </a:xfrm>
            <a:prstGeom prst="rect">
              <a:avLst/>
            </a:prstGeom>
          </p:spPr>
        </p:pic>
        <p:pic>
          <p:nvPicPr>
            <p:cNvPr id="16" name="Picture 15">
              <a:extLst>
                <a:ext uri="{FF2B5EF4-FFF2-40B4-BE49-F238E27FC236}">
                  <a16:creationId xmlns:a16="http://schemas.microsoft.com/office/drawing/2014/main" id="{7F71B6FD-D92B-FC64-EADE-74567488F592}"/>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2839441" y="5728633"/>
              <a:ext cx="577154" cy="1118377"/>
            </a:xfrm>
            <a:prstGeom prst="rect">
              <a:avLst/>
            </a:prstGeom>
          </p:spPr>
        </p:pic>
        <p:pic>
          <p:nvPicPr>
            <p:cNvPr id="17" name="Picture 16">
              <a:extLst>
                <a:ext uri="{FF2B5EF4-FFF2-40B4-BE49-F238E27FC236}">
                  <a16:creationId xmlns:a16="http://schemas.microsoft.com/office/drawing/2014/main" id="{8554CAF2-F4F4-5F51-9EB4-BF5601B809F9}"/>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3402635" y="5728633"/>
              <a:ext cx="577154" cy="1118377"/>
            </a:xfrm>
            <a:prstGeom prst="rect">
              <a:avLst/>
            </a:prstGeom>
          </p:spPr>
        </p:pic>
        <p:pic>
          <p:nvPicPr>
            <p:cNvPr id="18" name="Picture 17">
              <a:extLst>
                <a:ext uri="{FF2B5EF4-FFF2-40B4-BE49-F238E27FC236}">
                  <a16:creationId xmlns:a16="http://schemas.microsoft.com/office/drawing/2014/main" id="{D3C69597-A5C8-7DBF-0636-439C61008245}"/>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3965829" y="5728633"/>
              <a:ext cx="577154" cy="1118377"/>
            </a:xfrm>
            <a:prstGeom prst="rect">
              <a:avLst/>
            </a:prstGeom>
          </p:spPr>
        </p:pic>
        <p:pic>
          <p:nvPicPr>
            <p:cNvPr id="19" name="Picture 18">
              <a:extLst>
                <a:ext uri="{FF2B5EF4-FFF2-40B4-BE49-F238E27FC236}">
                  <a16:creationId xmlns:a16="http://schemas.microsoft.com/office/drawing/2014/main" id="{12F20034-E489-59C6-767B-840023B0B8EB}"/>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4529023" y="5728633"/>
              <a:ext cx="577154" cy="1118377"/>
            </a:xfrm>
            <a:prstGeom prst="rect">
              <a:avLst/>
            </a:prstGeom>
          </p:spPr>
        </p:pic>
        <p:pic>
          <p:nvPicPr>
            <p:cNvPr id="20" name="Picture 19">
              <a:extLst>
                <a:ext uri="{FF2B5EF4-FFF2-40B4-BE49-F238E27FC236}">
                  <a16:creationId xmlns:a16="http://schemas.microsoft.com/office/drawing/2014/main" id="{D15354B1-49D6-E701-2CD5-08CE2E5DD14D}"/>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5092217" y="5728633"/>
              <a:ext cx="577154" cy="1118377"/>
            </a:xfrm>
            <a:prstGeom prst="rect">
              <a:avLst/>
            </a:prstGeom>
          </p:spPr>
        </p:pic>
        <p:pic>
          <p:nvPicPr>
            <p:cNvPr id="21" name="Picture 20">
              <a:extLst>
                <a:ext uri="{FF2B5EF4-FFF2-40B4-BE49-F238E27FC236}">
                  <a16:creationId xmlns:a16="http://schemas.microsoft.com/office/drawing/2014/main" id="{18E08519-686C-F48D-5A60-0519B01ED71C}"/>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5655411" y="5728633"/>
              <a:ext cx="577154" cy="1118377"/>
            </a:xfrm>
            <a:prstGeom prst="rect">
              <a:avLst/>
            </a:prstGeom>
          </p:spPr>
        </p:pic>
        <p:pic>
          <p:nvPicPr>
            <p:cNvPr id="22" name="Picture 21">
              <a:extLst>
                <a:ext uri="{FF2B5EF4-FFF2-40B4-BE49-F238E27FC236}">
                  <a16:creationId xmlns:a16="http://schemas.microsoft.com/office/drawing/2014/main" id="{08AA46A2-1D65-7143-4EF8-370D3566A69D}"/>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6218605" y="5728633"/>
              <a:ext cx="577154" cy="1118377"/>
            </a:xfrm>
            <a:prstGeom prst="rect">
              <a:avLst/>
            </a:prstGeom>
          </p:spPr>
        </p:pic>
        <p:pic>
          <p:nvPicPr>
            <p:cNvPr id="23" name="Picture 22">
              <a:extLst>
                <a:ext uri="{FF2B5EF4-FFF2-40B4-BE49-F238E27FC236}">
                  <a16:creationId xmlns:a16="http://schemas.microsoft.com/office/drawing/2014/main" id="{B5C9C06C-BA2F-7AC8-3903-312073E79AC2}"/>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6781799" y="5728633"/>
              <a:ext cx="577154" cy="1118377"/>
            </a:xfrm>
            <a:prstGeom prst="rect">
              <a:avLst/>
            </a:prstGeom>
          </p:spPr>
        </p:pic>
        <p:pic>
          <p:nvPicPr>
            <p:cNvPr id="24" name="Picture 23">
              <a:extLst>
                <a:ext uri="{FF2B5EF4-FFF2-40B4-BE49-F238E27FC236}">
                  <a16:creationId xmlns:a16="http://schemas.microsoft.com/office/drawing/2014/main" id="{53866142-A299-1941-E991-28BA3F6B35AE}"/>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7344993" y="5728633"/>
              <a:ext cx="577154" cy="1118377"/>
            </a:xfrm>
            <a:prstGeom prst="rect">
              <a:avLst/>
            </a:prstGeom>
          </p:spPr>
        </p:pic>
        <p:pic>
          <p:nvPicPr>
            <p:cNvPr id="25" name="Picture 24">
              <a:extLst>
                <a:ext uri="{FF2B5EF4-FFF2-40B4-BE49-F238E27FC236}">
                  <a16:creationId xmlns:a16="http://schemas.microsoft.com/office/drawing/2014/main" id="{1C2791B9-B8B1-578C-9856-2F80AAF512B8}"/>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7908187" y="5728633"/>
              <a:ext cx="869824" cy="1118377"/>
            </a:xfrm>
            <a:prstGeom prst="rect">
              <a:avLst/>
            </a:prstGeom>
          </p:spPr>
        </p:pic>
      </p:grpSp>
      <p:sp>
        <p:nvSpPr>
          <p:cNvPr id="31" name="TextBox 30">
            <a:extLst>
              <a:ext uri="{FF2B5EF4-FFF2-40B4-BE49-F238E27FC236}">
                <a16:creationId xmlns:a16="http://schemas.microsoft.com/office/drawing/2014/main" id="{3082C7CD-A10D-6495-BDB1-BA3512FCA73B}"/>
              </a:ext>
            </a:extLst>
          </p:cNvPr>
          <p:cNvSpPr txBox="1"/>
          <p:nvPr/>
        </p:nvSpPr>
        <p:spPr>
          <a:xfrm>
            <a:off x="2151349" y="2140957"/>
            <a:ext cx="8750461" cy="2585323"/>
          </a:xfrm>
          <a:prstGeom prst="rect">
            <a:avLst/>
          </a:prstGeom>
          <a:noFill/>
        </p:spPr>
        <p:txBody>
          <a:bodyPr wrap="square" rtlCol="0">
            <a:spAutoFit/>
          </a:bodyPr>
          <a:lstStyle/>
          <a:p>
            <a:r>
              <a:rPr lang="en-US" sz="3240" dirty="0" err="1">
                <a:solidFill>
                  <a:srgbClr val="002060"/>
                </a:solidFill>
                <a:latin typeface="Times New Roman" panose="02020603050405020304" pitchFamily="18" charset="0"/>
                <a:cs typeface="Times New Roman" panose="02020603050405020304" pitchFamily="18" charset="0"/>
              </a:rPr>
              <a:t>Một</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trận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lũ</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lớn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đã</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cuốn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mất</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cây</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cầu</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gỗ</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nên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các</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bạn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nhỏ</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không</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thể</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đến</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trường</a:t>
            </a:r>
            <a:r>
              <a:rPr lang="en-US" sz="3240" dirty="0">
                <a:solidFill>
                  <a:srgbClr val="002060"/>
                </a:solidFill>
                <a:latin typeface="Times New Roman" panose="02020603050405020304" pitchFamily="18" charset="0"/>
                <a:cs typeface="Times New Roman" panose="02020603050405020304" pitchFamily="18" charset="0"/>
              </a:rPr>
              <a:t>.</a:t>
            </a:r>
          </a:p>
          <a:p>
            <a:endParaRPr lang="en-US" sz="3240" dirty="0">
              <a:solidFill>
                <a:srgbClr val="002060"/>
              </a:solidFill>
              <a:latin typeface="Times New Roman" panose="02020603050405020304" pitchFamily="18" charset="0"/>
              <a:cs typeface="Times New Roman" panose="02020603050405020304" pitchFamily="18" charset="0"/>
            </a:endParaRPr>
          </a:p>
          <a:p>
            <a:r>
              <a:rPr lang="en-US" sz="3240" dirty="0" err="1">
                <a:solidFill>
                  <a:srgbClr val="002060"/>
                </a:solidFill>
                <a:latin typeface="Times New Roman" panose="02020603050405020304" pitchFamily="18" charset="0"/>
                <a:cs typeface="Times New Roman" panose="02020603050405020304" pitchFamily="18" charset="0"/>
              </a:rPr>
              <a:t>Các</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em</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hãy</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giúp</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bác</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thợ</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mộc</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tốt</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bụng</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xây</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một</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cây</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cầu</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mới</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bằng</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cách</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trả</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lời</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đúng</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các</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câu</a:t>
            </a:r>
            <a:r>
              <a:rPr lang="en-US" sz="3240" dirty="0">
                <a:solidFill>
                  <a:srgbClr val="002060"/>
                </a:solidFill>
                <a:latin typeface="Times New Roman" panose="02020603050405020304" pitchFamily="18" charset="0"/>
                <a:cs typeface="Times New Roman" panose="02020603050405020304" pitchFamily="18" charset="0"/>
              </a:rPr>
              <a:t> </a:t>
            </a:r>
            <a:r>
              <a:rPr lang="en-US" sz="3240" dirty="0" err="1">
                <a:solidFill>
                  <a:srgbClr val="002060"/>
                </a:solidFill>
                <a:latin typeface="Times New Roman" panose="02020603050405020304" pitchFamily="18" charset="0"/>
                <a:cs typeface="Times New Roman" panose="02020603050405020304" pitchFamily="18" charset="0"/>
              </a:rPr>
              <a:t>hỏi</a:t>
            </a:r>
            <a:r>
              <a:rPr lang="en-US" sz="324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33784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4F1F-ED8E-C417-E166-B36EB82524AB}"/>
              </a:ext>
            </a:extLst>
          </p:cNvPr>
          <p:cNvSpPr>
            <a:spLocks noGrp="1"/>
          </p:cNvSpPr>
          <p:nvPr>
            <p:ph type="title"/>
          </p:nvPr>
        </p:nvSpPr>
        <p:spPr/>
        <p:txBody>
          <a:bodyPr/>
          <a:lstStyle/>
          <a:p>
            <a:pPr algn="ctr"/>
            <a:r>
              <a:rPr lang="en-US" dirty="0">
                <a:solidFill>
                  <a:srgbClr val="002060"/>
                </a:solidFill>
                <a:latin typeface="Times New Roman" panose="02020603050405020304" pitchFamily="18" charset="0"/>
                <a:cs typeface="Times New Roman" panose="02020603050405020304" pitchFamily="18" charset="0"/>
              </a:rPr>
              <a:t>KHỞI ĐỘNG</a:t>
            </a:r>
          </a:p>
        </p:txBody>
      </p:sp>
      <p:sp>
        <p:nvSpPr>
          <p:cNvPr id="5" name="Content Placeholder 4">
            <a:extLst>
              <a:ext uri="{FF2B5EF4-FFF2-40B4-BE49-F238E27FC236}">
                <a16:creationId xmlns:a16="http://schemas.microsoft.com/office/drawing/2014/main" id="{20D826E5-2E79-C1F1-D3EE-52B1B7E5950E}"/>
              </a:ext>
            </a:extLst>
          </p:cNvPr>
          <p:cNvSpPr>
            <a:spLocks noGrp="1"/>
          </p:cNvSpPr>
          <p:nvPr>
            <p:ph idx="1"/>
          </p:nvPr>
        </p:nvSpPr>
        <p:spPr/>
        <p:txBody>
          <a:bodyPr/>
          <a:lstStyle/>
          <a:p>
            <a:pPr marL="0" indent="0">
              <a:buNone/>
            </a:pPr>
            <a:endParaRPr lang="en-US" i="1" dirty="0"/>
          </a:p>
        </p:txBody>
      </p:sp>
    </p:spTree>
    <p:extLst>
      <p:ext uri="{BB962C8B-B14F-4D97-AF65-F5344CB8AC3E}">
        <p14:creationId xmlns:p14="http://schemas.microsoft.com/office/powerpoint/2010/main" val="103711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 y="342900"/>
            <a:ext cx="10972800" cy="61722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321832" y="3928948"/>
            <a:ext cx="7429500" cy="443051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6944196" y="4453157"/>
            <a:ext cx="5347150" cy="3899178"/>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2247" y="368513"/>
            <a:ext cx="1161085" cy="118660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226314" y="407335"/>
            <a:ext cx="1098132" cy="117587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78505" y="399953"/>
            <a:ext cx="1111919" cy="11906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880267" y="366514"/>
            <a:ext cx="1059338" cy="1134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1791" y="3900698"/>
            <a:ext cx="8575628" cy="3465298"/>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6933274" y="5691123"/>
            <a:ext cx="1549788" cy="838106"/>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5649755" y="5724241"/>
            <a:ext cx="1529174" cy="838106"/>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363186" y="5693581"/>
            <a:ext cx="1534890" cy="838106"/>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213903" y="5709555"/>
            <a:ext cx="1530124" cy="838106"/>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0666" y="4757860"/>
            <a:ext cx="1064856" cy="1064856"/>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66222" y="5047190"/>
            <a:ext cx="528194" cy="862220"/>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43762" y="5096226"/>
            <a:ext cx="608392" cy="764146"/>
          </a:xfrm>
          <a:prstGeom prst="rect">
            <a:avLst/>
          </a:prstGeom>
        </p:spPr>
      </p:pic>
      <p:pic>
        <p:nvPicPr>
          <p:cNvPr id="2050" name="Picture 2" descr="Back Button - Ứng dụng trên Google Play">
            <a:hlinkClick r:id="rId16" action="ppaction://hlinksldjump"/>
            <a:extLst>
              <a:ext uri="{FF2B5EF4-FFF2-40B4-BE49-F238E27FC236}">
                <a16:creationId xmlns:a16="http://schemas.microsoft.com/office/drawing/2014/main" id="{0F531C02-C1C5-72A4-2A1B-073308952B6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10210271" y="395575"/>
            <a:ext cx="1301231" cy="130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71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2.08333E-6 1.11111E-6 L -0.09062 0.00162 " pathEditMode="relative" rAng="0" ptsTypes="AA">
                                      <p:cBhvr>
                                        <p:cTn id="53" dur="1000" fill="hold"/>
                                        <p:tgtEl>
                                          <p:spTgt spid="74"/>
                                        </p:tgtEl>
                                        <p:attrNameLst>
                                          <p:attrName>ppt_x</p:attrName>
                                          <p:attrName>ppt_y</p:attrName>
                                        </p:attrNameLst>
                                      </p:cBhvr>
                                      <p:rCtr x="-4531" y="69"/>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6927 0.01528 " pathEditMode="relative" rAng="0" ptsTypes="AA">
                                      <p:cBhvr>
                                        <p:cTn id="63" dur="1000" fill="hold"/>
                                        <p:tgtEl>
                                          <p:spTgt spid="74"/>
                                        </p:tgtEl>
                                        <p:attrNameLst>
                                          <p:attrName>ppt_x</p:attrName>
                                          <p:attrName>ppt_y</p:attrName>
                                        </p:attrNameLst>
                                      </p:cBhvr>
                                      <p:rCtr x="-4062"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6927 0.01528 L -0.26836 0.02315 " pathEditMode="relative" rAng="0" ptsTypes="AA">
                                      <p:cBhvr>
                                        <p:cTn id="73" dur="1000" fill="hold"/>
                                        <p:tgtEl>
                                          <p:spTgt spid="74"/>
                                        </p:tgtEl>
                                        <p:attrNameLst>
                                          <p:attrName>ppt_x</p:attrName>
                                          <p:attrName>ppt_y</p:attrName>
                                        </p:attrNameLst>
                                      </p:cBhvr>
                                      <p:rCtr x="-496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6836 0.02315 L -0.36692 0.02639 " pathEditMode="relative" rAng="0" ptsTypes="AA">
                                      <p:cBhvr>
                                        <p:cTn id="83" dur="1000" fill="hold"/>
                                        <p:tgtEl>
                                          <p:spTgt spid="74"/>
                                        </p:tgtEl>
                                        <p:attrNameLst>
                                          <p:attrName>ppt_x</p:attrName>
                                          <p:attrName>ppt_y</p:attrName>
                                        </p:attrNameLst>
                                      </p:cBhvr>
                                      <p:rCtr x="-4935" y="162"/>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36692 0.02639 L -0.48828 0.02801 " pathEditMode="relative" rAng="0" ptsTypes="AA">
                                      <p:cBhvr>
                                        <p:cTn id="86" dur="1000" fill="hold"/>
                                        <p:tgtEl>
                                          <p:spTgt spid="74"/>
                                        </p:tgtEl>
                                        <p:attrNameLst>
                                          <p:attrName>ppt_x</p:attrName>
                                          <p:attrName>ppt_y</p:attrName>
                                        </p:attrNameLst>
                                      </p:cBhvr>
                                      <p:rCtr x="-6068" y="69"/>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0.54492 0.02616 L -0.65377 -0.08634 " pathEditMode="relative" rAng="0" ptsTypes="AA">
                                      <p:cBhvr>
                                        <p:cTn id="89" dur="1000" fill="hold"/>
                                        <p:tgtEl>
                                          <p:spTgt spid="74"/>
                                        </p:tgtEl>
                                        <p:attrNameLst>
                                          <p:attrName>ppt_x</p:attrName>
                                          <p:attrName>ppt_y</p:attrName>
                                        </p:attrNameLst>
                                      </p:cBhvr>
                                      <p:rCtr x="-5443" y="-5625"/>
                                    </p:animMotion>
                                  </p:childTnLst>
                                </p:cTn>
                              </p:par>
                            </p:childTnLst>
                          </p:cTn>
                        </p:par>
                        <p:par>
                          <p:cTn id="90" fill="hold">
                            <p:stCondLst>
                              <p:cond delay="4000"/>
                            </p:stCondLst>
                            <p:childTnLst>
                              <p:par>
                                <p:cTn id="91" presetID="35" presetClass="path" presetSubtype="0" accel="50000" decel="50000" fill="hold" nodeType="afterEffect">
                                  <p:stCondLst>
                                    <p:cond delay="0"/>
                                  </p:stCondLst>
                                  <p:childTnLst>
                                    <p:animMotion origin="layout" path="M 2.08333E-6 -4.44444E-6 L -0.70521 -0.01713 " pathEditMode="relative" rAng="0" ptsTypes="AA">
                                      <p:cBhvr>
                                        <p:cTn id="92" dur="5000" fill="hold"/>
                                        <p:tgtEl>
                                          <p:spTgt spid="31"/>
                                        </p:tgtEl>
                                        <p:attrNameLst>
                                          <p:attrName>ppt_x</p:attrName>
                                          <p:attrName>ppt_y</p:attrName>
                                        </p:attrNameLst>
                                      </p:cBhvr>
                                      <p:rCtr x="-35260" y="-856"/>
                                    </p:animMotion>
                                  </p:childTnLst>
                                </p:cTn>
                              </p:par>
                              <p:par>
                                <p:cTn id="93" presetID="35" presetClass="path" presetSubtype="0" accel="50000" decel="50000" fill="hold" nodeType="withEffect">
                                  <p:stCondLst>
                                    <p:cond delay="0"/>
                                  </p:stCondLst>
                                  <p:childTnLst>
                                    <p:animMotion origin="layout" path="M -3.33333E-6 -4.44444E-6 L -0.70963 0.01899 " pathEditMode="relative" rAng="0" ptsTypes="AA">
                                      <p:cBhvr>
                                        <p:cTn id="94" dur="5000" fill="hold"/>
                                        <p:tgtEl>
                                          <p:spTgt spid="32"/>
                                        </p:tgtEl>
                                        <p:attrNameLst>
                                          <p:attrName>ppt_x</p:attrName>
                                          <p:attrName>ppt_y</p:attrName>
                                        </p:attrNameLst>
                                      </p:cBhvr>
                                      <p:rCtr x="-35482" y="949"/>
                                    </p:animMotion>
                                  </p:childTnLst>
                                </p:cTn>
                              </p:par>
                            </p:childTnLst>
                          </p:cTn>
                        </p:par>
                      </p:childTnLst>
                    </p:cTn>
                  </p:par>
                </p:childTnLst>
              </p:cTn>
              <p:nextCondLst>
                <p:cond evt="onClick" delay="0">
                  <p:tgtEl>
                    <p:spTgt spid="7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5F62-D656-311A-BA2E-EE3E277C7EB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B795C33-56B6-C6F7-B960-18C1387448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 y="342900"/>
            <a:ext cx="10972800" cy="6172200"/>
          </a:xfrm>
          <a:prstGeom prst="rect">
            <a:avLst/>
          </a:prstGeom>
        </p:spPr>
      </p:pic>
      <p:pic>
        <p:nvPicPr>
          <p:cNvPr id="8" name="Picture 7">
            <a:extLst>
              <a:ext uri="{FF2B5EF4-FFF2-40B4-BE49-F238E27FC236}">
                <a16:creationId xmlns:a16="http://schemas.microsoft.com/office/drawing/2014/main" id="{FD4ACA35-F86C-8104-3194-1E28A3C509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214049" y="4926704"/>
            <a:ext cx="6196693" cy="3695341"/>
          </a:xfrm>
          <a:prstGeom prst="rect">
            <a:avLst/>
          </a:prstGeom>
        </p:spPr>
      </p:pic>
      <p:pic>
        <p:nvPicPr>
          <p:cNvPr id="9" name="Picture 8">
            <a:extLst>
              <a:ext uri="{FF2B5EF4-FFF2-40B4-BE49-F238E27FC236}">
                <a16:creationId xmlns:a16="http://schemas.microsoft.com/office/drawing/2014/main" id="{7F32C66B-A6C1-9935-2ABE-D7E41CB6CC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576847" y="4324342"/>
            <a:ext cx="5067618" cy="3695341"/>
          </a:xfrm>
          <a:prstGeom prst="rect">
            <a:avLst/>
          </a:prstGeom>
        </p:spPr>
      </p:pic>
      <p:grpSp>
        <p:nvGrpSpPr>
          <p:cNvPr id="42" name="Group 41">
            <a:extLst>
              <a:ext uri="{FF2B5EF4-FFF2-40B4-BE49-F238E27FC236}">
                <a16:creationId xmlns:a16="http://schemas.microsoft.com/office/drawing/2014/main" id="{8E841C5A-08C8-214E-374F-EF335C68C635}"/>
              </a:ext>
            </a:extLst>
          </p:cNvPr>
          <p:cNvGrpSpPr/>
          <p:nvPr/>
        </p:nvGrpSpPr>
        <p:grpSpPr>
          <a:xfrm>
            <a:off x="7712937" y="5677597"/>
            <a:ext cx="1169447" cy="930862"/>
            <a:chOff x="7874128" y="5679058"/>
            <a:chExt cx="1557892" cy="1276763"/>
          </a:xfrm>
        </p:grpSpPr>
        <p:pic>
          <p:nvPicPr>
            <p:cNvPr id="43" name="Picture 42">
              <a:extLst>
                <a:ext uri="{FF2B5EF4-FFF2-40B4-BE49-F238E27FC236}">
                  <a16:creationId xmlns:a16="http://schemas.microsoft.com/office/drawing/2014/main" id="{F965A0A8-739A-EF5D-15D1-89BDBCFA58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a:extLst>
                <a:ext uri="{FF2B5EF4-FFF2-40B4-BE49-F238E27FC236}">
                  <a16:creationId xmlns:a16="http://schemas.microsoft.com/office/drawing/2014/main" id="{AC6129A7-ECD0-53DC-FA9C-0D2A2BE330A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a:extLst>
              <a:ext uri="{FF2B5EF4-FFF2-40B4-BE49-F238E27FC236}">
                <a16:creationId xmlns:a16="http://schemas.microsoft.com/office/drawing/2014/main" id="{AA91C48D-BDCE-24D3-C04D-59ED6C1504AF}"/>
              </a:ext>
            </a:extLst>
          </p:cNvPr>
          <p:cNvGrpSpPr/>
          <p:nvPr/>
        </p:nvGrpSpPr>
        <p:grpSpPr>
          <a:xfrm>
            <a:off x="6673738" y="5706582"/>
            <a:ext cx="1153892" cy="930862"/>
            <a:chOff x="6482861" y="5717172"/>
            <a:chExt cx="1537172" cy="1276763"/>
          </a:xfrm>
        </p:grpSpPr>
        <p:pic>
          <p:nvPicPr>
            <p:cNvPr id="54" name="Picture 53">
              <a:extLst>
                <a:ext uri="{FF2B5EF4-FFF2-40B4-BE49-F238E27FC236}">
                  <a16:creationId xmlns:a16="http://schemas.microsoft.com/office/drawing/2014/main" id="{3D3B7526-384B-37ED-440F-C5B48D9082A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a:extLst>
                <a:ext uri="{FF2B5EF4-FFF2-40B4-BE49-F238E27FC236}">
                  <a16:creationId xmlns:a16="http://schemas.microsoft.com/office/drawing/2014/main" id="{F047FCF1-F532-01AF-E27F-4D5D292502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a:extLst>
              <a:ext uri="{FF2B5EF4-FFF2-40B4-BE49-F238E27FC236}">
                <a16:creationId xmlns:a16="http://schemas.microsoft.com/office/drawing/2014/main" id="{F49100B1-9C78-DA69-9816-CA7161A61D23}"/>
              </a:ext>
            </a:extLst>
          </p:cNvPr>
          <p:cNvGrpSpPr/>
          <p:nvPr/>
        </p:nvGrpSpPr>
        <p:grpSpPr>
          <a:xfrm>
            <a:off x="5641200" y="5677843"/>
            <a:ext cx="1158205" cy="930862"/>
            <a:chOff x="5109357" y="5685240"/>
            <a:chExt cx="1542917" cy="1276763"/>
          </a:xfrm>
        </p:grpSpPr>
        <p:pic>
          <p:nvPicPr>
            <p:cNvPr id="66" name="Picture 65">
              <a:extLst>
                <a:ext uri="{FF2B5EF4-FFF2-40B4-BE49-F238E27FC236}">
                  <a16:creationId xmlns:a16="http://schemas.microsoft.com/office/drawing/2014/main" id="{0AF95752-B41E-EF44-0DFE-3A377C24A66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a:extLst>
                <a:ext uri="{FF2B5EF4-FFF2-40B4-BE49-F238E27FC236}">
                  <a16:creationId xmlns:a16="http://schemas.microsoft.com/office/drawing/2014/main" id="{561BBB8D-94CC-F761-8132-9628364A6A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a:extLst>
              <a:ext uri="{FF2B5EF4-FFF2-40B4-BE49-F238E27FC236}">
                <a16:creationId xmlns:a16="http://schemas.microsoft.com/office/drawing/2014/main" id="{32626CB4-CC44-C1CB-5BED-C37EA3DA4769}"/>
              </a:ext>
            </a:extLst>
          </p:cNvPr>
          <p:cNvGrpSpPr/>
          <p:nvPr/>
        </p:nvGrpSpPr>
        <p:grpSpPr>
          <a:xfrm>
            <a:off x="4595416" y="5697302"/>
            <a:ext cx="1154609" cy="930862"/>
            <a:chOff x="3709629" y="5706861"/>
            <a:chExt cx="1538126" cy="1276763"/>
          </a:xfrm>
        </p:grpSpPr>
        <p:pic>
          <p:nvPicPr>
            <p:cNvPr id="69" name="Picture 68">
              <a:extLst>
                <a:ext uri="{FF2B5EF4-FFF2-40B4-BE49-F238E27FC236}">
                  <a16:creationId xmlns:a16="http://schemas.microsoft.com/office/drawing/2014/main" id="{6771AF63-0914-A2FF-7F4C-8716D3E0920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a:extLst>
                <a:ext uri="{FF2B5EF4-FFF2-40B4-BE49-F238E27FC236}">
                  <a16:creationId xmlns:a16="http://schemas.microsoft.com/office/drawing/2014/main" id="{40097AED-8CAB-780E-17E2-E842999EE7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a:extLst>
              <a:ext uri="{FF2B5EF4-FFF2-40B4-BE49-F238E27FC236}">
                <a16:creationId xmlns:a16="http://schemas.microsoft.com/office/drawing/2014/main" id="{A1E219C4-CBCA-EA4F-69E6-97F6F809019E}"/>
              </a:ext>
            </a:extLst>
          </p:cNvPr>
          <p:cNvGrpSpPr/>
          <p:nvPr/>
        </p:nvGrpSpPr>
        <p:grpSpPr>
          <a:xfrm>
            <a:off x="3416918" y="5697301"/>
            <a:ext cx="1261680" cy="930862"/>
            <a:chOff x="2151235" y="5706860"/>
            <a:chExt cx="1680762" cy="1276763"/>
          </a:xfrm>
        </p:grpSpPr>
        <p:pic>
          <p:nvPicPr>
            <p:cNvPr id="72" name="Picture 71">
              <a:extLst>
                <a:ext uri="{FF2B5EF4-FFF2-40B4-BE49-F238E27FC236}">
                  <a16:creationId xmlns:a16="http://schemas.microsoft.com/office/drawing/2014/main" id="{7324D058-806D-7F7E-7095-7106165C2F9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a:extLst>
                <a:ext uri="{FF2B5EF4-FFF2-40B4-BE49-F238E27FC236}">
                  <a16:creationId xmlns:a16="http://schemas.microsoft.com/office/drawing/2014/main" id="{7546A468-7518-75B5-117B-0ED480BDBAA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a:extLst>
              <a:ext uri="{FF2B5EF4-FFF2-40B4-BE49-F238E27FC236}">
                <a16:creationId xmlns:a16="http://schemas.microsoft.com/office/drawing/2014/main" id="{7EBA7FE4-A217-A0A3-9DAE-F872855301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3788" y="4915041"/>
            <a:ext cx="1009189" cy="1009189"/>
          </a:xfrm>
          <a:prstGeom prst="rect">
            <a:avLst/>
          </a:prstGeom>
        </p:spPr>
      </p:pic>
      <p:pic>
        <p:nvPicPr>
          <p:cNvPr id="2" name="Picture 1">
            <a:extLst>
              <a:ext uri="{FF2B5EF4-FFF2-40B4-BE49-F238E27FC236}">
                <a16:creationId xmlns:a16="http://schemas.microsoft.com/office/drawing/2014/main" id="{F72A68F4-D295-C2AA-1715-73A13FF541DE}"/>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952029" y="300732"/>
            <a:ext cx="6287946" cy="4049402"/>
          </a:xfrm>
          <a:prstGeom prst="rect">
            <a:avLst/>
          </a:prstGeom>
        </p:spPr>
      </p:pic>
      <p:sp>
        <p:nvSpPr>
          <p:cNvPr id="3" name="TextBox 2">
            <a:extLst>
              <a:ext uri="{FF2B5EF4-FFF2-40B4-BE49-F238E27FC236}">
                <a16:creationId xmlns:a16="http://schemas.microsoft.com/office/drawing/2014/main" id="{3660F790-5DEB-476D-6E8A-0A1D3F58DCA8}"/>
              </a:ext>
            </a:extLst>
          </p:cNvPr>
          <p:cNvSpPr txBox="1"/>
          <p:nvPr/>
        </p:nvSpPr>
        <p:spPr>
          <a:xfrm>
            <a:off x="3751219" y="1079018"/>
            <a:ext cx="4598246" cy="590931"/>
          </a:xfrm>
          <a:prstGeom prst="rect">
            <a:avLst/>
          </a:prstGeom>
          <a:noFill/>
        </p:spPr>
        <p:txBody>
          <a:bodyPr wrap="none" rtlCol="0">
            <a:spAutoFit/>
          </a:bodyPr>
          <a:lstStyle/>
          <a:p>
            <a:r>
              <a:rPr lang="en-US" sz="3240" b="1" dirty="0">
                <a:solidFill>
                  <a:srgbClr val="FFFF00"/>
                </a:solidFill>
                <a:latin typeface="Arial" panose="020B0604020202020204" pitchFamily="34" charset="0"/>
                <a:cs typeface="Arial" panose="020B0604020202020204" pitchFamily="34" charset="0"/>
              </a:rPr>
              <a:t>CHẮP CÁNH ƯỚC MƠ</a:t>
            </a:r>
          </a:p>
        </p:txBody>
      </p:sp>
      <p:pic>
        <p:nvPicPr>
          <p:cNvPr id="5" name="Picture 4">
            <a:extLst>
              <a:ext uri="{FF2B5EF4-FFF2-40B4-BE49-F238E27FC236}">
                <a16:creationId xmlns:a16="http://schemas.microsoft.com/office/drawing/2014/main" id="{A0F48607-4CAD-BFAD-33F1-BFB4EAEE1D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67759" y="5014690"/>
            <a:ext cx="528194" cy="862220"/>
          </a:xfrm>
          <a:prstGeom prst="rect">
            <a:avLst/>
          </a:prstGeom>
        </p:spPr>
      </p:pic>
      <p:pic>
        <p:nvPicPr>
          <p:cNvPr id="6" name="Picture 5">
            <a:extLst>
              <a:ext uri="{FF2B5EF4-FFF2-40B4-BE49-F238E27FC236}">
                <a16:creationId xmlns:a16="http://schemas.microsoft.com/office/drawing/2014/main" id="{233FF2CD-EEE7-E825-71B2-4D8533F805A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2815894" y="5113684"/>
            <a:ext cx="612820" cy="860057"/>
          </a:xfrm>
          <a:prstGeom prst="rect">
            <a:avLst/>
          </a:prstGeom>
        </p:spPr>
      </p:pic>
      <p:pic>
        <p:nvPicPr>
          <p:cNvPr id="10" name="TiengKhenTayBac">
            <a:hlinkClick r:id="" action="ppaction://media"/>
            <a:extLst>
              <a:ext uri="{FF2B5EF4-FFF2-40B4-BE49-F238E27FC236}">
                <a16:creationId xmlns:a16="http://schemas.microsoft.com/office/drawing/2014/main" id="{E2D92A1D-B55B-D0D5-F419-25DD504A11A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03093" y="2987704"/>
            <a:ext cx="548640" cy="548640"/>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15DE07F-FF94-5738-6E50-8879B76C213F}"/>
                  </a:ext>
                </a:extLst>
              </p:cNvPr>
              <p:cNvGraphicFramePr>
                <a:graphicFrameLocks noChangeAspect="1"/>
              </p:cNvGraphicFramePr>
              <p:nvPr/>
            </p:nvGraphicFramePr>
            <p:xfrm>
              <a:off x="-999250" y="6633188"/>
              <a:ext cx="2743200" cy="1714500"/>
            </p:xfrm>
            <a:graphic>
              <a:graphicData uri="http://schemas.microsoft.com/office/powerpoint/2016/slidezoom">
                <pslz:sldZm>
                  <pslz:sldZmObj sldId="436" cId="1946959871">
                    <pslz:zmPr id="{6C5E8AAE-0149-4716-BB38-79761FA9F45A}" returnToParent="0" transitionDur="1000">
                      <p166:blipFill xmlns:p166="http://schemas.microsoft.com/office/powerpoint/2016/6/main">
                        <a:blip r:embed="rId21"/>
                        <a:stretch>
                          <a:fillRect/>
                        </a:stretch>
                      </p166:blipFill>
                      <p166:spPr xmlns:p166="http://schemas.microsoft.com/office/powerpoint/2016/6/main">
                        <a:xfrm>
                          <a:off x="0" y="0"/>
                          <a:ext cx="2743200" cy="1714500"/>
                        </a:xfrm>
                        <a:prstGeom prst="rect">
                          <a:avLst/>
                        </a:prstGeom>
                        <a:ln w="3175">
                          <a:solidFill>
                            <a:prstClr val="ltGray"/>
                          </a:solidFill>
                        </a:ln>
                      </p166:spPr>
                    </pslz:zmPr>
                  </pslz:sldZmObj>
                </pslz:sldZm>
              </a:graphicData>
            </a:graphic>
          </p:graphicFrame>
        </mc:Choice>
        <mc:Fallback xmlns="">
          <p:pic>
            <p:nvPicPr>
              <p:cNvPr id="11" name="Slide Zoom 10">
                <a:hlinkClick r:id="rId24" action="ppaction://hlinksldjump"/>
                <a:extLst>
                  <a:ext uri="{FF2B5EF4-FFF2-40B4-BE49-F238E27FC236}">
                    <a16:creationId xmlns:a16="http://schemas.microsoft.com/office/drawing/2014/main" id="{0B864949-12B2-CB3B-24D7-A17E82BB7E06}"/>
                  </a:ext>
                </a:extLst>
              </p:cNvPr>
              <p:cNvPicPr>
                <a:picLocks noGrp="1" noRot="1" noChangeAspect="1" noMove="1" noResize="1" noEditPoints="1" noAdjustHandles="1" noChangeArrowheads="1" noChangeShapeType="1"/>
              </p:cNvPicPr>
              <p:nvPr/>
            </p:nvPicPr>
            <p:blipFill>
              <a:blip r:embed="rId25"/>
              <a:stretch>
                <a:fillRect/>
              </a:stretch>
            </p:blipFill>
            <p:spPr>
              <a:xfrm>
                <a:off x="-999250" y="6633188"/>
                <a:ext cx="2743200" cy="1714500"/>
              </a:xfrm>
              <a:prstGeom prst="rect">
                <a:avLst/>
              </a:prstGeom>
              <a:ln w="3175">
                <a:solidFill>
                  <a:prstClr val="ltGray"/>
                </a:solidFill>
              </a:ln>
            </p:spPr>
          </p:pic>
        </mc:Fallback>
      </mc:AlternateContent>
      <p:sp>
        <p:nvSpPr>
          <p:cNvPr id="37" name="Oval Callout 36"/>
          <p:cNvSpPr/>
          <p:nvPr/>
        </p:nvSpPr>
        <p:spPr>
          <a:xfrm>
            <a:off x="2575250" y="2234855"/>
            <a:ext cx="3520750" cy="2268389"/>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9900"/>
                </a:solidFill>
                <a:latin typeface="Times New Roman" panose="02020603050405020304" pitchFamily="18" charset="0"/>
                <a:cs typeface="Times New Roman" panose="02020603050405020304" pitchFamily="18" charset="0"/>
              </a:rPr>
              <a:t>Chúng</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cháu</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cảm</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ơn</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bác</a:t>
            </a:r>
            <a:r>
              <a:rPr lang="en-US" sz="2800" i="1" dirty="0">
                <a:solidFill>
                  <a:srgbClr val="009900"/>
                </a:solidFill>
                <a:latin typeface="Times New Roman" panose="02020603050405020304" pitchFamily="18" charset="0"/>
                <a:cs typeface="Times New Roman" panose="02020603050405020304" pitchFamily="18" charset="0"/>
              </a:rPr>
              <a:t> ạ, </a:t>
            </a:r>
            <a:r>
              <a:rPr lang="en-US" sz="2800" i="1" dirty="0" err="1">
                <a:solidFill>
                  <a:srgbClr val="009900"/>
                </a:solidFill>
                <a:latin typeface="Times New Roman" panose="02020603050405020304" pitchFamily="18" charset="0"/>
                <a:cs typeface="Times New Roman" panose="02020603050405020304" pitchFamily="18" charset="0"/>
              </a:rPr>
              <a:t>chúng</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tớ</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cảm</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ơn</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các</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bạn</a:t>
            </a:r>
            <a:r>
              <a:rPr lang="en-US" sz="2800" i="1" dirty="0">
                <a:solidFill>
                  <a:srgbClr val="009900"/>
                </a:solidFill>
                <a:latin typeface="Times New Roman" panose="02020603050405020304" pitchFamily="18" charset="0"/>
                <a:cs typeface="Times New Roman" panose="02020603050405020304" pitchFamily="18" charset="0"/>
              </a:rPr>
              <a:t> 7C </a:t>
            </a:r>
            <a:r>
              <a:rPr lang="en-US" sz="2800" i="1" dirty="0" err="1">
                <a:solidFill>
                  <a:srgbClr val="009900"/>
                </a:solidFill>
                <a:latin typeface="Times New Roman" panose="02020603050405020304" pitchFamily="18" charset="0"/>
                <a:cs typeface="Times New Roman" panose="02020603050405020304" pitchFamily="18" charset="0"/>
              </a:rPr>
              <a:t>nhiều</a:t>
            </a:r>
            <a:r>
              <a:rPr lang="en-US" sz="2800" i="1" dirty="0">
                <a:solidFill>
                  <a:srgbClr val="009900"/>
                </a:solidFill>
                <a:latin typeface="Times New Roman" panose="02020603050405020304" pitchFamily="18" charset="0"/>
                <a:cs typeface="Times New Roman" panose="02020603050405020304" pitchFamily="18" charset="0"/>
              </a:rPr>
              <a:t> </a:t>
            </a:r>
            <a:r>
              <a:rPr lang="en-US" sz="2800" i="1" dirty="0" err="1">
                <a:solidFill>
                  <a:srgbClr val="009900"/>
                </a:solidFill>
                <a:latin typeface="Times New Roman" panose="02020603050405020304" pitchFamily="18" charset="0"/>
                <a:cs typeface="Times New Roman" panose="02020603050405020304" pitchFamily="18" charset="0"/>
              </a:rPr>
              <a:t>nhé</a:t>
            </a:r>
            <a:r>
              <a:rPr lang="en-US" sz="2800"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46491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4242" numSld="3">
                <p:cTn id="20" repeatCount="indefinite" fill="hold" display="0">
                  <p:stCondLst>
                    <p:cond delay="indefinite"/>
                  </p:stCondLst>
                  <p:endCondLst>
                    <p:cond evt="onStopAudio" delay="0">
                      <p:tgtEl>
                        <p:sldTgt/>
                      </p:tgtEl>
                    </p:cond>
                  </p:endCondLst>
                </p:cTn>
                <p:tgtEl>
                  <p:spTgt spid="10"/>
                </p:tgtEl>
              </p:cMediaNode>
            </p:audio>
          </p:childTnLst>
        </p:cTn>
      </p:par>
    </p:tnLst>
    <p:bldLst>
      <p:bldP spid="3"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4DE55E-A4E4-442F-95FB-EC269067ED32}"/>
              </a:ext>
            </a:extLst>
          </p:cNvPr>
          <p:cNvSpPr/>
          <p:nvPr/>
        </p:nvSpPr>
        <p:spPr>
          <a:xfrm>
            <a:off x="2537848" y="989629"/>
            <a:ext cx="7999472" cy="18020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Rounded Rectangle 32"/>
              <p:cNvSpPr/>
              <p:nvPr/>
            </p:nvSpPr>
            <p:spPr>
              <a:xfrm>
                <a:off x="1058231" y="4645886"/>
                <a:ext cx="3828034" cy="86203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sty m:val="p"/>
                        </m:rPr>
                        <a:rPr lang="en-US" sz="2880" smtClean="0">
                          <a:solidFill>
                            <a:schemeClr val="tx1"/>
                          </a:solidFill>
                          <a:latin typeface="Cambria Math" panose="02040503050406030204" pitchFamily="18" charset="0"/>
                          <a:cs typeface="Times New Roman" panose="02020603050405020304" pitchFamily="18" charset="0"/>
                        </a:rPr>
                        <m:t>B</m:t>
                      </m:r>
                      <m:r>
                        <a:rPr lang="en-US" sz="2880" smtClean="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Golgi</m:t>
                      </m:r>
                    </m:oMath>
                  </m:oMathPara>
                </a14:m>
                <a:endParaRPr lang="en-US" sz="288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1058231" y="4645886"/>
                <a:ext cx="3828034" cy="862038"/>
              </a:xfrm>
              <a:prstGeom prst="roundRect">
                <a:avLst/>
              </a:prstGeom>
              <a:blipFill>
                <a:blip r:embed="rId7"/>
                <a:stretch>
                  <a:fillRect/>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p:cNvSpPr/>
              <p:nvPr/>
            </p:nvSpPr>
            <p:spPr>
              <a:xfrm>
                <a:off x="5783614" y="4628868"/>
                <a:ext cx="4114409" cy="87905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sty m:val="p"/>
                        </m:rPr>
                        <a:rPr lang="en-US" sz="2880" smtClean="0">
                          <a:solidFill>
                            <a:schemeClr val="tx1"/>
                          </a:solidFill>
                          <a:latin typeface="Cambria Math" panose="02040503050406030204" pitchFamily="18" charset="0"/>
                          <a:cs typeface="Times New Roman" panose="02020603050405020304" pitchFamily="18" charset="0"/>
                        </a:rPr>
                        <m:t>D</m:t>
                      </m:r>
                      <m:r>
                        <a:rPr lang="en-US" sz="2880" smtClean="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L</m:t>
                      </m:r>
                      <m:r>
                        <a:rPr lang="en-US" sz="2880" b="0" i="0" smtClean="0">
                          <a:solidFill>
                            <a:schemeClr val="tx1"/>
                          </a:solidFill>
                          <a:latin typeface="Cambria Math" panose="02040503050406030204" pitchFamily="18" charset="0"/>
                          <a:cs typeface="Times New Roman" panose="02020603050405020304" pitchFamily="18" charset="0"/>
                        </a:rPr>
                        <m:t>ướ</m:t>
                      </m:r>
                      <m:r>
                        <m:rPr>
                          <m:sty m:val="p"/>
                        </m:rPr>
                        <a:rPr lang="en-US" sz="2880" b="0" i="0" smtClean="0">
                          <a:solidFill>
                            <a:schemeClr val="tx1"/>
                          </a:solidFill>
                          <a:latin typeface="Cambria Math" panose="02040503050406030204" pitchFamily="18" charset="0"/>
                          <a:cs typeface="Times New Roman" panose="02020603050405020304" pitchFamily="18" charset="0"/>
                        </a:rPr>
                        <m:t>i</m:t>
                      </m:r>
                      <m:r>
                        <a:rPr lang="en-US" sz="2880" b="0" i="0" smtClean="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n</m:t>
                      </m:r>
                      <m:r>
                        <a:rPr lang="en-US" sz="2880" b="0" i="0" smtClean="0">
                          <a:solidFill>
                            <a:schemeClr val="tx1"/>
                          </a:solidFill>
                          <a:latin typeface="Cambria Math" panose="02040503050406030204" pitchFamily="18" charset="0"/>
                          <a:cs typeface="Times New Roman" panose="02020603050405020304" pitchFamily="18" charset="0"/>
                        </a:rPr>
                        <m:t>ộ</m:t>
                      </m:r>
                      <m:r>
                        <m:rPr>
                          <m:sty m:val="p"/>
                        </m:rPr>
                        <a:rPr lang="en-US" sz="2880" b="0" i="0" smtClean="0">
                          <a:solidFill>
                            <a:schemeClr val="tx1"/>
                          </a:solidFill>
                          <a:latin typeface="Cambria Math" panose="02040503050406030204" pitchFamily="18" charset="0"/>
                          <a:cs typeface="Times New Roman" panose="02020603050405020304" pitchFamily="18" charset="0"/>
                        </a:rPr>
                        <m:t>i</m:t>
                      </m:r>
                      <m:r>
                        <a:rPr lang="en-US" sz="2880" b="0" i="0" smtClean="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ch</m:t>
                      </m:r>
                      <m:r>
                        <a:rPr lang="en-US" sz="2880" b="0" i="0" smtClean="0">
                          <a:solidFill>
                            <a:schemeClr val="tx1"/>
                          </a:solidFill>
                          <a:latin typeface="Cambria Math" panose="02040503050406030204" pitchFamily="18" charset="0"/>
                          <a:cs typeface="Times New Roman" panose="02020603050405020304" pitchFamily="18" charset="0"/>
                        </a:rPr>
                        <m:t>ấ</m:t>
                      </m:r>
                      <m:r>
                        <m:rPr>
                          <m:sty m:val="p"/>
                        </m:rPr>
                        <a:rPr lang="en-US" sz="2880" b="0" i="0" smtClean="0">
                          <a:solidFill>
                            <a:schemeClr val="tx1"/>
                          </a:solidFill>
                          <a:latin typeface="Cambria Math" panose="02040503050406030204" pitchFamily="18" charset="0"/>
                          <a:cs typeface="Times New Roman" panose="02020603050405020304" pitchFamily="18" charset="0"/>
                        </a:rPr>
                        <m:t>t</m:t>
                      </m:r>
                    </m:oMath>
                  </m:oMathPara>
                </a14:m>
                <a:endParaRPr lang="en-US" sz="288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5783614" y="4628868"/>
                <a:ext cx="4114409" cy="879056"/>
              </a:xfrm>
              <a:prstGeom prst="roundRect">
                <a:avLst/>
              </a:prstGeom>
              <a:blipFill>
                <a:blip r:embed="rId8"/>
                <a:stretch>
                  <a:fillRect/>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p:cNvSpPr/>
              <p:nvPr/>
            </p:nvSpPr>
            <p:spPr>
              <a:xfrm>
                <a:off x="5783616" y="3359283"/>
                <a:ext cx="5350153" cy="88181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sty m:val="p"/>
                        </m:rPr>
                        <a:rPr lang="vi-VN" sz="2880">
                          <a:solidFill>
                            <a:schemeClr val="tx1"/>
                          </a:solidFill>
                          <a:latin typeface="Cambria Math" panose="02040503050406030204" pitchFamily="18" charset="0"/>
                          <a:cs typeface="Times New Roman" panose="02020603050405020304" pitchFamily="18" charset="0"/>
                        </a:rPr>
                        <m:t>C</m:t>
                      </m:r>
                      <m:r>
                        <a:rPr lang="en-US" sz="2880">
                          <a:solidFill>
                            <a:schemeClr val="tx1"/>
                          </a:solidFill>
                          <a:latin typeface="Cambria Math" panose="02040503050406030204" pitchFamily="18" charset="0"/>
                          <a:cs typeface="Times New Roman" panose="02020603050405020304" pitchFamily="18" charset="0"/>
                        </a:rPr>
                        <m:t>. </m:t>
                      </m:r>
                    </m:oMath>
                  </m:oMathPara>
                </a14:m>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5783616" y="3359283"/>
                <a:ext cx="5350153" cy="881815"/>
              </a:xfrm>
              <a:prstGeom prst="roundRect">
                <a:avLst/>
              </a:prstGeom>
              <a:blipFill>
                <a:blip r:embed="rId9"/>
                <a:stretch>
                  <a:fillRect/>
                </a:stretch>
              </a:blipFill>
              <a:ln>
                <a:solidFill>
                  <a:srgbClr val="FFFFFF"/>
                </a:solidFill>
              </a:ln>
            </p:spPr>
            <p:txBody>
              <a:bodyPr/>
              <a:lstStyle/>
              <a:p>
                <a:r>
                  <a:rPr lang="en-US">
                    <a:noFill/>
                  </a:rPr>
                  <a:t> </a:t>
                </a:r>
              </a:p>
            </p:txBody>
          </p:sp>
        </mc:Fallback>
      </mc:AlternateContent>
      <p:sp>
        <p:nvSpPr>
          <p:cNvPr id="41" name="TextBox 40"/>
          <p:cNvSpPr txBox="1"/>
          <p:nvPr/>
        </p:nvSpPr>
        <p:spPr>
          <a:xfrm>
            <a:off x="2456642" y="1628055"/>
            <a:ext cx="8775725" cy="1077218"/>
          </a:xfrm>
          <a:prstGeom prst="rect">
            <a:avLst/>
          </a:prstGeom>
          <a:noFill/>
        </p:spPr>
        <p:txBody>
          <a:bodyPr wrap="square" rtlCol="0">
            <a:spAutoFit/>
          </a:bodyPr>
          <a:lstStyle/>
          <a:p>
            <a:r>
              <a:rPr lang="en-US" sz="3200" b="1">
                <a:latin typeface="Times New Roman" panose="02020603050405020304" pitchFamily="18" charset="0"/>
                <a:ea typeface="Calibri" panose="020F0502020204030204" pitchFamily="34" charset="0"/>
                <a:cs typeface="Times New Roman" panose="02020603050405020304" pitchFamily="18" charset="0"/>
              </a:rPr>
              <a:t>Câu 1</a:t>
            </a:r>
            <a:r>
              <a:rPr lang="vi-VN" sz="3200" b="1">
                <a:latin typeface="Times New Roman" panose="02020603050405020304" pitchFamily="18" charset="0"/>
                <a:ea typeface="Calibri" panose="020F0502020204030204" pitchFamily="34" charset="0"/>
                <a:cs typeface="Times New Roman" panose="02020603050405020304" pitchFamily="18" charset="0"/>
              </a:rPr>
              <a:t>.</a:t>
            </a:r>
            <a:r>
              <a:rPr lang="vi-VN" sz="3200">
                <a:latin typeface="Times New Roman" panose="02020603050405020304" pitchFamily="18" charset="0"/>
                <a:ea typeface="Calibri" panose="020F0502020204030204" pitchFamily="34" charset="0"/>
                <a:cs typeface="Times New Roman" panose="02020603050405020304" pitchFamily="18" charset="0"/>
              </a:rPr>
              <a:t> Trong tế bào nhân thực quá trình hô hấp tế bào diễn ra chủ yếu ở các bào quan nào sau đây?</a:t>
            </a:r>
            <a:endParaRPr lang="en-US" sz="3200" dirty="0">
              <a:latin typeface="Times New Roman" panose="02020603050405020304" pitchFamily="18" charset="0"/>
              <a:cs typeface="Times New Roman" panose="02020603050405020304" pitchFamily="18" charset="0"/>
            </a:endParaRPr>
          </a:p>
        </p:txBody>
      </p:sp>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2245" y="4645886"/>
            <a:ext cx="731520" cy="731520"/>
          </a:xfrm>
          <a:prstGeom prst="rect">
            <a:avLst/>
          </a:prstGeom>
        </p:spPr>
      </p:pic>
      <mc:AlternateContent xmlns:mc="http://schemas.openxmlformats.org/markup-compatibility/2006" xmlns:a14="http://schemas.microsoft.com/office/drawing/2010/main">
        <mc:Choice Requires="a14">
          <p:sp>
            <p:nvSpPr>
              <p:cNvPr id="28" name="Rounded Rectangle 27"/>
              <p:cNvSpPr/>
              <p:nvPr/>
            </p:nvSpPr>
            <p:spPr>
              <a:xfrm>
                <a:off x="1058232" y="3389789"/>
                <a:ext cx="3828034" cy="85130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sty m:val="p"/>
                        </m:rPr>
                        <a:rPr lang="vi-VN" sz="2880" smtClean="0">
                          <a:solidFill>
                            <a:schemeClr val="tx1"/>
                          </a:solidFill>
                          <a:latin typeface="Cambria Math" panose="02040503050406030204" pitchFamily="18" charset="0"/>
                          <a:cs typeface="Times New Roman" panose="02020603050405020304" pitchFamily="18" charset="0"/>
                        </a:rPr>
                        <m:t>A</m:t>
                      </m:r>
                      <m:r>
                        <a:rPr lang="en-US" sz="288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L</m:t>
                      </m:r>
                      <m:r>
                        <a:rPr lang="en-US" sz="2880" b="0" i="0" smtClean="0">
                          <a:solidFill>
                            <a:schemeClr val="tx1"/>
                          </a:solidFill>
                          <a:latin typeface="Cambria Math" panose="02040503050406030204" pitchFamily="18" charset="0"/>
                          <a:cs typeface="Times New Roman" panose="02020603050405020304" pitchFamily="18" charset="0"/>
                        </a:rPr>
                        <m:t>ụ</m:t>
                      </m:r>
                      <m:r>
                        <m:rPr>
                          <m:sty m:val="p"/>
                        </m:rPr>
                        <a:rPr lang="en-US" sz="2880" b="0" i="0" smtClean="0">
                          <a:solidFill>
                            <a:schemeClr val="tx1"/>
                          </a:solidFill>
                          <a:latin typeface="Cambria Math" panose="02040503050406030204" pitchFamily="18" charset="0"/>
                          <a:cs typeface="Times New Roman" panose="02020603050405020304" pitchFamily="18" charset="0"/>
                        </a:rPr>
                        <m:t>c</m:t>
                      </m:r>
                      <m:r>
                        <a:rPr lang="en-US" sz="2880" b="0" i="0" smtClean="0">
                          <a:solidFill>
                            <a:schemeClr val="tx1"/>
                          </a:solidFill>
                          <a:latin typeface="Cambria Math" panose="02040503050406030204" pitchFamily="18" charset="0"/>
                          <a:cs typeface="Times New Roman" panose="02020603050405020304" pitchFamily="18" charset="0"/>
                        </a:rPr>
                        <m:t> </m:t>
                      </m:r>
                      <m:r>
                        <m:rPr>
                          <m:sty m:val="p"/>
                        </m:rPr>
                        <a:rPr lang="en-US" sz="2880" b="0" i="0" smtClean="0">
                          <a:solidFill>
                            <a:schemeClr val="tx1"/>
                          </a:solidFill>
                          <a:latin typeface="Cambria Math" panose="02040503050406030204" pitchFamily="18" charset="0"/>
                          <a:cs typeface="Times New Roman" panose="02020603050405020304" pitchFamily="18" charset="0"/>
                        </a:rPr>
                        <m:t>l</m:t>
                      </m:r>
                      <m:r>
                        <a:rPr lang="en-US" sz="2880" b="0" i="0" smtClean="0">
                          <a:solidFill>
                            <a:schemeClr val="tx1"/>
                          </a:solidFill>
                          <a:latin typeface="Cambria Math" panose="02040503050406030204" pitchFamily="18" charset="0"/>
                          <a:cs typeface="Times New Roman" panose="02020603050405020304" pitchFamily="18" charset="0"/>
                        </a:rPr>
                        <m:t>ạ</m:t>
                      </m:r>
                      <m:r>
                        <m:rPr>
                          <m:sty m:val="p"/>
                        </m:rPr>
                        <a:rPr lang="en-US" sz="2880" b="0" i="0" smtClean="0">
                          <a:solidFill>
                            <a:schemeClr val="tx1"/>
                          </a:solidFill>
                          <a:latin typeface="Cambria Math" panose="02040503050406030204" pitchFamily="18" charset="0"/>
                          <a:cs typeface="Times New Roman" panose="02020603050405020304" pitchFamily="18" charset="0"/>
                        </a:rPr>
                        <m:t>p</m:t>
                      </m:r>
                    </m:oMath>
                  </m:oMathPara>
                </a14:m>
                <a:endParaRPr lang="en-US" sz="288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1058232" y="3389789"/>
                <a:ext cx="3828034" cy="851309"/>
              </a:xfrm>
              <a:prstGeom prst="roundRect">
                <a:avLst/>
              </a:prstGeom>
              <a:blipFill>
                <a:blip r:embed="rId11"/>
                <a:stretch>
                  <a:fillRect/>
                </a:stretch>
              </a:blipFill>
              <a:ln>
                <a:solidFill>
                  <a:srgbClr val="FFFFFF"/>
                </a:solidFill>
              </a:ln>
            </p:spPr>
            <p:txBody>
              <a:bodyPr/>
              <a:lstStyle/>
              <a:p>
                <a:r>
                  <a:rPr lang="en-US">
                    <a:noFill/>
                  </a:rPr>
                  <a:t> </a:t>
                </a:r>
              </a:p>
            </p:txBody>
          </p:sp>
        </mc:Fallback>
      </mc:AlternateContent>
      <p:grpSp>
        <p:nvGrpSpPr>
          <p:cNvPr id="58" name="times up">
            <a:extLst>
              <a:ext uri="{FF2B5EF4-FFF2-40B4-BE49-F238E27FC236}">
                <a16:creationId xmlns:a16="http://schemas.microsoft.com/office/drawing/2014/main" id="{5D98ADB0-1DEE-53E0-3322-75A890A11EE5}"/>
              </a:ext>
            </a:extLst>
          </p:cNvPr>
          <p:cNvGrpSpPr/>
          <p:nvPr/>
        </p:nvGrpSpPr>
        <p:grpSpPr>
          <a:xfrm>
            <a:off x="10123220" y="385471"/>
            <a:ext cx="1391632" cy="528850"/>
            <a:chOff x="4317476" y="-304827"/>
            <a:chExt cx="2690461" cy="725914"/>
          </a:xfrm>
        </p:grpSpPr>
        <p:sp>
          <p:nvSpPr>
            <p:cNvPr id="59" name="Rounded Rectangle 203">
              <a:extLst>
                <a:ext uri="{FF2B5EF4-FFF2-40B4-BE49-F238E27FC236}">
                  <a16:creationId xmlns:a16="http://schemas.microsoft.com/office/drawing/2014/main" id="{68F68210-BF65-B854-A3DB-DBE9615B67E7}"/>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20" dirty="0">
                <a:latin typeface="Times New Roman" panose="02020603050405020304" pitchFamily="18" charset="0"/>
                <a:cs typeface="Times New Roman" panose="02020603050405020304" pitchFamily="18" charset="0"/>
              </a:endParaRPr>
            </a:p>
          </p:txBody>
        </p:sp>
        <p:sp>
          <p:nvSpPr>
            <p:cNvPr id="60" name="Rounded Rectangle 204">
              <a:extLst>
                <a:ext uri="{FF2B5EF4-FFF2-40B4-BE49-F238E27FC236}">
                  <a16:creationId xmlns:a16="http://schemas.microsoft.com/office/drawing/2014/main" id="{19CBB20C-715E-CDE1-6020-6E9887C35E79}"/>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20" dirty="0" err="1">
                  <a:latin typeface="Times New Roman" panose="02020603050405020304" pitchFamily="18" charset="0"/>
                  <a:cs typeface="Times New Roman" panose="02020603050405020304" pitchFamily="18" charset="0"/>
                </a:rPr>
                <a:t>Hết</a:t>
              </a:r>
              <a:r>
                <a:rPr lang="en-GB" sz="2520" dirty="0">
                  <a:latin typeface="Times New Roman" panose="02020603050405020304" pitchFamily="18" charset="0"/>
                  <a:cs typeface="Times New Roman" panose="02020603050405020304" pitchFamily="18" charset="0"/>
                </a:rPr>
                <a:t> </a:t>
              </a:r>
              <a:r>
                <a:rPr lang="en-GB" sz="2520" dirty="0" err="1">
                  <a:latin typeface="Times New Roman" panose="02020603050405020304" pitchFamily="18" charset="0"/>
                  <a:cs typeface="Times New Roman" panose="02020603050405020304" pitchFamily="18" charset="0"/>
                </a:rPr>
                <a:t>Giờ</a:t>
              </a:r>
              <a:endParaRPr lang="en-GB" sz="2520" dirty="0">
                <a:latin typeface="Times New Roman" panose="02020603050405020304" pitchFamily="18" charset="0"/>
                <a:cs typeface="Times New Roman" panose="02020603050405020304" pitchFamily="18" charset="0"/>
              </a:endParaRPr>
            </a:p>
          </p:txBody>
        </p:sp>
      </p:grpSp>
      <p:sp>
        <p:nvSpPr>
          <p:cNvPr id="61" name="Rectangle 60">
            <a:extLst>
              <a:ext uri="{FF2B5EF4-FFF2-40B4-BE49-F238E27FC236}">
                <a16:creationId xmlns:a16="http://schemas.microsoft.com/office/drawing/2014/main" id="{D9C76478-CA95-B9ED-CFC2-22801DF72427}"/>
              </a:ext>
            </a:extLst>
          </p:cNvPr>
          <p:cNvSpPr/>
          <p:nvPr/>
        </p:nvSpPr>
        <p:spPr>
          <a:xfrm>
            <a:off x="1120510" y="497774"/>
            <a:ext cx="842066" cy="3407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60" dirty="0">
                <a:solidFill>
                  <a:srgbClr val="FF0000"/>
                </a:solidFill>
                <a:latin typeface="Times New Roman" panose="02020603050405020304" pitchFamily="18" charset="0"/>
                <a:cs typeface="Times New Roman" panose="02020603050405020304" pitchFamily="18" charset="0"/>
              </a:rPr>
              <a:t>START</a:t>
            </a:r>
          </a:p>
        </p:txBody>
      </p:sp>
      <p:pic>
        <p:nvPicPr>
          <p:cNvPr id="62" name="Picture 61">
            <a:extLst>
              <a:ext uri="{FF2B5EF4-FFF2-40B4-BE49-F238E27FC236}">
                <a16:creationId xmlns:a16="http://schemas.microsoft.com/office/drawing/2014/main" id="{59192110-C351-00CA-8897-7B2A8CEA69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1" y="787561"/>
            <a:ext cx="1704380" cy="1698974"/>
          </a:xfrm>
          <a:prstGeom prst="rect">
            <a:avLst/>
          </a:prstGeom>
        </p:spPr>
      </p:pic>
      <p:grpSp>
        <p:nvGrpSpPr>
          <p:cNvPr id="63" name="Clock hand spin">
            <a:extLst>
              <a:ext uri="{FF2B5EF4-FFF2-40B4-BE49-F238E27FC236}">
                <a16:creationId xmlns:a16="http://schemas.microsoft.com/office/drawing/2014/main" id="{8D1CB07F-C6B2-0F82-07DA-CD230F10706B}"/>
              </a:ext>
            </a:extLst>
          </p:cNvPr>
          <p:cNvGrpSpPr/>
          <p:nvPr/>
        </p:nvGrpSpPr>
        <p:grpSpPr>
          <a:xfrm rot="1786145">
            <a:off x="1003701" y="1296565"/>
            <a:ext cx="925490" cy="931711"/>
            <a:chOff x="861199" y="2357528"/>
            <a:chExt cx="3829048" cy="3849975"/>
          </a:xfrm>
        </p:grpSpPr>
        <p:sp>
          <p:nvSpPr>
            <p:cNvPr id="64" name="Oval 28">
              <a:extLst>
                <a:ext uri="{FF2B5EF4-FFF2-40B4-BE49-F238E27FC236}">
                  <a16:creationId xmlns:a16="http://schemas.microsoft.com/office/drawing/2014/main" id="{AD5FBE1D-9CFE-AE76-8D91-23CDE4D2C8CF}"/>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latin typeface="Times New Roman" panose="02020603050405020304" pitchFamily="18" charset="0"/>
                <a:cs typeface="Times New Roman" panose="02020603050405020304" pitchFamily="18" charset="0"/>
              </a:endParaRPr>
            </a:p>
          </p:txBody>
        </p:sp>
        <p:sp>
          <p:nvSpPr>
            <p:cNvPr id="65" name="hour hand">
              <a:extLst>
                <a:ext uri="{FF2B5EF4-FFF2-40B4-BE49-F238E27FC236}">
                  <a16:creationId xmlns:a16="http://schemas.microsoft.com/office/drawing/2014/main" id="{9169B76B-BF95-591E-37C2-02202A7A072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latin typeface="Times New Roman" panose="02020603050405020304" pitchFamily="18" charset="0"/>
                <a:cs typeface="Times New Roman" panose="02020603050405020304" pitchFamily="18" charset="0"/>
              </a:endParaRPr>
            </a:p>
          </p:txBody>
        </p:sp>
      </p:grpSp>
      <p:sp>
        <p:nvSpPr>
          <p:cNvPr id="66" name="TextBox 65">
            <a:extLst>
              <a:ext uri="{FF2B5EF4-FFF2-40B4-BE49-F238E27FC236}">
                <a16:creationId xmlns:a16="http://schemas.microsoft.com/office/drawing/2014/main" id="{F0878D64-D3BC-4734-3A2A-6A907BAA83FC}"/>
              </a:ext>
            </a:extLst>
          </p:cNvPr>
          <p:cNvSpPr txBox="1"/>
          <p:nvPr/>
        </p:nvSpPr>
        <p:spPr>
          <a:xfrm>
            <a:off x="1709647" y="1574193"/>
            <a:ext cx="252929" cy="286232"/>
          </a:xfrm>
          <a:prstGeom prst="rect">
            <a:avLst/>
          </a:prstGeom>
          <a:noFill/>
        </p:spPr>
        <p:txBody>
          <a:bodyPr wrap="square" rtlCol="0">
            <a:spAutoFit/>
          </a:bodyPr>
          <a:lstStyle/>
          <a:p>
            <a:r>
              <a:rPr lang="en-US" sz="1260" b="1" dirty="0">
                <a:solidFill>
                  <a:srgbClr val="99B2C8"/>
                </a:solidFill>
                <a:latin typeface="Times New Roman" panose="02020603050405020304" pitchFamily="18" charset="0"/>
                <a:cs typeface="Times New Roman" panose="02020603050405020304" pitchFamily="18" charset="0"/>
              </a:rPr>
              <a:t>3</a:t>
            </a:r>
          </a:p>
        </p:txBody>
      </p:sp>
      <p:sp>
        <p:nvSpPr>
          <p:cNvPr id="67" name="TextBox 66">
            <a:extLst>
              <a:ext uri="{FF2B5EF4-FFF2-40B4-BE49-F238E27FC236}">
                <a16:creationId xmlns:a16="http://schemas.microsoft.com/office/drawing/2014/main" id="{84376EDF-0060-A58D-CAEC-98A00E07D20E}"/>
              </a:ext>
            </a:extLst>
          </p:cNvPr>
          <p:cNvSpPr txBox="1"/>
          <p:nvPr/>
        </p:nvSpPr>
        <p:spPr>
          <a:xfrm>
            <a:off x="1372358" y="1933548"/>
            <a:ext cx="306978" cy="286232"/>
          </a:xfrm>
          <a:prstGeom prst="rect">
            <a:avLst/>
          </a:prstGeom>
          <a:noFill/>
        </p:spPr>
        <p:txBody>
          <a:bodyPr wrap="square" rtlCol="0">
            <a:spAutoFit/>
          </a:bodyPr>
          <a:lstStyle/>
          <a:p>
            <a:r>
              <a:rPr lang="en-US" sz="1260" b="1" dirty="0">
                <a:solidFill>
                  <a:srgbClr val="99B2C8"/>
                </a:solidFill>
                <a:latin typeface="Times New Roman" panose="02020603050405020304" pitchFamily="18" charset="0"/>
                <a:cs typeface="Times New Roman" panose="02020603050405020304" pitchFamily="18" charset="0"/>
              </a:rPr>
              <a:t>6</a:t>
            </a:r>
          </a:p>
        </p:txBody>
      </p:sp>
      <p:sp>
        <p:nvSpPr>
          <p:cNvPr id="68" name="TextBox 67">
            <a:extLst>
              <a:ext uri="{FF2B5EF4-FFF2-40B4-BE49-F238E27FC236}">
                <a16:creationId xmlns:a16="http://schemas.microsoft.com/office/drawing/2014/main" id="{139E312B-543A-6F7E-33A1-990A945003BF}"/>
              </a:ext>
            </a:extLst>
          </p:cNvPr>
          <p:cNvSpPr txBox="1"/>
          <p:nvPr/>
        </p:nvSpPr>
        <p:spPr>
          <a:xfrm>
            <a:off x="959632" y="1608159"/>
            <a:ext cx="277609" cy="286232"/>
          </a:xfrm>
          <a:prstGeom prst="rect">
            <a:avLst/>
          </a:prstGeom>
          <a:noFill/>
        </p:spPr>
        <p:txBody>
          <a:bodyPr wrap="square" rtlCol="0">
            <a:spAutoFit/>
          </a:bodyPr>
          <a:lstStyle/>
          <a:p>
            <a:r>
              <a:rPr lang="en-US" sz="1260" b="1" dirty="0">
                <a:solidFill>
                  <a:srgbClr val="99B2C8"/>
                </a:solidFill>
                <a:latin typeface="Times New Roman" panose="02020603050405020304" pitchFamily="18" charset="0"/>
                <a:cs typeface="Times New Roman" panose="02020603050405020304" pitchFamily="18" charset="0"/>
              </a:rPr>
              <a:t>9</a:t>
            </a:r>
          </a:p>
        </p:txBody>
      </p:sp>
      <p:sp>
        <p:nvSpPr>
          <p:cNvPr id="69" name="TextBox 68">
            <a:extLst>
              <a:ext uri="{FF2B5EF4-FFF2-40B4-BE49-F238E27FC236}">
                <a16:creationId xmlns:a16="http://schemas.microsoft.com/office/drawing/2014/main" id="{DB9E219E-8C8F-9662-B289-7DFF63099214}"/>
              </a:ext>
            </a:extLst>
          </p:cNvPr>
          <p:cNvSpPr txBox="1"/>
          <p:nvPr/>
        </p:nvSpPr>
        <p:spPr>
          <a:xfrm>
            <a:off x="1291426" y="1241794"/>
            <a:ext cx="445992" cy="286232"/>
          </a:xfrm>
          <a:prstGeom prst="rect">
            <a:avLst/>
          </a:prstGeom>
          <a:noFill/>
        </p:spPr>
        <p:txBody>
          <a:bodyPr wrap="square" rtlCol="0">
            <a:spAutoFit/>
          </a:bodyPr>
          <a:lstStyle/>
          <a:p>
            <a:r>
              <a:rPr lang="en-US" sz="1260" b="1" dirty="0">
                <a:solidFill>
                  <a:srgbClr val="99B2C8"/>
                </a:solidFill>
                <a:latin typeface="Times New Roman" panose="02020603050405020304" pitchFamily="18" charset="0"/>
                <a:cs typeface="Times New Roman" panose="02020603050405020304" pitchFamily="18" charset="0"/>
              </a:rPr>
              <a:t>12</a:t>
            </a:r>
          </a:p>
        </p:txBody>
      </p:sp>
      <mc:AlternateContent xmlns:mc="http://schemas.openxmlformats.org/markup-compatibility/2006" xmlns:a14="http://schemas.microsoft.com/office/drawing/2010/main">
        <mc:Choice Requires="a14">
          <p:sp>
            <p:nvSpPr>
              <p:cNvPr id="2" name="Rectangle 1"/>
              <p:cNvSpPr/>
              <p:nvPr/>
            </p:nvSpPr>
            <p:spPr>
              <a:xfrm>
                <a:off x="6266721" y="3506732"/>
                <a:ext cx="1250663" cy="56323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n-US" sz="3060" b="0" i="0" smtClean="0">
                          <a:latin typeface="Cambria Math" panose="02040503050406030204" pitchFamily="18" charset="0"/>
                          <a:cs typeface="Times New Roman" panose="02020603050405020304" pitchFamily="18" charset="0"/>
                        </a:rPr>
                        <m:t>Ti</m:t>
                      </m:r>
                      <m:r>
                        <a:rPr lang="en-US" sz="3060" b="0" i="0" smtClean="0">
                          <a:latin typeface="Cambria Math" panose="02040503050406030204" pitchFamily="18" charset="0"/>
                          <a:cs typeface="Times New Roman" panose="02020603050405020304" pitchFamily="18" charset="0"/>
                        </a:rPr>
                        <m:t> </m:t>
                      </m:r>
                      <m:r>
                        <m:rPr>
                          <m:sty m:val="p"/>
                        </m:rPr>
                        <a:rPr lang="en-US" sz="3060" b="0" i="0" smtClean="0">
                          <a:latin typeface="Cambria Math" panose="02040503050406030204" pitchFamily="18" charset="0"/>
                          <a:cs typeface="Times New Roman" panose="02020603050405020304" pitchFamily="18" charset="0"/>
                        </a:rPr>
                        <m:t>th</m:t>
                      </m:r>
                      <m:r>
                        <a:rPr lang="en-US" sz="3060" b="0" i="0" smtClean="0">
                          <a:latin typeface="Cambria Math" panose="02040503050406030204" pitchFamily="18" charset="0"/>
                          <a:cs typeface="Times New Roman" panose="02020603050405020304" pitchFamily="18" charset="0"/>
                        </a:rPr>
                        <m:t>ể</m:t>
                      </m:r>
                    </m:oMath>
                  </m:oMathPara>
                </a14:m>
                <a:endParaRPr lang="en-US" sz="306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266721" y="3506732"/>
                <a:ext cx="1250663" cy="563231"/>
              </a:xfrm>
              <a:prstGeom prst="rect">
                <a:avLst/>
              </a:prstGeom>
              <a:blipFill>
                <a:blip r:embed="rId15"/>
                <a:stretch>
                  <a:fillRect/>
                </a:stretch>
              </a:blipFill>
            </p:spPr>
            <p:txBody>
              <a:bodyPr/>
              <a:lstStyle/>
              <a:p>
                <a:r>
                  <a:rPr lang="en-US">
                    <a:noFill/>
                  </a:rPr>
                  <a:t> </a:t>
                </a:r>
              </a:p>
            </p:txBody>
          </p:sp>
        </mc:Fallback>
      </mc:AlternateContent>
      <p:pic>
        <p:nvPicPr>
          <p:cNvPr id="3" name="Picture 2" descr="Back Button - Ứng dụng trên Google Play">
            <a:hlinkClick r:id="rId16" action="ppaction://hlinksldjump"/>
            <a:extLst>
              <a:ext uri="{FF2B5EF4-FFF2-40B4-BE49-F238E27FC236}">
                <a16:creationId xmlns:a16="http://schemas.microsoft.com/office/drawing/2014/main" id="{B75E1C46-3B8B-905F-0860-6853BA50E0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84866" y="5082912"/>
            <a:ext cx="1146963" cy="130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5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28"/>
                                        </p:tgtEl>
                                      </p:cBhvr>
                                    </p:animEffect>
                                    <p:anim calcmode="lin" valueType="num">
                                      <p:cBhvr>
                                        <p:cTn id="36" dur="1000"/>
                                        <p:tgtEl>
                                          <p:spTgt spid="28"/>
                                        </p:tgtEl>
                                        <p:attrNameLst>
                                          <p:attrName>ppt_x</p:attrName>
                                        </p:attrNameLst>
                                      </p:cBhvr>
                                      <p:tavLst>
                                        <p:tav tm="0">
                                          <p:val>
                                            <p:strVal val="ppt_x"/>
                                          </p:val>
                                        </p:tav>
                                        <p:tav tm="100000">
                                          <p:val>
                                            <p:strVal val="ppt_x"/>
                                          </p:val>
                                        </p:tav>
                                      </p:tavLst>
                                    </p:anim>
                                    <p:anim calcmode="lin" valueType="num">
                                      <p:cBhvr>
                                        <p:cTn id="37" dur="1000"/>
                                        <p:tgtEl>
                                          <p:spTgt spid="28"/>
                                        </p:tgtEl>
                                        <p:attrNameLst>
                                          <p:attrName>ppt_y</p:attrName>
                                        </p:attrNameLst>
                                      </p:cBhvr>
                                      <p:tavLst>
                                        <p:tav tm="0">
                                          <p:val>
                                            <p:strVal val="ppt_y"/>
                                          </p:val>
                                        </p:tav>
                                        <p:tav tm="100000">
                                          <p:val>
                                            <p:strVal val="ppt_y+.1"/>
                                          </p:val>
                                        </p:tav>
                                      </p:tavLst>
                                    </p:anim>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33"/>
                                        </p:tgtEl>
                                      </p:cBhvr>
                                    </p:animEffect>
                                    <p:anim calcmode="lin" valueType="num">
                                      <p:cBhvr>
                                        <p:cTn id="44" dur="1000"/>
                                        <p:tgtEl>
                                          <p:spTgt spid="33"/>
                                        </p:tgtEl>
                                        <p:attrNameLst>
                                          <p:attrName>ppt_x</p:attrName>
                                        </p:attrNameLst>
                                      </p:cBhvr>
                                      <p:tavLst>
                                        <p:tav tm="0">
                                          <p:val>
                                            <p:strVal val="ppt_x"/>
                                          </p:val>
                                        </p:tav>
                                        <p:tav tm="100000">
                                          <p:val>
                                            <p:strVal val="ppt_x"/>
                                          </p:val>
                                        </p:tav>
                                      </p:tavLst>
                                    </p:anim>
                                    <p:anim calcmode="lin" valueType="num">
                                      <p:cBhvr>
                                        <p:cTn id="45" dur="1000"/>
                                        <p:tgtEl>
                                          <p:spTgt spid="33"/>
                                        </p:tgtEl>
                                        <p:attrNameLst>
                                          <p:attrName>ppt_y</p:attrName>
                                        </p:attrNameLst>
                                      </p:cBhvr>
                                      <p:tavLst>
                                        <p:tav tm="0">
                                          <p:val>
                                            <p:strVal val="ppt_y"/>
                                          </p:val>
                                        </p:tav>
                                        <p:tav tm="100000">
                                          <p:val>
                                            <p:strVal val="ppt_y+.1"/>
                                          </p:val>
                                        </p:tav>
                                      </p:tavLst>
                                    </p:anim>
                                    <p:set>
                                      <p:cBhvr>
                                        <p:cTn id="4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repeatCount="indefinite" fill="hold" grpId="1" nodeType="withEffect">
                                  <p:stCondLst>
                                    <p:cond delay="0"/>
                                  </p:stCondLst>
                                  <p:childTnLst>
                                    <p:animClr clrSpc="hsl" dir="cw">
                                      <p:cBhvr override="childStyle">
                                        <p:cTn id="51" dur="500" fill="hold"/>
                                        <p:tgtEl>
                                          <p:spTgt spid="39"/>
                                        </p:tgtEl>
                                        <p:attrNameLst>
                                          <p:attrName>style.color</p:attrName>
                                        </p:attrNameLst>
                                      </p:cBhvr>
                                      <p:by>
                                        <p:hsl h="7200000" s="0" l="0"/>
                                      </p:by>
                                    </p:animClr>
                                    <p:animClr clrSpc="hsl" dir="cw">
                                      <p:cBhvr>
                                        <p:cTn id="52" dur="500" fill="hold"/>
                                        <p:tgtEl>
                                          <p:spTgt spid="39"/>
                                        </p:tgtEl>
                                        <p:attrNameLst>
                                          <p:attrName>fillcolor</p:attrName>
                                        </p:attrNameLst>
                                      </p:cBhvr>
                                      <p:by>
                                        <p:hsl h="7200000" s="0" l="0"/>
                                      </p:by>
                                    </p:animClr>
                                    <p:animClr clrSpc="hsl" dir="cw">
                                      <p:cBhvr>
                                        <p:cTn id="53" dur="500" fill="hold"/>
                                        <p:tgtEl>
                                          <p:spTgt spid="39"/>
                                        </p:tgtEl>
                                        <p:attrNameLst>
                                          <p:attrName>stroke.color</p:attrName>
                                        </p:attrNameLst>
                                      </p:cBhvr>
                                      <p:by>
                                        <p:hsl h="7200000" s="0" l="0"/>
                                      </p:by>
                                    </p:animClr>
                                    <p:set>
                                      <p:cBhvr>
                                        <p:cTn id="54" dur="500" fill="hold"/>
                                        <p:tgtEl>
                                          <p:spTgt spid="39"/>
                                        </p:tgtEl>
                                        <p:attrNameLst>
                                          <p:attrName>fill.type</p:attrName>
                                        </p:attrNameLst>
                                      </p:cBhvr>
                                      <p:to>
                                        <p:strVal val="solid"/>
                                      </p:to>
                                    </p:set>
                                  </p:childTnLst>
                                </p:cTn>
                              </p:par>
                              <p:par>
                                <p:cTn id="55" presetID="1" presetClass="mediacall" presetSubtype="0" fill="hold" nodeType="withEffect">
                                  <p:stCondLst>
                                    <p:cond delay="0"/>
                                  </p:stCondLst>
                                  <p:childTnLst>
                                    <p:cmd type="call" cmd="playFrom(0.0)">
                                      <p:cBhvr>
                                        <p:cTn id="56" dur="4715" fill="hold"/>
                                        <p:tgtEl>
                                          <p:spTgt spid="15"/>
                                        </p:tgtEl>
                                      </p:cBhvr>
                                    </p:cmd>
                                  </p:childTnLst>
                                </p:cTn>
                              </p:par>
                            </p:childTnLst>
                          </p:cTn>
                        </p:par>
                      </p:childTnLst>
                    </p:cTn>
                  </p:par>
                </p:childTnLst>
              </p:cTn>
              <p:nextCondLst>
                <p:cond evt="onClick" delay="0">
                  <p:tgtEl>
                    <p:spTgt spid="39"/>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38"/>
                                        </p:tgtEl>
                                      </p:cBhvr>
                                    </p:animEffect>
                                    <p:anim calcmode="lin" valueType="num">
                                      <p:cBhvr>
                                        <p:cTn id="62" dur="1000"/>
                                        <p:tgtEl>
                                          <p:spTgt spid="38"/>
                                        </p:tgtEl>
                                        <p:attrNameLst>
                                          <p:attrName>ppt_x</p:attrName>
                                        </p:attrNameLst>
                                      </p:cBhvr>
                                      <p:tavLst>
                                        <p:tav tm="0">
                                          <p:val>
                                            <p:strVal val="ppt_x"/>
                                          </p:val>
                                        </p:tav>
                                        <p:tav tm="100000">
                                          <p:val>
                                            <p:strVal val="ppt_x"/>
                                          </p:val>
                                        </p:tav>
                                      </p:tavLst>
                                    </p:anim>
                                    <p:anim calcmode="lin" valueType="num">
                                      <p:cBhvr>
                                        <p:cTn id="63" dur="1000"/>
                                        <p:tgtEl>
                                          <p:spTgt spid="38"/>
                                        </p:tgtEl>
                                        <p:attrNameLst>
                                          <p:attrName>ppt_y</p:attrName>
                                        </p:attrNameLst>
                                      </p:cBhvr>
                                      <p:tavLst>
                                        <p:tav tm="0">
                                          <p:val>
                                            <p:strVal val="ppt_y"/>
                                          </p:val>
                                        </p:tav>
                                        <p:tav tm="100000">
                                          <p:val>
                                            <p:strVal val="ppt_y+.1"/>
                                          </p:val>
                                        </p:tav>
                                      </p:tavLst>
                                    </p:anim>
                                    <p:set>
                                      <p:cBhvr>
                                        <p:cTn id="64"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38"/>
                  </p:tgtEl>
                </p:cond>
              </p:nextCondLst>
            </p:seq>
            <p:audio>
              <p:cMediaNode vol="100000">
                <p:cTn id="65" fill="hold" display="0">
                  <p:stCondLst>
                    <p:cond delay="indefinite"/>
                  </p:stCondLst>
                  <p:endCondLst>
                    <p:cond evt="onStopAudio" delay="0">
                      <p:tgtEl>
                        <p:sldTgt/>
                      </p:tgtEl>
                    </p:cond>
                  </p:endCondLst>
                </p:cTn>
                <p:tgtEl>
                  <p:spTgt spid="15"/>
                </p:tgtEl>
              </p:cMediaNode>
            </p:audio>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21600000">
                                      <p:cBhvr>
                                        <p:cTn id="70" dur="10000" fill="hold"/>
                                        <p:tgtEl>
                                          <p:spTgt spid="63"/>
                                        </p:tgtEl>
                                        <p:attrNameLst>
                                          <p:attrName>r</p:attrName>
                                        </p:attrNameLst>
                                      </p:cBhvr>
                                    </p:animRot>
                                  </p:childTnLst>
                                </p:cTn>
                              </p:par>
                            </p:childTnLst>
                          </p:cTn>
                        </p:par>
                        <p:par>
                          <p:cTn id="71" fill="hold">
                            <p:stCondLst>
                              <p:cond delay="10000"/>
                            </p:stCondLst>
                            <p:childTnLst>
                              <p:par>
                                <p:cTn id="72" presetID="53" presetClass="entr" presetSubtype="16" fill="hold" nodeType="after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p:cTn id="74" dur="3000" fill="hold"/>
                                        <p:tgtEl>
                                          <p:spTgt spid="58"/>
                                        </p:tgtEl>
                                        <p:attrNameLst>
                                          <p:attrName>ppt_w</p:attrName>
                                        </p:attrNameLst>
                                      </p:cBhvr>
                                      <p:tavLst>
                                        <p:tav tm="0">
                                          <p:val>
                                            <p:fltVal val="0"/>
                                          </p:val>
                                        </p:tav>
                                        <p:tav tm="100000">
                                          <p:val>
                                            <p:strVal val="#ppt_w"/>
                                          </p:val>
                                        </p:tav>
                                      </p:tavLst>
                                    </p:anim>
                                    <p:anim calcmode="lin" valueType="num">
                                      <p:cBhvr>
                                        <p:cTn id="75" dur="3000" fill="hold"/>
                                        <p:tgtEl>
                                          <p:spTgt spid="58"/>
                                        </p:tgtEl>
                                        <p:attrNameLst>
                                          <p:attrName>ppt_h</p:attrName>
                                        </p:attrNameLst>
                                      </p:cBhvr>
                                      <p:tavLst>
                                        <p:tav tm="0">
                                          <p:val>
                                            <p:fltVal val="0"/>
                                          </p:val>
                                        </p:tav>
                                        <p:tav tm="100000">
                                          <p:val>
                                            <p:strVal val="#ppt_h"/>
                                          </p:val>
                                        </p:tav>
                                      </p:tavLst>
                                    </p:anim>
                                    <p:animEffect transition="in" filter="fade">
                                      <p:cBhvr>
                                        <p:cTn id="76" dur="3000"/>
                                        <p:tgtEl>
                                          <p:spTgt spid="58"/>
                                        </p:tgtEl>
                                      </p:cBhvr>
                                    </p:animEffect>
                                  </p:childTnLst>
                                  <p:subTnLst>
                                    <p:audio>
                                      <p:cMediaNode>
                                        <p:cTn display="0" masterRel="sameClick">
                                          <p:stCondLst>
                                            <p:cond evt="begin" delay="0">
                                              <p:tn val="7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1"/>
                  </p:tgtEl>
                </p:cond>
              </p:nextCondLst>
            </p:seq>
          </p:childTnLst>
        </p:cTn>
      </p:par>
    </p:tnLst>
    <p:bldLst>
      <p:bldP spid="33" grpId="0" animBg="1"/>
      <p:bldP spid="33" grpId="1" animBg="1"/>
      <p:bldP spid="38" grpId="0" animBg="1"/>
      <p:bldP spid="38" grpId="1" animBg="1"/>
      <p:bldP spid="39" grpId="0" animBg="1"/>
      <p:bldP spid="39" grpId="1" animBg="1"/>
      <p:bldP spid="41" grpId="0"/>
      <p:bldP spid="28" grpId="0" animBg="1"/>
      <p:bldP spid="28" grpId="1"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13B368-7CD0-47C7-9BBC-5885169353E6}"/>
              </a:ext>
            </a:extLst>
          </p:cNvPr>
          <p:cNvSpPr/>
          <p:nvPr/>
        </p:nvSpPr>
        <p:spPr>
          <a:xfrm>
            <a:off x="2627025" y="589417"/>
            <a:ext cx="7999472" cy="2487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0"/>
          </a:p>
        </p:txBody>
      </p:sp>
      <p:sp>
        <p:nvSpPr>
          <p:cNvPr id="24" name="Rounded Rectangle 23"/>
          <p:cNvSpPr/>
          <p:nvPr/>
        </p:nvSpPr>
        <p:spPr>
          <a:xfrm>
            <a:off x="6203223" y="4967356"/>
            <a:ext cx="4423273" cy="153271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8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D. O</a:t>
            </a:r>
            <a:r>
              <a:rPr lang="vi-VN"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xygen,</a:t>
            </a:r>
            <a:r>
              <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carbon dioxide, nước</a:t>
            </a:r>
            <a:endPar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80"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106889" y="4967356"/>
            <a:ext cx="4688999" cy="12956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80">
              <a:solidFill>
                <a:schemeClr val="tx1"/>
              </a:solidFill>
              <a:latin typeface="Times New Roman" panose="02020603050405020304" pitchFamily="18" charset="0"/>
              <a:cs typeface="Times New Roman" panose="02020603050405020304" pitchFamily="18" charset="0"/>
            </a:endParaRPr>
          </a:p>
          <a:p>
            <a:r>
              <a:rPr lang="en-US" sz="2880">
                <a:solidFill>
                  <a:schemeClr val="tx1"/>
                </a:solidFill>
                <a:latin typeface="Times New Roman" panose="02020603050405020304" pitchFamily="18" charset="0"/>
                <a:cs typeface="Times New Roman" panose="02020603050405020304" pitchFamily="18" charset="0"/>
              </a:rPr>
              <a:t>B. </a:t>
            </a:r>
            <a:r>
              <a:rPr lang="en-US" sz="320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hất hữu cơ, oxygen, nước.</a:t>
            </a:r>
            <a:endParaRPr lang="en-US" sz="3200" kern="10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endParaRPr lang="en-US" sz="2880"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6203224" y="3012398"/>
            <a:ext cx="5255124" cy="122311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C. C</a:t>
            </a:r>
            <a:r>
              <a:rPr lang="vi-VN"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hất hữu cơ, ánh sáng, nước.</a:t>
            </a:r>
            <a:endParaRPr lang="en-US" sz="3200" kern="10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endParaRPr lang="en-US" sz="288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106890" y="3001847"/>
            <a:ext cx="4875796" cy="122311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80">
                <a:solidFill>
                  <a:schemeClr val="tx1"/>
                </a:solidFill>
                <a:latin typeface="Times New Roman" panose="02020603050405020304" pitchFamily="18" charset="0"/>
                <a:cs typeface="Times New Roman" panose="02020603050405020304" pitchFamily="18" charset="0"/>
              </a:rPr>
              <a:t>A. </a:t>
            </a:r>
            <a:r>
              <a:rPr lang="en-US" sz="320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arbon dioxide, nước</a:t>
            </a:r>
            <a:r>
              <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năng lượng ATP</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647849" y="1467581"/>
            <a:ext cx="7223759" cy="1534266"/>
          </a:xfrm>
          <a:prstGeom prst="rect">
            <a:avLst/>
          </a:prstGeom>
          <a:noFill/>
        </p:spPr>
        <p:txBody>
          <a:bodyPr wrap="square" rtlCol="0">
            <a:spAutoFit/>
          </a:bodyPr>
          <a:lstStyle/>
          <a:p>
            <a:pPr algn="just"/>
            <a:r>
              <a:rPr lang="en-US" sz="2970" b="1" dirty="0" err="1">
                <a:latin typeface="Times New Roman" panose="02020603050405020304" pitchFamily="18" charset="0"/>
                <a:cs typeface="Times New Roman" panose="02020603050405020304" pitchFamily="18" charset="0"/>
              </a:rPr>
              <a:t>Câu</a:t>
            </a:r>
            <a:r>
              <a:rPr lang="en-US" sz="2970" b="1" dirty="0">
                <a:latin typeface="Times New Roman" panose="02020603050405020304" pitchFamily="18" charset="0"/>
                <a:cs typeface="Times New Roman" panose="02020603050405020304" pitchFamily="18" charset="0"/>
              </a:rPr>
              <a:t> 2</a:t>
            </a:r>
            <a:r>
              <a:rPr lang="en-US" sz="297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Các sản phẩm được tạo thành từ quá trình hô hấp</a:t>
            </a:r>
            <a:r>
              <a:rPr lang="en-US" sz="3200">
                <a:latin typeface="Times New Roman" panose="02020603050405020304" pitchFamily="18" charset="0"/>
                <a:ea typeface="Calibri" panose="020F0502020204030204" pitchFamily="34" charset="0"/>
                <a:cs typeface="Times New Roman" panose="02020603050405020304" pitchFamily="18" charset="0"/>
              </a:rPr>
              <a:t> tế bào là:</a:t>
            </a:r>
            <a:endParaRPr lang="en-US" sz="3600" b="1">
              <a:latin typeface="Times New Roman" panose="02020603050405020304" pitchFamily="18" charset="0"/>
              <a:cs typeface="Times New Roman" panose="02020603050405020304" pitchFamily="18" charset="0"/>
            </a:endParaRPr>
          </a:p>
          <a:p>
            <a:pPr algn="just"/>
            <a:endParaRPr lang="en-US" sz="2970" b="1" dirty="0">
              <a:solidFill>
                <a:srgbClr val="1B02D0"/>
              </a:solidFill>
              <a:latin typeface="Times New Roman" panose="02020603050405020304" pitchFamily="18" charset="0"/>
              <a:cs typeface="Times New Roman" panose="02020603050405020304" pitchFamily="18" charset="0"/>
            </a:endParaRPr>
          </a:p>
        </p:txBody>
      </p:sp>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06400" y="3815443"/>
            <a:ext cx="731520" cy="731520"/>
          </a:xfrm>
          <a:prstGeom prst="rect">
            <a:avLst/>
          </a:prstGeom>
        </p:spPr>
      </p:pic>
      <p:grpSp>
        <p:nvGrpSpPr>
          <p:cNvPr id="52" name="times up">
            <a:extLst>
              <a:ext uri="{FF2B5EF4-FFF2-40B4-BE49-F238E27FC236}">
                <a16:creationId xmlns:a16="http://schemas.microsoft.com/office/drawing/2014/main" id="{362A80C8-1D8B-231B-69F2-87BD5212BFE4}"/>
              </a:ext>
            </a:extLst>
          </p:cNvPr>
          <p:cNvGrpSpPr/>
          <p:nvPr/>
        </p:nvGrpSpPr>
        <p:grpSpPr>
          <a:xfrm>
            <a:off x="10017905" y="396631"/>
            <a:ext cx="1391632" cy="528850"/>
            <a:chOff x="4317476" y="-304827"/>
            <a:chExt cx="2690461" cy="725914"/>
          </a:xfrm>
        </p:grpSpPr>
        <p:sp>
          <p:nvSpPr>
            <p:cNvPr id="53" name="Rounded Rectangle 203">
              <a:extLst>
                <a:ext uri="{FF2B5EF4-FFF2-40B4-BE49-F238E27FC236}">
                  <a16:creationId xmlns:a16="http://schemas.microsoft.com/office/drawing/2014/main" id="{8C7A0BFB-2FAD-FB5D-F71F-3CBE94F55E6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20" dirty="0">
                <a:latin typeface="Arial" panose="020B0604020202020204" pitchFamily="34" charset="0"/>
                <a:cs typeface="Arial" panose="020B0604020202020204" pitchFamily="34" charset="0"/>
              </a:endParaRPr>
            </a:p>
          </p:txBody>
        </p:sp>
        <p:sp>
          <p:nvSpPr>
            <p:cNvPr id="54" name="Rounded Rectangle 204">
              <a:extLst>
                <a:ext uri="{FF2B5EF4-FFF2-40B4-BE49-F238E27FC236}">
                  <a16:creationId xmlns:a16="http://schemas.microsoft.com/office/drawing/2014/main" id="{FFDF29DB-EBF5-8866-0DD8-E78F4E6F6201}"/>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20" dirty="0" err="1">
                  <a:latin typeface="Arial" panose="020B0604020202020204" pitchFamily="34" charset="0"/>
                  <a:cs typeface="Arial" panose="020B0604020202020204" pitchFamily="34" charset="0"/>
                </a:rPr>
                <a:t>Hết</a:t>
              </a:r>
              <a:r>
                <a:rPr lang="en-GB" sz="2520" dirty="0">
                  <a:latin typeface="Arial" panose="020B0604020202020204" pitchFamily="34" charset="0"/>
                  <a:cs typeface="Arial" panose="020B0604020202020204" pitchFamily="34" charset="0"/>
                </a:rPr>
                <a:t> </a:t>
              </a:r>
              <a:r>
                <a:rPr lang="en-GB" sz="2520" dirty="0" err="1">
                  <a:latin typeface="Arial" panose="020B0604020202020204" pitchFamily="34" charset="0"/>
                  <a:cs typeface="Arial" panose="020B0604020202020204" pitchFamily="34" charset="0"/>
                </a:rPr>
                <a:t>Giờ</a:t>
              </a:r>
              <a:endParaRPr lang="en-GB" sz="2520" dirty="0">
                <a:latin typeface="Arial" panose="020B0604020202020204" pitchFamily="34" charset="0"/>
                <a:cs typeface="Arial" panose="020B0604020202020204" pitchFamily="34" charset="0"/>
              </a:endParaRPr>
            </a:p>
          </p:txBody>
        </p:sp>
      </p:grpSp>
      <p:sp>
        <p:nvSpPr>
          <p:cNvPr id="55" name="Rectangle 54">
            <a:extLst>
              <a:ext uri="{FF2B5EF4-FFF2-40B4-BE49-F238E27FC236}">
                <a16:creationId xmlns:a16="http://schemas.microsoft.com/office/drawing/2014/main" id="{4C96DA37-7A4B-95FC-14A3-3D1662CBA50F}"/>
              </a:ext>
            </a:extLst>
          </p:cNvPr>
          <p:cNvSpPr/>
          <p:nvPr/>
        </p:nvSpPr>
        <p:spPr>
          <a:xfrm>
            <a:off x="1431003" y="305248"/>
            <a:ext cx="717930" cy="3407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60" dirty="0">
                <a:solidFill>
                  <a:srgbClr val="FF0000"/>
                </a:solidFill>
              </a:rPr>
              <a:t>START</a:t>
            </a:r>
          </a:p>
        </p:txBody>
      </p:sp>
      <p:pic>
        <p:nvPicPr>
          <p:cNvPr id="56" name="Picture 55">
            <a:extLst>
              <a:ext uri="{FF2B5EF4-FFF2-40B4-BE49-F238E27FC236}">
                <a16:creationId xmlns:a16="http://schemas.microsoft.com/office/drawing/2014/main" id="{4C26E5E1-FDF9-0AFB-E0DC-25703561D7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094" y="595037"/>
            <a:ext cx="1704380" cy="1698974"/>
          </a:xfrm>
          <a:prstGeom prst="rect">
            <a:avLst/>
          </a:prstGeom>
        </p:spPr>
      </p:pic>
      <p:grpSp>
        <p:nvGrpSpPr>
          <p:cNvPr id="57" name="Clock hand spin">
            <a:extLst>
              <a:ext uri="{FF2B5EF4-FFF2-40B4-BE49-F238E27FC236}">
                <a16:creationId xmlns:a16="http://schemas.microsoft.com/office/drawing/2014/main" id="{A73ED332-204C-C5A5-3135-6FA77F80C2E2}"/>
              </a:ext>
            </a:extLst>
          </p:cNvPr>
          <p:cNvGrpSpPr/>
          <p:nvPr/>
        </p:nvGrpSpPr>
        <p:grpSpPr>
          <a:xfrm rot="1786145">
            <a:off x="1314193" y="1104040"/>
            <a:ext cx="925490" cy="931711"/>
            <a:chOff x="861199" y="2357528"/>
            <a:chExt cx="3829048" cy="3849975"/>
          </a:xfrm>
        </p:grpSpPr>
        <p:sp>
          <p:nvSpPr>
            <p:cNvPr id="58" name="Oval 28">
              <a:extLst>
                <a:ext uri="{FF2B5EF4-FFF2-40B4-BE49-F238E27FC236}">
                  <a16:creationId xmlns:a16="http://schemas.microsoft.com/office/drawing/2014/main" id="{C40E2D4B-E624-A700-EF36-E1AD315C2823}"/>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sp>
          <p:nvSpPr>
            <p:cNvPr id="59" name="hour hand">
              <a:extLst>
                <a:ext uri="{FF2B5EF4-FFF2-40B4-BE49-F238E27FC236}">
                  <a16:creationId xmlns:a16="http://schemas.microsoft.com/office/drawing/2014/main" id="{C3746B12-2CE2-4420-CD30-1BB443933843}"/>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grpSp>
      <p:sp>
        <p:nvSpPr>
          <p:cNvPr id="60" name="TextBox 59">
            <a:extLst>
              <a:ext uri="{FF2B5EF4-FFF2-40B4-BE49-F238E27FC236}">
                <a16:creationId xmlns:a16="http://schemas.microsoft.com/office/drawing/2014/main" id="{C18991E8-670E-5A62-3FBB-047D264CCB08}"/>
              </a:ext>
            </a:extLst>
          </p:cNvPr>
          <p:cNvSpPr txBox="1"/>
          <p:nvPr/>
        </p:nvSpPr>
        <p:spPr>
          <a:xfrm>
            <a:off x="2020140" y="1381667"/>
            <a:ext cx="252929" cy="286232"/>
          </a:xfrm>
          <a:prstGeom prst="rect">
            <a:avLst/>
          </a:prstGeom>
          <a:noFill/>
        </p:spPr>
        <p:txBody>
          <a:bodyPr wrap="square" rtlCol="0">
            <a:spAutoFit/>
          </a:bodyPr>
          <a:lstStyle/>
          <a:p>
            <a:r>
              <a:rPr lang="en-US" sz="1260" b="1" dirty="0">
                <a:solidFill>
                  <a:srgbClr val="99B2C8"/>
                </a:solidFill>
              </a:rPr>
              <a:t>3</a:t>
            </a:r>
          </a:p>
        </p:txBody>
      </p:sp>
      <p:sp>
        <p:nvSpPr>
          <p:cNvPr id="61" name="TextBox 60">
            <a:extLst>
              <a:ext uri="{FF2B5EF4-FFF2-40B4-BE49-F238E27FC236}">
                <a16:creationId xmlns:a16="http://schemas.microsoft.com/office/drawing/2014/main" id="{F40CE4A4-17B2-9C11-93B5-D32BE67A1E02}"/>
              </a:ext>
            </a:extLst>
          </p:cNvPr>
          <p:cNvSpPr txBox="1"/>
          <p:nvPr/>
        </p:nvSpPr>
        <p:spPr>
          <a:xfrm>
            <a:off x="1682851" y="1741024"/>
            <a:ext cx="306978" cy="286232"/>
          </a:xfrm>
          <a:prstGeom prst="rect">
            <a:avLst/>
          </a:prstGeom>
          <a:noFill/>
        </p:spPr>
        <p:txBody>
          <a:bodyPr wrap="square" rtlCol="0">
            <a:spAutoFit/>
          </a:bodyPr>
          <a:lstStyle/>
          <a:p>
            <a:r>
              <a:rPr lang="en-US" sz="1260" b="1" dirty="0">
                <a:solidFill>
                  <a:srgbClr val="99B2C8"/>
                </a:solidFill>
              </a:rPr>
              <a:t>6</a:t>
            </a:r>
          </a:p>
        </p:txBody>
      </p:sp>
      <p:sp>
        <p:nvSpPr>
          <p:cNvPr id="62" name="TextBox 61">
            <a:extLst>
              <a:ext uri="{FF2B5EF4-FFF2-40B4-BE49-F238E27FC236}">
                <a16:creationId xmlns:a16="http://schemas.microsoft.com/office/drawing/2014/main" id="{70ED164F-3C9F-8B6F-ABF1-030CD19B3FB8}"/>
              </a:ext>
            </a:extLst>
          </p:cNvPr>
          <p:cNvSpPr txBox="1"/>
          <p:nvPr/>
        </p:nvSpPr>
        <p:spPr>
          <a:xfrm>
            <a:off x="1270125" y="1415634"/>
            <a:ext cx="277609" cy="286232"/>
          </a:xfrm>
          <a:prstGeom prst="rect">
            <a:avLst/>
          </a:prstGeom>
          <a:noFill/>
        </p:spPr>
        <p:txBody>
          <a:bodyPr wrap="square" rtlCol="0">
            <a:spAutoFit/>
          </a:bodyPr>
          <a:lstStyle/>
          <a:p>
            <a:r>
              <a:rPr lang="en-US" sz="1260" b="1" dirty="0">
                <a:solidFill>
                  <a:srgbClr val="99B2C8"/>
                </a:solidFill>
              </a:rPr>
              <a:t>9</a:t>
            </a:r>
          </a:p>
        </p:txBody>
      </p:sp>
      <p:sp>
        <p:nvSpPr>
          <p:cNvPr id="63" name="TextBox 62">
            <a:extLst>
              <a:ext uri="{FF2B5EF4-FFF2-40B4-BE49-F238E27FC236}">
                <a16:creationId xmlns:a16="http://schemas.microsoft.com/office/drawing/2014/main" id="{86C1AA79-F3A2-6224-2BDF-8B326BD7348B}"/>
              </a:ext>
            </a:extLst>
          </p:cNvPr>
          <p:cNvSpPr txBox="1"/>
          <p:nvPr/>
        </p:nvSpPr>
        <p:spPr>
          <a:xfrm>
            <a:off x="1601918" y="1049268"/>
            <a:ext cx="445992" cy="286232"/>
          </a:xfrm>
          <a:prstGeom prst="rect">
            <a:avLst/>
          </a:prstGeom>
          <a:noFill/>
        </p:spPr>
        <p:txBody>
          <a:bodyPr wrap="square" rtlCol="0">
            <a:spAutoFit/>
          </a:bodyPr>
          <a:lstStyle/>
          <a:p>
            <a:r>
              <a:rPr lang="en-US" sz="1260" b="1" dirty="0">
                <a:solidFill>
                  <a:srgbClr val="99B2C8"/>
                </a:solidFill>
              </a:rPr>
              <a:t>12</a:t>
            </a:r>
          </a:p>
        </p:txBody>
      </p:sp>
      <p:pic>
        <p:nvPicPr>
          <p:cNvPr id="32" name="Picture 2" descr="Back Button - Ứng dụng trên Google Play">
            <a:hlinkClick r:id="rId8" action="ppaction://hlinksldjump"/>
            <a:extLst>
              <a:ext uri="{FF2B5EF4-FFF2-40B4-BE49-F238E27FC236}">
                <a16:creationId xmlns:a16="http://schemas.microsoft.com/office/drawing/2014/main" id="{71AD0DC3-190F-406F-B608-14B62834EC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84866" y="5082912"/>
            <a:ext cx="1146963" cy="130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3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24"/>
                                        </p:tgtEl>
                                      </p:cBhvr>
                                    </p:animEffect>
                                    <p:anim calcmode="lin" valueType="num">
                                      <p:cBhvr>
                                        <p:cTn id="32" dur="1000"/>
                                        <p:tgtEl>
                                          <p:spTgt spid="24"/>
                                        </p:tgtEl>
                                        <p:attrNameLst>
                                          <p:attrName>ppt_x</p:attrName>
                                        </p:attrNameLst>
                                      </p:cBhvr>
                                      <p:tavLst>
                                        <p:tav tm="0">
                                          <p:val>
                                            <p:strVal val="ppt_x"/>
                                          </p:val>
                                        </p:tav>
                                        <p:tav tm="100000">
                                          <p:val>
                                            <p:strVal val="ppt_x"/>
                                          </p:val>
                                        </p:tav>
                                      </p:tavLst>
                                    </p:anim>
                                    <p:anim calcmode="lin" valueType="num">
                                      <p:cBhvr>
                                        <p:cTn id="33" dur="1000"/>
                                        <p:tgtEl>
                                          <p:spTgt spid="24"/>
                                        </p:tgtEl>
                                        <p:attrNameLst>
                                          <p:attrName>ppt_y</p:attrName>
                                        </p:attrNameLst>
                                      </p:cBhvr>
                                      <p:tavLst>
                                        <p:tav tm="0">
                                          <p:val>
                                            <p:strVal val="ppt_y"/>
                                          </p:val>
                                        </p:tav>
                                        <p:tav tm="100000">
                                          <p:val>
                                            <p:strVal val="ppt_y+.1"/>
                                          </p:val>
                                        </p:tav>
                                      </p:tavLst>
                                    </p:anim>
                                    <p:set>
                                      <p:cBhvr>
                                        <p:cTn id="3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1" nodeType="clickEffect">
                                  <p:stCondLst>
                                    <p:cond delay="0"/>
                                  </p:stCondLst>
                                  <p:childTnLst>
                                    <p:animEffect transition="out" filter="fade">
                                      <p:cBhvr>
                                        <p:cTn id="39" dur="1000"/>
                                        <p:tgtEl>
                                          <p:spTgt spid="25"/>
                                        </p:tgtEl>
                                      </p:cBhvr>
                                    </p:animEffect>
                                    <p:anim calcmode="lin" valueType="num">
                                      <p:cBhvr>
                                        <p:cTn id="40" dur="1000"/>
                                        <p:tgtEl>
                                          <p:spTgt spid="25"/>
                                        </p:tgtEl>
                                        <p:attrNameLst>
                                          <p:attrName>ppt_x</p:attrName>
                                        </p:attrNameLst>
                                      </p:cBhvr>
                                      <p:tavLst>
                                        <p:tav tm="0">
                                          <p:val>
                                            <p:strVal val="ppt_x"/>
                                          </p:val>
                                        </p:tav>
                                        <p:tav tm="100000">
                                          <p:val>
                                            <p:strVal val="ppt_x"/>
                                          </p:val>
                                        </p:tav>
                                      </p:tavLst>
                                    </p:anim>
                                    <p:anim calcmode="lin" valueType="num">
                                      <p:cBhvr>
                                        <p:cTn id="41" dur="1000"/>
                                        <p:tgtEl>
                                          <p:spTgt spid="25"/>
                                        </p:tgtEl>
                                        <p:attrNameLst>
                                          <p:attrName>ppt_y</p:attrName>
                                        </p:attrNameLst>
                                      </p:cBhvr>
                                      <p:tavLst>
                                        <p:tav tm="0">
                                          <p:val>
                                            <p:strVal val="ppt_y"/>
                                          </p:val>
                                        </p:tav>
                                        <p:tav tm="100000">
                                          <p:val>
                                            <p:strVal val="ppt_y+.1"/>
                                          </p:val>
                                        </p:tav>
                                      </p:tavLst>
                                    </p:anim>
                                    <p:set>
                                      <p:cBhvr>
                                        <p:cTn id="42"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27"/>
                                        </p:tgtEl>
                                        <p:attrNameLst>
                                          <p:attrName>style.color</p:attrName>
                                        </p:attrNameLst>
                                      </p:cBhvr>
                                      <p:by>
                                        <p:hsl h="7200000" s="0" l="0"/>
                                      </p:by>
                                    </p:animClr>
                                    <p:animClr clrSpc="hsl" dir="cw">
                                      <p:cBhvr>
                                        <p:cTn id="48" dur="500" fill="hold"/>
                                        <p:tgtEl>
                                          <p:spTgt spid="27"/>
                                        </p:tgtEl>
                                        <p:attrNameLst>
                                          <p:attrName>fillcolor</p:attrName>
                                        </p:attrNameLst>
                                      </p:cBhvr>
                                      <p:by>
                                        <p:hsl h="7200000" s="0" l="0"/>
                                      </p:by>
                                    </p:animClr>
                                    <p:animClr clrSpc="hsl" dir="cw">
                                      <p:cBhvr>
                                        <p:cTn id="49" dur="500" fill="hold"/>
                                        <p:tgtEl>
                                          <p:spTgt spid="27"/>
                                        </p:tgtEl>
                                        <p:attrNameLst>
                                          <p:attrName>stroke.color</p:attrName>
                                        </p:attrNameLst>
                                      </p:cBhvr>
                                      <p:by>
                                        <p:hsl h="7200000" s="0" l="0"/>
                                      </p:by>
                                    </p:animClr>
                                    <p:set>
                                      <p:cBhvr>
                                        <p:cTn id="50" dur="500" fill="hold"/>
                                        <p:tgtEl>
                                          <p:spTgt spid="27"/>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4715" fill="hold"/>
                                        <p:tgtEl>
                                          <p:spTgt spid="1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6"/>
                                        </p:tgtEl>
                                      </p:cBhvr>
                                    </p:animEffect>
                                    <p:anim calcmode="lin" valueType="num">
                                      <p:cBhvr>
                                        <p:cTn id="58" dur="1000"/>
                                        <p:tgtEl>
                                          <p:spTgt spid="26"/>
                                        </p:tgtEl>
                                        <p:attrNameLst>
                                          <p:attrName>ppt_x</p:attrName>
                                        </p:attrNameLst>
                                      </p:cBhvr>
                                      <p:tavLst>
                                        <p:tav tm="0">
                                          <p:val>
                                            <p:strVal val="ppt_x"/>
                                          </p:val>
                                        </p:tav>
                                        <p:tav tm="100000">
                                          <p:val>
                                            <p:strVal val="ppt_x"/>
                                          </p:val>
                                        </p:tav>
                                      </p:tavLst>
                                    </p:anim>
                                    <p:anim calcmode="lin" valueType="num">
                                      <p:cBhvr>
                                        <p:cTn id="59" dur="1000"/>
                                        <p:tgtEl>
                                          <p:spTgt spid="26"/>
                                        </p:tgtEl>
                                        <p:attrNameLst>
                                          <p:attrName>ppt_y</p:attrName>
                                        </p:attrNameLst>
                                      </p:cBhvr>
                                      <p:tavLst>
                                        <p:tav tm="0">
                                          <p:val>
                                            <p:strVal val="ppt_y"/>
                                          </p:val>
                                        </p:tav>
                                        <p:tav tm="100000">
                                          <p:val>
                                            <p:strVal val="ppt_y+.1"/>
                                          </p:val>
                                        </p:tav>
                                      </p:tavLst>
                                    </p:anim>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6"/>
                  </p:tgtEl>
                </p:cond>
              </p:nextCondLst>
            </p:seq>
            <p:audio>
              <p:cMediaNode vol="80000">
                <p:cTn id="61" fill="hold" display="0">
                  <p:stCondLst>
                    <p:cond delay="indefinite"/>
                  </p:stCondLst>
                  <p:endCondLst>
                    <p:cond evt="onStopAudio" delay="0">
                      <p:tgtEl>
                        <p:sldTgt/>
                      </p:tgtEl>
                    </p:cond>
                  </p:endCondLst>
                </p:cTn>
                <p:tgtEl>
                  <p:spTgt spid="12"/>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57"/>
                                        </p:tgtEl>
                                        <p:attrNameLst>
                                          <p:attrName>r</p:attrName>
                                        </p:attrNameLst>
                                      </p:cBhvr>
                                    </p:animRot>
                                  </p:childTnLst>
                                </p:cTn>
                              </p:par>
                            </p:childTnLst>
                          </p:cTn>
                        </p:par>
                        <p:par>
                          <p:cTn id="67" fill="hold">
                            <p:stCondLst>
                              <p:cond delay="10000"/>
                            </p:stCondLst>
                            <p:childTnLst>
                              <p:par>
                                <p:cTn id="68" presetID="53" presetClass="entr" presetSubtype="16"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3000" fill="hold"/>
                                        <p:tgtEl>
                                          <p:spTgt spid="52"/>
                                        </p:tgtEl>
                                        <p:attrNameLst>
                                          <p:attrName>ppt_w</p:attrName>
                                        </p:attrNameLst>
                                      </p:cBhvr>
                                      <p:tavLst>
                                        <p:tav tm="0">
                                          <p:val>
                                            <p:fltVal val="0"/>
                                          </p:val>
                                        </p:tav>
                                        <p:tav tm="100000">
                                          <p:val>
                                            <p:strVal val="#ppt_w"/>
                                          </p:val>
                                        </p:tav>
                                      </p:tavLst>
                                    </p:anim>
                                    <p:anim calcmode="lin" valueType="num">
                                      <p:cBhvr>
                                        <p:cTn id="71" dur="3000" fill="hold"/>
                                        <p:tgtEl>
                                          <p:spTgt spid="52"/>
                                        </p:tgtEl>
                                        <p:attrNameLst>
                                          <p:attrName>ppt_h</p:attrName>
                                        </p:attrNameLst>
                                      </p:cBhvr>
                                      <p:tavLst>
                                        <p:tav tm="0">
                                          <p:val>
                                            <p:fltVal val="0"/>
                                          </p:val>
                                        </p:tav>
                                        <p:tav tm="100000">
                                          <p:val>
                                            <p:strVal val="#ppt_h"/>
                                          </p:val>
                                        </p:tav>
                                      </p:tavLst>
                                    </p:anim>
                                    <p:animEffect transition="in" filter="fade">
                                      <p:cBhvr>
                                        <p:cTn id="72" dur="3000"/>
                                        <p:tgtEl>
                                          <p:spTgt spid="52"/>
                                        </p:tgtEl>
                                      </p:cBhvr>
                                    </p:animEffec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C237DB93-51C1-4D9C-AD6A-311E17E7FA02}"/>
              </a:ext>
            </a:extLst>
          </p:cNvPr>
          <p:cNvSpPr/>
          <p:nvPr/>
        </p:nvSpPr>
        <p:spPr>
          <a:xfrm>
            <a:off x="2627024" y="589418"/>
            <a:ext cx="8851821" cy="22250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0"/>
          </a:p>
        </p:txBody>
      </p:sp>
      <p:sp>
        <p:nvSpPr>
          <p:cNvPr id="20" name="TextBox 19"/>
          <p:cNvSpPr txBox="1"/>
          <p:nvPr/>
        </p:nvSpPr>
        <p:spPr>
          <a:xfrm>
            <a:off x="2784840" y="786353"/>
            <a:ext cx="7607201" cy="1481175"/>
          </a:xfrm>
          <a:prstGeom prst="rect">
            <a:avLst/>
          </a:prstGeom>
          <a:noFill/>
        </p:spPr>
        <p:txBody>
          <a:bodyPr wrap="square" rtlCol="0">
            <a:spAutoFit/>
          </a:bodyPr>
          <a:lstStyle/>
          <a:p>
            <a:pPr defTabSz="685800">
              <a:lnSpc>
                <a:spcPct val="150000"/>
              </a:lnSpc>
              <a:buClrTx/>
              <a:defRPr/>
            </a:pPr>
            <a:r>
              <a:rPr lang="en-US" sz="3200" b="1" kern="0">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 Hình bên mô tả quá trình hô hấp của tế bào. Hãy cho biết (1) + (2) là gì?</a:t>
            </a:r>
            <a:endParaRPr lang="en-US" sz="3200" kern="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ounded Rectangle 20"/>
          <p:cNvSpPr/>
          <p:nvPr/>
        </p:nvSpPr>
        <p:spPr>
          <a:xfrm>
            <a:off x="201423" y="3031915"/>
            <a:ext cx="3202959" cy="7222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a:t>
            </a:r>
            <a:r>
              <a:rPr lang="en-US" sz="28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Oxygen, glucose</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287833" y="4581477"/>
            <a:ext cx="3116549" cy="81029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a:t>
            </a:r>
            <a:r>
              <a:rPr lang="vi-VN" sz="2800">
                <a:solidFill>
                  <a:schemeClr val="tx1"/>
                </a:solidFill>
                <a:latin typeface="Times New Roman" panose="02020603050405020304" pitchFamily="18" charset="0"/>
                <a:cs typeface="Times New Roman" panose="02020603050405020304" pitchFamily="18" charset="0"/>
              </a:rPr>
              <a:t> </a:t>
            </a:r>
            <a:r>
              <a:rPr lang="en-US" sz="28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Oxygen, nước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584513" y="3040963"/>
            <a:ext cx="4157693" cy="77607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Carbon dioxide, oxygen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3584513" y="4581477"/>
            <a:ext cx="4207474" cy="76513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a:t>
            </a:r>
            <a:r>
              <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Carbon dioxide, nước</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06400" y="3815443"/>
            <a:ext cx="731520" cy="731520"/>
          </a:xfrm>
          <a:prstGeom prst="rect">
            <a:avLst/>
          </a:prstGeom>
        </p:spPr>
      </p:pic>
      <p:grpSp>
        <p:nvGrpSpPr>
          <p:cNvPr id="53" name="times up">
            <a:extLst>
              <a:ext uri="{FF2B5EF4-FFF2-40B4-BE49-F238E27FC236}">
                <a16:creationId xmlns:a16="http://schemas.microsoft.com/office/drawing/2014/main" id="{B4AA910F-DCBD-975F-E5FD-324C277679CD}"/>
              </a:ext>
            </a:extLst>
          </p:cNvPr>
          <p:cNvGrpSpPr/>
          <p:nvPr/>
        </p:nvGrpSpPr>
        <p:grpSpPr>
          <a:xfrm>
            <a:off x="10131473" y="333181"/>
            <a:ext cx="1391632" cy="613183"/>
            <a:chOff x="4317476" y="-420586"/>
            <a:chExt cx="2690461" cy="841673"/>
          </a:xfrm>
        </p:grpSpPr>
        <p:sp>
          <p:nvSpPr>
            <p:cNvPr id="54" name="Rounded Rectangle 203">
              <a:extLst>
                <a:ext uri="{FF2B5EF4-FFF2-40B4-BE49-F238E27FC236}">
                  <a16:creationId xmlns:a16="http://schemas.microsoft.com/office/drawing/2014/main" id="{541A50ED-1B52-1426-D4DC-5A61236C7958}"/>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20" dirty="0">
                <a:latin typeface="Arial" panose="020B0604020202020204" pitchFamily="34" charset="0"/>
                <a:cs typeface="Arial" panose="020B0604020202020204" pitchFamily="34" charset="0"/>
              </a:endParaRPr>
            </a:p>
          </p:txBody>
        </p:sp>
        <p:sp>
          <p:nvSpPr>
            <p:cNvPr id="55" name="Rounded Rectangle 204">
              <a:extLst>
                <a:ext uri="{FF2B5EF4-FFF2-40B4-BE49-F238E27FC236}">
                  <a16:creationId xmlns:a16="http://schemas.microsoft.com/office/drawing/2014/main" id="{8140B3C9-585E-66A9-920A-0158BF84FBF1}"/>
                </a:ext>
              </a:extLst>
            </p:cNvPr>
            <p:cNvSpPr/>
            <p:nvPr/>
          </p:nvSpPr>
          <p:spPr>
            <a:xfrm>
              <a:off x="4371100" y="-420586"/>
              <a:ext cx="2636837" cy="84167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20" dirty="0" err="1">
                  <a:latin typeface="Arial" panose="020B0604020202020204" pitchFamily="34" charset="0"/>
                  <a:cs typeface="Arial" panose="020B0604020202020204" pitchFamily="34" charset="0"/>
                </a:rPr>
                <a:t>Hết</a:t>
              </a:r>
              <a:r>
                <a:rPr lang="en-GB" sz="2520" dirty="0">
                  <a:latin typeface="Arial" panose="020B0604020202020204" pitchFamily="34" charset="0"/>
                  <a:cs typeface="Arial" panose="020B0604020202020204" pitchFamily="34" charset="0"/>
                </a:rPr>
                <a:t> </a:t>
              </a:r>
              <a:r>
                <a:rPr lang="en-GB" sz="2520" dirty="0" err="1">
                  <a:latin typeface="Arial" panose="020B0604020202020204" pitchFamily="34" charset="0"/>
                  <a:cs typeface="Arial" panose="020B0604020202020204" pitchFamily="34" charset="0"/>
                </a:rPr>
                <a:t>Giờ</a:t>
              </a:r>
              <a:endParaRPr lang="en-GB" sz="2520" dirty="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250EB586-2EC7-3E21-2637-02E53DE0BAF6}"/>
              </a:ext>
            </a:extLst>
          </p:cNvPr>
          <p:cNvSpPr/>
          <p:nvPr/>
        </p:nvSpPr>
        <p:spPr>
          <a:xfrm>
            <a:off x="1629044" y="333182"/>
            <a:ext cx="717930" cy="3407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60" dirty="0">
                <a:solidFill>
                  <a:srgbClr val="FF0000"/>
                </a:solidFill>
              </a:rPr>
              <a:t>START</a:t>
            </a:r>
          </a:p>
        </p:txBody>
      </p:sp>
      <p:pic>
        <p:nvPicPr>
          <p:cNvPr id="57" name="Picture 56">
            <a:extLst>
              <a:ext uri="{FF2B5EF4-FFF2-40B4-BE49-F238E27FC236}">
                <a16:creationId xmlns:a16="http://schemas.microsoft.com/office/drawing/2014/main" id="{A693CDB5-F16F-21E1-9852-880712E6A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134" y="622969"/>
            <a:ext cx="1704380" cy="1698974"/>
          </a:xfrm>
          <a:prstGeom prst="rect">
            <a:avLst/>
          </a:prstGeom>
        </p:spPr>
      </p:pic>
      <p:grpSp>
        <p:nvGrpSpPr>
          <p:cNvPr id="58" name="Clock hand spin">
            <a:extLst>
              <a:ext uri="{FF2B5EF4-FFF2-40B4-BE49-F238E27FC236}">
                <a16:creationId xmlns:a16="http://schemas.microsoft.com/office/drawing/2014/main" id="{E9580046-2B8C-1C87-AED5-B355ECA84CD2}"/>
              </a:ext>
            </a:extLst>
          </p:cNvPr>
          <p:cNvGrpSpPr/>
          <p:nvPr/>
        </p:nvGrpSpPr>
        <p:grpSpPr>
          <a:xfrm rot="1786145">
            <a:off x="1512233" y="1131973"/>
            <a:ext cx="925490" cy="931711"/>
            <a:chOff x="861199" y="2357528"/>
            <a:chExt cx="3829048" cy="3849975"/>
          </a:xfrm>
        </p:grpSpPr>
        <p:sp>
          <p:nvSpPr>
            <p:cNvPr id="59" name="Oval 28">
              <a:extLst>
                <a:ext uri="{FF2B5EF4-FFF2-40B4-BE49-F238E27FC236}">
                  <a16:creationId xmlns:a16="http://schemas.microsoft.com/office/drawing/2014/main" id="{4D30DAEE-16B6-30DA-255E-31CB90C096BB}"/>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sp>
          <p:nvSpPr>
            <p:cNvPr id="60" name="hour hand">
              <a:extLst>
                <a:ext uri="{FF2B5EF4-FFF2-40B4-BE49-F238E27FC236}">
                  <a16:creationId xmlns:a16="http://schemas.microsoft.com/office/drawing/2014/main" id="{EC31B120-55BC-0BB7-2AE7-4E7D7D2588BA}"/>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grpSp>
      <p:sp>
        <p:nvSpPr>
          <p:cNvPr id="61" name="TextBox 60">
            <a:extLst>
              <a:ext uri="{FF2B5EF4-FFF2-40B4-BE49-F238E27FC236}">
                <a16:creationId xmlns:a16="http://schemas.microsoft.com/office/drawing/2014/main" id="{26CC39A0-EC85-97CC-35C5-08E7BBC68380}"/>
              </a:ext>
            </a:extLst>
          </p:cNvPr>
          <p:cNvSpPr txBox="1"/>
          <p:nvPr/>
        </p:nvSpPr>
        <p:spPr>
          <a:xfrm>
            <a:off x="2218181" y="1409601"/>
            <a:ext cx="252929" cy="286232"/>
          </a:xfrm>
          <a:prstGeom prst="rect">
            <a:avLst/>
          </a:prstGeom>
          <a:noFill/>
        </p:spPr>
        <p:txBody>
          <a:bodyPr wrap="square" rtlCol="0">
            <a:spAutoFit/>
          </a:bodyPr>
          <a:lstStyle/>
          <a:p>
            <a:r>
              <a:rPr lang="en-US" sz="1260" b="1" dirty="0">
                <a:solidFill>
                  <a:srgbClr val="99B2C8"/>
                </a:solidFill>
              </a:rPr>
              <a:t>3</a:t>
            </a:r>
          </a:p>
        </p:txBody>
      </p:sp>
      <p:sp>
        <p:nvSpPr>
          <p:cNvPr id="62" name="TextBox 61">
            <a:extLst>
              <a:ext uri="{FF2B5EF4-FFF2-40B4-BE49-F238E27FC236}">
                <a16:creationId xmlns:a16="http://schemas.microsoft.com/office/drawing/2014/main" id="{65162302-5586-98AB-0993-77DA9AAD0C47}"/>
              </a:ext>
            </a:extLst>
          </p:cNvPr>
          <p:cNvSpPr txBox="1"/>
          <p:nvPr/>
        </p:nvSpPr>
        <p:spPr>
          <a:xfrm>
            <a:off x="1880891" y="1768956"/>
            <a:ext cx="306978" cy="286232"/>
          </a:xfrm>
          <a:prstGeom prst="rect">
            <a:avLst/>
          </a:prstGeom>
          <a:noFill/>
        </p:spPr>
        <p:txBody>
          <a:bodyPr wrap="square" rtlCol="0">
            <a:spAutoFit/>
          </a:bodyPr>
          <a:lstStyle/>
          <a:p>
            <a:r>
              <a:rPr lang="en-US" sz="1260" b="1" dirty="0">
                <a:solidFill>
                  <a:srgbClr val="99B2C8"/>
                </a:solidFill>
              </a:rPr>
              <a:t>6</a:t>
            </a:r>
          </a:p>
        </p:txBody>
      </p:sp>
      <p:sp>
        <p:nvSpPr>
          <p:cNvPr id="63" name="TextBox 62">
            <a:extLst>
              <a:ext uri="{FF2B5EF4-FFF2-40B4-BE49-F238E27FC236}">
                <a16:creationId xmlns:a16="http://schemas.microsoft.com/office/drawing/2014/main" id="{DF396B38-91D5-6D3A-4D81-7DE19EC24753}"/>
              </a:ext>
            </a:extLst>
          </p:cNvPr>
          <p:cNvSpPr txBox="1"/>
          <p:nvPr/>
        </p:nvSpPr>
        <p:spPr>
          <a:xfrm>
            <a:off x="1468166" y="1443567"/>
            <a:ext cx="277609" cy="286232"/>
          </a:xfrm>
          <a:prstGeom prst="rect">
            <a:avLst/>
          </a:prstGeom>
          <a:noFill/>
        </p:spPr>
        <p:txBody>
          <a:bodyPr wrap="square" rtlCol="0">
            <a:spAutoFit/>
          </a:bodyPr>
          <a:lstStyle/>
          <a:p>
            <a:r>
              <a:rPr lang="en-US" sz="1260" b="1" dirty="0">
                <a:solidFill>
                  <a:srgbClr val="99B2C8"/>
                </a:solidFill>
              </a:rPr>
              <a:t>9</a:t>
            </a:r>
          </a:p>
        </p:txBody>
      </p:sp>
      <p:sp>
        <p:nvSpPr>
          <p:cNvPr id="64" name="TextBox 63">
            <a:extLst>
              <a:ext uri="{FF2B5EF4-FFF2-40B4-BE49-F238E27FC236}">
                <a16:creationId xmlns:a16="http://schemas.microsoft.com/office/drawing/2014/main" id="{9B6AB260-7E9E-A9BF-65A9-AAA03F3317A6}"/>
              </a:ext>
            </a:extLst>
          </p:cNvPr>
          <p:cNvSpPr txBox="1"/>
          <p:nvPr/>
        </p:nvSpPr>
        <p:spPr>
          <a:xfrm>
            <a:off x="1799959" y="1077202"/>
            <a:ext cx="445992" cy="286232"/>
          </a:xfrm>
          <a:prstGeom prst="rect">
            <a:avLst/>
          </a:prstGeom>
          <a:noFill/>
        </p:spPr>
        <p:txBody>
          <a:bodyPr wrap="square" rtlCol="0">
            <a:spAutoFit/>
          </a:bodyPr>
          <a:lstStyle/>
          <a:p>
            <a:r>
              <a:rPr lang="en-US" sz="1260" b="1" dirty="0">
                <a:solidFill>
                  <a:srgbClr val="99B2C8"/>
                </a:solidFill>
              </a:rPr>
              <a:t>12</a:t>
            </a:r>
          </a:p>
        </p:txBody>
      </p:sp>
      <p:sp>
        <p:nvSpPr>
          <p:cNvPr id="2" name="Rectangle 2"/>
          <p:cNvSpPr>
            <a:spLocks noChangeArrowheads="1"/>
          </p:cNvSpPr>
          <p:nvPr/>
        </p:nvSpPr>
        <p:spPr bwMode="auto">
          <a:xfrm>
            <a:off x="609601" y="204403"/>
            <a:ext cx="1662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296" tIns="41148" rIns="82296" bIns="41148" numCol="1" anchor="ctr" anchorCtr="0" compatLnSpc="1">
            <a:prstTxWarp prst="textNoShape">
              <a:avLst/>
            </a:prstTxWarp>
            <a:spAutoFit/>
          </a:bodyPr>
          <a:lstStyle/>
          <a:p>
            <a:endParaRPr lang="en-US" sz="1260"/>
          </a:p>
        </p:txBody>
      </p:sp>
      <p:pic>
        <p:nvPicPr>
          <p:cNvPr id="30" name="Picture 2" descr="Back Button - Ứng dụng trên Google Play">
            <a:hlinkClick r:id="rId8" action="ppaction://hlinksldjump"/>
            <a:extLst>
              <a:ext uri="{FF2B5EF4-FFF2-40B4-BE49-F238E27FC236}">
                <a16:creationId xmlns:a16="http://schemas.microsoft.com/office/drawing/2014/main" id="{363FB42F-490E-4DFD-A06A-F6A483815F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13621" y="4967355"/>
            <a:ext cx="1301231" cy="13012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2A508A0-41E8-41EF-8D69-FE1059A293F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791987" y="2321943"/>
            <a:ext cx="3969836" cy="2116051"/>
          </a:xfrm>
          <a:prstGeom prst="rect">
            <a:avLst/>
          </a:prstGeom>
        </p:spPr>
      </p:pic>
    </p:spTree>
    <p:extLst>
      <p:ext uri="{BB962C8B-B14F-4D97-AF65-F5344CB8AC3E}">
        <p14:creationId xmlns:p14="http://schemas.microsoft.com/office/powerpoint/2010/main" val="221629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1" presetClass="emph" presetSubtype="0" repeatCount="indefinite" fill="hold" grpId="1" nodeType="withEffect">
                                  <p:stCondLst>
                                    <p:cond delay="0"/>
                                  </p:stCondLst>
                                  <p:childTnLst>
                                    <p:animClr clrSpc="hsl" dir="cw">
                                      <p:cBhvr override="childStyle">
                                        <p:cTn id="34" dur="500" fill="hold"/>
                                        <p:tgtEl>
                                          <p:spTgt spid="24"/>
                                        </p:tgtEl>
                                        <p:attrNameLst>
                                          <p:attrName>style.color</p:attrName>
                                        </p:attrNameLst>
                                      </p:cBhvr>
                                      <p:by>
                                        <p:hsl h="7200000" s="0" l="0"/>
                                      </p:by>
                                    </p:animClr>
                                    <p:animClr clrSpc="hsl" dir="cw">
                                      <p:cBhvr>
                                        <p:cTn id="35" dur="500" fill="hold"/>
                                        <p:tgtEl>
                                          <p:spTgt spid="24"/>
                                        </p:tgtEl>
                                        <p:attrNameLst>
                                          <p:attrName>fillcolor</p:attrName>
                                        </p:attrNameLst>
                                      </p:cBhvr>
                                      <p:by>
                                        <p:hsl h="7200000" s="0" l="0"/>
                                      </p:by>
                                    </p:animClr>
                                    <p:animClr clrSpc="hsl" dir="cw">
                                      <p:cBhvr>
                                        <p:cTn id="36" dur="500" fill="hold"/>
                                        <p:tgtEl>
                                          <p:spTgt spid="24"/>
                                        </p:tgtEl>
                                        <p:attrNameLst>
                                          <p:attrName>stroke.color</p:attrName>
                                        </p:attrNameLst>
                                      </p:cBhvr>
                                      <p:by>
                                        <p:hsl h="7200000" s="0" l="0"/>
                                      </p:by>
                                    </p:animClr>
                                    <p:set>
                                      <p:cBhvr>
                                        <p:cTn id="37" dur="500" fill="hold"/>
                                        <p:tgtEl>
                                          <p:spTgt spid="24"/>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4715" fill="hold"/>
                                        <p:tgtEl>
                                          <p:spTgt spid="13"/>
                                        </p:tgtEl>
                                      </p:cBhvr>
                                    </p:cmd>
                                  </p:child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23"/>
                                        </p:tgtEl>
                                      </p:cBhvr>
                                    </p:animEffect>
                                    <p:anim calcmode="lin" valueType="num">
                                      <p:cBhvr>
                                        <p:cTn id="45" dur="1000"/>
                                        <p:tgtEl>
                                          <p:spTgt spid="23"/>
                                        </p:tgtEl>
                                        <p:attrNameLst>
                                          <p:attrName>ppt_x</p:attrName>
                                        </p:attrNameLst>
                                      </p:cBhvr>
                                      <p:tavLst>
                                        <p:tav tm="0">
                                          <p:val>
                                            <p:strVal val="ppt_x"/>
                                          </p:val>
                                        </p:tav>
                                        <p:tav tm="100000">
                                          <p:val>
                                            <p:strVal val="ppt_x"/>
                                          </p:val>
                                        </p:tav>
                                      </p:tavLst>
                                    </p:anim>
                                    <p:anim calcmode="lin" valueType="num">
                                      <p:cBhvr>
                                        <p:cTn id="46" dur="1000"/>
                                        <p:tgtEl>
                                          <p:spTgt spid="23"/>
                                        </p:tgtEl>
                                        <p:attrNameLst>
                                          <p:attrName>ppt_y</p:attrName>
                                        </p:attrNameLst>
                                      </p:cBhvr>
                                      <p:tavLst>
                                        <p:tav tm="0">
                                          <p:val>
                                            <p:strVal val="ppt_y"/>
                                          </p:val>
                                        </p:tav>
                                        <p:tav tm="100000">
                                          <p:val>
                                            <p:strVal val="ppt_y+.1"/>
                                          </p:val>
                                        </p:tav>
                                      </p:tavLst>
                                    </p:anim>
                                    <p:set>
                                      <p:cBhvr>
                                        <p:cTn id="4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3"/>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22"/>
                                        </p:tgtEl>
                                      </p:cBhvr>
                                    </p:animEffect>
                                    <p:anim calcmode="lin" valueType="num">
                                      <p:cBhvr>
                                        <p:cTn id="53" dur="1000"/>
                                        <p:tgtEl>
                                          <p:spTgt spid="22"/>
                                        </p:tgtEl>
                                        <p:attrNameLst>
                                          <p:attrName>ppt_x</p:attrName>
                                        </p:attrNameLst>
                                      </p:cBhvr>
                                      <p:tavLst>
                                        <p:tav tm="0">
                                          <p:val>
                                            <p:strVal val="ppt_x"/>
                                          </p:val>
                                        </p:tav>
                                        <p:tav tm="100000">
                                          <p:val>
                                            <p:strVal val="ppt_x"/>
                                          </p:val>
                                        </p:tav>
                                      </p:tavLst>
                                    </p:anim>
                                    <p:anim calcmode="lin" valueType="num">
                                      <p:cBhvr>
                                        <p:cTn id="54" dur="1000"/>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21"/>
                                        </p:tgtEl>
                                      </p:cBhvr>
                                    </p:animEffect>
                                    <p:anim calcmode="lin" valueType="num">
                                      <p:cBhvr>
                                        <p:cTn id="61" dur="1000"/>
                                        <p:tgtEl>
                                          <p:spTgt spid="21"/>
                                        </p:tgtEl>
                                        <p:attrNameLst>
                                          <p:attrName>ppt_x</p:attrName>
                                        </p:attrNameLst>
                                      </p:cBhvr>
                                      <p:tavLst>
                                        <p:tav tm="0">
                                          <p:val>
                                            <p:strVal val="ppt_x"/>
                                          </p:val>
                                        </p:tav>
                                        <p:tav tm="100000">
                                          <p:val>
                                            <p:strVal val="ppt_x"/>
                                          </p:val>
                                        </p:tav>
                                      </p:tavLst>
                                    </p:anim>
                                    <p:anim calcmode="lin" valueType="num">
                                      <p:cBhvr>
                                        <p:cTn id="62" dur="1000"/>
                                        <p:tgtEl>
                                          <p:spTgt spid="21"/>
                                        </p:tgtEl>
                                        <p:attrNameLst>
                                          <p:attrName>ppt_y</p:attrName>
                                        </p:attrNameLst>
                                      </p:cBhvr>
                                      <p:tavLst>
                                        <p:tav tm="0">
                                          <p:val>
                                            <p:strVal val="ppt_y"/>
                                          </p:val>
                                        </p:tav>
                                        <p:tav tm="100000">
                                          <p:val>
                                            <p:strVal val="ppt_y+.1"/>
                                          </p:val>
                                        </p:tav>
                                      </p:tavLst>
                                    </p:anim>
                                    <p:set>
                                      <p:cBhvr>
                                        <p:cTn id="6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1"/>
                  </p:tgtEl>
                </p:cond>
              </p:nextCondLst>
            </p:seq>
            <p:audio>
              <p:cMediaNode vol="80000">
                <p:cTn id="64" fill="hold" display="0">
                  <p:stCondLst>
                    <p:cond delay="indefinite"/>
                  </p:stCondLst>
                  <p:endCondLst>
                    <p:cond evt="onStopAudio" delay="0">
                      <p:tgtEl>
                        <p:sldTgt/>
                      </p:tgtEl>
                    </p:cond>
                  </p:endCondLst>
                </p:cTn>
                <p:tgtEl>
                  <p:spTgt spid="13"/>
                </p:tgtEl>
              </p:cMediaNode>
            </p:audio>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8" presetClass="emph" presetSubtype="0" fill="hold" nodeType="clickEffect">
                                  <p:stCondLst>
                                    <p:cond delay="0"/>
                                  </p:stCondLst>
                                  <p:childTnLst>
                                    <p:animRot by="21600000">
                                      <p:cBhvr>
                                        <p:cTn id="69" dur="10000" fill="hold"/>
                                        <p:tgtEl>
                                          <p:spTgt spid="58"/>
                                        </p:tgtEl>
                                        <p:attrNameLst>
                                          <p:attrName>r</p:attrName>
                                        </p:attrNameLst>
                                      </p:cBhvr>
                                    </p:animRot>
                                  </p:childTnLst>
                                </p:cTn>
                              </p:par>
                            </p:childTnLst>
                          </p:cTn>
                        </p:par>
                        <p:par>
                          <p:cTn id="70" fill="hold">
                            <p:stCondLst>
                              <p:cond delay="10000"/>
                            </p:stCondLst>
                            <p:childTnLst>
                              <p:par>
                                <p:cTn id="71" presetID="53" presetClass="entr" presetSubtype="16" fill="hold" nodeType="afterEffect">
                                  <p:stCondLst>
                                    <p:cond delay="0"/>
                                  </p:stCondLst>
                                  <p:childTnLst>
                                    <p:set>
                                      <p:cBhvr>
                                        <p:cTn id="72" dur="1" fill="hold">
                                          <p:stCondLst>
                                            <p:cond delay="0"/>
                                          </p:stCondLst>
                                        </p:cTn>
                                        <p:tgtEl>
                                          <p:spTgt spid="53"/>
                                        </p:tgtEl>
                                        <p:attrNameLst>
                                          <p:attrName>style.visibility</p:attrName>
                                        </p:attrNameLst>
                                      </p:cBhvr>
                                      <p:to>
                                        <p:strVal val="visible"/>
                                      </p:to>
                                    </p:set>
                                    <p:anim calcmode="lin" valueType="num">
                                      <p:cBhvr>
                                        <p:cTn id="73" dur="3000" fill="hold"/>
                                        <p:tgtEl>
                                          <p:spTgt spid="53"/>
                                        </p:tgtEl>
                                        <p:attrNameLst>
                                          <p:attrName>ppt_w</p:attrName>
                                        </p:attrNameLst>
                                      </p:cBhvr>
                                      <p:tavLst>
                                        <p:tav tm="0">
                                          <p:val>
                                            <p:fltVal val="0"/>
                                          </p:val>
                                        </p:tav>
                                        <p:tav tm="100000">
                                          <p:val>
                                            <p:strVal val="#ppt_w"/>
                                          </p:val>
                                        </p:tav>
                                      </p:tavLst>
                                    </p:anim>
                                    <p:anim calcmode="lin" valueType="num">
                                      <p:cBhvr>
                                        <p:cTn id="74" dur="3000" fill="hold"/>
                                        <p:tgtEl>
                                          <p:spTgt spid="53"/>
                                        </p:tgtEl>
                                        <p:attrNameLst>
                                          <p:attrName>ppt_h</p:attrName>
                                        </p:attrNameLst>
                                      </p:cBhvr>
                                      <p:tavLst>
                                        <p:tav tm="0">
                                          <p:val>
                                            <p:fltVal val="0"/>
                                          </p:val>
                                        </p:tav>
                                        <p:tav tm="100000">
                                          <p:val>
                                            <p:strVal val="#ppt_h"/>
                                          </p:val>
                                        </p:tav>
                                      </p:tavLst>
                                    </p:anim>
                                    <p:animEffect transition="in" filter="fade">
                                      <p:cBhvr>
                                        <p:cTn id="75" dur="3000"/>
                                        <p:tgtEl>
                                          <p:spTgt spid="53"/>
                                        </p:tgtEl>
                                      </p:cBhvr>
                                    </p:animEffect>
                                  </p:childTnLst>
                                  <p:subTnLst>
                                    <p:audio>
                                      <p:cMediaNode>
                                        <p:cTn display="0" masterRel="sameClick">
                                          <p:stCondLst>
                                            <p:cond evt="begin" delay="0">
                                              <p:tn val="7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88DBC3E4-37DB-41B5-80F9-1E0BDA8A50AF}"/>
              </a:ext>
            </a:extLst>
          </p:cNvPr>
          <p:cNvSpPr/>
          <p:nvPr/>
        </p:nvSpPr>
        <p:spPr>
          <a:xfrm>
            <a:off x="2810725" y="1090329"/>
            <a:ext cx="7999472" cy="2487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0"/>
          </a:p>
        </p:txBody>
      </p:sp>
      <p:sp>
        <p:nvSpPr>
          <p:cNvPr id="4" name="TextBox 3"/>
          <p:cNvSpPr txBox="1"/>
          <p:nvPr/>
        </p:nvSpPr>
        <p:spPr>
          <a:xfrm>
            <a:off x="2660275" y="1576786"/>
            <a:ext cx="7789122" cy="1561966"/>
          </a:xfrm>
          <a:prstGeom prst="rect">
            <a:avLst/>
          </a:prstGeom>
          <a:noFill/>
        </p:spPr>
        <p:txBody>
          <a:bodyPr wrap="square" rtlCol="0">
            <a:spAutoFit/>
          </a:bodyPr>
          <a:lstStyle/>
          <a:p>
            <a:pPr algn="ctr"/>
            <a:r>
              <a:rPr lang="en-US" sz="3150" b="1" dirty="0" err="1">
                <a:latin typeface="Times New Roman" panose="02020603050405020304" pitchFamily="18" charset="0"/>
                <a:cs typeface="Times New Roman" panose="02020603050405020304" pitchFamily="18" charset="0"/>
              </a:rPr>
              <a:t>Câu</a:t>
            </a:r>
            <a:r>
              <a:rPr lang="en-US" sz="3150" b="1" dirty="0">
                <a:latin typeface="Times New Roman" panose="02020603050405020304" pitchFamily="18" charset="0"/>
                <a:cs typeface="Times New Roman" panose="02020603050405020304" pitchFamily="18" charset="0"/>
              </a:rPr>
              <a:t> </a:t>
            </a:r>
            <a:r>
              <a:rPr lang="en-US" sz="3150" b="1">
                <a:latin typeface="Times New Roman" panose="02020603050405020304" pitchFamily="18" charset="0"/>
                <a:cs typeface="Times New Roman" panose="02020603050405020304" pitchFamily="18" charset="0"/>
              </a:rPr>
              <a:t>4.</a:t>
            </a:r>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Năng lượng được tạo ra từ quá trình hô hấp tế bào chủ yếu  tồn tại dưới dạng?</a:t>
            </a:r>
          </a:p>
          <a:p>
            <a:pPr algn="ctr"/>
            <a:endParaRPr lang="en-US" sz="315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45158" y="5008533"/>
            <a:ext cx="2432749" cy="91440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NADH</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172332" y="3800976"/>
            <a:ext cx="231086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Nhiệt năng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445158" y="3843265"/>
            <a:ext cx="2413758" cy="89956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700">
                <a:solidFill>
                  <a:schemeClr val="tx1"/>
                </a:solidFill>
                <a:latin typeface="Times New Roman" panose="02020603050405020304" pitchFamily="18" charset="0"/>
                <a:cs typeface="Times New Roman" panose="02020603050405020304" pitchFamily="18" charset="0"/>
              </a:rPr>
              <a:t>C. </a:t>
            </a:r>
            <a:r>
              <a:rPr lang="en-US" sz="2800">
                <a:solidFill>
                  <a:schemeClr val="tx1"/>
                </a:solidFill>
                <a:latin typeface="Times New Roman" panose="02020603050405020304" pitchFamily="18" charset="0"/>
                <a:cs typeface="Times New Roman" panose="02020603050405020304" pitchFamily="18" charset="0"/>
              </a:rPr>
              <a:t>AMP  </a:t>
            </a:r>
            <a:r>
              <a:rPr lang="en-US" sz="2700">
                <a:solidFill>
                  <a:schemeClr val="tx1"/>
                </a:solidFill>
                <a:latin typeface="Times New Roman" panose="02020603050405020304" pitchFamily="18" charset="0"/>
                <a:cs typeface="Times New Roman" panose="02020603050405020304" pitchFamily="18" charset="0"/>
              </a:rPr>
              <a:t>           </a:t>
            </a:r>
            <a:endParaRPr lang="en-US" sz="270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82189" y="4973867"/>
            <a:ext cx="2301004" cy="94906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ATP</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06400" y="3815443"/>
            <a:ext cx="731520" cy="731520"/>
          </a:xfrm>
          <a:prstGeom prst="rect">
            <a:avLst/>
          </a:prstGeom>
        </p:spPr>
      </p:pic>
      <p:grpSp>
        <p:nvGrpSpPr>
          <p:cNvPr id="78" name="times up">
            <a:extLst>
              <a:ext uri="{FF2B5EF4-FFF2-40B4-BE49-F238E27FC236}">
                <a16:creationId xmlns:a16="http://schemas.microsoft.com/office/drawing/2014/main" id="{956BB923-8389-4C4A-7BDB-CFA4265188BF}"/>
              </a:ext>
            </a:extLst>
          </p:cNvPr>
          <p:cNvGrpSpPr/>
          <p:nvPr/>
        </p:nvGrpSpPr>
        <p:grpSpPr>
          <a:xfrm>
            <a:off x="10071933" y="333181"/>
            <a:ext cx="1391632" cy="630514"/>
            <a:chOff x="4317476" y="-304827"/>
            <a:chExt cx="2690461" cy="725914"/>
          </a:xfrm>
        </p:grpSpPr>
        <p:sp>
          <p:nvSpPr>
            <p:cNvPr id="79" name="Rounded Rectangle 203">
              <a:extLst>
                <a:ext uri="{FF2B5EF4-FFF2-40B4-BE49-F238E27FC236}">
                  <a16:creationId xmlns:a16="http://schemas.microsoft.com/office/drawing/2014/main" id="{C7675119-C93F-895E-BE18-C0A1F14ADF32}"/>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20" dirty="0">
                <a:latin typeface="Arial" panose="020B0604020202020204" pitchFamily="34" charset="0"/>
                <a:cs typeface="Arial" panose="020B0604020202020204" pitchFamily="34" charset="0"/>
              </a:endParaRPr>
            </a:p>
          </p:txBody>
        </p:sp>
        <p:sp>
          <p:nvSpPr>
            <p:cNvPr id="80" name="Rounded Rectangle 204">
              <a:extLst>
                <a:ext uri="{FF2B5EF4-FFF2-40B4-BE49-F238E27FC236}">
                  <a16:creationId xmlns:a16="http://schemas.microsoft.com/office/drawing/2014/main" id="{68672084-FD93-88C7-8641-3A509BF7EAF0}"/>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20" dirty="0" err="1">
                  <a:latin typeface="Arial" panose="020B0604020202020204" pitchFamily="34" charset="0"/>
                  <a:cs typeface="Arial" panose="020B0604020202020204" pitchFamily="34" charset="0"/>
                </a:rPr>
                <a:t>Hết</a:t>
              </a:r>
              <a:r>
                <a:rPr lang="en-GB" sz="2520" dirty="0">
                  <a:latin typeface="Arial" panose="020B0604020202020204" pitchFamily="34" charset="0"/>
                  <a:cs typeface="Arial" panose="020B0604020202020204" pitchFamily="34" charset="0"/>
                </a:rPr>
                <a:t> </a:t>
              </a:r>
              <a:r>
                <a:rPr lang="en-GB" sz="2520" dirty="0" err="1">
                  <a:latin typeface="Arial" panose="020B0604020202020204" pitchFamily="34" charset="0"/>
                  <a:cs typeface="Arial" panose="020B0604020202020204" pitchFamily="34" charset="0"/>
                </a:rPr>
                <a:t>Giờ</a:t>
              </a:r>
              <a:endParaRPr lang="en-GB" sz="2520" dirty="0">
                <a:latin typeface="Arial" panose="020B0604020202020204" pitchFamily="34" charset="0"/>
                <a:cs typeface="Arial" panose="020B0604020202020204" pitchFamily="34" charset="0"/>
              </a:endParaRPr>
            </a:p>
          </p:txBody>
        </p:sp>
      </p:grpSp>
      <p:sp>
        <p:nvSpPr>
          <p:cNvPr id="81" name="Rectangle 80">
            <a:extLst>
              <a:ext uri="{FF2B5EF4-FFF2-40B4-BE49-F238E27FC236}">
                <a16:creationId xmlns:a16="http://schemas.microsoft.com/office/drawing/2014/main" id="{C6CF4AFD-308B-742D-95AF-628FB5B12B2C}"/>
              </a:ext>
            </a:extLst>
          </p:cNvPr>
          <p:cNvSpPr/>
          <p:nvPr/>
        </p:nvSpPr>
        <p:spPr>
          <a:xfrm>
            <a:off x="1629044" y="333182"/>
            <a:ext cx="717930" cy="3407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60" dirty="0">
                <a:solidFill>
                  <a:srgbClr val="FF0000"/>
                </a:solidFill>
              </a:rPr>
              <a:t>START</a:t>
            </a:r>
          </a:p>
        </p:txBody>
      </p:sp>
      <p:pic>
        <p:nvPicPr>
          <p:cNvPr id="82" name="Picture 81">
            <a:extLst>
              <a:ext uri="{FF2B5EF4-FFF2-40B4-BE49-F238E27FC236}">
                <a16:creationId xmlns:a16="http://schemas.microsoft.com/office/drawing/2014/main" id="{5A3C1914-385A-62D2-6DDA-6EE7073B2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134" y="622969"/>
            <a:ext cx="1704380" cy="1698974"/>
          </a:xfrm>
          <a:prstGeom prst="rect">
            <a:avLst/>
          </a:prstGeom>
        </p:spPr>
      </p:pic>
      <p:grpSp>
        <p:nvGrpSpPr>
          <p:cNvPr id="83" name="Clock hand spin">
            <a:extLst>
              <a:ext uri="{FF2B5EF4-FFF2-40B4-BE49-F238E27FC236}">
                <a16:creationId xmlns:a16="http://schemas.microsoft.com/office/drawing/2014/main" id="{4152337D-E08B-9F95-6E07-0B1C61F722B1}"/>
              </a:ext>
            </a:extLst>
          </p:cNvPr>
          <p:cNvGrpSpPr/>
          <p:nvPr/>
        </p:nvGrpSpPr>
        <p:grpSpPr>
          <a:xfrm rot="1786145">
            <a:off x="1512233" y="1131973"/>
            <a:ext cx="925490" cy="931711"/>
            <a:chOff x="861199" y="2357528"/>
            <a:chExt cx="3829048" cy="3849975"/>
          </a:xfrm>
        </p:grpSpPr>
        <p:sp>
          <p:nvSpPr>
            <p:cNvPr id="84" name="Oval 28">
              <a:extLst>
                <a:ext uri="{FF2B5EF4-FFF2-40B4-BE49-F238E27FC236}">
                  <a16:creationId xmlns:a16="http://schemas.microsoft.com/office/drawing/2014/main" id="{92B213D0-5356-266C-9BCE-0718D733BA88}"/>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sp>
          <p:nvSpPr>
            <p:cNvPr id="85" name="hour hand">
              <a:extLst>
                <a:ext uri="{FF2B5EF4-FFF2-40B4-BE49-F238E27FC236}">
                  <a16:creationId xmlns:a16="http://schemas.microsoft.com/office/drawing/2014/main" id="{88C47EB0-039B-130D-D2A3-F0827691A317}"/>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en-GB" sz="1260" dirty="0"/>
            </a:p>
          </p:txBody>
        </p:sp>
      </p:grpSp>
      <p:sp>
        <p:nvSpPr>
          <p:cNvPr id="86" name="TextBox 85">
            <a:extLst>
              <a:ext uri="{FF2B5EF4-FFF2-40B4-BE49-F238E27FC236}">
                <a16:creationId xmlns:a16="http://schemas.microsoft.com/office/drawing/2014/main" id="{D1F38E44-A3F0-F6BA-96DA-6E2A958A036D}"/>
              </a:ext>
            </a:extLst>
          </p:cNvPr>
          <p:cNvSpPr txBox="1"/>
          <p:nvPr/>
        </p:nvSpPr>
        <p:spPr>
          <a:xfrm>
            <a:off x="2218181" y="1409601"/>
            <a:ext cx="252929" cy="286232"/>
          </a:xfrm>
          <a:prstGeom prst="rect">
            <a:avLst/>
          </a:prstGeom>
          <a:noFill/>
        </p:spPr>
        <p:txBody>
          <a:bodyPr wrap="square" rtlCol="0">
            <a:spAutoFit/>
          </a:bodyPr>
          <a:lstStyle/>
          <a:p>
            <a:r>
              <a:rPr lang="en-US" sz="1260" b="1" dirty="0">
                <a:solidFill>
                  <a:srgbClr val="99B2C8"/>
                </a:solidFill>
              </a:rPr>
              <a:t>3</a:t>
            </a:r>
          </a:p>
        </p:txBody>
      </p:sp>
      <p:sp>
        <p:nvSpPr>
          <p:cNvPr id="87" name="TextBox 86">
            <a:extLst>
              <a:ext uri="{FF2B5EF4-FFF2-40B4-BE49-F238E27FC236}">
                <a16:creationId xmlns:a16="http://schemas.microsoft.com/office/drawing/2014/main" id="{175AFC81-F0F8-9E2C-B53C-E8454CEEE375}"/>
              </a:ext>
            </a:extLst>
          </p:cNvPr>
          <p:cNvSpPr txBox="1"/>
          <p:nvPr/>
        </p:nvSpPr>
        <p:spPr>
          <a:xfrm>
            <a:off x="1880891" y="1768956"/>
            <a:ext cx="306978" cy="286232"/>
          </a:xfrm>
          <a:prstGeom prst="rect">
            <a:avLst/>
          </a:prstGeom>
          <a:noFill/>
        </p:spPr>
        <p:txBody>
          <a:bodyPr wrap="square" rtlCol="0">
            <a:spAutoFit/>
          </a:bodyPr>
          <a:lstStyle/>
          <a:p>
            <a:r>
              <a:rPr lang="en-US" sz="1260" b="1" dirty="0">
                <a:solidFill>
                  <a:srgbClr val="99B2C8"/>
                </a:solidFill>
              </a:rPr>
              <a:t>6</a:t>
            </a:r>
          </a:p>
        </p:txBody>
      </p:sp>
      <p:sp>
        <p:nvSpPr>
          <p:cNvPr id="88" name="TextBox 87">
            <a:extLst>
              <a:ext uri="{FF2B5EF4-FFF2-40B4-BE49-F238E27FC236}">
                <a16:creationId xmlns:a16="http://schemas.microsoft.com/office/drawing/2014/main" id="{2F7D8A3A-C0C4-D261-98F3-3ECED06817A3}"/>
              </a:ext>
            </a:extLst>
          </p:cNvPr>
          <p:cNvSpPr txBox="1"/>
          <p:nvPr/>
        </p:nvSpPr>
        <p:spPr>
          <a:xfrm>
            <a:off x="1468166" y="1443567"/>
            <a:ext cx="277609" cy="286232"/>
          </a:xfrm>
          <a:prstGeom prst="rect">
            <a:avLst/>
          </a:prstGeom>
          <a:noFill/>
        </p:spPr>
        <p:txBody>
          <a:bodyPr wrap="square" rtlCol="0">
            <a:spAutoFit/>
          </a:bodyPr>
          <a:lstStyle/>
          <a:p>
            <a:r>
              <a:rPr lang="en-US" sz="1260" b="1" dirty="0">
                <a:solidFill>
                  <a:srgbClr val="99B2C8"/>
                </a:solidFill>
              </a:rPr>
              <a:t>9</a:t>
            </a:r>
          </a:p>
        </p:txBody>
      </p:sp>
      <p:sp>
        <p:nvSpPr>
          <p:cNvPr id="89" name="TextBox 88">
            <a:extLst>
              <a:ext uri="{FF2B5EF4-FFF2-40B4-BE49-F238E27FC236}">
                <a16:creationId xmlns:a16="http://schemas.microsoft.com/office/drawing/2014/main" id="{887D6CBA-9CDB-D96B-23EF-E19B1EB03816}"/>
              </a:ext>
            </a:extLst>
          </p:cNvPr>
          <p:cNvSpPr txBox="1"/>
          <p:nvPr/>
        </p:nvSpPr>
        <p:spPr>
          <a:xfrm>
            <a:off x="1799959" y="1077202"/>
            <a:ext cx="445992" cy="286232"/>
          </a:xfrm>
          <a:prstGeom prst="rect">
            <a:avLst/>
          </a:prstGeom>
          <a:noFill/>
        </p:spPr>
        <p:txBody>
          <a:bodyPr wrap="square" rtlCol="0">
            <a:spAutoFit/>
          </a:bodyPr>
          <a:lstStyle/>
          <a:p>
            <a:r>
              <a:rPr lang="en-US" sz="1260" b="1" dirty="0">
                <a:solidFill>
                  <a:srgbClr val="99B2C8"/>
                </a:solidFill>
              </a:rPr>
              <a:t>12</a:t>
            </a:r>
          </a:p>
        </p:txBody>
      </p:sp>
      <p:pic>
        <p:nvPicPr>
          <p:cNvPr id="33" name="Picture 2" descr="Back Button - Ứng dụng trên Google Play">
            <a:hlinkClick r:id="rId9" action="ppaction://hlinksldjump"/>
            <a:extLst>
              <a:ext uri="{FF2B5EF4-FFF2-40B4-BE49-F238E27FC236}">
                <a16:creationId xmlns:a16="http://schemas.microsoft.com/office/drawing/2014/main" id="{CE710A3A-C63C-476A-9AF7-6628038754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3621" y="4967355"/>
            <a:ext cx="1301231" cy="130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30430"/>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4715" fill="hold"/>
                                        <p:tgtEl>
                                          <p:spTgt spid="13"/>
                                        </p:tgtEl>
                                      </p:cBhvr>
                                    </p:cmd>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7"/>
                                        </p:tgtEl>
                                        <p:attrNameLst>
                                          <p:attrName>style.color</p:attrName>
                                        </p:attrNameLst>
                                      </p:cBhvr>
                                      <p:by>
                                        <p:hsl h="7200000" s="0" l="0"/>
                                      </p:by>
                                    </p:animClr>
                                    <p:animClr clrSpc="hsl" dir="cw">
                                      <p:cBhvr>
                                        <p:cTn id="34" dur="500" fill="hold"/>
                                        <p:tgtEl>
                                          <p:spTgt spid="17"/>
                                        </p:tgtEl>
                                        <p:attrNameLst>
                                          <p:attrName>fillcolor</p:attrName>
                                        </p:attrNameLst>
                                      </p:cBhvr>
                                      <p:by>
                                        <p:hsl h="7200000" s="0" l="0"/>
                                      </p:by>
                                    </p:animClr>
                                    <p:animClr clrSpc="hsl" dir="cw">
                                      <p:cBhvr>
                                        <p:cTn id="35" dur="500" fill="hold"/>
                                        <p:tgtEl>
                                          <p:spTgt spid="17"/>
                                        </p:tgtEl>
                                        <p:attrNameLst>
                                          <p:attrName>stroke.color</p:attrName>
                                        </p:attrNameLst>
                                      </p:cBhvr>
                                      <p:by>
                                        <p:hsl h="7200000" s="0" l="0"/>
                                      </p:by>
                                    </p:animClr>
                                    <p:set>
                                      <p:cBhvr>
                                        <p:cTn id="36"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6"/>
                                        </p:tgtEl>
                                      </p:cBhvr>
                                    </p:animEffect>
                                    <p:anim calcmode="lin" valueType="num">
                                      <p:cBhvr>
                                        <p:cTn id="42" dur="1000"/>
                                        <p:tgtEl>
                                          <p:spTgt spid="16"/>
                                        </p:tgtEl>
                                        <p:attrNameLst>
                                          <p:attrName>ppt_x</p:attrName>
                                        </p:attrNameLst>
                                      </p:cBhvr>
                                      <p:tavLst>
                                        <p:tav tm="0">
                                          <p:val>
                                            <p:strVal val="ppt_x"/>
                                          </p:val>
                                        </p:tav>
                                        <p:tav tm="100000">
                                          <p:val>
                                            <p:strVal val="ppt_x"/>
                                          </p:val>
                                        </p:tav>
                                      </p:tavLst>
                                    </p:anim>
                                    <p:anim calcmode="lin" valueType="num">
                                      <p:cBhvr>
                                        <p:cTn id="43" dur="1000"/>
                                        <p:tgtEl>
                                          <p:spTgt spid="16"/>
                                        </p:tgtEl>
                                        <p:attrNameLst>
                                          <p:attrName>ppt_y</p:attrName>
                                        </p:attrNameLst>
                                      </p:cBhvr>
                                      <p:tavLst>
                                        <p:tav tm="0">
                                          <p:val>
                                            <p:strVal val="ppt_y"/>
                                          </p:val>
                                        </p:tav>
                                        <p:tav tm="100000">
                                          <p:val>
                                            <p:strVal val="ppt_y+.1"/>
                                          </p:val>
                                        </p:tav>
                                      </p:tavLst>
                                    </p:anim>
                                    <p:set>
                                      <p:cBhvr>
                                        <p:cTn id="4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5"/>
                                        </p:tgtEl>
                                      </p:cBhvr>
                                    </p:animEffect>
                                    <p:anim calcmode="lin" valueType="num">
                                      <p:cBhvr>
                                        <p:cTn id="50" dur="1000"/>
                                        <p:tgtEl>
                                          <p:spTgt spid="15"/>
                                        </p:tgtEl>
                                        <p:attrNameLst>
                                          <p:attrName>ppt_x</p:attrName>
                                        </p:attrNameLst>
                                      </p:cBhvr>
                                      <p:tavLst>
                                        <p:tav tm="0">
                                          <p:val>
                                            <p:strVal val="ppt_x"/>
                                          </p:val>
                                        </p:tav>
                                        <p:tav tm="100000">
                                          <p:val>
                                            <p:strVal val="ppt_x"/>
                                          </p:val>
                                        </p:tav>
                                      </p:tavLst>
                                    </p:anim>
                                    <p:anim calcmode="lin" valueType="num">
                                      <p:cBhvr>
                                        <p:cTn id="51" dur="1000"/>
                                        <p:tgtEl>
                                          <p:spTgt spid="15"/>
                                        </p:tgtEl>
                                        <p:attrNameLst>
                                          <p:attrName>ppt_y</p:attrName>
                                        </p:attrNameLst>
                                      </p:cBhvr>
                                      <p:tavLst>
                                        <p:tav tm="0">
                                          <p:val>
                                            <p:strVal val="ppt_y"/>
                                          </p:val>
                                        </p:tav>
                                        <p:tav tm="100000">
                                          <p:val>
                                            <p:strVal val="ppt_y+.1"/>
                                          </p:val>
                                        </p:tav>
                                      </p:tavLst>
                                    </p:anim>
                                    <p:set>
                                      <p:cBhvr>
                                        <p:cTn id="52"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5"/>
                                        </p:tgtEl>
                                      </p:cBhvr>
                                    </p:animEffect>
                                    <p:anim calcmode="lin" valueType="num">
                                      <p:cBhvr>
                                        <p:cTn id="58" dur="1000"/>
                                        <p:tgtEl>
                                          <p:spTgt spid="5"/>
                                        </p:tgtEl>
                                        <p:attrNameLst>
                                          <p:attrName>ppt_x</p:attrName>
                                        </p:attrNameLst>
                                      </p:cBhvr>
                                      <p:tavLst>
                                        <p:tav tm="0">
                                          <p:val>
                                            <p:strVal val="ppt_x"/>
                                          </p:val>
                                        </p:tav>
                                        <p:tav tm="100000">
                                          <p:val>
                                            <p:strVal val="ppt_x"/>
                                          </p:val>
                                        </p:tav>
                                      </p:tavLst>
                                    </p:anim>
                                    <p:anim calcmode="lin" valueType="num">
                                      <p:cBhvr>
                                        <p:cTn id="59" dur="1000"/>
                                        <p:tgtEl>
                                          <p:spTgt spid="5"/>
                                        </p:tgtEl>
                                        <p:attrNameLst>
                                          <p:attrName>ppt_y</p:attrName>
                                        </p:attrNameLst>
                                      </p:cBhvr>
                                      <p:tavLst>
                                        <p:tav tm="0">
                                          <p:val>
                                            <p:strVal val="ppt_y"/>
                                          </p:val>
                                        </p:tav>
                                        <p:tav tm="100000">
                                          <p:val>
                                            <p:strVal val="ppt_y+.1"/>
                                          </p:val>
                                        </p:tav>
                                      </p:tavLst>
                                    </p:anim>
                                    <p:set>
                                      <p:cBhvr>
                                        <p:cTn id="6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5"/>
                  </p:tgtEl>
                </p:cond>
              </p:nextCondLst>
            </p:seq>
            <p:audio>
              <p:cMediaNode vol="80000">
                <p:cTn id="61" fill="hold" display="0">
                  <p:stCondLst>
                    <p:cond delay="indefinite"/>
                  </p:stCondLst>
                  <p:endCondLst>
                    <p:cond evt="onStopAudio" delay="0">
                      <p:tgtEl>
                        <p:sldTgt/>
                      </p:tgtEl>
                    </p:cond>
                  </p:endCondLst>
                </p:cTn>
                <p:tgtEl>
                  <p:spTgt spid="13"/>
                </p:tgtEl>
              </p:cMediaNode>
            </p:audio>
            <p:seq concurrent="1" nextAc="seek">
              <p:cTn id="62" restart="whenNotActive" fill="hold" evtFilter="cancelBubble" nodeType="interactiveSeq">
                <p:stCondLst>
                  <p:cond evt="onClick" delay="0">
                    <p:tgtEl>
                      <p:spTgt spid="81"/>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83"/>
                                        </p:tgtEl>
                                        <p:attrNameLst>
                                          <p:attrName>r</p:attrName>
                                        </p:attrNameLst>
                                      </p:cBhvr>
                                    </p:animRot>
                                  </p:childTnLst>
                                </p:cTn>
                              </p:par>
                            </p:childTnLst>
                          </p:cTn>
                        </p:par>
                        <p:par>
                          <p:cTn id="67" fill="hold">
                            <p:stCondLst>
                              <p:cond delay="10000"/>
                            </p:stCondLst>
                            <p:childTnLst>
                              <p:par>
                                <p:cTn id="68" presetID="53" presetClass="entr" presetSubtype="16" fill="hold"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3000" fill="hold"/>
                                        <p:tgtEl>
                                          <p:spTgt spid="78"/>
                                        </p:tgtEl>
                                        <p:attrNameLst>
                                          <p:attrName>ppt_w</p:attrName>
                                        </p:attrNameLst>
                                      </p:cBhvr>
                                      <p:tavLst>
                                        <p:tav tm="0">
                                          <p:val>
                                            <p:fltVal val="0"/>
                                          </p:val>
                                        </p:tav>
                                        <p:tav tm="100000">
                                          <p:val>
                                            <p:strVal val="#ppt_w"/>
                                          </p:val>
                                        </p:tav>
                                      </p:tavLst>
                                    </p:anim>
                                    <p:anim calcmode="lin" valueType="num">
                                      <p:cBhvr>
                                        <p:cTn id="71" dur="3000" fill="hold"/>
                                        <p:tgtEl>
                                          <p:spTgt spid="78"/>
                                        </p:tgtEl>
                                        <p:attrNameLst>
                                          <p:attrName>ppt_h</p:attrName>
                                        </p:attrNameLst>
                                      </p:cBhvr>
                                      <p:tavLst>
                                        <p:tav tm="0">
                                          <p:val>
                                            <p:fltVal val="0"/>
                                          </p:val>
                                        </p:tav>
                                        <p:tav tm="100000">
                                          <p:val>
                                            <p:strVal val="#ppt_h"/>
                                          </p:val>
                                        </p:tav>
                                      </p:tavLst>
                                    </p:anim>
                                    <p:animEffect transition="in" filter="fade">
                                      <p:cBhvr>
                                        <p:cTn id="72" dur="3000"/>
                                        <p:tgtEl>
                                          <p:spTgt spid="78"/>
                                        </p:tgtEl>
                                      </p:cBhvr>
                                    </p:animEffect>
                                  </p:childTnLst>
                                  <p:subTnLst>
                                    <p:audio>
                                      <p:cMediaNode>
                                        <p:cTn display="0" masterRel="sameClick">
                                          <p:stCondLst>
                                            <p:cond evt="begin" delay="0">
                                              <p:tn val="6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81"/>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832A8-945B-CB0B-6FCB-99D891B24E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D417E6-7792-271F-522B-4D10C1CA7921}"/>
              </a:ext>
            </a:extLst>
          </p:cNvPr>
          <p:cNvGrpSpPr/>
          <p:nvPr/>
        </p:nvGrpSpPr>
        <p:grpSpPr>
          <a:xfrm>
            <a:off x="-76200" y="342900"/>
            <a:ext cx="12344400" cy="6172200"/>
            <a:chOff x="0" y="0"/>
            <a:chExt cx="27432000" cy="13716000"/>
          </a:xfrm>
        </p:grpSpPr>
        <p:sp>
          <p:nvSpPr>
            <p:cNvPr id="3" name="Freeform 3">
              <a:extLst>
                <a:ext uri="{FF2B5EF4-FFF2-40B4-BE49-F238E27FC236}">
                  <a16:creationId xmlns:a16="http://schemas.microsoft.com/office/drawing/2014/main" id="{B3172C21-4789-067F-7CE5-6C24CADD1E13}"/>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sz="1260"/>
            </a:p>
          </p:txBody>
        </p:sp>
        <p:sp>
          <p:nvSpPr>
            <p:cNvPr id="4" name="Freeform 4">
              <a:extLst>
                <a:ext uri="{FF2B5EF4-FFF2-40B4-BE49-F238E27FC236}">
                  <a16:creationId xmlns:a16="http://schemas.microsoft.com/office/drawing/2014/main" id="{C9498CED-78AF-47F1-56DB-41E537A860E0}"/>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sz="1260"/>
            </a:p>
          </p:txBody>
        </p:sp>
      </p:grpSp>
      <p:sp>
        <p:nvSpPr>
          <p:cNvPr id="5" name="Freeform 5">
            <a:extLst>
              <a:ext uri="{FF2B5EF4-FFF2-40B4-BE49-F238E27FC236}">
                <a16:creationId xmlns:a16="http://schemas.microsoft.com/office/drawing/2014/main" id="{EF990F94-487A-ECFF-02CF-9EB5A5156B90}"/>
              </a:ext>
            </a:extLst>
          </p:cNvPr>
          <p:cNvSpPr/>
          <p:nvPr/>
        </p:nvSpPr>
        <p:spPr>
          <a:xfrm>
            <a:off x="3901440" y="2867517"/>
            <a:ext cx="4389120" cy="296266"/>
          </a:xfrm>
          <a:custGeom>
            <a:avLst/>
            <a:gdLst/>
            <a:ahLst/>
            <a:cxnLst/>
            <a:rect l="l" t="t" r="r" b="b"/>
            <a:pathLst>
              <a:path w="7315200" h="493776">
                <a:moveTo>
                  <a:pt x="0" y="0"/>
                </a:moveTo>
                <a:lnTo>
                  <a:pt x="7315200" y="0"/>
                </a:lnTo>
                <a:lnTo>
                  <a:pt x="7315200" y="493776"/>
                </a:lnTo>
                <a:lnTo>
                  <a:pt x="0" y="493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60"/>
          </a:p>
        </p:txBody>
      </p:sp>
      <p:sp>
        <p:nvSpPr>
          <p:cNvPr id="12" name="Freeform 12">
            <a:extLst>
              <a:ext uri="{FF2B5EF4-FFF2-40B4-BE49-F238E27FC236}">
                <a16:creationId xmlns:a16="http://schemas.microsoft.com/office/drawing/2014/main" id="{3F789D59-DA59-1D51-3B05-3E47A263179E}"/>
              </a:ext>
            </a:extLst>
          </p:cNvPr>
          <p:cNvSpPr/>
          <p:nvPr/>
        </p:nvSpPr>
        <p:spPr>
          <a:xfrm>
            <a:off x="526191" y="2787013"/>
            <a:ext cx="3547564" cy="3774005"/>
          </a:xfrm>
          <a:custGeom>
            <a:avLst/>
            <a:gdLst/>
            <a:ahLst/>
            <a:cxnLst/>
            <a:rect l="l" t="t" r="r" b="b"/>
            <a:pathLst>
              <a:path w="5912606" h="6290007">
                <a:moveTo>
                  <a:pt x="0" y="0"/>
                </a:moveTo>
                <a:lnTo>
                  <a:pt x="5912606" y="0"/>
                </a:lnTo>
                <a:lnTo>
                  <a:pt x="5912606" y="6290006"/>
                </a:lnTo>
                <a:lnTo>
                  <a:pt x="0" y="6290006"/>
                </a:lnTo>
                <a:lnTo>
                  <a:pt x="0" y="0"/>
                </a:lnTo>
                <a:close/>
              </a:path>
            </a:pathLst>
          </a:custGeom>
          <a:blipFill>
            <a:blip r:embed="rId5"/>
            <a:stretch>
              <a:fillRect/>
            </a:stretch>
          </a:blipFill>
        </p:spPr>
        <p:txBody>
          <a:bodyPr/>
          <a:lstStyle/>
          <a:p>
            <a:endParaRPr lang="en-US" sz="1260"/>
          </a:p>
        </p:txBody>
      </p:sp>
      <p:sp>
        <p:nvSpPr>
          <p:cNvPr id="13" name="Freeform 13">
            <a:extLst>
              <a:ext uri="{FF2B5EF4-FFF2-40B4-BE49-F238E27FC236}">
                <a16:creationId xmlns:a16="http://schemas.microsoft.com/office/drawing/2014/main" id="{CB9C40F3-0654-64F5-5A6A-222BC1CDB159}"/>
              </a:ext>
            </a:extLst>
          </p:cNvPr>
          <p:cNvSpPr/>
          <p:nvPr/>
        </p:nvSpPr>
        <p:spPr>
          <a:xfrm>
            <a:off x="8433437" y="1946398"/>
            <a:ext cx="3357136" cy="4614620"/>
          </a:xfrm>
          <a:custGeom>
            <a:avLst/>
            <a:gdLst/>
            <a:ahLst/>
            <a:cxnLst/>
            <a:rect l="l" t="t" r="r" b="b"/>
            <a:pathLst>
              <a:path w="5595227" h="7691034">
                <a:moveTo>
                  <a:pt x="0" y="0"/>
                </a:moveTo>
                <a:lnTo>
                  <a:pt x="5595227" y="0"/>
                </a:lnTo>
                <a:lnTo>
                  <a:pt x="5595227" y="7691033"/>
                </a:lnTo>
                <a:lnTo>
                  <a:pt x="0" y="7691033"/>
                </a:lnTo>
                <a:lnTo>
                  <a:pt x="0" y="0"/>
                </a:lnTo>
                <a:close/>
              </a:path>
            </a:pathLst>
          </a:custGeom>
          <a:blipFill>
            <a:blip r:embed="rId6"/>
            <a:stretch>
              <a:fillRect/>
            </a:stretch>
          </a:blipFill>
        </p:spPr>
        <p:txBody>
          <a:bodyPr/>
          <a:lstStyle/>
          <a:p>
            <a:endParaRPr lang="en-US" sz="1260"/>
          </a:p>
        </p:txBody>
      </p:sp>
      <p:sp>
        <p:nvSpPr>
          <p:cNvPr id="14" name="Freeform 14">
            <a:extLst>
              <a:ext uri="{FF2B5EF4-FFF2-40B4-BE49-F238E27FC236}">
                <a16:creationId xmlns:a16="http://schemas.microsoft.com/office/drawing/2014/main" id="{6E16F7FD-7C58-2AB1-B171-CD4DFEC0D62F}"/>
              </a:ext>
            </a:extLst>
          </p:cNvPr>
          <p:cNvSpPr/>
          <p:nvPr/>
        </p:nvSpPr>
        <p:spPr>
          <a:xfrm>
            <a:off x="4215611" y="5118865"/>
            <a:ext cx="1498342" cy="1442154"/>
          </a:xfrm>
          <a:custGeom>
            <a:avLst/>
            <a:gdLst/>
            <a:ahLst/>
            <a:cxnLst/>
            <a:rect l="l" t="t" r="r" b="b"/>
            <a:pathLst>
              <a:path w="2497236" h="2403590">
                <a:moveTo>
                  <a:pt x="0" y="0"/>
                </a:moveTo>
                <a:lnTo>
                  <a:pt x="2497236" y="0"/>
                </a:lnTo>
                <a:lnTo>
                  <a:pt x="2497236" y="2403590"/>
                </a:lnTo>
                <a:lnTo>
                  <a:pt x="0" y="2403590"/>
                </a:lnTo>
                <a:lnTo>
                  <a:pt x="0" y="0"/>
                </a:lnTo>
                <a:close/>
              </a:path>
            </a:pathLst>
          </a:custGeom>
          <a:blipFill>
            <a:blip r:embed="rId7"/>
            <a:stretch>
              <a:fillRect/>
            </a:stretch>
          </a:blipFill>
        </p:spPr>
        <p:txBody>
          <a:bodyPr/>
          <a:lstStyle/>
          <a:p>
            <a:endParaRPr lang="en-US" sz="1260"/>
          </a:p>
        </p:txBody>
      </p:sp>
      <p:sp>
        <p:nvSpPr>
          <p:cNvPr id="15" name="Freeform 15">
            <a:extLst>
              <a:ext uri="{FF2B5EF4-FFF2-40B4-BE49-F238E27FC236}">
                <a16:creationId xmlns:a16="http://schemas.microsoft.com/office/drawing/2014/main" id="{149739A1-01E1-EEC5-23EA-EDCEC67E7985}"/>
              </a:ext>
            </a:extLst>
          </p:cNvPr>
          <p:cNvSpPr/>
          <p:nvPr/>
        </p:nvSpPr>
        <p:spPr>
          <a:xfrm rot="-1199379">
            <a:off x="5681576" y="4881730"/>
            <a:ext cx="2644048" cy="2468880"/>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8"/>
            <a:stretch>
              <a:fillRect/>
            </a:stretch>
          </a:blipFill>
        </p:spPr>
        <p:txBody>
          <a:bodyPr/>
          <a:lstStyle/>
          <a:p>
            <a:endParaRPr lang="en-US" sz="1260"/>
          </a:p>
        </p:txBody>
      </p:sp>
      <p:sp>
        <p:nvSpPr>
          <p:cNvPr id="17" name="TextBox 16">
            <a:extLst>
              <a:ext uri="{FF2B5EF4-FFF2-40B4-BE49-F238E27FC236}">
                <a16:creationId xmlns:a16="http://schemas.microsoft.com/office/drawing/2014/main" id="{E146E3BA-D3ED-484E-C39F-48423FBAC908}"/>
              </a:ext>
            </a:extLst>
          </p:cNvPr>
          <p:cNvSpPr txBox="1"/>
          <p:nvPr/>
        </p:nvSpPr>
        <p:spPr>
          <a:xfrm>
            <a:off x="2006048" y="1467887"/>
            <a:ext cx="7423134" cy="1311128"/>
          </a:xfrm>
          <a:prstGeom prst="rect">
            <a:avLst/>
          </a:prstGeom>
          <a:noFill/>
        </p:spPr>
        <p:txBody>
          <a:bodyPr wrap="square" rtlCol="0">
            <a:spAutoFit/>
          </a:bodyPr>
          <a:lstStyle/>
          <a:p>
            <a:pPr algn="ctr"/>
            <a:r>
              <a:rPr lang="en-US" sz="7920" b="1" dirty="0"/>
              <a:t>VẬN DỤNG</a:t>
            </a:r>
          </a:p>
        </p:txBody>
      </p:sp>
    </p:spTree>
    <p:extLst>
      <p:ext uri="{BB962C8B-B14F-4D97-AF65-F5344CB8AC3E}">
        <p14:creationId xmlns:p14="http://schemas.microsoft.com/office/powerpoint/2010/main" val="198677408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D96A2D-E1F0-4D16-80FD-58BC458FB4D1}"/>
              </a:ext>
            </a:extLst>
          </p:cNvPr>
          <p:cNvSpPr txBox="1"/>
          <p:nvPr/>
        </p:nvSpPr>
        <p:spPr>
          <a:xfrm>
            <a:off x="1675807" y="3022800"/>
            <a:ext cx="9548920" cy="974993"/>
          </a:xfrm>
          <a:prstGeom prst="rect">
            <a:avLst/>
          </a:prstGeom>
          <a:noFill/>
        </p:spPr>
        <p:txBody>
          <a:bodyPr wrap="square" lIns="112124" tIns="56062" rIns="112124" bIns="56062" rtlCol="0">
            <a:spAutoFit/>
          </a:bodyPr>
          <a:lstStyle/>
          <a:p>
            <a:pPr algn="just" defTabSz="560619">
              <a:spcBef>
                <a:spcPts val="600"/>
              </a:spcBef>
            </a:pPr>
            <a:r>
              <a:rPr lang="en-US" sz="2800" dirty="0">
                <a:latin typeface="Times New Roman" panose="02020603050405020304" pitchFamily="18" charset="0"/>
                <a:cs typeface="Times New Roman" panose="02020603050405020304" pitchFamily="18" charset="0"/>
              </a:rPr>
              <a:t>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16" name="Freeform 20">
            <a:extLst>
              <a:ext uri="{FF2B5EF4-FFF2-40B4-BE49-F238E27FC236}">
                <a16:creationId xmlns:a16="http://schemas.microsoft.com/office/drawing/2014/main" id="{DE51A644-4E55-4AB5-8DCA-B3AC361C3743}"/>
              </a:ext>
            </a:extLst>
          </p:cNvPr>
          <p:cNvSpPr/>
          <p:nvPr/>
        </p:nvSpPr>
        <p:spPr>
          <a:xfrm rot="-7727234">
            <a:off x="859564" y="5438001"/>
            <a:ext cx="1385279" cy="1419297"/>
          </a:xfrm>
          <a:custGeom>
            <a:avLst/>
            <a:gdLst/>
            <a:ahLst/>
            <a:cxnLst/>
            <a:rect l="l" t="t" r="r" b="b"/>
            <a:pathLst>
              <a:path w="4042791" h="4114800">
                <a:moveTo>
                  <a:pt x="0" y="0"/>
                </a:moveTo>
                <a:lnTo>
                  <a:pt x="4042791" y="0"/>
                </a:lnTo>
                <a:lnTo>
                  <a:pt x="40427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a:extLst>
              <a:ext uri="{FF2B5EF4-FFF2-40B4-BE49-F238E27FC236}">
                <a16:creationId xmlns:a16="http://schemas.microsoft.com/office/drawing/2014/main" id="{27558261-23E7-48D6-A6B4-3E9F78123089}"/>
              </a:ext>
            </a:extLst>
          </p:cNvPr>
          <p:cNvPicPr>
            <a:picLocks noChangeAspect="1"/>
          </p:cNvPicPr>
          <p:nvPr/>
        </p:nvPicPr>
        <p:blipFill>
          <a:blip r:embed="rId5"/>
          <a:stretch>
            <a:fillRect/>
          </a:stretch>
        </p:blipFill>
        <p:spPr>
          <a:xfrm>
            <a:off x="1181686" y="77600"/>
            <a:ext cx="4914313" cy="2642004"/>
          </a:xfrm>
          <a:prstGeom prst="rect">
            <a:avLst/>
          </a:prstGeom>
          <a:ln>
            <a:solidFill>
              <a:srgbClr val="FF0000"/>
            </a:solidFill>
          </a:ln>
        </p:spPr>
      </p:pic>
      <p:pic>
        <p:nvPicPr>
          <p:cNvPr id="4" name="Picture 3">
            <a:extLst>
              <a:ext uri="{FF2B5EF4-FFF2-40B4-BE49-F238E27FC236}">
                <a16:creationId xmlns:a16="http://schemas.microsoft.com/office/drawing/2014/main" id="{A265DDDD-69B6-4627-904D-096D0572E8FF}"/>
              </a:ext>
            </a:extLst>
          </p:cNvPr>
          <p:cNvPicPr>
            <a:picLocks noChangeAspect="1"/>
          </p:cNvPicPr>
          <p:nvPr/>
        </p:nvPicPr>
        <p:blipFill>
          <a:blip r:embed="rId6"/>
          <a:stretch>
            <a:fillRect/>
          </a:stretch>
        </p:blipFill>
        <p:spPr>
          <a:xfrm>
            <a:off x="6950738" y="73483"/>
            <a:ext cx="4683243" cy="2582732"/>
          </a:xfrm>
          <a:prstGeom prst="rect">
            <a:avLst/>
          </a:prstGeom>
          <a:ln>
            <a:solidFill>
              <a:srgbClr val="FF0000"/>
            </a:solidFill>
          </a:ln>
        </p:spPr>
      </p:pic>
      <p:sp>
        <p:nvSpPr>
          <p:cNvPr id="21" name="TextBox 20">
            <a:extLst>
              <a:ext uri="{FF2B5EF4-FFF2-40B4-BE49-F238E27FC236}">
                <a16:creationId xmlns:a16="http://schemas.microsoft.com/office/drawing/2014/main" id="{4830BCAF-6999-4C7A-9C25-D8B90205279A}"/>
              </a:ext>
            </a:extLst>
          </p:cNvPr>
          <p:cNvSpPr txBox="1"/>
          <p:nvPr/>
        </p:nvSpPr>
        <p:spPr>
          <a:xfrm>
            <a:off x="3102673" y="5670595"/>
            <a:ext cx="6801830" cy="954107"/>
          </a:xfrm>
          <a:prstGeom prst="rect">
            <a:avLst/>
          </a:prstGeom>
          <a:noFill/>
        </p:spPr>
        <p:txBody>
          <a:bodyPr wrap="square">
            <a:spAutoFit/>
          </a:bodyPr>
          <a:lstStyle/>
          <a:p>
            <a:pPr algn="ctr"/>
            <a:r>
              <a:rPr kumimoji="0" lang="vi-VN" sz="2800" b="0" i="0" u="none" strike="noStrike" kern="1200" cap="none" spc="0" normalizeH="0" baseline="0" noProof="0">
                <a:ln>
                  <a:noFill/>
                </a:ln>
                <a:solidFill>
                  <a:srgbClr val="0000FF"/>
                </a:solidFill>
                <a:effectLst/>
                <a:uLnTx/>
                <a:uFillTx/>
                <a:latin typeface="+mj-lt"/>
                <a:ea typeface="+mn-ea"/>
                <a:cs typeface="+mn-cs"/>
              </a:rPr>
              <a:t>Tốc độ hô hấp tùy thuộc</a:t>
            </a:r>
          </a:p>
          <a:p>
            <a:pPr algn="ctr"/>
            <a:r>
              <a:rPr kumimoji="0" lang="vi-VN" sz="2800" b="0" i="0" u="none" strike="noStrike" kern="1200" cap="none" spc="0" normalizeH="0" baseline="0" noProof="0">
                <a:ln>
                  <a:noFill/>
                </a:ln>
                <a:solidFill>
                  <a:srgbClr val="0000FF"/>
                </a:solidFill>
                <a:effectLst/>
                <a:uLnTx/>
                <a:uFillTx/>
                <a:latin typeface="+mj-lt"/>
                <a:ea typeface="+mn-ea"/>
                <a:cs typeface="+mn-cs"/>
              </a:rPr>
              <a:t> vào nhu cầu năng lượng của tế bào.</a:t>
            </a:r>
            <a:endParaRPr lang="vi-VN" sz="2800">
              <a:solidFill>
                <a:srgbClr val="0000FF"/>
              </a:solidFill>
              <a:latin typeface="+mj-lt"/>
            </a:endParaRPr>
          </a:p>
        </p:txBody>
      </p:sp>
    </p:spTree>
    <p:extLst>
      <p:ext uri="{BB962C8B-B14F-4D97-AF65-F5344CB8AC3E}">
        <p14:creationId xmlns:p14="http://schemas.microsoft.com/office/powerpoint/2010/main" val="20151268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6805-9BE7-BB13-DB77-98F261C4CCE8}"/>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941AE32A-AFC5-B7C8-29C3-C2A922757A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0542" y="434828"/>
            <a:ext cx="9910916" cy="37054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BDF68F-BA47-9E36-4538-5257A746EE8F}"/>
              </a:ext>
            </a:extLst>
          </p:cNvPr>
          <p:cNvSpPr/>
          <p:nvPr/>
        </p:nvSpPr>
        <p:spPr>
          <a:xfrm>
            <a:off x="1140542" y="4209961"/>
            <a:ext cx="9910916" cy="17845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2000"/>
              </a:lnSpc>
              <a:spcAft>
                <a:spcPts val="800"/>
              </a:spcAft>
            </a:pPr>
            <a:r>
              <a:rPr lang="vi-VN"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 vào kiến thức về hô hấp tế bào, giải thích vì sao trong trồng trọt người nông dân cần phải làm đất tơi xốp, thoáng khí</a:t>
            </a: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087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9679655" y="5248753"/>
            <a:ext cx="3244396" cy="3175453"/>
          </a:xfrm>
          <a:prstGeom prst="rect">
            <a:avLst/>
          </a:prstGeom>
        </p:spPr>
      </p:pic>
      <p:grpSp>
        <p:nvGrpSpPr>
          <p:cNvPr id="15" name="Google Shape;1097;p63"/>
          <p:cNvGrpSpPr/>
          <p:nvPr/>
        </p:nvGrpSpPr>
        <p:grpSpPr>
          <a:xfrm>
            <a:off x="2578841" y="2489503"/>
            <a:ext cx="2943614" cy="2732874"/>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54856" tIns="54856" rIns="54856" bIns="54856" anchor="ctr" anchorCtr="0">
              <a:noAutofit/>
            </a:bodyPr>
            <a:lstStyle/>
            <a:p>
              <a:pPr defTabSz="548668"/>
              <a:endParaRPr sz="1080">
                <a:solidFill>
                  <a:prstClr val="black"/>
                </a:solidFill>
                <a:latin typeface="Calibri"/>
              </a:endParaRPr>
            </a:p>
          </p:txBody>
        </p:sp>
        <p:sp>
          <p:nvSpPr>
            <p:cNvPr id="18" name="Google Shape;1100;p63"/>
            <p:cNvSpPr txBox="1"/>
            <p:nvPr/>
          </p:nvSpPr>
          <p:spPr>
            <a:xfrm>
              <a:off x="1215182" y="4119902"/>
              <a:ext cx="4030936" cy="3431434"/>
            </a:xfrm>
            <a:prstGeom prst="rect">
              <a:avLst/>
            </a:prstGeom>
            <a:noFill/>
            <a:ln>
              <a:noFill/>
            </a:ln>
          </p:spPr>
          <p:txBody>
            <a:bodyPr spcFirstLastPara="1" wrap="square" lIns="54856" tIns="27420" rIns="54856" bIns="27420" anchor="t" anchorCtr="0">
              <a:spAutoFit/>
            </a:bodyPr>
            <a:lstStyle/>
            <a:p>
              <a:pPr algn="ctr" defTabSz="548668">
                <a:lnSpc>
                  <a:spcPct val="150000"/>
                </a:lnSpc>
              </a:pP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Ghi</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nhớ</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kiến</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thức</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trọng</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tâm</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trong</a:t>
              </a:r>
              <a:r>
                <a:rPr lang="en-US" sz="2880" dirty="0">
                  <a:solidFill>
                    <a:prstClr val="black"/>
                  </a:solidFill>
                  <a:latin typeface="Times New Roman" panose="02020603050405020304" pitchFamily="18" charset="0"/>
                  <a:ea typeface="Arial"/>
                  <a:cs typeface="Times New Roman" panose="02020603050405020304" pitchFamily="18" charset="0"/>
                  <a:sym typeface="Arial"/>
                </a:rPr>
                <a:t> </a:t>
              </a:r>
              <a:r>
                <a:rPr lang="en-US" sz="2880" dirty="0" err="1">
                  <a:solidFill>
                    <a:prstClr val="black"/>
                  </a:solidFill>
                  <a:latin typeface="Times New Roman" panose="02020603050405020304" pitchFamily="18" charset="0"/>
                  <a:ea typeface="Arial"/>
                  <a:cs typeface="Times New Roman" panose="02020603050405020304" pitchFamily="18" charset="0"/>
                  <a:sym typeface="Arial"/>
                </a:rPr>
                <a:t>bài</a:t>
              </a:r>
              <a:r>
                <a:rPr lang="en-US" sz="2880" dirty="0">
                  <a:solidFill>
                    <a:prstClr val="black"/>
                  </a:solidFill>
                  <a:latin typeface="Arial"/>
                  <a:ea typeface="Arial"/>
                  <a:cs typeface="Arial"/>
                  <a:sym typeface="Arial"/>
                </a:rPr>
                <a:t>. </a:t>
              </a:r>
              <a:endParaRPr sz="2880" dirty="0">
                <a:solidFill>
                  <a:prstClr val="black"/>
                </a:solidFill>
                <a:latin typeface="Arial"/>
                <a:ea typeface="Arial"/>
                <a:cs typeface="Arial"/>
                <a:sym typeface="Arial"/>
              </a:endParaRPr>
            </a:p>
          </p:txBody>
        </p:sp>
      </p:grpSp>
      <p:grpSp>
        <p:nvGrpSpPr>
          <p:cNvPr id="23" name="Google Shape;1105;p63"/>
          <p:cNvGrpSpPr/>
          <p:nvPr/>
        </p:nvGrpSpPr>
        <p:grpSpPr>
          <a:xfrm>
            <a:off x="6051253" y="2475347"/>
            <a:ext cx="3281460" cy="2732874"/>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54856" tIns="54856" rIns="54856" bIns="54856" anchor="ctr" anchorCtr="0">
              <a:noAutofit/>
            </a:bodyPr>
            <a:lstStyle/>
            <a:p>
              <a:pPr defTabSz="548668"/>
              <a:endParaRPr sz="1080">
                <a:solidFill>
                  <a:prstClr val="black"/>
                </a:solidFill>
                <a:latin typeface="Calibri"/>
              </a:endParaRPr>
            </a:p>
          </p:txBody>
        </p:sp>
        <p:sp>
          <p:nvSpPr>
            <p:cNvPr id="26" name="Google Shape;1108;p63"/>
            <p:cNvSpPr txBox="1"/>
            <p:nvPr/>
          </p:nvSpPr>
          <p:spPr>
            <a:xfrm>
              <a:off x="12519768" y="3757187"/>
              <a:ext cx="4539799" cy="3424028"/>
            </a:xfrm>
            <a:prstGeom prst="rect">
              <a:avLst/>
            </a:prstGeom>
            <a:noFill/>
            <a:ln>
              <a:noFill/>
            </a:ln>
          </p:spPr>
          <p:txBody>
            <a:bodyPr spcFirstLastPara="1" wrap="square" lIns="54856" tIns="27420" rIns="54856" bIns="27420" anchor="t" anchorCtr="0">
              <a:spAutoFit/>
            </a:bodyPr>
            <a:lstStyle/>
            <a:p>
              <a:pPr algn="ctr" defTabSz="548668">
                <a:lnSpc>
                  <a:spcPct val="150000"/>
                </a:lnSpc>
              </a:pPr>
              <a:r>
                <a:rPr lang="en-US" sz="2880">
                  <a:solidFill>
                    <a:prstClr val="black"/>
                  </a:solidFill>
                  <a:latin typeface="Times New Roman" panose="02020603050405020304" pitchFamily="18" charset="0"/>
                  <a:ea typeface="Calibri"/>
                  <a:cs typeface="Times New Roman" panose="02020603050405020304" pitchFamily="18" charset="0"/>
                  <a:sym typeface="Calibri"/>
                </a:rPr>
                <a:t>Tìm hiểu mối quan hệ giữa quang hợp và hô hấp tế bào?</a:t>
              </a:r>
              <a:endParaRPr sz="2880" dirty="0">
                <a:solidFill>
                  <a:prstClr val="black"/>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3352800" y="958314"/>
            <a:ext cx="5532120" cy="86868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68"/>
              <a:endParaRPr lang="en-US" sz="1080">
                <a:solidFill>
                  <a:prstClr val="white"/>
                </a:solidFill>
                <a:latin typeface="Calibri"/>
              </a:endParaRPr>
            </a:p>
          </p:txBody>
        </p:sp>
        <p:sp>
          <p:nvSpPr>
            <p:cNvPr id="31" name="TextBox 5"/>
            <p:cNvSpPr txBox="1"/>
            <p:nvPr/>
          </p:nvSpPr>
          <p:spPr>
            <a:xfrm>
              <a:off x="5638800" y="310818"/>
              <a:ext cx="8539952" cy="1104896"/>
            </a:xfrm>
            <a:prstGeom prst="rect">
              <a:avLst/>
            </a:prstGeom>
          </p:spPr>
          <p:txBody>
            <a:bodyPr wrap="square" lIns="0" tIns="0" rIns="0" bIns="0" rtlCol="0" anchor="t">
              <a:spAutoFit/>
            </a:bodyPr>
            <a:lstStyle/>
            <a:p>
              <a:pPr algn="ctr" defTabSz="548668">
                <a:lnSpc>
                  <a:spcPts val="5760"/>
                </a:lnSpc>
              </a:pPr>
              <a:r>
                <a:rPr lang="en-US" sz="3600" b="1">
                  <a:solidFill>
                    <a:prstClr val="black"/>
                  </a:solidFill>
                  <a:latin typeface="Arial" panose="020B0604020202020204" pitchFamily="34" charset="0"/>
                  <a:cs typeface="Arial" panose="020B0604020202020204" pitchFamily="34" charset="0"/>
                </a:rPr>
                <a:t>HƯỚNG DẪN VỀ NHÀ</a:t>
              </a:r>
              <a:endParaRPr lang="en-US" sz="3600" b="1" dirty="0">
                <a:solidFill>
                  <a:prstClr val="black"/>
                </a:solidFill>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0165081" y="464099"/>
            <a:ext cx="1136773" cy="1176479"/>
          </a:xfrm>
          <a:prstGeom prst="rect">
            <a:avLst/>
          </a:prstGeom>
        </p:spPr>
      </p:pic>
      <p:pic>
        <p:nvPicPr>
          <p:cNvPr id="34" name="Picture 7"/>
          <p:cNvPicPr>
            <a:picLocks noChangeAspect="1"/>
          </p:cNvPicPr>
          <p:nvPr/>
        </p:nvPicPr>
        <p:blipFill>
          <a:blip r:embed="rId4"/>
          <a:srcRect/>
          <a:stretch>
            <a:fillRect/>
          </a:stretch>
        </p:blipFill>
        <p:spPr>
          <a:xfrm>
            <a:off x="2301240" y="5360068"/>
            <a:ext cx="2629966" cy="2468880"/>
          </a:xfrm>
          <a:prstGeom prst="rect">
            <a:avLst/>
          </a:prstGeom>
        </p:spPr>
      </p:pic>
      <p:pic>
        <p:nvPicPr>
          <p:cNvPr id="35" name="Picture 5"/>
          <p:cNvPicPr>
            <a:picLocks noChangeAspect="1"/>
          </p:cNvPicPr>
          <p:nvPr/>
        </p:nvPicPr>
        <p:blipFill>
          <a:blip r:embed="rId5"/>
          <a:srcRect/>
          <a:stretch>
            <a:fillRect/>
          </a:stretch>
        </p:blipFill>
        <p:spPr>
          <a:xfrm>
            <a:off x="-298434" y="767903"/>
            <a:ext cx="1816068" cy="1657162"/>
          </a:xfrm>
          <a:prstGeom prst="rect">
            <a:avLst/>
          </a:prstGeom>
        </p:spPr>
      </p:pic>
    </p:spTree>
    <p:extLst>
      <p:ext uri="{BB962C8B-B14F-4D97-AF65-F5344CB8AC3E}">
        <p14:creationId xmlns:p14="http://schemas.microsoft.com/office/powerpoint/2010/main" val="16920035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5ACAEC15-E71D-AF5E-E4EC-3D3E84485002}"/>
              </a:ext>
            </a:extLst>
          </p:cNvPr>
          <p:cNvSpPr>
            <a:spLocks noChangeArrowheads="1"/>
          </p:cNvSpPr>
          <p:nvPr/>
        </p:nvSpPr>
        <p:spPr bwMode="ltGray">
          <a:xfrm rot="5400000">
            <a:off x="-1114538" y="465931"/>
            <a:ext cx="4824413" cy="6026151"/>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0">
            <a:gsLst>
              <a:gs pos="0">
                <a:schemeClr val="tx2">
                  <a:gamma/>
                  <a:tint val="45490"/>
                  <a:invGamma/>
                  <a:alpha val="60001"/>
                </a:schemeClr>
              </a:gs>
              <a:gs pos="100000">
                <a:schemeClr val="tx2">
                  <a:alpha val="60001"/>
                </a:schemeClr>
              </a:gs>
            </a:gsLst>
            <a:lin ang="0" scaled="1"/>
          </a:gradFill>
          <a:ln w="9525" algn="ctr">
            <a:noFill/>
            <a:miter lim="800000"/>
          </a:ln>
          <a:effectLst/>
        </p:spPr>
        <p:txBody>
          <a:bodyPr wrap="none" anchor="ctr"/>
          <a:lstStyle/>
          <a:p>
            <a:pPr eaLnBrk="0" hangingPunct="0">
              <a:defRPr/>
            </a:pPr>
            <a:endParaRPr lang="en-US" sz="2800">
              <a:latin typeface="Calibri" panose="020F0502020204030204" pitchFamily="34" charset="0"/>
            </a:endParaRPr>
          </a:p>
        </p:txBody>
      </p:sp>
      <p:sp>
        <p:nvSpPr>
          <p:cNvPr id="4" name="AutoShape 8">
            <a:extLst>
              <a:ext uri="{FF2B5EF4-FFF2-40B4-BE49-F238E27FC236}">
                <a16:creationId xmlns:a16="http://schemas.microsoft.com/office/drawing/2014/main" id="{4827B157-2CD3-352D-466D-29C00132CE0B}"/>
              </a:ext>
            </a:extLst>
          </p:cNvPr>
          <p:cNvSpPr>
            <a:spLocks noChangeArrowheads="1"/>
          </p:cNvSpPr>
          <p:nvPr/>
        </p:nvSpPr>
        <p:spPr bwMode="gray">
          <a:xfrm>
            <a:off x="4107766" y="1197552"/>
            <a:ext cx="7036972" cy="1260231"/>
          </a:xfrm>
          <a:prstGeom prst="roundRect">
            <a:avLst>
              <a:gd name="adj" fmla="val 50000"/>
            </a:avLst>
          </a:prstGeom>
          <a:solidFill>
            <a:schemeClr val="bg2">
              <a:lumMod val="90000"/>
            </a:schemeClr>
          </a:solidFill>
        </p:spPr>
        <p:style>
          <a:lnRef idx="1">
            <a:schemeClr val="accent4"/>
          </a:lnRef>
          <a:fillRef idx="3">
            <a:schemeClr val="accent4"/>
          </a:fillRef>
          <a:effectRef idx="2">
            <a:schemeClr val="accent4"/>
          </a:effectRef>
          <a:fontRef idx="minor">
            <a:schemeClr val="lt1"/>
          </a:fontRef>
        </p:style>
        <p:txBody>
          <a:bodyPr wrap="none" anchor="ctr"/>
          <a:lstStyle/>
          <a:p>
            <a:pPr algn="ctr"/>
            <a:r>
              <a:rPr lang="en-US" altLang="zh-CN" sz="3200" b="1">
                <a:solidFill>
                  <a:schemeClr val="tx1"/>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 </a:t>
            </a:r>
            <a:r>
              <a:rPr lang="en-US" altLang="en-US" sz="3200" b="1">
                <a:solidFill>
                  <a:schemeClr val="tx1"/>
                </a:solidFill>
                <a:latin typeface="Times New Roman" panose="02020603050405020304" pitchFamily="18" charset="0"/>
                <a:ea typeface="#9Slide05 SVNQuarzo" panose="04000000000000000000" pitchFamily="82" charset="0"/>
                <a:cs typeface="Times New Roman" panose="02020603050405020304" pitchFamily="18" charset="0"/>
              </a:rPr>
              <a:t>Hô hấp tế bào.</a:t>
            </a:r>
            <a:endParaRPr lang="zh-CN" altLang="en-US" sz="3200" b="1"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5" name="Rectangle 45">
            <a:extLst>
              <a:ext uri="{FF2B5EF4-FFF2-40B4-BE49-F238E27FC236}">
                <a16:creationId xmlns:a16="http://schemas.microsoft.com/office/drawing/2014/main" id="{DC84A30E-F2D8-8A41-0DBE-59B01A771A5A}"/>
              </a:ext>
            </a:extLst>
          </p:cNvPr>
          <p:cNvSpPr>
            <a:spLocks noChangeArrowheads="1"/>
          </p:cNvSpPr>
          <p:nvPr/>
        </p:nvSpPr>
        <p:spPr bwMode="auto">
          <a:xfrm>
            <a:off x="277809" y="2929792"/>
            <a:ext cx="3674430" cy="523220"/>
          </a:xfrm>
          <a:prstGeom prst="rect">
            <a:avLst/>
          </a:prstGeom>
          <a:solidFill>
            <a:srgbClr val="FFFF00"/>
          </a:solidFill>
          <a:ln w="9525">
            <a:solidFill>
              <a:schemeClr val="accent1"/>
            </a:solidFill>
            <a:miter lim="800000"/>
            <a:headEnd/>
            <a:tailEnd/>
          </a:ln>
        </p:spPr>
        <p:txBody>
          <a:bodyPr wrap="square">
            <a:spAutoFit/>
          </a:bodyPr>
          <a:lstStyle/>
          <a:p>
            <a:pPr algn="ctr"/>
            <a:r>
              <a:rPr lang="en-US" altLang="zh-CN" sz="2800" b="1">
                <a:latin typeface="Times New Roman" pitchFamily="18" charset="0"/>
                <a:cs typeface="Times New Roman" pitchFamily="18" charset="0"/>
              </a:rPr>
              <a:t>NỘI DUNG BÀI HỌC</a:t>
            </a:r>
          </a:p>
        </p:txBody>
      </p:sp>
      <p:sp>
        <p:nvSpPr>
          <p:cNvPr id="6" name="4-Point Star 46">
            <a:extLst>
              <a:ext uri="{FF2B5EF4-FFF2-40B4-BE49-F238E27FC236}">
                <a16:creationId xmlns:a16="http://schemas.microsoft.com/office/drawing/2014/main" id="{CF41438E-F47D-63A1-D29B-1444357A0DC3}"/>
              </a:ext>
            </a:extLst>
          </p:cNvPr>
          <p:cNvSpPr/>
          <p:nvPr/>
        </p:nvSpPr>
        <p:spPr>
          <a:xfrm>
            <a:off x="3510789" y="1599067"/>
            <a:ext cx="812800" cy="457200"/>
          </a:xfrm>
          <a:prstGeom prst="star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anose="02020603050405020304" pitchFamily="18" charset="0"/>
              <a:cs typeface="Times New Roman" panose="02020603050405020304" pitchFamily="18" charset="0"/>
            </a:endParaRPr>
          </a:p>
        </p:txBody>
      </p:sp>
      <p:sp>
        <p:nvSpPr>
          <p:cNvPr id="10" name="AutoShape 6">
            <a:extLst>
              <a:ext uri="{FF2B5EF4-FFF2-40B4-BE49-F238E27FC236}">
                <a16:creationId xmlns:a16="http://schemas.microsoft.com/office/drawing/2014/main" id="{0476FA92-1DE0-D98E-88AD-C942CD91EC48}"/>
              </a:ext>
            </a:extLst>
          </p:cNvPr>
          <p:cNvSpPr>
            <a:spLocks noChangeArrowheads="1"/>
          </p:cNvSpPr>
          <p:nvPr/>
        </p:nvSpPr>
        <p:spPr bwMode="gray">
          <a:xfrm>
            <a:off x="4509502" y="3537038"/>
            <a:ext cx="7471482" cy="1726360"/>
          </a:xfrm>
          <a:prstGeom prst="roundRect">
            <a:avLst>
              <a:gd name="adj" fmla="val 50000"/>
            </a:avLst>
          </a:prstGeom>
          <a:solidFill>
            <a:schemeClr val="bg2">
              <a:lumMod val="90000"/>
            </a:schemeClr>
          </a:solidFill>
        </p:spPr>
        <p:style>
          <a:lnRef idx="1">
            <a:schemeClr val="accent6"/>
          </a:lnRef>
          <a:fillRef idx="3">
            <a:schemeClr val="accent6"/>
          </a:fillRef>
          <a:effectRef idx="2">
            <a:schemeClr val="accent6"/>
          </a:effectRef>
          <a:fontRef idx="minor">
            <a:schemeClr val="lt1"/>
          </a:fontRef>
        </p:style>
        <p:txBody>
          <a:bodyPr wrap="none" anchor="ctr"/>
          <a:lstStyle/>
          <a:p>
            <a:pPr defTabSz="342797">
              <a:defRPr/>
            </a:pPr>
            <a:endParaRPr lang="en-US" altLang="en-US" sz="3200" b="1" dirty="0">
              <a:solidFill>
                <a:schemeClr val="bg1"/>
              </a:solidFill>
              <a:latin typeface="Times New Roman" pitchFamily="18" charset="0"/>
            </a:endParaRPr>
          </a:p>
          <a:p>
            <a:pPr defTabSz="342797">
              <a:defRPr/>
            </a:pPr>
            <a:r>
              <a:rPr lang="en-US" altLang="en-US" sz="3200" b="1">
                <a:solidFill>
                  <a:schemeClr val="tx1"/>
                </a:solidFill>
                <a:latin typeface="Times New Roman" panose="02020603050405020304" pitchFamily="18" charset="0"/>
                <a:cs typeface="Times New Roman" panose="02020603050405020304" pitchFamily="18" charset="0"/>
              </a:rPr>
              <a:t>II. </a:t>
            </a:r>
            <a:r>
              <a:rPr lang="en-US" altLang="en-US" sz="3200" b="1">
                <a:solidFill>
                  <a:schemeClr val="tx1"/>
                </a:solidFill>
                <a:latin typeface="Times New Roman" panose="02020603050405020304" pitchFamily="18" charset="0"/>
                <a:ea typeface="#9Slide05 SVNQuarzo" panose="04000000000000000000" pitchFamily="82" charset="0"/>
                <a:cs typeface="Times New Roman" panose="02020603050405020304" pitchFamily="18" charset="0"/>
              </a:rPr>
              <a:t>Mối quan hệ giữa tổng hợp và phân</a:t>
            </a:r>
          </a:p>
          <a:p>
            <a:pPr defTabSz="342797">
              <a:defRPr/>
            </a:pPr>
            <a:r>
              <a:rPr lang="en-US" altLang="en-US" sz="3200" b="1">
                <a:solidFill>
                  <a:schemeClr val="tx1"/>
                </a:solidFill>
                <a:latin typeface="Times New Roman" panose="02020603050405020304" pitchFamily="18" charset="0"/>
                <a:ea typeface="#9Slide05 SVNQuarzo" panose="04000000000000000000" pitchFamily="82" charset="0"/>
                <a:cs typeface="Times New Roman" panose="02020603050405020304" pitchFamily="18" charset="0"/>
              </a:rPr>
              <a:t> giải chất hữu cơ ở tế bào.</a:t>
            </a:r>
          </a:p>
          <a:p>
            <a:pPr>
              <a:defRPr/>
            </a:pPr>
            <a:r>
              <a:rPr lang="en-US" altLang="zh-CN" sz="3200" b="1">
                <a:solidFill>
                  <a:schemeClr val="bg1"/>
                </a:solidFill>
                <a:latin typeface="Times New Roman" pitchFamily="18" charset="0"/>
              </a:rPr>
              <a:t> </a:t>
            </a:r>
            <a:endParaRPr lang="en-US" altLang="zh-CN" sz="3200" b="1" dirty="0">
              <a:solidFill>
                <a:schemeClr val="bg1"/>
              </a:solidFill>
              <a:latin typeface="Times New Roman" pitchFamily="18" charset="0"/>
            </a:endParaRPr>
          </a:p>
        </p:txBody>
      </p:sp>
      <p:sp>
        <p:nvSpPr>
          <p:cNvPr id="11" name="4-Point Star 46">
            <a:extLst>
              <a:ext uri="{FF2B5EF4-FFF2-40B4-BE49-F238E27FC236}">
                <a16:creationId xmlns:a16="http://schemas.microsoft.com/office/drawing/2014/main" id="{968216F6-104F-AF16-6781-0EC974E55B2D}"/>
              </a:ext>
            </a:extLst>
          </p:cNvPr>
          <p:cNvSpPr/>
          <p:nvPr/>
        </p:nvSpPr>
        <p:spPr>
          <a:xfrm>
            <a:off x="3878168" y="4192400"/>
            <a:ext cx="812800" cy="415636"/>
          </a:xfrm>
          <a:prstGeom prst="star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6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500"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inVertical)">
                                      <p:cBhvr>
                                        <p:cTn id="15" dur="500"/>
                                        <p:tgtEl>
                                          <p:spTgt spid="10">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barn(inVertical)">
                                      <p:cBhvr>
                                        <p:cTn id="1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FF08D85-3361-686E-F660-6F0F4DAC95C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186" y="-110176"/>
            <a:ext cx="7774149" cy="68415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Color wheel &amp; 3 Minute Countdown With Music - 3 phút đếm ngược">
            <a:hlinkClick r:id="" action="ppaction://media"/>
            <a:extLst>
              <a:ext uri="{FF2B5EF4-FFF2-40B4-BE49-F238E27FC236}">
                <a16:creationId xmlns:a16="http://schemas.microsoft.com/office/drawing/2014/main" id="{EE0D12D0-53F0-3E5D-5A46-D215EF7137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06232" y="4940710"/>
            <a:ext cx="2885767" cy="1900857"/>
          </a:xfrm>
          <a:prstGeom prst="rect">
            <a:avLst/>
          </a:prstGeom>
        </p:spPr>
      </p:pic>
      <p:graphicFrame>
        <p:nvGraphicFramePr>
          <p:cNvPr id="4" name="Table 4">
            <a:extLst>
              <a:ext uri="{FF2B5EF4-FFF2-40B4-BE49-F238E27FC236}">
                <a16:creationId xmlns:a16="http://schemas.microsoft.com/office/drawing/2014/main" id="{4638B5FE-2389-457A-B83C-6FBC04466ED8}"/>
              </a:ext>
            </a:extLst>
          </p:cNvPr>
          <p:cNvGraphicFramePr>
            <a:graphicFrameLocks noGrp="1"/>
          </p:cNvGraphicFramePr>
          <p:nvPr/>
        </p:nvGraphicFramePr>
        <p:xfrm>
          <a:off x="7962313" y="339950"/>
          <a:ext cx="4229685" cy="2346979"/>
        </p:xfrm>
        <a:graphic>
          <a:graphicData uri="http://schemas.openxmlformats.org/drawingml/2006/table">
            <a:tbl>
              <a:tblPr firstRow="1" bandRow="1">
                <a:tableStyleId>{D7AC3CCA-C797-4891-BE02-D94E43425B78}</a:tableStyleId>
              </a:tblPr>
              <a:tblGrid>
                <a:gridCol w="4229685">
                  <a:extLst>
                    <a:ext uri="{9D8B030D-6E8A-4147-A177-3AD203B41FA5}">
                      <a16:colId xmlns:a16="http://schemas.microsoft.com/office/drawing/2014/main" val="3300518104"/>
                    </a:ext>
                  </a:extLst>
                </a:gridCol>
              </a:tblGrid>
              <a:tr h="2346979">
                <a:tc>
                  <a:txBody>
                    <a:bodyPr/>
                    <a:lstStyle/>
                    <a:p>
                      <a:pPr algn="just"/>
                      <a:r>
                        <a:rPr lang="en-US" sz="2700" b="0">
                          <a:solidFill>
                            <a:srgbClr val="0000FF"/>
                          </a:solidFill>
                          <a:latin typeface="Times New Roman" panose="02020603050405020304" pitchFamily="18" charset="0"/>
                          <a:cs typeface="Times New Roman" panose="02020603050405020304" pitchFamily="18" charset="0"/>
                        </a:rPr>
                        <a:t>- Tìm từ khóa về </a:t>
                      </a:r>
                      <a:r>
                        <a:rPr lang="en-US" sz="2700" b="0" i="1">
                          <a:solidFill>
                            <a:srgbClr val="0000FF"/>
                          </a:solidFill>
                          <a:latin typeface="Times New Roman" panose="02020603050405020304" pitchFamily="18" charset="0"/>
                          <a:cs typeface="Times New Roman" panose="02020603050405020304" pitchFamily="18" charset="0"/>
                        </a:rPr>
                        <a:t>c</a:t>
                      </a:r>
                      <a:r>
                        <a:rPr lang="vi-VN" sz="2700" b="0" i="1">
                          <a:solidFill>
                            <a:srgbClr val="0000FF"/>
                          </a:solidFill>
                          <a:latin typeface="Times New Roman" panose="02020603050405020304" pitchFamily="18" charset="0"/>
                          <a:cs typeface="Times New Roman" panose="02020603050405020304" pitchFamily="18" charset="0"/>
                        </a:rPr>
                        <a:t>ơ</a:t>
                      </a:r>
                      <a:r>
                        <a:rPr lang="en-US" sz="2700" b="0" i="1">
                          <a:solidFill>
                            <a:srgbClr val="0000FF"/>
                          </a:solidFill>
                          <a:latin typeface="Times New Roman" panose="02020603050405020304" pitchFamily="18" charset="0"/>
                          <a:cs typeface="Times New Roman" panose="02020603050405020304" pitchFamily="18" charset="0"/>
                        </a:rPr>
                        <a:t> quan </a:t>
                      </a:r>
                      <a:r>
                        <a:rPr lang="en-US" sz="2700" b="0" i="0">
                          <a:solidFill>
                            <a:srgbClr val="0000FF"/>
                          </a:solidFill>
                          <a:latin typeface="Times New Roman" panose="02020603050405020304" pitchFamily="18" charset="0"/>
                          <a:cs typeface="Times New Roman" panose="02020603050405020304" pitchFamily="18" charset="0"/>
                        </a:rPr>
                        <a:t>thực hiện hô hấp </a:t>
                      </a:r>
                      <a:r>
                        <a:rPr lang="en-US" sz="2700" b="0">
                          <a:solidFill>
                            <a:srgbClr val="0000FF"/>
                          </a:solidFill>
                          <a:latin typeface="Times New Roman" panose="02020603050405020304" pitchFamily="18" charset="0"/>
                          <a:cs typeface="Times New Roman" panose="02020603050405020304" pitchFamily="18" charset="0"/>
                        </a:rPr>
                        <a:t>tế bào và các từ để viết  được </a:t>
                      </a:r>
                      <a:r>
                        <a:rPr lang="en-US" sz="2700" b="0" i="1">
                          <a:solidFill>
                            <a:srgbClr val="0000FF"/>
                          </a:solidFill>
                          <a:latin typeface="Times New Roman" panose="02020603050405020304" pitchFamily="18" charset="0"/>
                          <a:cs typeface="Times New Roman" panose="02020603050405020304" pitchFamily="18" charset="0"/>
                        </a:rPr>
                        <a:t>phương trình </a:t>
                      </a:r>
                      <a:r>
                        <a:rPr lang="en-US" sz="2700" b="0">
                          <a:solidFill>
                            <a:srgbClr val="0000FF"/>
                          </a:solidFill>
                          <a:latin typeface="Times New Roman" panose="02020603050405020304" pitchFamily="18" charset="0"/>
                          <a:cs typeface="Times New Roman" panose="02020603050405020304" pitchFamily="18" charset="0"/>
                        </a:rPr>
                        <a:t>hô hấp tế bào.</a:t>
                      </a:r>
                    </a:p>
                    <a:p>
                      <a:pPr algn="just"/>
                      <a:endParaRPr lang="vi-VN" sz="2700" b="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59257438"/>
                  </a:ext>
                </a:extLst>
              </a:tr>
            </a:tbl>
          </a:graphicData>
        </a:graphic>
      </p:graphicFrame>
    </p:spTree>
    <p:extLst>
      <p:ext uri="{BB962C8B-B14F-4D97-AF65-F5344CB8AC3E}">
        <p14:creationId xmlns:p14="http://schemas.microsoft.com/office/powerpoint/2010/main" val="5433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11F9E4-0A8C-55B9-1002-D74CBBBFD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516" y="943897"/>
            <a:ext cx="6607277" cy="5884606"/>
          </a:xfrm>
        </p:spPr>
      </p:pic>
      <p:sp>
        <p:nvSpPr>
          <p:cNvPr id="8" name="Rectangle 7">
            <a:extLst>
              <a:ext uri="{FF2B5EF4-FFF2-40B4-BE49-F238E27FC236}">
                <a16:creationId xmlns:a16="http://schemas.microsoft.com/office/drawing/2014/main" id="{7B68E48E-FB53-E081-7B63-B1659E26CE09}"/>
              </a:ext>
            </a:extLst>
          </p:cNvPr>
          <p:cNvSpPr/>
          <p:nvPr/>
        </p:nvSpPr>
        <p:spPr>
          <a:xfrm>
            <a:off x="1376515" y="29497"/>
            <a:ext cx="6607277" cy="89965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ĐÁP ÁN </a:t>
            </a:r>
          </a:p>
        </p:txBody>
      </p:sp>
      <p:sp>
        <p:nvSpPr>
          <p:cNvPr id="9" name="Rectangle 8">
            <a:extLst>
              <a:ext uri="{FF2B5EF4-FFF2-40B4-BE49-F238E27FC236}">
                <a16:creationId xmlns:a16="http://schemas.microsoft.com/office/drawing/2014/main" id="{5A4C7950-BC36-02E8-E475-466E108DE975}"/>
              </a:ext>
            </a:extLst>
          </p:cNvPr>
          <p:cNvSpPr/>
          <p:nvPr/>
        </p:nvSpPr>
        <p:spPr>
          <a:xfrm>
            <a:off x="8509820" y="2802194"/>
            <a:ext cx="3170903" cy="3038167"/>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800" dirty="0">
                <a:solidFill>
                  <a:schemeClr val="tx1"/>
                </a:solidFill>
                <a:latin typeface="Times New Roman" panose="02020603050405020304" pitchFamily="18" charset="0"/>
                <a:cs typeface="Times New Roman" panose="02020603050405020304" pitchFamily="18" charset="0"/>
              </a:rPr>
              <a:t>Ti </a:t>
            </a:r>
            <a:r>
              <a:rPr lang="en-US" sz="2800" dirty="0" err="1">
                <a:solidFill>
                  <a:schemeClr val="tx1"/>
                </a:solidFill>
                <a:latin typeface="Times New Roman" panose="02020603050405020304" pitchFamily="18" charset="0"/>
                <a:cs typeface="Times New Roman" panose="02020603050405020304" pitchFamily="18" charset="0"/>
              </a:rPr>
              <a:t>thể</a:t>
            </a:r>
            <a:endParaRPr lang="en-US" sz="28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sz="2800" dirty="0">
                <a:solidFill>
                  <a:schemeClr val="tx1"/>
                </a:solidFill>
                <a:latin typeface="Times New Roman" panose="02020603050405020304" pitchFamily="18" charset="0"/>
                <a:cs typeface="Times New Roman" panose="02020603050405020304" pitchFamily="18" charset="0"/>
              </a:rPr>
              <a:t>Oxygen</a:t>
            </a:r>
          </a:p>
          <a:p>
            <a:pPr marL="342900" indent="-342900">
              <a:buAutoNum type="arabicPeriod"/>
            </a:pPr>
            <a:r>
              <a:rPr lang="en-US" sz="2800" dirty="0" err="1">
                <a:solidFill>
                  <a:schemeClr val="tx1"/>
                </a:solidFill>
                <a:latin typeface="Times New Roman" panose="02020603050405020304" pitchFamily="18" charset="0"/>
                <a:cs typeface="Times New Roman" panose="02020603050405020304" pitchFamily="18" charset="0"/>
              </a:rPr>
              <a:t>Nước</a:t>
            </a:r>
            <a:endParaRPr lang="en-US" sz="28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sz="2800" dirty="0">
                <a:solidFill>
                  <a:schemeClr val="tx1"/>
                </a:solidFill>
                <a:latin typeface="Times New Roman" panose="02020603050405020304" pitchFamily="18" charset="0"/>
                <a:cs typeface="Times New Roman" panose="02020603050405020304" pitchFamily="18" charset="0"/>
              </a:rPr>
              <a:t>Glucose</a:t>
            </a:r>
          </a:p>
          <a:p>
            <a:pPr marL="342900" indent="-342900">
              <a:buAutoNum type="arabicPeriod"/>
            </a:pP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endParaRPr lang="en-US" sz="28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sz="2800" dirty="0">
                <a:solidFill>
                  <a:schemeClr val="tx1"/>
                </a:solidFill>
                <a:latin typeface="Times New Roman" panose="02020603050405020304" pitchFamily="18" charset="0"/>
                <a:cs typeface="Times New Roman" panose="02020603050405020304" pitchFamily="18" charset="0"/>
              </a:rPr>
              <a:t>Carbon dioxide</a:t>
            </a:r>
          </a:p>
        </p:txBody>
      </p:sp>
    </p:spTree>
    <p:extLst>
      <p:ext uri="{BB962C8B-B14F-4D97-AF65-F5344CB8AC3E}">
        <p14:creationId xmlns:p14="http://schemas.microsoft.com/office/powerpoint/2010/main" val="25590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376" y="1097281"/>
            <a:ext cx="9052560" cy="3721798"/>
          </a:xfrm>
          <a:prstGeom prst="rect">
            <a:avLst/>
          </a:prstGeom>
        </p:spPr>
      </p:pic>
      <p:pic>
        <p:nvPicPr>
          <p:cNvPr id="10" name="Picture 6"/>
          <p:cNvPicPr>
            <a:picLocks noChangeAspect="1"/>
          </p:cNvPicPr>
          <p:nvPr/>
        </p:nvPicPr>
        <p:blipFill>
          <a:blip r:embed="rId4">
            <a:duotone>
              <a:schemeClr val="accent3">
                <a:shade val="45000"/>
                <a:satMod val="135000"/>
              </a:schemeClr>
              <a:prstClr val="white"/>
            </a:duotone>
          </a:blip>
          <a:srcRect/>
          <a:stretch>
            <a:fillRect/>
          </a:stretch>
        </p:blipFill>
        <p:spPr>
          <a:xfrm flipH="1">
            <a:off x="9535622" y="682314"/>
            <a:ext cx="1040939" cy="1077298"/>
          </a:xfrm>
          <a:prstGeom prst="rect">
            <a:avLst/>
          </a:prstGeom>
        </p:spPr>
      </p:pic>
      <p:pic>
        <p:nvPicPr>
          <p:cNvPr id="11" name="Picture 5"/>
          <p:cNvPicPr>
            <a:picLocks noChangeAspect="1"/>
          </p:cNvPicPr>
          <p:nvPr/>
        </p:nvPicPr>
        <p:blipFill>
          <a:blip r:embed="rId5"/>
          <a:srcRect/>
          <a:stretch>
            <a:fillRect/>
          </a:stretch>
        </p:blipFill>
        <p:spPr>
          <a:xfrm>
            <a:off x="833935" y="4819079"/>
            <a:ext cx="2749326" cy="1371227"/>
          </a:xfrm>
          <a:prstGeom prst="rect">
            <a:avLst/>
          </a:prstGeom>
        </p:spPr>
      </p:pic>
      <p:sp>
        <p:nvSpPr>
          <p:cNvPr id="12" name="Rectangle 11"/>
          <p:cNvSpPr/>
          <p:nvPr/>
        </p:nvSpPr>
        <p:spPr>
          <a:xfrm>
            <a:off x="2208596" y="1616130"/>
            <a:ext cx="7818120" cy="2041456"/>
          </a:xfrm>
          <a:prstGeom prst="rect">
            <a:avLst/>
          </a:prstGeom>
        </p:spPr>
        <p:txBody>
          <a:bodyPr wrap="square">
            <a:spAutoFit/>
          </a:bodyPr>
          <a:lstStyle/>
          <a:p>
            <a:pPr algn="ctr" defTabSz="548668">
              <a:lnSpc>
                <a:spcPct val="150000"/>
              </a:lnSpc>
            </a:pPr>
            <a:r>
              <a:rPr lang="en-US" sz="4500" b="1" dirty="0">
                <a:solidFill>
                  <a:prstClr val="white"/>
                </a:solidFill>
                <a:latin typeface="Arial" panose="020B0604020202020204" pitchFamily="34" charset="0"/>
                <a:cs typeface="Arial" panose="020B0604020202020204" pitchFamily="34" charset="0"/>
              </a:rPr>
              <a:t>CẢM ƠN CÁC EM </a:t>
            </a:r>
          </a:p>
          <a:p>
            <a:pPr algn="ctr" defTabSz="548668">
              <a:lnSpc>
                <a:spcPct val="150000"/>
              </a:lnSpc>
            </a:pPr>
            <a:r>
              <a:rPr lang="en-US" sz="4500" b="1" dirty="0">
                <a:solidFill>
                  <a:prstClr val="white"/>
                </a:solidFill>
                <a:latin typeface="Arial" panose="020B0604020202020204" pitchFamily="34" charset="0"/>
                <a:cs typeface="Arial" panose="020B0604020202020204" pitchFamily="34" charset="0"/>
              </a:rPr>
              <a:t>ĐÃ LẮNG NGHE BÀI HỌC!</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4861" y="3429000"/>
            <a:ext cx="3086100" cy="3086100"/>
          </a:xfrm>
          <a:prstGeom prst="rect">
            <a:avLst/>
          </a:prstGeom>
        </p:spPr>
      </p:pic>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E79F0-D3CD-EEA4-8486-81F6AD99A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71336"/>
            <a:ext cx="5045888" cy="4755679"/>
          </a:xfrm>
          <a:prstGeom prst="rect">
            <a:avLst/>
          </a:prstGeom>
        </p:spPr>
      </p:pic>
      <p:sp>
        <p:nvSpPr>
          <p:cNvPr id="3" name="Rectangle 2">
            <a:extLst>
              <a:ext uri="{FF2B5EF4-FFF2-40B4-BE49-F238E27FC236}">
                <a16:creationId xmlns:a16="http://schemas.microsoft.com/office/drawing/2014/main" id="{8377D97D-2E22-69B0-27F2-D24AE3E6658B}"/>
              </a:ext>
            </a:extLst>
          </p:cNvPr>
          <p:cNvSpPr/>
          <p:nvPr/>
        </p:nvSpPr>
        <p:spPr>
          <a:xfrm>
            <a:off x="5357670" y="4475165"/>
            <a:ext cx="2247911" cy="4492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333333"/>
                </a:solidFill>
                <a:latin typeface="Times New Roman" panose="02020603050405020304" pitchFamily="18" charset="0"/>
                <a:cs typeface="Times New Roman" panose="02020603050405020304" pitchFamily="18" charset="0"/>
              </a:rPr>
              <a:t>Màng tế bào</a:t>
            </a:r>
            <a:endParaRPr lang="en-US" sz="2400" dirty="0">
              <a:solidFill>
                <a:srgbClr val="333333"/>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C287620-7ED0-5849-206B-0CF36D219EB9}"/>
              </a:ext>
            </a:extLst>
          </p:cNvPr>
          <p:cNvSpPr txBox="1"/>
          <p:nvPr/>
        </p:nvSpPr>
        <p:spPr>
          <a:xfrm>
            <a:off x="5072002" y="5724101"/>
            <a:ext cx="7315412" cy="46256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667" spc="-200" dirty="0">
                <a:latin typeface="Times New Roman" panose="02020603050405020304" pitchFamily="18" charset="0"/>
                <a:cs typeface="Times New Roman" panose="02020603050405020304" pitchFamily="18" charset="0"/>
              </a:rPr>
              <a:t>Hình: Cấu tạo của tế bào</a:t>
            </a:r>
          </a:p>
        </p:txBody>
      </p:sp>
      <p:pic>
        <p:nvPicPr>
          <p:cNvPr id="10" name="Picture 6" descr="Mũi tên màu cam png | PNGEgg">
            <a:extLst>
              <a:ext uri="{FF2B5EF4-FFF2-40B4-BE49-F238E27FC236}">
                <a16:creationId xmlns:a16="http://schemas.microsoft.com/office/drawing/2014/main" id="{8D50E1AD-A8DA-7F0C-CCE9-C96769559199}"/>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207445">
            <a:off x="6858122" y="2690082"/>
            <a:ext cx="2306673" cy="1464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245DE7-3D37-36FE-F27D-3E2DAD74D5C7}"/>
              </a:ext>
            </a:extLst>
          </p:cNvPr>
          <p:cNvPicPr>
            <a:picLocks noChangeAspect="1"/>
          </p:cNvPicPr>
          <p:nvPr/>
        </p:nvPicPr>
        <p:blipFill>
          <a:blip r:embed="rId5"/>
          <a:stretch>
            <a:fillRect/>
          </a:stretch>
        </p:blipFill>
        <p:spPr>
          <a:xfrm>
            <a:off x="304646" y="1994170"/>
            <a:ext cx="4747842" cy="3851594"/>
          </a:xfrm>
          <a:prstGeom prst="rect">
            <a:avLst/>
          </a:prstGeom>
        </p:spPr>
      </p:pic>
    </p:spTree>
    <p:extLst>
      <p:ext uri="{BB962C8B-B14F-4D97-AF65-F5344CB8AC3E}">
        <p14:creationId xmlns:p14="http://schemas.microsoft.com/office/powerpoint/2010/main" val="3985779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E79F0-D3CD-EEA4-8486-81F6AD99A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19" y="632426"/>
            <a:ext cx="5045888" cy="4755679"/>
          </a:xfrm>
          <a:prstGeom prst="rect">
            <a:avLst/>
          </a:prstGeom>
        </p:spPr>
      </p:pic>
      <p:sp>
        <p:nvSpPr>
          <p:cNvPr id="3" name="Rectangle 2">
            <a:extLst>
              <a:ext uri="{FF2B5EF4-FFF2-40B4-BE49-F238E27FC236}">
                <a16:creationId xmlns:a16="http://schemas.microsoft.com/office/drawing/2014/main" id="{8377D97D-2E22-69B0-27F2-D24AE3E6658B}"/>
              </a:ext>
            </a:extLst>
          </p:cNvPr>
          <p:cNvSpPr/>
          <p:nvPr/>
        </p:nvSpPr>
        <p:spPr>
          <a:xfrm>
            <a:off x="779404" y="4514514"/>
            <a:ext cx="1666627" cy="4492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333333"/>
                </a:solidFill>
              </a:rPr>
              <a:t>Màng tế bào</a:t>
            </a:r>
            <a:endParaRPr lang="en-US" sz="2400" dirty="0">
              <a:solidFill>
                <a:srgbClr val="333333"/>
              </a:solidFill>
            </a:endParaRPr>
          </a:p>
        </p:txBody>
      </p:sp>
      <p:sp>
        <p:nvSpPr>
          <p:cNvPr id="4" name="TextBox 3">
            <a:extLst>
              <a:ext uri="{FF2B5EF4-FFF2-40B4-BE49-F238E27FC236}">
                <a16:creationId xmlns:a16="http://schemas.microsoft.com/office/drawing/2014/main" id="{3C287620-7ED0-5849-206B-0CF36D219EB9}"/>
              </a:ext>
            </a:extLst>
          </p:cNvPr>
          <p:cNvSpPr txBox="1"/>
          <p:nvPr/>
        </p:nvSpPr>
        <p:spPr>
          <a:xfrm>
            <a:off x="1" y="5623806"/>
            <a:ext cx="7315412" cy="46256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667" spc="-200" dirty="0">
                <a:latin typeface="#9Slide04 SFU Glytus Bold" panose="00000700000000000000" pitchFamily="2" charset="0"/>
              </a:rPr>
              <a:t>Hình: Cấu tạo của tế bào</a:t>
            </a:r>
          </a:p>
        </p:txBody>
      </p:sp>
      <p:pic>
        <p:nvPicPr>
          <p:cNvPr id="5" name="Picture 2" descr="Hình ảnh Vòng Tròn đỏ PNG , Thiết Kế, Vectơ, ánh Sáng PNG miễn phí tải tập  tin PSDComment và Vector">
            <a:extLst>
              <a:ext uri="{FF2B5EF4-FFF2-40B4-BE49-F238E27FC236}">
                <a16:creationId xmlns:a16="http://schemas.microsoft.com/office/drawing/2014/main" id="{66B1A524-D202-79A9-AD83-9232746F8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 t="3333" r="54444" b="54445"/>
          <a:stretch/>
        </p:blipFill>
        <p:spPr bwMode="auto">
          <a:xfrm rot="194028">
            <a:off x="1051021" y="2760375"/>
            <a:ext cx="1290504" cy="797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ũi tên màu cam png | PNGEgg">
            <a:extLst>
              <a:ext uri="{FF2B5EF4-FFF2-40B4-BE49-F238E27FC236}">
                <a16:creationId xmlns:a16="http://schemas.microsoft.com/office/drawing/2014/main" id="{8D50E1AD-A8DA-7F0C-CCE9-C96769559199}"/>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207445">
            <a:off x="4385057" y="2861405"/>
            <a:ext cx="2306673" cy="1464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7A0215-1DEE-C091-38E1-90FE48DB6F28}"/>
              </a:ext>
            </a:extLst>
          </p:cNvPr>
          <p:cNvSpPr txBox="1"/>
          <p:nvPr/>
        </p:nvSpPr>
        <p:spPr>
          <a:xfrm>
            <a:off x="6720430" y="548271"/>
            <a:ext cx="6059927" cy="55515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3200" spc="-200" dirty="0">
                <a:latin typeface="Times New Roman" panose="02020603050405020304" pitchFamily="18" charset="0"/>
                <a:cs typeface="Times New Roman" panose="02020603050405020304" pitchFamily="18" charset="0"/>
              </a:rPr>
              <a:t>Hô hấp tế bào xảy ra ở ti thể.</a:t>
            </a:r>
          </a:p>
        </p:txBody>
      </p:sp>
      <p:sp>
        <p:nvSpPr>
          <p:cNvPr id="11" name="TextBox 10">
            <a:extLst>
              <a:ext uri="{FF2B5EF4-FFF2-40B4-BE49-F238E27FC236}">
                <a16:creationId xmlns:a16="http://schemas.microsoft.com/office/drawing/2014/main" id="{014D1DC7-948E-6E52-2316-97D803FA1A22}"/>
              </a:ext>
            </a:extLst>
          </p:cNvPr>
          <p:cNvSpPr txBox="1"/>
          <p:nvPr/>
        </p:nvSpPr>
        <p:spPr>
          <a:xfrm>
            <a:off x="5728930" y="5630723"/>
            <a:ext cx="7315412" cy="46256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667" spc="-200" dirty="0">
                <a:latin typeface="Times New Roman" panose="02020603050405020304" pitchFamily="18" charset="0"/>
                <a:cs typeface="Times New Roman" panose="02020603050405020304" pitchFamily="18" charset="0"/>
              </a:rPr>
              <a:t>Hình: Cấu tạo của ti thể</a:t>
            </a:r>
          </a:p>
        </p:txBody>
      </p:sp>
      <p:pic>
        <p:nvPicPr>
          <p:cNvPr id="2050" name="Picture 2" descr="Cấu trúc màng trong của ti thể có gì khác so với màng ngoài, sự khác nhau  đó có ý nghĩa gì trong thực hiện chức năng của ti thể.">
            <a:extLst>
              <a:ext uri="{FF2B5EF4-FFF2-40B4-BE49-F238E27FC236}">
                <a16:creationId xmlns:a16="http://schemas.microsoft.com/office/drawing/2014/main" id="{E6D58318-978A-18CE-7702-91667235A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3545" y="1203853"/>
            <a:ext cx="46736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70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B2BA89-7C86-391D-6DB7-657452AA69FC}"/>
              </a:ext>
            </a:extLst>
          </p:cNvPr>
          <p:cNvGrpSpPr/>
          <p:nvPr/>
        </p:nvGrpSpPr>
        <p:grpSpPr>
          <a:xfrm>
            <a:off x="898616" y="116612"/>
            <a:ext cx="9855999" cy="5119847"/>
            <a:chOff x="1101191" y="214384"/>
            <a:chExt cx="9855999" cy="5119847"/>
          </a:xfrm>
        </p:grpSpPr>
        <p:grpSp>
          <p:nvGrpSpPr>
            <p:cNvPr id="4" name="Group 3">
              <a:extLst>
                <a:ext uri="{FF2B5EF4-FFF2-40B4-BE49-F238E27FC236}">
                  <a16:creationId xmlns:a16="http://schemas.microsoft.com/office/drawing/2014/main" id="{70ECB5D3-98EE-A22C-BC24-17A1EB204C8E}"/>
                </a:ext>
              </a:extLst>
            </p:cNvPr>
            <p:cNvGrpSpPr/>
            <p:nvPr/>
          </p:nvGrpSpPr>
          <p:grpSpPr>
            <a:xfrm>
              <a:off x="1101191" y="996748"/>
              <a:ext cx="3726019" cy="3970675"/>
              <a:chOff x="0" y="1983326"/>
              <a:chExt cx="4399051" cy="3785769"/>
            </a:xfrm>
          </p:grpSpPr>
          <p:pic>
            <p:nvPicPr>
              <p:cNvPr id="27" name="Picture 26">
                <a:extLst>
                  <a:ext uri="{FF2B5EF4-FFF2-40B4-BE49-F238E27FC236}">
                    <a16:creationId xmlns:a16="http://schemas.microsoft.com/office/drawing/2014/main" id="{3CB0DAFB-3069-7A44-0FA7-DB5899CCB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28" name="TextBox 27">
                <a:extLst>
                  <a:ext uri="{FF2B5EF4-FFF2-40B4-BE49-F238E27FC236}">
                    <a16:creationId xmlns:a16="http://schemas.microsoft.com/office/drawing/2014/main" id="{35FE6374-BC56-0B07-D269-203FEF5777B4}"/>
                  </a:ext>
                </a:extLst>
              </p:cNvPr>
              <p:cNvSpPr txBox="1"/>
              <p:nvPr/>
            </p:nvSpPr>
            <p:spPr>
              <a:xfrm>
                <a:off x="1445772" y="5328929"/>
                <a:ext cx="1588178" cy="440166"/>
              </a:xfrm>
              <a:prstGeom prst="rect">
                <a:avLst/>
              </a:prstGeom>
              <a:noFill/>
            </p:spPr>
            <p:txBody>
              <a:bodyPr wrap="square" rtlCol="0">
                <a:spAutoFit/>
              </a:bodyPr>
              <a:lstStyle/>
              <a:p>
                <a:r>
                  <a:rPr lang="vi-VN" sz="2400" b="1" dirty="0">
                    <a:latin typeface="+mj-lt"/>
                  </a:rPr>
                  <a:t>Tế bào</a:t>
                </a:r>
                <a:endParaRPr lang="en-US" sz="2400" b="1" dirty="0">
                  <a:latin typeface="+mj-lt"/>
                </a:endParaRPr>
              </a:p>
            </p:txBody>
          </p:sp>
        </p:grpSp>
        <p:grpSp>
          <p:nvGrpSpPr>
            <p:cNvPr id="5" name="Group 4">
              <a:extLst>
                <a:ext uri="{FF2B5EF4-FFF2-40B4-BE49-F238E27FC236}">
                  <a16:creationId xmlns:a16="http://schemas.microsoft.com/office/drawing/2014/main" id="{7663D520-DD7B-B652-EB98-6D1298776A61}"/>
                </a:ext>
              </a:extLst>
            </p:cNvPr>
            <p:cNvGrpSpPr/>
            <p:nvPr/>
          </p:nvGrpSpPr>
          <p:grpSpPr>
            <a:xfrm>
              <a:off x="4793908" y="214384"/>
              <a:ext cx="6163282" cy="5119847"/>
              <a:chOff x="3692718" y="860790"/>
              <a:chExt cx="6163282" cy="5119847"/>
            </a:xfrm>
          </p:grpSpPr>
          <p:grpSp>
            <p:nvGrpSpPr>
              <p:cNvPr id="6" name="Group 5">
                <a:extLst>
                  <a:ext uri="{FF2B5EF4-FFF2-40B4-BE49-F238E27FC236}">
                    <a16:creationId xmlns:a16="http://schemas.microsoft.com/office/drawing/2014/main" id="{BC78F0DF-5F4A-E593-E9FC-7E466995738E}"/>
                  </a:ext>
                </a:extLst>
              </p:cNvPr>
              <p:cNvGrpSpPr/>
              <p:nvPr/>
            </p:nvGrpSpPr>
            <p:grpSpPr>
              <a:xfrm>
                <a:off x="4885814" y="1748452"/>
                <a:ext cx="3352450" cy="3289149"/>
                <a:chOff x="5768340" y="2083721"/>
                <a:chExt cx="3958004" cy="3135979"/>
              </a:xfrm>
            </p:grpSpPr>
            <p:sp>
              <p:nvSpPr>
                <p:cNvPr id="24" name="Speech Bubble: Oval 23">
                  <a:extLst>
                    <a:ext uri="{FF2B5EF4-FFF2-40B4-BE49-F238E27FC236}">
                      <a16:creationId xmlns:a16="http://schemas.microsoft.com/office/drawing/2014/main" id="{02FAC7D4-73C6-233C-F548-FB285EAA0430}"/>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25" name="Picture 24" descr="A picture containing company name&#10;&#10;Description automatically generated">
                  <a:extLst>
                    <a:ext uri="{FF2B5EF4-FFF2-40B4-BE49-F238E27FC236}">
                      <a16:creationId xmlns:a16="http://schemas.microsoft.com/office/drawing/2014/main" id="{13758E75-4752-8BC3-6428-DECAD569CE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26" name="TextBox 25">
                  <a:extLst>
                    <a:ext uri="{FF2B5EF4-FFF2-40B4-BE49-F238E27FC236}">
                      <a16:creationId xmlns:a16="http://schemas.microsoft.com/office/drawing/2014/main" id="{3F55E35E-1B39-E1AF-A6BD-19CD3FB95D24}"/>
                    </a:ext>
                  </a:extLst>
                </p:cNvPr>
                <p:cNvSpPr txBox="1"/>
                <p:nvPr/>
              </p:nvSpPr>
              <p:spPr>
                <a:xfrm>
                  <a:off x="7411335" y="2318578"/>
                  <a:ext cx="1355503" cy="440166"/>
                </a:xfrm>
                <a:prstGeom prst="rect">
                  <a:avLst/>
                </a:prstGeom>
                <a:noFill/>
              </p:spPr>
              <p:txBody>
                <a:bodyPr wrap="square" rtlCol="0">
                  <a:spAutoFit/>
                </a:bodyPr>
                <a:lstStyle/>
                <a:p>
                  <a:r>
                    <a:rPr lang="vi-VN" sz="2400" b="1" dirty="0">
                      <a:latin typeface="+mj-lt"/>
                    </a:rPr>
                    <a:t>Ti thể</a:t>
                  </a:r>
                  <a:endParaRPr lang="en-US" sz="2400" b="1" dirty="0">
                    <a:latin typeface="+mj-lt"/>
                  </a:endParaRPr>
                </a:p>
              </p:txBody>
            </p:sp>
          </p:grpSp>
          <p:grpSp>
            <p:nvGrpSpPr>
              <p:cNvPr id="7" name="Group 6">
                <a:extLst>
                  <a:ext uri="{FF2B5EF4-FFF2-40B4-BE49-F238E27FC236}">
                    <a16:creationId xmlns:a16="http://schemas.microsoft.com/office/drawing/2014/main" id="{99572A73-6826-55B2-8160-261273CF0275}"/>
                  </a:ext>
                </a:extLst>
              </p:cNvPr>
              <p:cNvGrpSpPr/>
              <p:nvPr/>
            </p:nvGrpSpPr>
            <p:grpSpPr>
              <a:xfrm>
                <a:off x="3947101" y="1415017"/>
                <a:ext cx="1087070" cy="1366706"/>
                <a:chOff x="4997442" y="3898430"/>
                <a:chExt cx="1283428" cy="1303061"/>
              </a:xfrm>
            </p:grpSpPr>
            <p:pic>
              <p:nvPicPr>
                <p:cNvPr id="22" name="Picture 10">
                  <a:extLst>
                    <a:ext uri="{FF2B5EF4-FFF2-40B4-BE49-F238E27FC236}">
                      <a16:creationId xmlns:a16="http://schemas.microsoft.com/office/drawing/2014/main" id="{2FE73490-B370-FE17-D18D-31FB09F451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23" name="TextBox 20">
                  <a:extLst>
                    <a:ext uri="{FF2B5EF4-FFF2-40B4-BE49-F238E27FC236}">
                      <a16:creationId xmlns:a16="http://schemas.microsoft.com/office/drawing/2014/main" id="{7B06965F-5530-3D06-B11C-AAAA1E2AA060}"/>
                    </a:ext>
                  </a:extLst>
                </p:cNvPr>
                <p:cNvSpPr txBox="1"/>
                <p:nvPr/>
              </p:nvSpPr>
              <p:spPr>
                <a:xfrm>
                  <a:off x="4997442" y="4711378"/>
                  <a:ext cx="1283428" cy="490113"/>
                </a:xfrm>
                <a:prstGeom prst="rect">
                  <a:avLst/>
                </a:prstGeom>
              </p:spPr>
              <p:txBody>
                <a:bodyPr wrap="square" lIns="0" tIns="0" rIns="0" bIns="0" rtlCol="0" anchor="t">
                  <a:spAutoFit/>
                </a:bodyPr>
                <a:lstStyle/>
                <a:p>
                  <a:pPr>
                    <a:lnSpc>
                      <a:spcPts val="4491"/>
                    </a:lnSpc>
                  </a:pPr>
                  <a:r>
                    <a:rPr lang="en-US" sz="2400" b="1" dirty="0">
                      <a:latin typeface="Times New Roman" panose="02020603050405020304" pitchFamily="18" charset="0"/>
                      <a:cs typeface="Times New Roman" panose="02020603050405020304" pitchFamily="18" charset="0"/>
                    </a:rPr>
                    <a:t>Glucose</a:t>
                  </a:r>
                </a:p>
              </p:txBody>
            </p:sp>
          </p:grpSp>
          <p:grpSp>
            <p:nvGrpSpPr>
              <p:cNvPr id="8" name="Group 7">
                <a:extLst>
                  <a:ext uri="{FF2B5EF4-FFF2-40B4-BE49-F238E27FC236}">
                    <a16:creationId xmlns:a16="http://schemas.microsoft.com/office/drawing/2014/main" id="{A125A0CD-E958-FBB7-8B00-AC9D84CD0AB4}"/>
                  </a:ext>
                </a:extLst>
              </p:cNvPr>
              <p:cNvGrpSpPr/>
              <p:nvPr/>
            </p:nvGrpSpPr>
            <p:grpSpPr>
              <a:xfrm>
                <a:off x="3692718" y="4236024"/>
                <a:ext cx="1141461" cy="1578548"/>
                <a:chOff x="5260303" y="5102278"/>
                <a:chExt cx="1347644" cy="1505038"/>
              </a:xfrm>
            </p:grpSpPr>
            <p:pic>
              <p:nvPicPr>
                <p:cNvPr id="20" name="Picture 15">
                  <a:extLst>
                    <a:ext uri="{FF2B5EF4-FFF2-40B4-BE49-F238E27FC236}">
                      <a16:creationId xmlns:a16="http://schemas.microsoft.com/office/drawing/2014/main" id="{98075B0E-8629-5DC0-BEAA-7F9BC167FB2F}"/>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21" name="TextBox 21">
                  <a:extLst>
                    <a:ext uri="{FF2B5EF4-FFF2-40B4-BE49-F238E27FC236}">
                      <a16:creationId xmlns:a16="http://schemas.microsoft.com/office/drawing/2014/main" id="{CDAFB9D5-930A-671B-F648-5528F193F3DC}"/>
                    </a:ext>
                  </a:extLst>
                </p:cNvPr>
                <p:cNvSpPr txBox="1"/>
                <p:nvPr/>
              </p:nvSpPr>
              <p:spPr>
                <a:xfrm>
                  <a:off x="5409313" y="6117203"/>
                  <a:ext cx="1198634" cy="490113"/>
                </a:xfrm>
                <a:prstGeom prst="rect">
                  <a:avLst/>
                </a:prstGeom>
              </p:spPr>
              <p:txBody>
                <a:bodyPr wrap="square" lIns="0" tIns="0" rIns="0" bIns="0" rtlCol="0" anchor="t">
                  <a:spAutoFit/>
                </a:bodyPr>
                <a:lstStyle/>
                <a:p>
                  <a:pPr>
                    <a:lnSpc>
                      <a:spcPts val="4491"/>
                    </a:lnSpc>
                    <a:spcBef>
                      <a:spcPct val="0"/>
                    </a:spcBef>
                  </a:pPr>
                  <a:r>
                    <a:rPr lang="en-US" sz="2400" b="1" dirty="0">
                      <a:latin typeface="Times New Roman" panose="02020603050405020304" pitchFamily="18" charset="0"/>
                      <a:cs typeface="Times New Roman" panose="02020603050405020304" pitchFamily="18" charset="0"/>
                    </a:rPr>
                    <a:t>Oxygen</a:t>
                  </a:r>
                </a:p>
              </p:txBody>
            </p:sp>
          </p:grpSp>
          <p:grpSp>
            <p:nvGrpSpPr>
              <p:cNvPr id="9" name="Group 8">
                <a:extLst>
                  <a:ext uri="{FF2B5EF4-FFF2-40B4-BE49-F238E27FC236}">
                    <a16:creationId xmlns:a16="http://schemas.microsoft.com/office/drawing/2014/main" id="{3A2B57C9-77A6-0D21-C072-76946DCF50CD}"/>
                  </a:ext>
                </a:extLst>
              </p:cNvPr>
              <p:cNvGrpSpPr/>
              <p:nvPr/>
            </p:nvGrpSpPr>
            <p:grpSpPr>
              <a:xfrm>
                <a:off x="8328322" y="860790"/>
                <a:ext cx="1527678" cy="1108454"/>
                <a:chOff x="9726344" y="1237395"/>
                <a:chExt cx="1803623" cy="1056835"/>
              </a:xfrm>
            </p:grpSpPr>
            <p:pic>
              <p:nvPicPr>
                <p:cNvPr id="18" name="Picture 16">
                  <a:extLst>
                    <a:ext uri="{FF2B5EF4-FFF2-40B4-BE49-F238E27FC236}">
                      <a16:creationId xmlns:a16="http://schemas.microsoft.com/office/drawing/2014/main" id="{CB89E6FF-2808-B53F-8501-AB7D44D7F46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9" name="TextBox 22">
                  <a:extLst>
                    <a:ext uri="{FF2B5EF4-FFF2-40B4-BE49-F238E27FC236}">
                      <a16:creationId xmlns:a16="http://schemas.microsoft.com/office/drawing/2014/main" id="{0F349792-F1E7-1E2C-ACDD-A9128637BA62}"/>
                    </a:ext>
                  </a:extLst>
                </p:cNvPr>
                <p:cNvSpPr txBox="1"/>
                <p:nvPr/>
              </p:nvSpPr>
              <p:spPr>
                <a:xfrm>
                  <a:off x="10520942" y="1415060"/>
                  <a:ext cx="1009025" cy="490112"/>
                </a:xfrm>
                <a:prstGeom prst="rect">
                  <a:avLst/>
                </a:prstGeom>
              </p:spPr>
              <p:txBody>
                <a:bodyPr wrap="square" lIns="0" tIns="0" rIns="0" bIns="0" rtlCol="0" anchor="t">
                  <a:spAutoFit/>
                </a:bodyPr>
                <a:lstStyle/>
                <a:p>
                  <a:pPr>
                    <a:lnSpc>
                      <a:spcPts val="4491"/>
                    </a:lnSpc>
                  </a:pPr>
                  <a:r>
                    <a:rPr lang="en-US" sz="2400" b="1">
                      <a:latin typeface="Times New Roman" panose="02020603050405020304" pitchFamily="18" charset="0"/>
                      <a:cs typeface="Times New Roman" panose="02020603050405020304" pitchFamily="18" charset="0"/>
                    </a:rPr>
                    <a:t>Nước</a:t>
                  </a:r>
                </a:p>
              </p:txBody>
            </p:sp>
          </p:grpSp>
          <p:grpSp>
            <p:nvGrpSpPr>
              <p:cNvPr id="10" name="Group 9">
                <a:extLst>
                  <a:ext uri="{FF2B5EF4-FFF2-40B4-BE49-F238E27FC236}">
                    <a16:creationId xmlns:a16="http://schemas.microsoft.com/office/drawing/2014/main" id="{5A2DA156-C129-F8B3-5533-330892E66D01}"/>
                  </a:ext>
                </a:extLst>
              </p:cNvPr>
              <p:cNvGrpSpPr/>
              <p:nvPr/>
            </p:nvGrpSpPr>
            <p:grpSpPr>
              <a:xfrm>
                <a:off x="8741679" y="4540410"/>
                <a:ext cx="907636" cy="1440227"/>
                <a:chOff x="10229570" y="4170729"/>
                <a:chExt cx="1071582" cy="1373158"/>
              </a:xfrm>
            </p:grpSpPr>
            <p:sp>
              <p:nvSpPr>
                <p:cNvPr id="16" name="TextBox 24">
                  <a:extLst>
                    <a:ext uri="{FF2B5EF4-FFF2-40B4-BE49-F238E27FC236}">
                      <a16:creationId xmlns:a16="http://schemas.microsoft.com/office/drawing/2014/main" id="{0350B59A-B772-78CA-9CAF-4B05E316D92C}"/>
                    </a:ext>
                  </a:extLst>
                </p:cNvPr>
                <p:cNvSpPr txBox="1"/>
                <p:nvPr/>
              </p:nvSpPr>
              <p:spPr>
                <a:xfrm>
                  <a:off x="10520941" y="5062456"/>
                  <a:ext cx="780211" cy="481431"/>
                </a:xfrm>
                <a:prstGeom prst="rect">
                  <a:avLst/>
                </a:prstGeom>
              </p:spPr>
              <p:txBody>
                <a:bodyPr wrap="square" lIns="0" tIns="0" rIns="0" bIns="0" rtlCol="0" anchor="t">
                  <a:spAutoFit/>
                </a:bodyPr>
                <a:lstStyle/>
                <a:p>
                  <a:pPr>
                    <a:lnSpc>
                      <a:spcPts val="4491"/>
                    </a:lnSpc>
                    <a:spcBef>
                      <a:spcPct val="0"/>
                    </a:spcBef>
                  </a:pPr>
                  <a:r>
                    <a:rPr lang="en-US" sz="2400" b="1">
                      <a:latin typeface="Times New Roman" panose="02020603050405020304" pitchFamily="18" charset="0"/>
                      <a:cs typeface="Times New Roman" panose="02020603050405020304" pitchFamily="18" charset="0"/>
                    </a:rPr>
                    <a:t>ATP</a:t>
                  </a:r>
                </a:p>
              </p:txBody>
            </p:sp>
            <p:pic>
              <p:nvPicPr>
                <p:cNvPr id="17" name="Picture 16">
                  <a:extLst>
                    <a:ext uri="{FF2B5EF4-FFF2-40B4-BE49-F238E27FC236}">
                      <a16:creationId xmlns:a16="http://schemas.microsoft.com/office/drawing/2014/main" id="{6039772A-4703-231D-1E3F-CD75865270D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29570" y="4170729"/>
                  <a:ext cx="989485" cy="1032057"/>
                </a:xfrm>
                <a:prstGeom prst="rect">
                  <a:avLst/>
                </a:prstGeom>
              </p:spPr>
            </p:pic>
          </p:grpSp>
          <p:sp>
            <p:nvSpPr>
              <p:cNvPr id="11" name="Freeform: Shape 10">
                <a:extLst>
                  <a:ext uri="{FF2B5EF4-FFF2-40B4-BE49-F238E27FC236}">
                    <a16:creationId xmlns:a16="http://schemas.microsoft.com/office/drawing/2014/main" id="{52292941-E03C-EED0-5F67-61C0A6FAF261}"/>
                  </a:ext>
                </a:extLst>
              </p:cNvPr>
              <p:cNvSpPr/>
              <p:nvPr/>
            </p:nvSpPr>
            <p:spPr>
              <a:xfrm>
                <a:off x="4834181" y="1850329"/>
                <a:ext cx="862709" cy="25947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2" name="Freeform: Shape 11">
                <a:extLst>
                  <a:ext uri="{FF2B5EF4-FFF2-40B4-BE49-F238E27FC236}">
                    <a16:creationId xmlns:a16="http://schemas.microsoft.com/office/drawing/2014/main" id="{BEE85EB8-0619-75CD-7D40-3D85CD93AA82}"/>
                  </a:ext>
                </a:extLst>
              </p:cNvPr>
              <p:cNvSpPr/>
              <p:nvPr/>
            </p:nvSpPr>
            <p:spPr>
              <a:xfrm>
                <a:off x="4735755" y="4368256"/>
                <a:ext cx="911653" cy="849169"/>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cxnSp>
            <p:nvCxnSpPr>
              <p:cNvPr id="13" name="Straight Connector 12">
                <a:extLst>
                  <a:ext uri="{FF2B5EF4-FFF2-40B4-BE49-F238E27FC236}">
                    <a16:creationId xmlns:a16="http://schemas.microsoft.com/office/drawing/2014/main" id="{D88E5005-6C25-0594-C818-1305326D7644}"/>
                  </a:ext>
                </a:extLst>
              </p:cNvPr>
              <p:cNvCxnSpPr/>
              <p:nvPr/>
            </p:nvCxnSpPr>
            <p:spPr>
              <a:xfrm>
                <a:off x="8083860" y="3187227"/>
                <a:ext cx="492864"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10D440DE-9062-0CBB-B266-2CC8F0737581}"/>
                  </a:ext>
                </a:extLst>
              </p:cNvPr>
              <p:cNvSpPr/>
              <p:nvPr/>
            </p:nvSpPr>
            <p:spPr>
              <a:xfrm>
                <a:off x="7648203" y="1807988"/>
                <a:ext cx="532470" cy="762027"/>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5" name="Freeform: Shape 14">
                <a:extLst>
                  <a:ext uri="{FF2B5EF4-FFF2-40B4-BE49-F238E27FC236}">
                    <a16:creationId xmlns:a16="http://schemas.microsoft.com/office/drawing/2014/main" id="{A812C71D-02AA-65B5-0351-B08F1F9C2D47}"/>
                  </a:ext>
                </a:extLst>
              </p:cNvPr>
              <p:cNvSpPr/>
              <p:nvPr/>
            </p:nvSpPr>
            <p:spPr>
              <a:xfrm>
                <a:off x="7615933" y="4458167"/>
                <a:ext cx="943924" cy="559453"/>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grpSp>
      </p:grpSp>
      <p:grpSp>
        <p:nvGrpSpPr>
          <p:cNvPr id="29" name="Group 3">
            <a:extLst>
              <a:ext uri="{FF2B5EF4-FFF2-40B4-BE49-F238E27FC236}">
                <a16:creationId xmlns:a16="http://schemas.microsoft.com/office/drawing/2014/main" id="{A4FD53EE-F221-B7C3-E4A7-79909119F219}"/>
              </a:ext>
            </a:extLst>
          </p:cNvPr>
          <p:cNvGrpSpPr/>
          <p:nvPr/>
        </p:nvGrpSpPr>
        <p:grpSpPr>
          <a:xfrm>
            <a:off x="3668111" y="5663864"/>
            <a:ext cx="5076496" cy="740166"/>
            <a:chOff x="0" y="0"/>
            <a:chExt cx="7889075" cy="1494370"/>
          </a:xfrm>
        </p:grpSpPr>
        <p:sp>
          <p:nvSpPr>
            <p:cNvPr id="30" name="AutoShape 4">
              <a:extLst>
                <a:ext uri="{FF2B5EF4-FFF2-40B4-BE49-F238E27FC236}">
                  <a16:creationId xmlns:a16="http://schemas.microsoft.com/office/drawing/2014/main" id="{37B8145A-FAF9-E632-42FB-8A948DB1C679}"/>
                </a:ext>
              </a:extLst>
            </p:cNvPr>
            <p:cNvSpPr/>
            <p:nvPr/>
          </p:nvSpPr>
          <p:spPr>
            <a:xfrm>
              <a:off x="0" y="0"/>
              <a:ext cx="7889075" cy="1426627"/>
            </a:xfrm>
            <a:prstGeom prst="rect">
              <a:avLst/>
            </a:prstGeom>
            <a:solidFill>
              <a:srgbClr val="303F80"/>
            </a:solidFill>
          </p:spPr>
        </p:sp>
        <p:sp>
          <p:nvSpPr>
            <p:cNvPr id="31" name="TextBox 5">
              <a:extLst>
                <a:ext uri="{FF2B5EF4-FFF2-40B4-BE49-F238E27FC236}">
                  <a16:creationId xmlns:a16="http://schemas.microsoft.com/office/drawing/2014/main" id="{07744D18-CDF0-1438-AED3-6362DFD3DE28}"/>
                </a:ext>
              </a:extLst>
            </p:cNvPr>
            <p:cNvSpPr txBox="1"/>
            <p:nvPr/>
          </p:nvSpPr>
          <p:spPr>
            <a:xfrm>
              <a:off x="650472" y="508949"/>
              <a:ext cx="6588131" cy="985421"/>
            </a:xfrm>
            <a:prstGeom prst="rect">
              <a:avLst/>
            </a:prstGeom>
          </p:spPr>
          <p:txBody>
            <a:bodyPr lIns="0" tIns="0" rIns="0" bIns="0" rtlCol="0" anchor="t">
              <a:spAutoFit/>
            </a:bodyPr>
            <a:lstStyle/>
            <a:p>
              <a:pPr marL="0" lvl="1" algn="ctr" defTabSz="609630">
                <a:lnSpc>
                  <a:spcPts val="1759"/>
                </a:lnSpc>
              </a:pP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Hình</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25.1.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Hô</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hấp</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tế</a:t>
              </a:r>
              <a:r>
                <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rPr>
                <a:t> </a:t>
              </a:r>
              <a:r>
                <a:rPr lang="en-US" sz="2800" b="1" dirty="0" err="1">
                  <a:solidFill>
                    <a:srgbClr val="FFF8ED"/>
                  </a:solidFill>
                  <a:latin typeface="Times New Roman" panose="02020603050405020304" pitchFamily="18" charset="0"/>
                  <a:ea typeface="TT Rounds Neue Bold"/>
                  <a:cs typeface="Times New Roman" panose="02020603050405020304" pitchFamily="18" charset="0"/>
                  <a:sym typeface="TT Rounds Neue Bold"/>
                </a:rPr>
                <a:t>bào</a:t>
              </a:r>
              <a:endParaRPr lang="en-US" sz="2800" b="1" dirty="0">
                <a:solidFill>
                  <a:srgbClr val="FFF8ED"/>
                </a:solidFill>
                <a:latin typeface="Times New Roman" panose="02020603050405020304" pitchFamily="18" charset="0"/>
                <a:ea typeface="TT Rounds Neue Bold"/>
                <a:cs typeface="Times New Roman" panose="02020603050405020304" pitchFamily="18" charset="0"/>
                <a:sym typeface="TT Rounds Neue Bold"/>
              </a:endParaRPr>
            </a:p>
          </p:txBody>
        </p:sp>
      </p:grpSp>
      <p:sp>
        <p:nvSpPr>
          <p:cNvPr id="2" name="TextBox 1">
            <a:extLst>
              <a:ext uri="{FF2B5EF4-FFF2-40B4-BE49-F238E27FC236}">
                <a16:creationId xmlns:a16="http://schemas.microsoft.com/office/drawing/2014/main" id="{EA258F3B-CB54-FCB4-0B63-DB91447EE455}"/>
              </a:ext>
            </a:extLst>
          </p:cNvPr>
          <p:cNvSpPr txBox="1"/>
          <p:nvPr/>
        </p:nvSpPr>
        <p:spPr>
          <a:xfrm>
            <a:off x="9483478" y="2220262"/>
            <a:ext cx="2110129" cy="461665"/>
          </a:xfrm>
          <a:prstGeom prst="rect">
            <a:avLst/>
          </a:prstGeom>
          <a:noFill/>
        </p:spPr>
        <p:txBody>
          <a:bodyPr wrap="none" rtlCol="0">
            <a:spAutoFit/>
          </a:bodyPr>
          <a:lstStyle/>
          <a:p>
            <a:r>
              <a:rPr lang="en-US" sz="2400" b="1" dirty="0"/>
              <a:t>Carbon dioxide</a:t>
            </a:r>
          </a:p>
        </p:txBody>
      </p:sp>
    </p:spTree>
    <p:extLst>
      <p:ext uri="{BB962C8B-B14F-4D97-AF65-F5344CB8AC3E}">
        <p14:creationId xmlns:p14="http://schemas.microsoft.com/office/powerpoint/2010/main" val="353212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6EEA-B4BC-A1EB-E9CD-4FD9E2CDA72D}"/>
              </a:ext>
            </a:extLst>
          </p:cNvPr>
          <p:cNvSpPr>
            <a:spLocks noGrp="1"/>
          </p:cNvSpPr>
          <p:nvPr>
            <p:ph type="ctrTitle"/>
          </p:nvPr>
        </p:nvSpPr>
        <p:spPr>
          <a:xfrm>
            <a:off x="991758" y="166914"/>
            <a:ext cx="10082045" cy="770399"/>
          </a:xfrm>
          <a:solidFill>
            <a:schemeClr val="accent2"/>
          </a:solidFill>
          <a:ln w="19050">
            <a:solidFill>
              <a:srgbClr val="FF0000"/>
            </a:solidFill>
          </a:ln>
        </p:spPr>
        <p:txBody>
          <a:bodyPr/>
          <a:lstStyle/>
          <a:p>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A19AD2CB-E2F1-8C40-8B70-71BCDCD3B24E}"/>
              </a:ext>
            </a:extLst>
          </p:cNvPr>
          <p:cNvSpPr/>
          <p:nvPr/>
        </p:nvSpPr>
        <p:spPr>
          <a:xfrm>
            <a:off x="991758" y="1267766"/>
            <a:ext cx="10227610" cy="542332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8A5CF1-4623-B49F-8060-8BF26BED5F2F}"/>
              </a:ext>
            </a:extLst>
          </p:cNvPr>
          <p:cNvSpPr txBox="1"/>
          <p:nvPr/>
        </p:nvSpPr>
        <p:spPr>
          <a:xfrm>
            <a:off x="977414" y="1564683"/>
            <a:ext cx="10227609" cy="461665"/>
          </a:xfrm>
          <a:prstGeom prst="rect">
            <a:avLst/>
          </a:prstGeom>
          <a:noFill/>
        </p:spPr>
        <p:txBody>
          <a:bodyPr wrap="square">
            <a:spAutoFit/>
          </a:bodyPr>
          <a:lstStyle/>
          <a:p>
            <a:pPr algn="ctr" defTabSz="1219170">
              <a:spcAft>
                <a:spcPts val="600"/>
              </a:spcAft>
              <a:buClr>
                <a:srgbClr val="000000"/>
              </a:buClr>
            </a:pPr>
            <a:r>
              <a:rPr lang="vi-VN" sz="2400" b="1" kern="0" dirty="0">
                <a:solidFill>
                  <a:schemeClr val="tx2">
                    <a:lumMod val="50000"/>
                  </a:schemeClr>
                </a:solidFill>
                <a:latin typeface="Times New Roman" panose="02020603050405020304" pitchFamily="18" charset="0"/>
                <a:cs typeface="Times New Roman" panose="02020603050405020304" pitchFamily="18" charset="0"/>
                <a:sym typeface="Arial"/>
              </a:rPr>
              <a:t>PHIẾU HỌC </a:t>
            </a:r>
            <a:r>
              <a:rPr lang="vi-VN" sz="2400" b="1" kern="0">
                <a:solidFill>
                  <a:schemeClr val="tx2">
                    <a:lumMod val="50000"/>
                  </a:schemeClr>
                </a:solidFill>
                <a:latin typeface="Times New Roman" panose="02020603050405020304" pitchFamily="18" charset="0"/>
                <a:cs typeface="Times New Roman" panose="02020603050405020304" pitchFamily="18" charset="0"/>
                <a:sym typeface="Arial"/>
              </a:rPr>
              <a:t>TẬP SỐ</a:t>
            </a:r>
            <a:r>
              <a:rPr lang="en-US" sz="2400" b="1" kern="0">
                <a:solidFill>
                  <a:schemeClr val="tx2">
                    <a:lumMod val="50000"/>
                  </a:schemeClr>
                </a:solidFill>
                <a:latin typeface="Times New Roman" panose="02020603050405020304" pitchFamily="18" charset="0"/>
                <a:cs typeface="Times New Roman" panose="02020603050405020304" pitchFamily="18" charset="0"/>
                <a:sym typeface="Arial"/>
              </a:rPr>
              <a:t> 1</a:t>
            </a:r>
            <a:endParaRPr lang="vi-VN" sz="2400" b="1" kern="0" dirty="0">
              <a:solidFill>
                <a:schemeClr val="tx2">
                  <a:lumMod val="50000"/>
                </a:schemeClr>
              </a:solidFill>
              <a:latin typeface="Times New Roman" panose="02020603050405020304" pitchFamily="18" charset="0"/>
              <a:cs typeface="Times New Roman" panose="02020603050405020304" pitchFamily="18" charset="0"/>
              <a:sym typeface="Arial"/>
            </a:endParaRPr>
          </a:p>
        </p:txBody>
      </p:sp>
      <p:sp>
        <p:nvSpPr>
          <p:cNvPr id="6" name="Rectangle: Rounded Corners 5">
            <a:extLst>
              <a:ext uri="{FF2B5EF4-FFF2-40B4-BE49-F238E27FC236}">
                <a16:creationId xmlns:a16="http://schemas.microsoft.com/office/drawing/2014/main" id="{1B501D17-F3C3-0A56-8129-65BA43F15062}"/>
              </a:ext>
            </a:extLst>
          </p:cNvPr>
          <p:cNvSpPr/>
          <p:nvPr/>
        </p:nvSpPr>
        <p:spPr>
          <a:xfrm>
            <a:off x="972632" y="1267768"/>
            <a:ext cx="10230000" cy="5423318"/>
          </a:xfrm>
          <a:prstGeom prst="round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4036ABAC-E5DE-4E3F-8C9D-9A94EC142840}"/>
              </a:ext>
            </a:extLst>
          </p:cNvPr>
          <p:cNvSpPr>
            <a:spLocks noChangeArrowheads="1"/>
          </p:cNvSpPr>
          <p:nvPr/>
        </p:nvSpPr>
        <p:spPr bwMode="auto">
          <a:xfrm>
            <a:off x="1494971" y="1180649"/>
            <a:ext cx="9202058" cy="416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latin typeface="Times New Roman" panose="02020603050405020304" pitchFamily="18" charset="0"/>
              <a:cs typeface="Times New Roman" panose="02020603050405020304" pitchFamily="18" charset="0"/>
            </a:endParaRPr>
          </a:p>
          <a:p>
            <a:pPr marL="0" marR="0" algn="just">
              <a:lnSpc>
                <a:spcPct val="112000"/>
              </a:lnSpc>
              <a:spcBef>
                <a:spcPts val="0"/>
              </a:spcBef>
              <a:spcAft>
                <a:spcPts val="0"/>
              </a:spcAft>
            </a:pPr>
            <a:r>
              <a:rPr lang="vi-VN" sz="3200" dirty="0">
                <a:effectLst/>
                <a:latin typeface="Times New Roman" panose="02020603050405020304" pitchFamily="18" charset="0"/>
                <a:ea typeface="Times New Roman" panose="02020603050405020304" pitchFamily="18" charset="0"/>
              </a:rPr>
              <a:t>Câu 1: Kể tên các chất tham gia vào quá trình hô hấp và các sản phẩm được tạo ra từ quá trình này</a:t>
            </a:r>
            <a:r>
              <a:rPr lang="en-US" sz="3200" dirty="0">
                <a:effectLst/>
                <a:latin typeface="Times New Roman" panose="02020603050405020304" pitchFamily="18" charset="0"/>
                <a:ea typeface="Times New Roman" panose="02020603050405020304" pitchFamily="18" charset="0"/>
              </a:rPr>
              <a:t>?</a:t>
            </a:r>
          </a:p>
          <a:p>
            <a:pPr marL="0" marR="0" algn="just">
              <a:lnSpc>
                <a:spcPct val="112000"/>
              </a:lnSpc>
              <a:spcBef>
                <a:spcPts val="0"/>
              </a:spcBef>
              <a:spcAft>
                <a:spcPts val="0"/>
              </a:spcAft>
            </a:pPr>
            <a:r>
              <a:rPr lang="vi-VN" sz="3200" dirty="0">
                <a:effectLst/>
                <a:latin typeface="Times New Roman" panose="02020603050405020304" pitchFamily="18" charset="0"/>
                <a:ea typeface="Times New Roman" panose="02020603050405020304" pitchFamily="18" charset="0"/>
              </a:rPr>
              <a:t>Câu 2: Mô tả quá trình hô hấp diễn ra ở tế bào</a:t>
            </a:r>
            <a:r>
              <a:rPr lang="en-US" sz="3200" dirty="0">
                <a:effectLst/>
                <a:latin typeface="Times New Roman" panose="02020603050405020304" pitchFamily="18" charset="0"/>
                <a:ea typeface="Times New Roman" panose="02020603050405020304" pitchFamily="18" charset="0"/>
              </a:rPr>
              <a:t>.</a:t>
            </a:r>
          </a:p>
          <a:p>
            <a:pPr marL="0" marR="0" algn="just">
              <a:lnSpc>
                <a:spcPct val="112000"/>
              </a:lnSpc>
              <a:spcBef>
                <a:spcPts val="0"/>
              </a:spcBef>
              <a:spcAft>
                <a:spcPts val="0"/>
              </a:spcAft>
            </a:pPr>
            <a:r>
              <a:rPr lang="vi-VN" sz="3200" dirty="0">
                <a:effectLst/>
                <a:latin typeface="Times New Roman" panose="02020603050405020304" pitchFamily="18" charset="0"/>
                <a:ea typeface="Times New Roman" panose="02020603050405020304" pitchFamily="18" charset="0"/>
              </a:rPr>
              <a:t>Câu 3: Nêu vai trò của quá trình hô hấp tế bào đối với cơ thể?</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089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63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ẹn giờ đếm ngược 5 phút 5 Minutes Countdown Timer (1)">
            <a:hlinkClick r:id="" action="ppaction://media"/>
            <a:extLst>
              <a:ext uri="{FF2B5EF4-FFF2-40B4-BE49-F238E27FC236}">
                <a16:creationId xmlns:a16="http://schemas.microsoft.com/office/drawing/2014/main" id="{4D5EB502-8033-2658-53D6-955E8D1E05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623696"/>
            <a:ext cx="3925192" cy="3240079"/>
          </a:xfrm>
          <a:prstGeom prst="rect">
            <a:avLst/>
          </a:prstGeom>
        </p:spPr>
      </p:pic>
      <p:pic>
        <p:nvPicPr>
          <p:cNvPr id="8" name="Picture 7">
            <a:extLst>
              <a:ext uri="{FF2B5EF4-FFF2-40B4-BE49-F238E27FC236}">
                <a16:creationId xmlns:a16="http://schemas.microsoft.com/office/drawing/2014/main" id="{6595C149-4CBF-5DF9-0097-7BBA56CF36C0}"/>
              </a:ext>
            </a:extLst>
          </p:cNvPr>
          <p:cNvPicPr>
            <a:picLocks noChangeAspect="1"/>
          </p:cNvPicPr>
          <p:nvPr/>
        </p:nvPicPr>
        <p:blipFill>
          <a:blip r:embed="rId5"/>
          <a:stretch>
            <a:fillRect/>
          </a:stretch>
        </p:blipFill>
        <p:spPr>
          <a:xfrm>
            <a:off x="3793787" y="3910519"/>
            <a:ext cx="7824281" cy="3708061"/>
          </a:xfrm>
          <a:prstGeom prst="rect">
            <a:avLst/>
          </a:prstGeom>
        </p:spPr>
      </p:pic>
      <p:pic>
        <p:nvPicPr>
          <p:cNvPr id="9" name="Picture 8">
            <a:extLst>
              <a:ext uri="{FF2B5EF4-FFF2-40B4-BE49-F238E27FC236}">
                <a16:creationId xmlns:a16="http://schemas.microsoft.com/office/drawing/2014/main" id="{C16E631F-9117-451A-B989-E3265919CDBB}"/>
              </a:ext>
            </a:extLst>
          </p:cNvPr>
          <p:cNvPicPr>
            <a:picLocks noChangeAspect="1"/>
          </p:cNvPicPr>
          <p:nvPr/>
        </p:nvPicPr>
        <p:blipFill>
          <a:blip r:embed="rId6"/>
          <a:stretch>
            <a:fillRect/>
          </a:stretch>
        </p:blipFill>
        <p:spPr>
          <a:xfrm>
            <a:off x="223736" y="-175098"/>
            <a:ext cx="11394332" cy="4175555"/>
          </a:xfrm>
          <a:prstGeom prst="rect">
            <a:avLst/>
          </a:prstGeom>
        </p:spPr>
      </p:pic>
      <p:sp>
        <p:nvSpPr>
          <p:cNvPr id="2" name="TextBox 1">
            <a:extLst>
              <a:ext uri="{FF2B5EF4-FFF2-40B4-BE49-F238E27FC236}">
                <a16:creationId xmlns:a16="http://schemas.microsoft.com/office/drawing/2014/main" id="{8B9A58D9-64DC-CF05-F278-742886287F5F}"/>
              </a:ext>
            </a:extLst>
          </p:cNvPr>
          <p:cNvSpPr txBox="1"/>
          <p:nvPr/>
        </p:nvSpPr>
        <p:spPr>
          <a:xfrm>
            <a:off x="9731675" y="1047201"/>
            <a:ext cx="2110129" cy="461665"/>
          </a:xfrm>
          <a:prstGeom prst="rect">
            <a:avLst/>
          </a:prstGeom>
          <a:noFill/>
        </p:spPr>
        <p:txBody>
          <a:bodyPr wrap="none" rtlCol="0">
            <a:spAutoFit/>
          </a:bodyPr>
          <a:lstStyle/>
          <a:p>
            <a:r>
              <a:rPr lang="en-US" sz="2400" b="1" dirty="0"/>
              <a:t>Carbon dioxide</a:t>
            </a:r>
          </a:p>
        </p:txBody>
      </p:sp>
    </p:spTree>
    <p:extLst>
      <p:ext uri="{BB962C8B-B14F-4D97-AF65-F5344CB8AC3E}">
        <p14:creationId xmlns:p14="http://schemas.microsoft.com/office/powerpoint/2010/main" val="234233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4107</TotalTime>
  <Words>924</Words>
  <Application>Microsoft Office PowerPoint</Application>
  <PresentationFormat>Widescreen</PresentationFormat>
  <Paragraphs>147</Paragraphs>
  <Slides>32</Slides>
  <Notes>7</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#9Slide03 Arima Madurai Black</vt:lpstr>
      <vt:lpstr>#9Slide03 Arima Madurai ExtraBo</vt:lpstr>
      <vt:lpstr>#9Slide04 SFU Glytus Bold</vt:lpstr>
      <vt:lpstr>#9Slide05 SVNBlenda Script</vt:lpstr>
      <vt:lpstr>#9Slide07 IcielCadena</vt:lpstr>
      <vt:lpstr>Arial</vt:lpstr>
      <vt:lpstr>Calibri</vt:lpstr>
      <vt:lpstr>Calibri Light</vt:lpstr>
      <vt:lpstr>Cambria Math</vt:lpstr>
      <vt:lpstr>Nunito Light</vt:lpstr>
      <vt:lpstr>Times New Roman</vt:lpstr>
      <vt:lpstr>Office Theme</vt:lpstr>
      <vt:lpstr>PowerPoint Presentation</vt:lpstr>
      <vt:lpstr>KHỞI ĐỘNG</vt:lpstr>
      <vt:lpstr>PowerPoint Presentation</vt:lpstr>
      <vt:lpstr>PowerPoint Presentation</vt:lpstr>
      <vt:lpstr>PowerPoint Presentation</vt:lpstr>
      <vt:lpstr>PowerPoint Presentation</vt:lpstr>
      <vt:lpstr>Hoạt động nhóm (5 phút)</vt:lpstr>
      <vt:lpstr>PowerPoint Presentation</vt:lpstr>
      <vt:lpstr>PowerPoint Presentation</vt:lpstr>
      <vt:lpstr>Trình bày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nguyentranhalinh12@gmail.com</cp:lastModifiedBy>
  <cp:revision>143</cp:revision>
  <dcterms:created xsi:type="dcterms:W3CDTF">2024-10-05T05:36:29Z</dcterms:created>
  <dcterms:modified xsi:type="dcterms:W3CDTF">2025-12-10T10:29:47Z</dcterms:modified>
</cp:coreProperties>
</file>