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33" r:id="rId5"/>
    <p:sldId id="332" r:id="rId6"/>
    <p:sldId id="257" r:id="rId7"/>
    <p:sldId id="258" r:id="rId8"/>
    <p:sldId id="327" r:id="rId9"/>
    <p:sldId id="290" r:id="rId10"/>
    <p:sldId id="311" r:id="rId11"/>
    <p:sldId id="328" r:id="rId12"/>
    <p:sldId id="330" r:id="rId13"/>
    <p:sldId id="292" r:id="rId14"/>
    <p:sldId id="334" r:id="rId15"/>
    <p:sldId id="331" r:id="rId16"/>
    <p:sldId id="309" r:id="rId17"/>
    <p:sldId id="312" r:id="rId18"/>
    <p:sldId id="313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3/8/2025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687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22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JHTdmF-d14?si=-9-YZlxPSPNSoYaV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uhdJB-GIN4?si=rpJvfg8udU2GAXZl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F3F62-E0A1-45F6-9787-F6EC0BC93B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87760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622852" y="1108836"/>
            <a:ext cx="10124661" cy="5413632"/>
            <a:chOff x="622852" y="1108836"/>
            <a:chExt cx="10124661" cy="54136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9D815-562C-4E75-893F-631F8E816B08}"/>
                </a:ext>
              </a:extLst>
            </p:cNvPr>
            <p:cNvSpPr/>
            <p:nvPr/>
          </p:nvSpPr>
          <p:spPr>
            <a:xfrm>
              <a:off x="2825711" y="1885505"/>
              <a:ext cx="5553287" cy="7496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35825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1" y="5203154"/>
              <a:ext cx="494026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lục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543519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diệp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lục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6581511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Hầu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788224" y="210562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93876" y="27096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88224" y="468865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93876" y="534831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E155A9-C48D-4895-B973-278220FE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8721BB-6ABA-481B-B624-3CB6CDB9746B}"/>
              </a:ext>
            </a:extLst>
          </p:cNvPr>
          <p:cNvSpPr/>
          <p:nvPr/>
        </p:nvSpPr>
        <p:spPr>
          <a:xfrm>
            <a:off x="3788224" y="21209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841349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9" grpId="0"/>
      <p:bldP spid="4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80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4AD6-B039-430C-853F-40372919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BB896-6E35-4EA8-AA93-0E0B6E779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3924-2542-4F4D-A1B8-7C2722833F1E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52315" algn="l"/>
              </a:tabLst>
            </a:pPr>
            <a:r>
              <a:rPr lang="nl-N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https://youtu.be/tJHTdmF-d14?si=-9-YZlxPSPNSoYaV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0317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277255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894" y="925255"/>
            <a:ext cx="4920784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video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36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sgk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/126,127)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xương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xương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328" y="3076723"/>
            <a:ext cx="492078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xương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xương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sym typeface="Wingdings"/>
              </a:rPr>
              <a:t>sống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78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357062"/>
            <a:ext cx="11821211" cy="906129"/>
          </a:xfrm>
        </p:spPr>
        <p:txBody>
          <a:bodyPr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ĐỘNG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KHÔNG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SỐNG</a:t>
            </a:r>
            <a:b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động vật chưa có xương cột sống: Ruột khoang, Giun, Thân mềm, Chân khớp.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1" y="94270"/>
            <a:ext cx="12107159" cy="1062446"/>
          </a:xfrm>
        </p:spPr>
        <p:txBody>
          <a:bodyPr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ĐỘNG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CÓ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SỐNG</a:t>
            </a:r>
            <a:b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động vật đã có xương cột sống: Cá, Lưỡng cư, Bò Sát, Chim, Thú (Đ/vật có vú).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694D1C-DC84-4CE5-9A00-96A980D157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C49C5-2064-4CCC-9FFC-3A04711F0C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4FABF-D108-4D34-B1E4-3C29E7E63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4" y="0"/>
            <a:ext cx="12018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515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START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Set animals sets Royalty Free Vector Image - VectorStock">
            <a:extLst>
              <a:ext uri="{FF2B5EF4-FFF2-40B4-BE49-F238E27FC236}">
                <a16:creationId xmlns:a16="http://schemas.microsoft.com/office/drawing/2014/main" id="{685B02FA-C7F6-45BC-9B01-BD6C910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8"/>
          <a:stretch/>
        </p:blipFill>
        <p:spPr bwMode="auto">
          <a:xfrm>
            <a:off x="1189629" y="-2942"/>
            <a:ext cx="9812741" cy="6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E157E8E0-3357-4115-A3DA-723E409F7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629" y="1768422"/>
            <a:ext cx="9812740" cy="2387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b="1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 36: 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22202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2839E-9134-4274-9281-31BB46F29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7095" y="6170137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2050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495D6EE4-57B6-4549-9D19-30722CC4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36" y="360129"/>
            <a:ext cx="3004253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hô – Wikipedia tiếng Việt">
            <a:extLst>
              <a:ext uri="{FF2B5EF4-FFF2-40B4-BE49-F238E27FC236}">
                <a16:creationId xmlns:a16="http://schemas.microsoft.com/office/drawing/2014/main" id="{D54558E3-2E6E-4487-92D4-C80002BD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6671936" y="2424394"/>
            <a:ext cx="3004253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54870A8A-CD38-49D6-A0E8-B24CEBAF4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282905" y="2424393"/>
            <a:ext cx="3375211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3490ED08-158B-4DAC-82E2-226CA4EBB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282905" y="370896"/>
            <a:ext cx="3375212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6B252376-6152-4BB7-98F4-652654CB4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3658115" y="360132"/>
            <a:ext cx="3013821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tinh 'già' hơn con người cả triệu năm">
            <a:extLst>
              <a:ext uri="{FF2B5EF4-FFF2-40B4-BE49-F238E27FC236}">
                <a16:creationId xmlns:a16="http://schemas.microsoft.com/office/drawing/2014/main" id="{523AF494-88A0-4DE5-B27D-47A152FD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282905" y="4478214"/>
            <a:ext cx="337521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2C4AC7DE-EAF9-451B-9A40-47323D0D9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3658114" y="4473363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862CA18-56BA-4491-8687-E16CA7C40AC7}"/>
              </a:ext>
            </a:extLst>
          </p:cNvPr>
          <p:cNvSpPr/>
          <p:nvPr/>
        </p:nvSpPr>
        <p:spPr>
          <a:xfrm>
            <a:off x="9685748" y="80918"/>
            <a:ext cx="2367212" cy="3348082"/>
          </a:xfrm>
          <a:prstGeom prst="wedgeRectCallout">
            <a:avLst>
              <a:gd name="adj1" fmla="val 953"/>
              <a:gd name="adj2" fmla="val 8405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87E35-C444-4CBB-8E37-E0990EDF1837}"/>
              </a:ext>
            </a:extLst>
          </p:cNvPr>
          <p:cNvSpPr/>
          <p:nvPr/>
        </p:nvSpPr>
        <p:spPr>
          <a:xfrm>
            <a:off x="282904" y="2107095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A92D80-1676-4DE4-9DCC-051D27871171}"/>
              </a:ext>
            </a:extLst>
          </p:cNvPr>
          <p:cNvSpPr/>
          <p:nvPr/>
        </p:nvSpPr>
        <p:spPr>
          <a:xfrm>
            <a:off x="3658114" y="2085567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89EDB-786B-4FF6-B9FF-AD2903157E00}"/>
              </a:ext>
            </a:extLst>
          </p:cNvPr>
          <p:cNvSpPr/>
          <p:nvPr/>
        </p:nvSpPr>
        <p:spPr>
          <a:xfrm>
            <a:off x="6671933" y="2085566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3A262-7C0C-46BE-9ACF-91EF1F36428E}"/>
              </a:ext>
            </a:extLst>
          </p:cNvPr>
          <p:cNvSpPr/>
          <p:nvPr/>
        </p:nvSpPr>
        <p:spPr>
          <a:xfrm>
            <a:off x="6671932" y="4149830"/>
            <a:ext cx="1168189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43AFE1-014C-489A-B044-71DC41D11903}"/>
              </a:ext>
            </a:extLst>
          </p:cNvPr>
          <p:cNvSpPr/>
          <p:nvPr/>
        </p:nvSpPr>
        <p:spPr>
          <a:xfrm>
            <a:off x="3667672" y="639098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1553CD-1EC8-4695-83DD-783B2FF5B80A}"/>
              </a:ext>
            </a:extLst>
          </p:cNvPr>
          <p:cNvSpPr/>
          <p:nvPr/>
        </p:nvSpPr>
        <p:spPr>
          <a:xfrm>
            <a:off x="265673" y="6386137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5C0F7-24E2-4C11-B884-9B3E9768E7AA}"/>
              </a:ext>
            </a:extLst>
          </p:cNvPr>
          <p:cNvSpPr/>
          <p:nvPr/>
        </p:nvSpPr>
        <p:spPr>
          <a:xfrm>
            <a:off x="287682" y="4171418"/>
            <a:ext cx="1158631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0022FDB4-8114-4CDA-A1B0-F330E64E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6662368" y="4488657"/>
            <a:ext cx="3013821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500831-8B2D-4CA9-B1B4-9569EADE9568}"/>
              </a:ext>
            </a:extLst>
          </p:cNvPr>
          <p:cNvSpPr/>
          <p:nvPr/>
        </p:nvSpPr>
        <p:spPr>
          <a:xfrm>
            <a:off x="6662368" y="6402861"/>
            <a:ext cx="101379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Đối thoại với loài chim cánh cụt">
            <a:extLst>
              <a:ext uri="{FF2B5EF4-FFF2-40B4-BE49-F238E27FC236}">
                <a16:creationId xmlns:a16="http://schemas.microsoft.com/office/drawing/2014/main" id="{6726894B-5B44-426B-9B6E-CAC351E19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3658114" y="2424393"/>
            <a:ext cx="3013818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DBD3AA-0DCB-4AFF-A1ED-8EE05F7A1A87}"/>
              </a:ext>
            </a:extLst>
          </p:cNvPr>
          <p:cNvSpPr/>
          <p:nvPr/>
        </p:nvSpPr>
        <p:spPr>
          <a:xfrm>
            <a:off x="3658110" y="4161479"/>
            <a:ext cx="1656012" cy="292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747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Cloud Callout 3">
            <a:extLst>
              <a:ext uri="{FF2B5EF4-FFF2-40B4-BE49-F238E27FC236}">
                <a16:creationId xmlns:a16="http://schemas.microsoft.com/office/drawing/2014/main" id="{A2BC951A-732F-44CD-B189-3DBBD35149A2}"/>
              </a:ext>
            </a:extLst>
          </p:cNvPr>
          <p:cNvSpPr/>
          <p:nvPr/>
        </p:nvSpPr>
        <p:spPr>
          <a:xfrm>
            <a:off x="3505199" y="685800"/>
            <a:ext cx="6997338" cy="3810000"/>
          </a:xfrm>
          <a:prstGeom prst="cloudCallout">
            <a:avLst>
              <a:gd name="adj1" fmla="val -22448"/>
              <a:gd name="adj2" fmla="val 60616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Quan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sát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video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6DE93-E21D-404E-A794-28B0874351BC}"/>
              </a:ext>
            </a:extLst>
          </p:cNvPr>
          <p:cNvSpPr txBox="1"/>
          <p:nvPr/>
        </p:nvSpPr>
        <p:spPr>
          <a:xfrm>
            <a:off x="1991360" y="50426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52315" algn="l"/>
              </a:tabLst>
            </a:pPr>
            <a:r>
              <a:rPr lang="nl-N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https://youtu.be/8uhdJB-GIN4?si=rpJvfg8udU2GAXZl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2342498"/>
            <a:ext cx="85725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959759" y="1548465"/>
            <a:ext cx="1027248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13131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E6C93-4218-48D8-BF10-7FD80C97EE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341C644-F250-4930-90CA-E4132CE28ACA}"/>
              </a:ext>
            </a:extLst>
          </p:cNvPr>
          <p:cNvGraphicFramePr>
            <a:graphicFrameLocks noGrp="1"/>
          </p:cNvGraphicFramePr>
          <p:nvPr/>
        </p:nvGraphicFramePr>
        <p:xfrm>
          <a:off x="1619250" y="1381125"/>
          <a:ext cx="8353425" cy="362902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230340">
                  <a:extLst>
                    <a:ext uri="{9D8B030D-6E8A-4147-A177-3AD203B41FA5}">
                      <a16:colId xmlns:a16="http://schemas.microsoft.com/office/drawing/2014/main" val="1229380432"/>
                    </a:ext>
                  </a:extLst>
                </a:gridCol>
                <a:gridCol w="4123085">
                  <a:extLst>
                    <a:ext uri="{9D8B030D-6E8A-4147-A177-3AD203B41FA5}">
                      <a16:colId xmlns:a16="http://schemas.microsoft.com/office/drawing/2014/main" val="3919395145"/>
                    </a:ext>
                  </a:extLst>
                </a:gridCol>
              </a:tblGrid>
              <a:tr h="725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475462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611608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249223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lòng đất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79948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sinh vật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09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9553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1320</TotalTime>
  <Words>593</Words>
  <Application>Microsoft Office PowerPoint</Application>
  <PresentationFormat>Widescreen</PresentationFormat>
  <Paragraphs>258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Bài 36:  ĐỘNG VẬT</vt:lpstr>
      <vt:lpstr>PowerPoint Presentation</vt:lpstr>
      <vt:lpstr>  I. Đa dạng động vật</vt:lpstr>
      <vt:lpstr>  I. Đa dạng 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ĐỘNG VẬT KHÔNG XƯƠNG SỐNG là động vật chưa có xương cột sống: Ruột khoang, Giun, Thân mềm, Chân khớp.</vt:lpstr>
      <vt:lpstr>2. ĐỘNG VẬT CÓ XƯƠNG SỐNG là động vật đã có xương cột sống: Cá, Lưỡng cư, Bò Sát, Chim, Thú (Đ/vật có vú).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Administrator</cp:lastModifiedBy>
  <cp:revision>103</cp:revision>
  <dcterms:created xsi:type="dcterms:W3CDTF">2021-04-13T16:26:41Z</dcterms:created>
  <dcterms:modified xsi:type="dcterms:W3CDTF">2025-03-08T08:27:06Z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