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media2.wav" ContentType="audio/x-wav"/>
  <Override PartName="/ppt/notesSlides/notesSlide4.xml" ContentType="application/vnd.openxmlformats-officedocument.presentationml.notesSlide+xml"/>
  <Override PartName="/ppt/media/audio2.wav" ContentType="audio/x-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3.wav" ContentType="audio/x-wav"/>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media/media4.wav" ContentType="audio/x-wav"/>
  <Override PartName="/ppt/media/media5.wav" ContentType="audio/x-wav"/>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90" r:id="rId3"/>
    <p:sldMasterId id="2147483702" r:id="rId4"/>
    <p:sldMasterId id="2147483728" r:id="rId5"/>
    <p:sldMasterId id="2147483746" r:id="rId6"/>
    <p:sldMasterId id="2147483758" r:id="rId7"/>
    <p:sldMasterId id="2147483886" r:id="rId8"/>
    <p:sldMasterId id="2147483935" r:id="rId9"/>
    <p:sldMasterId id="2147483947" r:id="rId10"/>
    <p:sldMasterId id="2147483965" r:id="rId11"/>
  </p:sldMasterIdLst>
  <p:notesMasterIdLst>
    <p:notesMasterId r:id="rId49"/>
  </p:notesMasterIdLst>
  <p:sldIdLst>
    <p:sldId id="337" r:id="rId12"/>
    <p:sldId id="436" r:id="rId13"/>
    <p:sldId id="438" r:id="rId14"/>
    <p:sldId id="440" r:id="rId15"/>
    <p:sldId id="439" r:id="rId16"/>
    <p:sldId id="1947" r:id="rId17"/>
    <p:sldId id="441" r:id="rId18"/>
    <p:sldId id="442" r:id="rId19"/>
    <p:sldId id="443" r:id="rId20"/>
    <p:sldId id="444" r:id="rId21"/>
    <p:sldId id="273" r:id="rId22"/>
    <p:sldId id="1948" r:id="rId23"/>
    <p:sldId id="274" r:id="rId24"/>
    <p:sldId id="278" r:id="rId25"/>
    <p:sldId id="334" r:id="rId26"/>
    <p:sldId id="1949" r:id="rId27"/>
    <p:sldId id="268" r:id="rId28"/>
    <p:sldId id="281" r:id="rId29"/>
    <p:sldId id="309" r:id="rId30"/>
    <p:sldId id="312" r:id="rId31"/>
    <p:sldId id="313" r:id="rId32"/>
    <p:sldId id="314" r:id="rId33"/>
    <p:sldId id="320" r:id="rId34"/>
    <p:sldId id="323" r:id="rId35"/>
    <p:sldId id="335" r:id="rId36"/>
    <p:sldId id="324" r:id="rId37"/>
    <p:sldId id="1950" r:id="rId38"/>
    <p:sldId id="476" r:id="rId39"/>
    <p:sldId id="506" r:id="rId40"/>
    <p:sldId id="507" r:id="rId41"/>
    <p:sldId id="473" r:id="rId42"/>
    <p:sldId id="460" r:id="rId43"/>
    <p:sldId id="477" r:id="rId44"/>
    <p:sldId id="462" r:id="rId45"/>
    <p:sldId id="478" r:id="rId46"/>
    <p:sldId id="461" r:id="rId47"/>
    <p:sldId id="333" r:id="rId48"/>
  </p:sldIdLst>
  <p:sldSz cx="18288000" cy="10287000"/>
  <p:notesSz cx="6858000" cy="9144000"/>
  <p:embeddedFontLst>
    <p:embeddedFont>
      <p:font typeface="等线" panose="02010600030101010101" pitchFamily="2" charset="-122"/>
      <p:regular r:id="rId50"/>
      <p:bold r:id="rId51"/>
    </p:embeddedFont>
    <p:embeddedFont>
      <p:font typeface="#9Slide03 Ample" panose="020B0604020202020204" charset="0"/>
      <p:regular r:id="rId52"/>
    </p:embeddedFont>
    <p:embeddedFont>
      <p:font typeface="#9Slide03 Helvetica LT Std ExtC" panose="020B0604020202020204" charset="0"/>
      <p:regular r:id="rId53"/>
    </p:embeddedFont>
    <p:embeddedFont>
      <p:font typeface="#9Slide03 Roboto Condensed" panose="020B0604020202020204" charset="0"/>
      <p:regular r:id="rId54"/>
    </p:embeddedFont>
    <p:embeddedFont>
      <p:font typeface="#9Slide03 SVNLifehack Sans" panose="00000500000000000000" charset="0"/>
      <p:regular r:id="rId55"/>
    </p:embeddedFont>
    <p:embeddedFont>
      <p:font typeface="#9Slide03 Swiss Condensed Bold" panose="020B0604020202020204" charset="0"/>
      <p:bold r:id="rId56"/>
    </p:embeddedFont>
    <p:embeddedFont>
      <p:font typeface="#9Slide05 Shaqila" panose="020B0604020202020204" charset="0"/>
      <p:regular r:id="rId57"/>
    </p:embeddedFont>
    <p:embeddedFont>
      <p:font typeface="#9Slide07 SFU Machine" panose="020B0604020202020204" charset="0"/>
      <p:regular r:id="rId58"/>
    </p:embeddedFont>
    <p:embeddedFont>
      <p:font typeface="#9Slide07 SVNDessert Menu Scrip" panose="020B0604020202020204" charset="0"/>
      <p:regular r:id="rId59"/>
    </p:embeddedFont>
    <p:embeddedFont>
      <p:font typeface="Bookman Old Style" panose="02050604050505020204" pitchFamily="18" charset="0"/>
      <p:regular r:id="rId60"/>
      <p:bold r:id="rId61"/>
      <p:italic r:id="rId62"/>
      <p:boldItalic r:id="rId63"/>
    </p:embeddedFont>
    <p:embeddedFont>
      <p:font typeface="Cambria Math" panose="02040503050406030204" pitchFamily="18" charset="0"/>
      <p:regular r:id="rId64"/>
    </p:embeddedFont>
    <p:embeddedFont>
      <p:font typeface="Josefin Slab" pitchFamily="2" charset="0"/>
      <p:regular r:id="rId65"/>
      <p:bold r:id="rId66"/>
      <p:italic r:id="rId67"/>
      <p:boldItalic r:id="rId68"/>
    </p:embeddedFont>
    <p:embeddedFont>
      <p:font typeface="Josefin Slab Thin" pitchFamily="2" charset="0"/>
      <p:regular r:id="rId69"/>
      <p:italic r:id="rId70"/>
    </p:embeddedFont>
    <p:embeddedFont>
      <p:font typeface="Lato" panose="020F0502020204030203" pitchFamily="34" charset="0"/>
      <p:regular r:id="rId71"/>
      <p:bold r:id="rId72"/>
      <p:italic r:id="rId73"/>
      <p:boldItalic r:id="rId74"/>
    </p:embeddedFont>
    <p:embeddedFont>
      <p:font typeface="Open Sans" panose="020B0606030504020204" pitchFamily="34" charset="0"/>
      <p:regular r:id="rId75"/>
      <p:bold r:id="rId76"/>
      <p:italic r:id="rId77"/>
      <p:boldItalic r:id="rId78"/>
    </p:embeddedFont>
    <p:embeddedFont>
      <p:font typeface="Oswald Regular" panose="020B0604020202020204" charset="0"/>
      <p:regular r:id="rId79"/>
    </p:embeddedFont>
    <p:embeddedFont>
      <p:font typeface="Patrick Hand" panose="00000500000000000000" pitchFamily="2" charset="0"/>
      <p:regular r:id="rId80"/>
    </p:embeddedFont>
    <p:embeddedFont>
      <p:font typeface="Roboto Condensed Light" panose="02000000000000000000" pitchFamily="2" charset="0"/>
      <p:regular r:id="rId81"/>
      <p:italic r:id="rId82"/>
    </p:embeddedFont>
    <p:embeddedFont>
      <p:font typeface="Rockwell" panose="02060603020205020403" pitchFamily="18" charset="0"/>
      <p:regular r:id="rId83"/>
      <p:bold r:id="rId84"/>
      <p:italic r:id="rId85"/>
      <p:boldItalic r:id="rId86"/>
    </p:embeddedFont>
  </p:embeddedFontLst>
  <p:defaultTextStyle>
    <a:defPPr>
      <a:defRPr lang="en-US"/>
    </a:defPPr>
    <a:lvl1pPr marL="0" algn="l" defTabSz="911940" rtl="0" eaLnBrk="1" latinLnBrk="0" hangingPunct="1">
      <a:defRPr sz="1800" kern="1200">
        <a:solidFill>
          <a:schemeClr val="tx1"/>
        </a:solidFill>
        <a:latin typeface="+mn-lt"/>
        <a:ea typeface="+mn-ea"/>
        <a:cs typeface="+mn-cs"/>
      </a:defRPr>
    </a:lvl1pPr>
    <a:lvl2pPr marL="455986" algn="l" defTabSz="911940" rtl="0" eaLnBrk="1" latinLnBrk="0" hangingPunct="1">
      <a:defRPr sz="1800" kern="1200">
        <a:solidFill>
          <a:schemeClr val="tx1"/>
        </a:solidFill>
        <a:latin typeface="+mn-lt"/>
        <a:ea typeface="+mn-ea"/>
        <a:cs typeface="+mn-cs"/>
      </a:defRPr>
    </a:lvl2pPr>
    <a:lvl3pPr marL="911940" algn="l" defTabSz="911940" rtl="0" eaLnBrk="1" latinLnBrk="0" hangingPunct="1">
      <a:defRPr sz="1800" kern="1200">
        <a:solidFill>
          <a:schemeClr val="tx1"/>
        </a:solidFill>
        <a:latin typeface="+mn-lt"/>
        <a:ea typeface="+mn-ea"/>
        <a:cs typeface="+mn-cs"/>
      </a:defRPr>
    </a:lvl3pPr>
    <a:lvl4pPr marL="1367916" algn="l" defTabSz="911940" rtl="0" eaLnBrk="1" latinLnBrk="0" hangingPunct="1">
      <a:defRPr sz="1800" kern="1200">
        <a:solidFill>
          <a:schemeClr val="tx1"/>
        </a:solidFill>
        <a:latin typeface="+mn-lt"/>
        <a:ea typeface="+mn-ea"/>
        <a:cs typeface="+mn-cs"/>
      </a:defRPr>
    </a:lvl4pPr>
    <a:lvl5pPr marL="1823862" algn="l" defTabSz="911940" rtl="0" eaLnBrk="1" latinLnBrk="0" hangingPunct="1">
      <a:defRPr sz="1800" kern="1200">
        <a:solidFill>
          <a:schemeClr val="tx1"/>
        </a:solidFill>
        <a:latin typeface="+mn-lt"/>
        <a:ea typeface="+mn-ea"/>
        <a:cs typeface="+mn-cs"/>
      </a:defRPr>
    </a:lvl5pPr>
    <a:lvl6pPr marL="2279844" algn="l" defTabSz="911940" rtl="0" eaLnBrk="1" latinLnBrk="0" hangingPunct="1">
      <a:defRPr sz="1800" kern="1200">
        <a:solidFill>
          <a:schemeClr val="tx1"/>
        </a:solidFill>
        <a:latin typeface="+mn-lt"/>
        <a:ea typeface="+mn-ea"/>
        <a:cs typeface="+mn-cs"/>
      </a:defRPr>
    </a:lvl6pPr>
    <a:lvl7pPr marL="2735826" algn="l" defTabSz="911940" rtl="0" eaLnBrk="1" latinLnBrk="0" hangingPunct="1">
      <a:defRPr sz="1800" kern="1200">
        <a:solidFill>
          <a:schemeClr val="tx1"/>
        </a:solidFill>
        <a:latin typeface="+mn-lt"/>
        <a:ea typeface="+mn-ea"/>
        <a:cs typeface="+mn-cs"/>
      </a:defRPr>
    </a:lvl7pPr>
    <a:lvl8pPr marL="3191778" algn="l" defTabSz="911940" rtl="0" eaLnBrk="1" latinLnBrk="0" hangingPunct="1">
      <a:defRPr sz="1800" kern="1200">
        <a:solidFill>
          <a:schemeClr val="tx1"/>
        </a:solidFill>
        <a:latin typeface="+mn-lt"/>
        <a:ea typeface="+mn-ea"/>
        <a:cs typeface="+mn-cs"/>
      </a:defRPr>
    </a:lvl8pPr>
    <a:lvl9pPr marL="3647738" algn="l" defTabSz="9119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9" autoAdjust="0"/>
    <p:restoredTop sz="94622" autoAdjust="0"/>
  </p:normalViewPr>
  <p:slideViewPr>
    <p:cSldViewPr>
      <p:cViewPr varScale="1">
        <p:scale>
          <a:sx n="55" d="100"/>
          <a:sy n="55" d="100"/>
        </p:scale>
        <p:origin x="106"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openxmlformats.org/officeDocument/2006/relationships/font" Target="fonts/font27.fntdata"/><Relationship Id="rId84" Type="http://schemas.openxmlformats.org/officeDocument/2006/relationships/font" Target="fonts/font35.fntdata"/><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font" Target="fonts/font25.fntdata"/><Relationship Id="rId79" Type="http://schemas.openxmlformats.org/officeDocument/2006/relationships/font" Target="fonts/font30.fntdata"/><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12.fntdata"/><Relationship Id="rId82" Type="http://schemas.openxmlformats.org/officeDocument/2006/relationships/font" Target="fonts/font33.fntdata"/><Relationship Id="rId90" Type="http://schemas.openxmlformats.org/officeDocument/2006/relationships/tableStyles" Target="tableStyles.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font" Target="fonts/font28.fntdata"/><Relationship Id="rId8" Type="http://schemas.openxmlformats.org/officeDocument/2006/relationships/slideMaster" Target="slideMasters/slideMaster8.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font" Target="fonts/font31.fntdata"/><Relationship Id="rId85" Type="http://schemas.openxmlformats.org/officeDocument/2006/relationships/font" Target="fonts/font36.fntdata"/><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schemas.openxmlformats.org/officeDocument/2006/relationships/font" Target="fonts/font34.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81" Type="http://schemas.openxmlformats.org/officeDocument/2006/relationships/font" Target="fonts/font32.fntdata"/><Relationship Id="rId86" Type="http://schemas.openxmlformats.org/officeDocument/2006/relationships/font" Target="fonts/font3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E4A1C6-40F2-4C6A-931C-9410E2D47986}" type="datetimeFigureOut">
              <a:rPr lang="en-US" smtClean="0"/>
              <a:t>10/25/2024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8CF9C9-039D-4E4B-8CCD-AC5311E66851}" type="slidenum">
              <a:rPr lang="en-US" smtClean="0"/>
              <a:t>‹#›</a:t>
            </a:fld>
            <a:endParaRPr lang="en-US"/>
          </a:p>
        </p:txBody>
      </p:sp>
    </p:spTree>
    <p:extLst>
      <p:ext uri="{BB962C8B-B14F-4D97-AF65-F5344CB8AC3E}">
        <p14:creationId xmlns:p14="http://schemas.microsoft.com/office/powerpoint/2010/main" val="3129725703"/>
      </p:ext>
    </p:extLst>
  </p:cSld>
  <p:clrMap bg1="lt1" tx1="dk1" bg2="lt2" tx2="dk2" accent1="accent1" accent2="accent2" accent3="accent3" accent4="accent4" accent5="accent5" accent6="accent6" hlink="hlink" folHlink="folHlink"/>
  <p:notesStyle>
    <a:lvl1pPr marL="0" algn="l" defTabSz="912032" rtl="0" eaLnBrk="1" latinLnBrk="0" hangingPunct="1">
      <a:defRPr sz="1200" kern="1200">
        <a:solidFill>
          <a:schemeClr val="tx1"/>
        </a:solidFill>
        <a:latin typeface="+mn-lt"/>
        <a:ea typeface="+mn-ea"/>
        <a:cs typeface="+mn-cs"/>
      </a:defRPr>
    </a:lvl1pPr>
    <a:lvl2pPr marL="456030" algn="l" defTabSz="912032" rtl="0" eaLnBrk="1" latinLnBrk="0" hangingPunct="1">
      <a:defRPr sz="1200" kern="1200">
        <a:solidFill>
          <a:schemeClr val="tx1"/>
        </a:solidFill>
        <a:latin typeface="+mn-lt"/>
        <a:ea typeface="+mn-ea"/>
        <a:cs typeface="+mn-cs"/>
      </a:defRPr>
    </a:lvl2pPr>
    <a:lvl3pPr marL="912032" algn="l" defTabSz="912032" rtl="0" eaLnBrk="1" latinLnBrk="0" hangingPunct="1">
      <a:defRPr sz="1200" kern="1200">
        <a:solidFill>
          <a:schemeClr val="tx1"/>
        </a:solidFill>
        <a:latin typeface="+mn-lt"/>
        <a:ea typeface="+mn-ea"/>
        <a:cs typeface="+mn-cs"/>
      </a:defRPr>
    </a:lvl3pPr>
    <a:lvl4pPr marL="1368054" algn="l" defTabSz="912032" rtl="0" eaLnBrk="1" latinLnBrk="0" hangingPunct="1">
      <a:defRPr sz="1200" kern="1200">
        <a:solidFill>
          <a:schemeClr val="tx1"/>
        </a:solidFill>
        <a:latin typeface="+mn-lt"/>
        <a:ea typeface="+mn-ea"/>
        <a:cs typeface="+mn-cs"/>
      </a:defRPr>
    </a:lvl4pPr>
    <a:lvl5pPr marL="1824046" algn="l" defTabSz="912032" rtl="0" eaLnBrk="1" latinLnBrk="0" hangingPunct="1">
      <a:defRPr sz="1200" kern="1200">
        <a:solidFill>
          <a:schemeClr val="tx1"/>
        </a:solidFill>
        <a:latin typeface="+mn-lt"/>
        <a:ea typeface="+mn-ea"/>
        <a:cs typeface="+mn-cs"/>
      </a:defRPr>
    </a:lvl5pPr>
    <a:lvl6pPr marL="2280072" algn="l" defTabSz="912032" rtl="0" eaLnBrk="1" latinLnBrk="0" hangingPunct="1">
      <a:defRPr sz="1200" kern="1200">
        <a:solidFill>
          <a:schemeClr val="tx1"/>
        </a:solidFill>
        <a:latin typeface="+mn-lt"/>
        <a:ea typeface="+mn-ea"/>
        <a:cs typeface="+mn-cs"/>
      </a:defRPr>
    </a:lvl6pPr>
    <a:lvl7pPr marL="2736098" algn="l" defTabSz="912032" rtl="0" eaLnBrk="1" latinLnBrk="0" hangingPunct="1">
      <a:defRPr sz="1200" kern="1200">
        <a:solidFill>
          <a:schemeClr val="tx1"/>
        </a:solidFill>
        <a:latin typeface="+mn-lt"/>
        <a:ea typeface="+mn-ea"/>
        <a:cs typeface="+mn-cs"/>
      </a:defRPr>
    </a:lvl7pPr>
    <a:lvl8pPr marL="3192098" algn="l" defTabSz="912032" rtl="0" eaLnBrk="1" latinLnBrk="0" hangingPunct="1">
      <a:defRPr sz="1200" kern="1200">
        <a:solidFill>
          <a:schemeClr val="tx1"/>
        </a:solidFill>
        <a:latin typeface="+mn-lt"/>
        <a:ea typeface="+mn-ea"/>
        <a:cs typeface="+mn-cs"/>
      </a:defRPr>
    </a:lvl8pPr>
    <a:lvl9pPr marL="3648102" algn="l" defTabSz="9120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26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434372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953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dẫn</a:t>
            </a:r>
            <a:r>
              <a:rPr lang="en-US" baseline="0" dirty="0"/>
              <a:t> </a:t>
            </a:r>
            <a:r>
              <a:rPr lang="en-US" baseline="0" dirty="0" err="1"/>
              <a:t>dắt</a:t>
            </a:r>
            <a:endParaRPr lang="en-US" dirty="0"/>
          </a:p>
        </p:txBody>
      </p:sp>
      <p:sp>
        <p:nvSpPr>
          <p:cNvPr id="4" name="Slide Number Placeholder 3"/>
          <p:cNvSpPr>
            <a:spLocks noGrp="1"/>
          </p:cNvSpPr>
          <p:nvPr>
            <p:ph type="sldNum" sz="quarter" idx="10"/>
          </p:nvPr>
        </p:nvSpPr>
        <p:spPr/>
        <p:txBody>
          <a:bodyPr/>
          <a:lstStyle/>
          <a:p>
            <a:fld id="{5688B98E-2A1C-4532-A5CB-9713A2949114}" type="slidenum">
              <a:rPr lang="en-US" smtClean="0"/>
              <a:t>4</a:t>
            </a:fld>
            <a:endParaRPr lang="en-US"/>
          </a:p>
        </p:txBody>
      </p:sp>
    </p:spTree>
    <p:extLst>
      <p:ext uri="{BB962C8B-B14F-4D97-AF65-F5344CB8AC3E}">
        <p14:creationId xmlns:p14="http://schemas.microsoft.com/office/powerpoint/2010/main" val="1599478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sau</a:t>
            </a:r>
            <a:r>
              <a:rPr lang="en-US" baseline="0" dirty="0"/>
              <a:t> </a:t>
            </a:r>
            <a:r>
              <a:rPr lang="en-US" baseline="0" dirty="0" err="1"/>
              <a:t>mỗi</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thì</a:t>
            </a:r>
            <a:r>
              <a:rPr lang="en-US" baseline="0" dirty="0"/>
              <a:t> </a:t>
            </a:r>
            <a:r>
              <a:rPr lang="en-US" baseline="0" dirty="0" err="1"/>
              <a:t>một</a:t>
            </a:r>
            <a:r>
              <a:rPr lang="en-US" baseline="0" dirty="0"/>
              <a:t> </a:t>
            </a:r>
            <a:r>
              <a:rPr lang="en-US" baseline="0" dirty="0" err="1"/>
              <a:t>nhịp</a:t>
            </a:r>
            <a:r>
              <a:rPr lang="en-US" baseline="0" dirty="0"/>
              <a:t> </a:t>
            </a:r>
            <a:r>
              <a:rPr lang="en-US" baseline="0" dirty="0" err="1"/>
              <a:t>cầu</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xd</a:t>
            </a:r>
            <a:r>
              <a:rPr lang="en-US" baseline="0" dirty="0"/>
              <a:t>. </a:t>
            </a:r>
            <a:r>
              <a:rPr lang="en-US" baseline="0" dirty="0" err="1"/>
              <a:t>Nếu</a:t>
            </a:r>
            <a:r>
              <a:rPr lang="en-US" baseline="0" dirty="0"/>
              <a:t> </a:t>
            </a:r>
            <a:r>
              <a:rPr lang="en-US" baseline="0" dirty="0" err="1"/>
              <a:t>gọi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a:t>
            </a:r>
            <a:r>
              <a:rPr lang="en-US" baseline="0" dirty="0" err="1"/>
              <a:t>thì</a:t>
            </a:r>
            <a:r>
              <a:rPr lang="en-US" baseline="0" dirty="0"/>
              <a:t> </a:t>
            </a:r>
            <a:r>
              <a:rPr lang="en-US" baseline="0" dirty="0" err="1"/>
              <a:t>gọi</a:t>
            </a:r>
            <a:r>
              <a:rPr lang="en-US" baseline="0" dirty="0"/>
              <a:t> HS </a:t>
            </a:r>
            <a:r>
              <a:rPr lang="en-US" baseline="0" dirty="0" err="1"/>
              <a:t>khác</a:t>
            </a:r>
            <a:r>
              <a:rPr lang="en-US" baseline="0" dirty="0"/>
              <a:t> </a:t>
            </a:r>
            <a:r>
              <a:rPr lang="en-US" baseline="0" dirty="0" err="1"/>
              <a:t>giúp</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để</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cây</a:t>
            </a:r>
            <a:r>
              <a:rPr lang="en-US" baseline="0" dirty="0"/>
              <a:t> </a:t>
            </a:r>
            <a:r>
              <a:rPr lang="en-US" baseline="0" dirty="0" err="1"/>
              <a:t>cầu</a:t>
            </a:r>
            <a:r>
              <a:rPr lang="en-US" baseline="0" dirty="0"/>
              <a:t>.</a:t>
            </a:r>
            <a:endParaRPr lang="en-US" dirty="0"/>
          </a:p>
        </p:txBody>
      </p:sp>
      <p:sp>
        <p:nvSpPr>
          <p:cNvPr id="4" name="Slide Number Placeholder 3"/>
          <p:cNvSpPr>
            <a:spLocks noGrp="1"/>
          </p:cNvSpPr>
          <p:nvPr>
            <p:ph type="sldNum" sz="quarter" idx="10"/>
          </p:nvPr>
        </p:nvSpPr>
        <p:spPr/>
        <p:txBody>
          <a:bodyPr/>
          <a:lstStyle/>
          <a:p>
            <a:fld id="{5688B98E-2A1C-4532-A5CB-9713A2949114}" type="slidenum">
              <a:rPr lang="en-US" smtClean="0"/>
              <a:t>5</a:t>
            </a:fld>
            <a:endParaRPr lang="en-US"/>
          </a:p>
        </p:txBody>
      </p:sp>
    </p:spTree>
    <p:extLst>
      <p:ext uri="{BB962C8B-B14F-4D97-AF65-F5344CB8AC3E}">
        <p14:creationId xmlns:p14="http://schemas.microsoft.com/office/powerpoint/2010/main" val="1573923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đọc</a:t>
            </a:r>
            <a:r>
              <a:rPr lang="en-US" baseline="0" dirty="0"/>
              <a:t>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fld id="{5688B98E-2A1C-4532-A5CB-9713A2949114}" type="slidenum">
              <a:rPr lang="en-US" smtClean="0"/>
              <a:t>7</a:t>
            </a:fld>
            <a:endParaRPr lang="en-US"/>
          </a:p>
        </p:txBody>
      </p:sp>
    </p:spTree>
    <p:extLst>
      <p:ext uri="{BB962C8B-B14F-4D97-AF65-F5344CB8AC3E}">
        <p14:creationId xmlns:p14="http://schemas.microsoft.com/office/powerpoint/2010/main" val="142414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Nhấp</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các</a:t>
            </a:r>
            <a:r>
              <a:rPr lang="en-US" baseline="0" dirty="0"/>
              <a:t> </a:t>
            </a:r>
            <a:r>
              <a:rPr lang="en-US" baseline="0" dirty="0" err="1"/>
              <a:t>chữ</a:t>
            </a:r>
            <a:r>
              <a:rPr lang="en-US" baseline="0" dirty="0"/>
              <a:t> </a:t>
            </a:r>
            <a:r>
              <a:rPr lang="en-US" baseline="0" dirty="0" err="1"/>
              <a:t>cái</a:t>
            </a:r>
            <a:r>
              <a:rPr lang="en-US" baseline="0" dirty="0"/>
              <a:t> </a:t>
            </a:r>
            <a:r>
              <a:rPr lang="en-US" baseline="0" dirty="0" err="1"/>
              <a:t>để</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hiệu</a:t>
            </a:r>
            <a:r>
              <a:rPr lang="en-US" baseline="0" dirty="0"/>
              <a:t> </a:t>
            </a:r>
            <a:r>
              <a:rPr lang="en-US" baseline="0" dirty="0" err="1"/>
              <a:t>ứng</a:t>
            </a:r>
            <a:r>
              <a:rPr lang="en-US" baseline="0" dirty="0"/>
              <a:t> </a:t>
            </a:r>
            <a:r>
              <a:rPr lang="en-US" baseline="0" dirty="0" err="1"/>
              <a:t>cho</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6768A89-F29B-44A5-93B5-548F33E52508}" type="slidenum">
              <a:rPr lang="en-US" smtClean="0"/>
              <a:t>10</a:t>
            </a:fld>
            <a:endParaRPr lang="en-US"/>
          </a:p>
        </p:txBody>
      </p:sp>
    </p:spTree>
    <p:extLst>
      <p:ext uri="{BB962C8B-B14F-4D97-AF65-F5344CB8AC3E}">
        <p14:creationId xmlns:p14="http://schemas.microsoft.com/office/powerpoint/2010/main" val="884007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630427d54a_0_6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630427d54a_0_6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7325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630427d54a_0_6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630427d54a_0_6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2708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CF9C9-039D-4E4B-8CCD-AC5311E66851}" type="slidenum">
              <a:rPr lang="en-US" smtClean="0"/>
              <a:t>23</a:t>
            </a:fld>
            <a:endParaRPr lang="en-US"/>
          </a:p>
        </p:txBody>
      </p:sp>
    </p:spTree>
    <p:extLst>
      <p:ext uri="{BB962C8B-B14F-4D97-AF65-F5344CB8AC3E}">
        <p14:creationId xmlns:p14="http://schemas.microsoft.com/office/powerpoint/2010/main" val="1592650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EB5649-0B50-46C8-9C78-2A038B87F58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284158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986" indent="0" algn="ctr">
              <a:buNone/>
              <a:defRPr>
                <a:solidFill>
                  <a:schemeClr val="tx1">
                    <a:tint val="75000"/>
                  </a:schemeClr>
                </a:solidFill>
              </a:defRPr>
            </a:lvl2pPr>
            <a:lvl3pPr marL="911940" indent="0" algn="ctr">
              <a:buNone/>
              <a:defRPr>
                <a:solidFill>
                  <a:schemeClr val="tx1">
                    <a:tint val="75000"/>
                  </a:schemeClr>
                </a:solidFill>
              </a:defRPr>
            </a:lvl3pPr>
            <a:lvl4pPr marL="1367916" indent="0" algn="ctr">
              <a:buNone/>
              <a:defRPr>
                <a:solidFill>
                  <a:schemeClr val="tx1">
                    <a:tint val="75000"/>
                  </a:schemeClr>
                </a:solidFill>
              </a:defRPr>
            </a:lvl4pPr>
            <a:lvl5pPr marL="1823862" indent="0" algn="ctr">
              <a:buNone/>
              <a:defRPr>
                <a:solidFill>
                  <a:schemeClr val="tx1">
                    <a:tint val="75000"/>
                  </a:schemeClr>
                </a:solidFill>
              </a:defRPr>
            </a:lvl5pPr>
            <a:lvl6pPr marL="2279844" indent="0" algn="ctr">
              <a:buNone/>
              <a:defRPr>
                <a:solidFill>
                  <a:schemeClr val="tx1">
                    <a:tint val="75000"/>
                  </a:schemeClr>
                </a:solidFill>
              </a:defRPr>
            </a:lvl6pPr>
            <a:lvl7pPr marL="2735826" indent="0" algn="ctr">
              <a:buNone/>
              <a:defRPr>
                <a:solidFill>
                  <a:schemeClr val="tx1">
                    <a:tint val="75000"/>
                  </a:schemeClr>
                </a:solidFill>
              </a:defRPr>
            </a:lvl7pPr>
            <a:lvl8pPr marL="3191778" indent="0" algn="ctr">
              <a:buNone/>
              <a:defRPr>
                <a:solidFill>
                  <a:schemeClr val="tx1">
                    <a:tint val="75000"/>
                  </a:schemeClr>
                </a:solidFill>
              </a:defRPr>
            </a:lvl8pPr>
            <a:lvl9pPr marL="364773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697" y="914403"/>
            <a:ext cx="15530642" cy="198948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370695" y="3132483"/>
            <a:ext cx="7659006" cy="5554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60106" y="3132483"/>
            <a:ext cx="7641232" cy="5554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757616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0697" y="914403"/>
            <a:ext cx="15530642" cy="198834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712708" y="3132480"/>
            <a:ext cx="7318800" cy="1235868"/>
          </a:xfrm>
        </p:spPr>
        <p:txBody>
          <a:bodyPr anchor="b"/>
          <a:lstStyle>
            <a:lvl1pPr marL="0" indent="0">
              <a:lnSpc>
                <a:spcPct val="100000"/>
              </a:lnSpc>
              <a:buNone/>
              <a:defRPr sz="3600" b="1"/>
            </a:lvl1pPr>
            <a:lvl2pPr marL="685732" indent="0">
              <a:buNone/>
              <a:defRPr sz="3000" b="1"/>
            </a:lvl2pPr>
            <a:lvl3pPr marL="1371464" indent="0">
              <a:buNone/>
              <a:defRPr sz="2800" b="1"/>
            </a:lvl3pPr>
            <a:lvl4pPr marL="2057196" indent="0">
              <a:buNone/>
              <a:defRPr sz="2400" b="1"/>
            </a:lvl4pPr>
            <a:lvl5pPr marL="2742926" indent="0">
              <a:buNone/>
              <a:defRPr sz="2400" b="1"/>
            </a:lvl5pPr>
            <a:lvl6pPr marL="3428658" indent="0">
              <a:buNone/>
              <a:defRPr sz="2400" b="1"/>
            </a:lvl6pPr>
            <a:lvl7pPr marL="4114390" indent="0">
              <a:buNone/>
              <a:defRPr sz="2400" b="1"/>
            </a:lvl7pPr>
            <a:lvl8pPr marL="4800120" indent="0">
              <a:buNone/>
              <a:defRPr sz="2400" b="1"/>
            </a:lvl8pPr>
            <a:lvl9pPr marL="5485852" indent="0">
              <a:buNone/>
              <a:defRPr sz="2400" b="1"/>
            </a:lvl9pPr>
          </a:lstStyle>
          <a:p>
            <a:pPr lvl="0"/>
            <a:r>
              <a:rPr lang="en-US"/>
              <a:t>Click to edit Master text styles</a:t>
            </a:r>
          </a:p>
        </p:txBody>
      </p:sp>
      <p:sp>
        <p:nvSpPr>
          <p:cNvPr id="4" name="Content Placeholder 3"/>
          <p:cNvSpPr>
            <a:spLocks noGrp="1"/>
          </p:cNvSpPr>
          <p:nvPr>
            <p:ph sz="half" idx="2"/>
          </p:nvPr>
        </p:nvSpPr>
        <p:spPr>
          <a:xfrm>
            <a:off x="1370694" y="4368348"/>
            <a:ext cx="7660812" cy="4318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603006" y="3132480"/>
            <a:ext cx="7298332" cy="1235868"/>
          </a:xfrm>
        </p:spPr>
        <p:txBody>
          <a:bodyPr anchor="b"/>
          <a:lstStyle>
            <a:lvl1pPr marL="0" indent="0">
              <a:lnSpc>
                <a:spcPct val="100000"/>
              </a:lnSpc>
              <a:buNone/>
              <a:defRPr sz="3600" b="1"/>
            </a:lvl1pPr>
            <a:lvl2pPr marL="685732" indent="0">
              <a:buNone/>
              <a:defRPr sz="3000" b="1"/>
            </a:lvl2pPr>
            <a:lvl3pPr marL="1371464" indent="0">
              <a:buNone/>
              <a:defRPr sz="2800" b="1"/>
            </a:lvl3pPr>
            <a:lvl4pPr marL="2057196" indent="0">
              <a:buNone/>
              <a:defRPr sz="2400" b="1"/>
            </a:lvl4pPr>
            <a:lvl5pPr marL="2742926" indent="0">
              <a:buNone/>
              <a:defRPr sz="2400" b="1"/>
            </a:lvl5pPr>
            <a:lvl6pPr marL="3428658" indent="0">
              <a:buNone/>
              <a:defRPr sz="2400" b="1"/>
            </a:lvl6pPr>
            <a:lvl7pPr marL="4114390" indent="0">
              <a:buNone/>
              <a:defRPr sz="2400" b="1"/>
            </a:lvl7pPr>
            <a:lvl8pPr marL="4800120" indent="0">
              <a:buNone/>
              <a:defRPr sz="2400" b="1"/>
            </a:lvl8pPr>
            <a:lvl9pPr marL="5485852"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4368348"/>
            <a:ext cx="7643036" cy="4318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217919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246437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803261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5844" y="914400"/>
            <a:ext cx="5898356" cy="3543300"/>
          </a:xfrm>
        </p:spPr>
        <p:txBody>
          <a:bodyPr anchor="b">
            <a:normAutofit/>
          </a:bodyPr>
          <a:lstStyle>
            <a:lvl1pPr>
              <a:defRPr sz="4200"/>
            </a:lvl1pPr>
          </a:lstStyle>
          <a:p>
            <a:r>
              <a:rPr lang="en-US"/>
              <a:t>Click to edit Master title style</a:t>
            </a:r>
            <a:endParaRPr lang="en-US" dirty="0"/>
          </a:p>
        </p:txBody>
      </p:sp>
      <p:sp>
        <p:nvSpPr>
          <p:cNvPr id="3" name="Content Placeholder 2"/>
          <p:cNvSpPr>
            <a:spLocks noGrp="1"/>
          </p:cNvSpPr>
          <p:nvPr>
            <p:ph idx="1"/>
          </p:nvPr>
        </p:nvSpPr>
        <p:spPr>
          <a:xfrm>
            <a:off x="7617097" y="914400"/>
            <a:ext cx="9284238" cy="77724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75844" y="4457702"/>
            <a:ext cx="5898356" cy="4229100"/>
          </a:xfrm>
        </p:spPr>
        <p:txBody>
          <a:bodyPr/>
          <a:lstStyle>
            <a:lvl1pPr marL="0" indent="0" algn="ctr">
              <a:buNone/>
              <a:defRPr sz="2400"/>
            </a:lvl1pPr>
            <a:lvl2pPr marL="685732" indent="0">
              <a:buNone/>
              <a:defRPr sz="2200"/>
            </a:lvl2pPr>
            <a:lvl3pPr marL="1371464" indent="0">
              <a:buNone/>
              <a:defRPr sz="1800"/>
            </a:lvl3pPr>
            <a:lvl4pPr marL="2057196" indent="0">
              <a:buNone/>
              <a:defRPr sz="1600"/>
            </a:lvl4pPr>
            <a:lvl5pPr marL="2742926" indent="0">
              <a:buNone/>
              <a:defRPr sz="1600"/>
            </a:lvl5pPr>
            <a:lvl6pPr marL="3428658" indent="0">
              <a:buNone/>
              <a:defRPr sz="1600"/>
            </a:lvl6pPr>
            <a:lvl7pPr marL="4114390" indent="0">
              <a:buNone/>
              <a:defRPr sz="1600"/>
            </a:lvl7pPr>
            <a:lvl8pPr marL="4800120" indent="0">
              <a:buNone/>
              <a:defRPr sz="1600"/>
            </a:lvl8pPr>
            <a:lvl9pPr marL="5485852"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123341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5844" y="914400"/>
            <a:ext cx="8894660" cy="3543300"/>
          </a:xfrm>
        </p:spPr>
        <p:txBody>
          <a:bodyPr anchor="b">
            <a:normAutofit/>
          </a:bodyPr>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137207" y="1138325"/>
            <a:ext cx="4883034" cy="732455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4800"/>
            </a:lvl1pPr>
            <a:lvl2pPr marL="685732" indent="0">
              <a:buNone/>
              <a:defRPr sz="4200"/>
            </a:lvl2pPr>
            <a:lvl3pPr marL="1371464" indent="0">
              <a:buNone/>
              <a:defRPr sz="3600"/>
            </a:lvl3pPr>
            <a:lvl4pPr marL="2057196" indent="0">
              <a:buNone/>
              <a:defRPr sz="3000"/>
            </a:lvl4pPr>
            <a:lvl5pPr marL="2742926" indent="0">
              <a:buNone/>
              <a:defRPr sz="3000"/>
            </a:lvl5pPr>
            <a:lvl6pPr marL="3428658" indent="0">
              <a:buNone/>
              <a:defRPr sz="3000"/>
            </a:lvl6pPr>
            <a:lvl7pPr marL="4114390" indent="0">
              <a:buNone/>
              <a:defRPr sz="3000"/>
            </a:lvl7pPr>
            <a:lvl8pPr marL="4800120" indent="0">
              <a:buNone/>
              <a:defRPr sz="3000"/>
            </a:lvl8pPr>
            <a:lvl9pPr marL="5485852"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370693" y="4457700"/>
            <a:ext cx="8902426" cy="4229100"/>
          </a:xfrm>
        </p:spPr>
        <p:txBody>
          <a:bodyPr>
            <a:normAutofit/>
          </a:bodyPr>
          <a:lstStyle>
            <a:lvl1pPr marL="0" indent="0" algn="ctr">
              <a:buNone/>
              <a:defRPr sz="2800"/>
            </a:lvl1pPr>
            <a:lvl2pPr marL="685732" indent="0">
              <a:buNone/>
              <a:defRPr sz="2200"/>
            </a:lvl2pPr>
            <a:lvl3pPr marL="1371464" indent="0">
              <a:buNone/>
              <a:defRPr sz="1800"/>
            </a:lvl3pPr>
            <a:lvl4pPr marL="2057196" indent="0">
              <a:buNone/>
              <a:defRPr sz="1600"/>
            </a:lvl4pPr>
            <a:lvl5pPr marL="2742926" indent="0">
              <a:buNone/>
              <a:defRPr sz="1600"/>
            </a:lvl5pPr>
            <a:lvl6pPr marL="3428658" indent="0">
              <a:buNone/>
              <a:defRPr sz="1600"/>
            </a:lvl6pPr>
            <a:lvl7pPr marL="4114390" indent="0">
              <a:buNone/>
              <a:defRPr sz="1600"/>
            </a:lvl7pPr>
            <a:lvl8pPr marL="4800120" indent="0">
              <a:buNone/>
              <a:defRPr sz="1600"/>
            </a:lvl8pPr>
            <a:lvl9pPr marL="5485852"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808776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0711" y="6434061"/>
            <a:ext cx="15551346" cy="1229034"/>
          </a:xfrm>
        </p:spPr>
        <p:txBody>
          <a:bodyPr anchor="b">
            <a:normAutofit/>
          </a:bodyPr>
          <a:lstStyle>
            <a:lvl1pPr>
              <a:defRPr sz="4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0711" y="931984"/>
            <a:ext cx="15551346" cy="5069604"/>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4800"/>
            </a:lvl1pPr>
            <a:lvl2pPr marL="685732" indent="0">
              <a:buNone/>
              <a:defRPr sz="4200"/>
            </a:lvl2pPr>
            <a:lvl3pPr marL="1371464" indent="0">
              <a:buNone/>
              <a:defRPr sz="3600"/>
            </a:lvl3pPr>
            <a:lvl4pPr marL="2057196" indent="0">
              <a:buNone/>
              <a:defRPr sz="3000"/>
            </a:lvl4pPr>
            <a:lvl5pPr marL="2742926" indent="0">
              <a:buNone/>
              <a:defRPr sz="3000"/>
            </a:lvl5pPr>
            <a:lvl6pPr marL="3428658" indent="0">
              <a:buNone/>
              <a:defRPr sz="3000"/>
            </a:lvl6pPr>
            <a:lvl7pPr marL="4114390" indent="0">
              <a:buNone/>
              <a:defRPr sz="3000"/>
            </a:lvl7pPr>
            <a:lvl8pPr marL="4800120" indent="0">
              <a:buNone/>
              <a:defRPr sz="3000"/>
            </a:lvl8pPr>
            <a:lvl9pPr marL="5485852"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370695" y="7663092"/>
            <a:ext cx="15548998" cy="1023708"/>
          </a:xfrm>
        </p:spPr>
        <p:txBody>
          <a:bodyPr>
            <a:normAutofit/>
          </a:bodyPr>
          <a:lstStyle>
            <a:lvl1pPr marL="0" indent="0" algn="ctr">
              <a:buNone/>
              <a:defRPr sz="2800"/>
            </a:lvl1pPr>
            <a:lvl2pPr marL="685732" indent="0">
              <a:buNone/>
              <a:defRPr sz="2200"/>
            </a:lvl2pPr>
            <a:lvl3pPr marL="1371464" indent="0">
              <a:buNone/>
              <a:defRPr sz="1800"/>
            </a:lvl3pPr>
            <a:lvl4pPr marL="2057196" indent="0">
              <a:buNone/>
              <a:defRPr sz="1600"/>
            </a:lvl4pPr>
            <a:lvl5pPr marL="2742926" indent="0">
              <a:buNone/>
              <a:defRPr sz="1600"/>
            </a:lvl5pPr>
            <a:lvl6pPr marL="3428658" indent="0">
              <a:buNone/>
              <a:defRPr sz="1600"/>
            </a:lvl6pPr>
            <a:lvl7pPr marL="4114390" indent="0">
              <a:buNone/>
              <a:defRPr sz="1600"/>
            </a:lvl7pPr>
            <a:lvl8pPr marL="4800120" indent="0">
              <a:buNone/>
              <a:defRPr sz="1600"/>
            </a:lvl8pPr>
            <a:lvl9pPr marL="5485852"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675514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70694" y="914403"/>
            <a:ext cx="15530644" cy="5137290"/>
          </a:xfrm>
        </p:spPr>
        <p:txBody>
          <a:bodyPr anchor="ctr"/>
          <a:lstStyle>
            <a:lvl1pP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370697" y="6307230"/>
            <a:ext cx="15530642" cy="2388280"/>
          </a:xfrm>
        </p:spPr>
        <p:txBody>
          <a:bodyPr anchor="ctr"/>
          <a:lstStyle>
            <a:lvl1pPr marL="0" indent="0" algn="ctr">
              <a:buNone/>
              <a:defRPr sz="2400"/>
            </a:lvl1pPr>
            <a:lvl2pPr marL="685732" indent="0">
              <a:buNone/>
              <a:defRPr sz="2200"/>
            </a:lvl2pPr>
            <a:lvl3pPr marL="1371464" indent="0">
              <a:buNone/>
              <a:defRPr sz="1800"/>
            </a:lvl3pPr>
            <a:lvl4pPr marL="2057196" indent="0">
              <a:buNone/>
              <a:defRPr sz="1600"/>
            </a:lvl4pPr>
            <a:lvl5pPr marL="2742926" indent="0">
              <a:buNone/>
              <a:defRPr sz="1600"/>
            </a:lvl5pPr>
            <a:lvl6pPr marL="3428658" indent="0">
              <a:buNone/>
              <a:defRPr sz="1600"/>
            </a:lvl6pPr>
            <a:lvl7pPr marL="4114390" indent="0">
              <a:buNone/>
              <a:defRPr sz="1600"/>
            </a:lvl7pPr>
            <a:lvl8pPr marL="4800120" indent="0">
              <a:buNone/>
              <a:defRPr sz="1600"/>
            </a:lvl8pPr>
            <a:lvl9pPr marL="5485852"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772717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18" y="914400"/>
            <a:ext cx="13954128" cy="4489356"/>
          </a:xfrm>
        </p:spPr>
        <p:txBody>
          <a:bodyPr anchor="ctr"/>
          <a:lstStyle>
            <a:lvl1pP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2580969" y="5415049"/>
            <a:ext cx="13128450" cy="640218"/>
          </a:xfrm>
        </p:spPr>
        <p:txBody>
          <a:bodyPr anchor="t">
            <a:normAutofit/>
          </a:bodyPr>
          <a:lstStyle>
            <a:lvl1pPr marL="0" indent="0" algn="r">
              <a:buNone/>
              <a:defRPr sz="2200"/>
            </a:lvl1pPr>
            <a:lvl2pPr marL="685732" indent="0">
              <a:buNone/>
              <a:defRPr sz="2200"/>
            </a:lvl2pPr>
            <a:lvl3pPr marL="1371464" indent="0">
              <a:buNone/>
              <a:defRPr sz="1800"/>
            </a:lvl3pPr>
            <a:lvl4pPr marL="2057196" indent="0">
              <a:buNone/>
              <a:defRPr sz="1600"/>
            </a:lvl4pPr>
            <a:lvl5pPr marL="2742926" indent="0">
              <a:buNone/>
              <a:defRPr sz="1600"/>
            </a:lvl5pPr>
            <a:lvl6pPr marL="3428658" indent="0">
              <a:buNone/>
              <a:defRPr sz="1600"/>
            </a:lvl6pPr>
            <a:lvl7pPr marL="4114390" indent="0">
              <a:buNone/>
              <a:defRPr sz="1600"/>
            </a:lvl7pPr>
            <a:lvl8pPr marL="4800120" indent="0">
              <a:buNone/>
              <a:defRPr sz="1600"/>
            </a:lvl8pPr>
            <a:lvl9pPr marL="5485852" indent="0">
              <a:buNone/>
              <a:defRPr sz="1600"/>
            </a:lvl9pPr>
          </a:lstStyle>
          <a:p>
            <a:pPr lvl="0"/>
            <a:r>
              <a:rPr lang="en-US"/>
              <a:t>Click to edit Master text styles</a:t>
            </a:r>
          </a:p>
        </p:txBody>
      </p:sp>
      <p:sp>
        <p:nvSpPr>
          <p:cNvPr id="4" name="Text Placeholder 3"/>
          <p:cNvSpPr>
            <a:spLocks noGrp="1"/>
          </p:cNvSpPr>
          <p:nvPr>
            <p:ph type="body" sz="half" idx="2"/>
          </p:nvPr>
        </p:nvSpPr>
        <p:spPr>
          <a:xfrm>
            <a:off x="1370692" y="6307233"/>
            <a:ext cx="15530644" cy="2379570"/>
          </a:xfrm>
        </p:spPr>
        <p:txBody>
          <a:bodyPr anchor="ctr">
            <a:normAutofit/>
          </a:bodyPr>
          <a:lstStyle>
            <a:lvl1pPr marL="0" indent="0" algn="ctr">
              <a:buNone/>
              <a:defRPr sz="2400"/>
            </a:lvl1pPr>
            <a:lvl2pPr marL="685732" indent="0">
              <a:buNone/>
              <a:defRPr sz="2200"/>
            </a:lvl2pPr>
            <a:lvl3pPr marL="1371464" indent="0">
              <a:buNone/>
              <a:defRPr sz="1800"/>
            </a:lvl3pPr>
            <a:lvl4pPr marL="2057196" indent="0">
              <a:buNone/>
              <a:defRPr sz="1600"/>
            </a:lvl4pPr>
            <a:lvl5pPr marL="2742926" indent="0">
              <a:buNone/>
              <a:defRPr sz="1600"/>
            </a:lvl5pPr>
            <a:lvl6pPr marL="3428658" indent="0">
              <a:buNone/>
              <a:defRPr sz="1600"/>
            </a:lvl6pPr>
            <a:lvl7pPr marL="4114390" indent="0">
              <a:buNone/>
              <a:defRPr sz="1600"/>
            </a:lvl7pPr>
            <a:lvl8pPr marL="4800120" indent="0">
              <a:buNone/>
              <a:defRPr sz="1600"/>
            </a:lvl8pPr>
            <a:lvl9pPr marL="5485852"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11" name="TextBox 10"/>
          <p:cNvSpPr txBox="1"/>
          <p:nvPr/>
        </p:nvSpPr>
        <p:spPr>
          <a:xfrm>
            <a:off x="1254918" y="1102862"/>
            <a:ext cx="914400" cy="877164"/>
          </a:xfrm>
          <a:prstGeom prst="rect">
            <a:avLst/>
          </a:prstGeom>
        </p:spPr>
        <p:txBody>
          <a:bodyPr vert="horz" lIns="137148" tIns="68574" rIns="137148" bIns="6857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685732"/>
            <a:r>
              <a:rPr lang="en-US" sz="12000" dirty="0">
                <a:solidFill>
                  <a:prstClr val="white"/>
                </a:solidFill>
                <a:effectLst/>
              </a:rPr>
              <a:t>“</a:t>
            </a:r>
          </a:p>
        </p:txBody>
      </p:sp>
      <p:sp>
        <p:nvSpPr>
          <p:cNvPr id="13" name="TextBox 12"/>
          <p:cNvSpPr txBox="1"/>
          <p:nvPr/>
        </p:nvSpPr>
        <p:spPr>
          <a:xfrm>
            <a:off x="15986934" y="4458140"/>
            <a:ext cx="914400" cy="877164"/>
          </a:xfrm>
          <a:prstGeom prst="rect">
            <a:avLst/>
          </a:prstGeom>
        </p:spPr>
        <p:txBody>
          <a:bodyPr vert="horz" lIns="137148" tIns="68574" rIns="137148" bIns="6857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685732"/>
            <a:r>
              <a:rPr lang="en-US" sz="12000" dirty="0">
                <a:solidFill>
                  <a:prstClr val="white"/>
                </a:solidFill>
                <a:effectLst/>
              </a:rPr>
              <a:t>”</a:t>
            </a:r>
          </a:p>
        </p:txBody>
      </p:sp>
    </p:spTree>
    <p:extLst>
      <p:ext uri="{BB962C8B-B14F-4D97-AF65-F5344CB8AC3E}">
        <p14:creationId xmlns:p14="http://schemas.microsoft.com/office/powerpoint/2010/main" val="40027445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370712" y="3190417"/>
            <a:ext cx="15532992" cy="3767754"/>
          </a:xfrm>
        </p:spPr>
        <p:txBody>
          <a:bodyPr anchor="b"/>
          <a:lstStyle>
            <a:lvl1pP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370695" y="6975835"/>
            <a:ext cx="15530646" cy="1710966"/>
          </a:xfrm>
        </p:spPr>
        <p:txBody>
          <a:bodyPr anchor="t"/>
          <a:lstStyle>
            <a:lvl1pPr marL="0" indent="0" algn="ctr">
              <a:buNone/>
              <a:defRPr sz="2400"/>
            </a:lvl1pPr>
            <a:lvl2pPr marL="685732" indent="0">
              <a:buNone/>
              <a:defRPr sz="2200"/>
            </a:lvl2pPr>
            <a:lvl3pPr marL="1371464" indent="0">
              <a:buNone/>
              <a:defRPr sz="1800"/>
            </a:lvl3pPr>
            <a:lvl4pPr marL="2057196" indent="0">
              <a:buNone/>
              <a:defRPr sz="1600"/>
            </a:lvl4pPr>
            <a:lvl5pPr marL="2742926" indent="0">
              <a:buNone/>
              <a:defRPr sz="1600"/>
            </a:lvl5pPr>
            <a:lvl6pPr marL="3428658" indent="0">
              <a:buNone/>
              <a:defRPr sz="1600"/>
            </a:lvl6pPr>
            <a:lvl7pPr marL="4114390" indent="0">
              <a:buNone/>
              <a:defRPr sz="1600"/>
            </a:lvl7pPr>
            <a:lvl8pPr marL="4800120" indent="0">
              <a:buNone/>
              <a:defRPr sz="1600"/>
            </a:lvl8pPr>
            <a:lvl9pPr marL="5485852"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48602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3"/>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3"/>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370692" y="914403"/>
            <a:ext cx="15530644" cy="1988346"/>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70693" y="3132483"/>
            <a:ext cx="4948434" cy="1234958"/>
          </a:xfrm>
        </p:spPr>
        <p:txBody>
          <a:bodyPr anchor="b">
            <a:noAutofit/>
          </a:bodyPr>
          <a:lstStyle>
            <a:lvl1pPr marL="0" indent="0" algn="ctr">
              <a:lnSpc>
                <a:spcPct val="100000"/>
              </a:lnSpc>
              <a:buNone/>
              <a:defRPr sz="3600" b="0">
                <a:solidFill>
                  <a:schemeClr val="tx1"/>
                </a:solidFill>
              </a:defRPr>
            </a:lvl1pPr>
            <a:lvl2pPr marL="685732" indent="0">
              <a:buNone/>
              <a:defRPr sz="3000" b="1"/>
            </a:lvl2pPr>
            <a:lvl3pPr marL="1371464" indent="0">
              <a:buNone/>
              <a:defRPr sz="2800" b="1"/>
            </a:lvl3pPr>
            <a:lvl4pPr marL="2057196" indent="0">
              <a:buNone/>
              <a:defRPr sz="2400" b="1"/>
            </a:lvl4pPr>
            <a:lvl5pPr marL="2742926" indent="0">
              <a:buNone/>
              <a:defRPr sz="2400" b="1"/>
            </a:lvl5pPr>
            <a:lvl6pPr marL="3428658" indent="0">
              <a:buNone/>
              <a:defRPr sz="2400" b="1"/>
            </a:lvl6pPr>
            <a:lvl7pPr marL="4114390" indent="0">
              <a:buNone/>
              <a:defRPr sz="2400" b="1"/>
            </a:lvl7pPr>
            <a:lvl8pPr marL="4800120" indent="0">
              <a:buNone/>
              <a:defRPr sz="2400" b="1"/>
            </a:lvl8pPr>
            <a:lvl9pPr marL="5485852" indent="0">
              <a:buNone/>
              <a:defRPr sz="2400" b="1"/>
            </a:lvl9pPr>
          </a:lstStyle>
          <a:p>
            <a:pPr lvl="0"/>
            <a:r>
              <a:rPr lang="en-US"/>
              <a:t>Click to edit Master text styles</a:t>
            </a:r>
          </a:p>
        </p:txBody>
      </p:sp>
      <p:sp>
        <p:nvSpPr>
          <p:cNvPr id="8" name="Text Placeholder 3"/>
          <p:cNvSpPr>
            <a:spLocks noGrp="1"/>
          </p:cNvSpPr>
          <p:nvPr>
            <p:ph type="body" sz="half" idx="15"/>
          </p:nvPr>
        </p:nvSpPr>
        <p:spPr>
          <a:xfrm>
            <a:off x="1370693" y="4367436"/>
            <a:ext cx="4948434" cy="4319364"/>
          </a:xfrm>
        </p:spPr>
        <p:txBody>
          <a:bodyPr anchor="t">
            <a:normAutofit/>
          </a:bodyPr>
          <a:lstStyle>
            <a:lvl1pPr marL="0" indent="0" algn="ctr">
              <a:buNone/>
              <a:defRPr sz="2200"/>
            </a:lvl1pPr>
            <a:lvl2pPr marL="685732" indent="0">
              <a:buNone/>
              <a:defRPr sz="1800"/>
            </a:lvl2pPr>
            <a:lvl3pPr marL="1371464" indent="0">
              <a:buNone/>
              <a:defRPr sz="1600"/>
            </a:lvl3pPr>
            <a:lvl4pPr marL="2057196" indent="0">
              <a:buNone/>
              <a:defRPr sz="1400"/>
            </a:lvl4pPr>
            <a:lvl5pPr marL="2742926" indent="0">
              <a:buNone/>
              <a:defRPr sz="1400"/>
            </a:lvl5pPr>
            <a:lvl6pPr marL="3428658" indent="0">
              <a:buNone/>
              <a:defRPr sz="1400"/>
            </a:lvl6pPr>
            <a:lvl7pPr marL="4114390" indent="0">
              <a:buNone/>
              <a:defRPr sz="1400"/>
            </a:lvl7pPr>
            <a:lvl8pPr marL="4800120" indent="0">
              <a:buNone/>
              <a:defRPr sz="1400"/>
            </a:lvl8pPr>
            <a:lvl9pPr marL="5485852" indent="0">
              <a:buNone/>
              <a:defRPr sz="1400"/>
            </a:lvl9pPr>
          </a:lstStyle>
          <a:p>
            <a:pPr lvl="0"/>
            <a:r>
              <a:rPr lang="en-US"/>
              <a:t>Click to edit Master text styles</a:t>
            </a:r>
          </a:p>
        </p:txBody>
      </p:sp>
      <p:sp>
        <p:nvSpPr>
          <p:cNvPr id="9" name="Text Placeholder 4"/>
          <p:cNvSpPr>
            <a:spLocks noGrp="1"/>
          </p:cNvSpPr>
          <p:nvPr>
            <p:ph type="body" sz="quarter" idx="3"/>
          </p:nvPr>
        </p:nvSpPr>
        <p:spPr>
          <a:xfrm>
            <a:off x="6667319" y="3132480"/>
            <a:ext cx="4947838" cy="1234956"/>
          </a:xfrm>
        </p:spPr>
        <p:txBody>
          <a:bodyPr anchor="b">
            <a:noAutofit/>
          </a:bodyPr>
          <a:lstStyle>
            <a:lvl1pPr marL="0" indent="0" algn="ctr">
              <a:lnSpc>
                <a:spcPct val="100000"/>
              </a:lnSpc>
              <a:buNone/>
              <a:defRPr sz="3600" b="0">
                <a:solidFill>
                  <a:schemeClr val="tx1"/>
                </a:solidFill>
              </a:defRPr>
            </a:lvl1pPr>
            <a:lvl2pPr marL="685732" indent="0">
              <a:buNone/>
              <a:defRPr sz="3000" b="1"/>
            </a:lvl2pPr>
            <a:lvl3pPr marL="1371464" indent="0">
              <a:buNone/>
              <a:defRPr sz="2800" b="1"/>
            </a:lvl3pPr>
            <a:lvl4pPr marL="2057196" indent="0">
              <a:buNone/>
              <a:defRPr sz="2400" b="1"/>
            </a:lvl4pPr>
            <a:lvl5pPr marL="2742926" indent="0">
              <a:buNone/>
              <a:defRPr sz="2400" b="1"/>
            </a:lvl5pPr>
            <a:lvl6pPr marL="3428658" indent="0">
              <a:buNone/>
              <a:defRPr sz="2400" b="1"/>
            </a:lvl6pPr>
            <a:lvl7pPr marL="4114390" indent="0">
              <a:buNone/>
              <a:defRPr sz="2400" b="1"/>
            </a:lvl7pPr>
            <a:lvl8pPr marL="4800120" indent="0">
              <a:buNone/>
              <a:defRPr sz="2400" b="1"/>
            </a:lvl8pPr>
            <a:lvl9pPr marL="5485852" indent="0">
              <a:buNone/>
              <a:defRPr sz="2400" b="1"/>
            </a:lvl9pPr>
          </a:lstStyle>
          <a:p>
            <a:pPr lvl="0"/>
            <a:r>
              <a:rPr lang="en-US"/>
              <a:t>Click to edit Master text styles</a:t>
            </a:r>
          </a:p>
        </p:txBody>
      </p:sp>
      <p:sp>
        <p:nvSpPr>
          <p:cNvPr id="10" name="Text Placeholder 3"/>
          <p:cNvSpPr>
            <a:spLocks noGrp="1"/>
          </p:cNvSpPr>
          <p:nvPr>
            <p:ph type="body" sz="half" idx="16"/>
          </p:nvPr>
        </p:nvSpPr>
        <p:spPr>
          <a:xfrm>
            <a:off x="6667320" y="4367436"/>
            <a:ext cx="4949732" cy="4319364"/>
          </a:xfrm>
        </p:spPr>
        <p:txBody>
          <a:bodyPr anchor="t">
            <a:normAutofit/>
          </a:bodyPr>
          <a:lstStyle>
            <a:lvl1pPr marL="0" indent="0" algn="ctr">
              <a:buNone/>
              <a:defRPr sz="2200"/>
            </a:lvl1pPr>
            <a:lvl2pPr marL="685732" indent="0">
              <a:buNone/>
              <a:defRPr sz="1800"/>
            </a:lvl2pPr>
            <a:lvl3pPr marL="1371464" indent="0">
              <a:buNone/>
              <a:defRPr sz="1600"/>
            </a:lvl3pPr>
            <a:lvl4pPr marL="2057196" indent="0">
              <a:buNone/>
              <a:defRPr sz="1400"/>
            </a:lvl4pPr>
            <a:lvl5pPr marL="2742926" indent="0">
              <a:buNone/>
              <a:defRPr sz="1400"/>
            </a:lvl5pPr>
            <a:lvl6pPr marL="3428658" indent="0">
              <a:buNone/>
              <a:defRPr sz="1400"/>
            </a:lvl6pPr>
            <a:lvl7pPr marL="4114390" indent="0">
              <a:buNone/>
              <a:defRPr sz="1400"/>
            </a:lvl7pPr>
            <a:lvl8pPr marL="4800120" indent="0">
              <a:buNone/>
              <a:defRPr sz="1400"/>
            </a:lvl8pPr>
            <a:lvl9pPr marL="5485852" indent="0">
              <a:buNone/>
              <a:defRPr sz="1400"/>
            </a:lvl9pPr>
          </a:lstStyle>
          <a:p>
            <a:pPr lvl="0"/>
            <a:r>
              <a:rPr lang="en-US"/>
              <a:t>Click to edit Master text styles</a:t>
            </a:r>
          </a:p>
        </p:txBody>
      </p:sp>
      <p:sp>
        <p:nvSpPr>
          <p:cNvPr id="11" name="Text Placeholder 4"/>
          <p:cNvSpPr>
            <a:spLocks noGrp="1"/>
          </p:cNvSpPr>
          <p:nvPr>
            <p:ph type="body" sz="quarter" idx="13"/>
          </p:nvPr>
        </p:nvSpPr>
        <p:spPr>
          <a:xfrm>
            <a:off x="11959951" y="3132480"/>
            <a:ext cx="4936818" cy="1234956"/>
          </a:xfrm>
        </p:spPr>
        <p:txBody>
          <a:bodyPr anchor="b">
            <a:noAutofit/>
          </a:bodyPr>
          <a:lstStyle>
            <a:lvl1pPr marL="0" indent="0" algn="ctr">
              <a:lnSpc>
                <a:spcPct val="100000"/>
              </a:lnSpc>
              <a:buNone/>
              <a:defRPr sz="3600" b="0">
                <a:solidFill>
                  <a:schemeClr val="tx1"/>
                </a:solidFill>
              </a:defRPr>
            </a:lvl1pPr>
            <a:lvl2pPr marL="685732" indent="0">
              <a:buNone/>
              <a:defRPr sz="3000" b="1"/>
            </a:lvl2pPr>
            <a:lvl3pPr marL="1371464" indent="0">
              <a:buNone/>
              <a:defRPr sz="2800" b="1"/>
            </a:lvl3pPr>
            <a:lvl4pPr marL="2057196" indent="0">
              <a:buNone/>
              <a:defRPr sz="2400" b="1"/>
            </a:lvl4pPr>
            <a:lvl5pPr marL="2742926" indent="0">
              <a:buNone/>
              <a:defRPr sz="2400" b="1"/>
            </a:lvl5pPr>
            <a:lvl6pPr marL="3428658" indent="0">
              <a:buNone/>
              <a:defRPr sz="2400" b="1"/>
            </a:lvl6pPr>
            <a:lvl7pPr marL="4114390" indent="0">
              <a:buNone/>
              <a:defRPr sz="2400" b="1"/>
            </a:lvl7pPr>
            <a:lvl8pPr marL="4800120" indent="0">
              <a:buNone/>
              <a:defRPr sz="2400" b="1"/>
            </a:lvl8pPr>
            <a:lvl9pPr marL="5485852" indent="0">
              <a:buNone/>
              <a:defRPr sz="2400" b="1"/>
            </a:lvl9pPr>
          </a:lstStyle>
          <a:p>
            <a:pPr lvl="0"/>
            <a:r>
              <a:rPr lang="en-US"/>
              <a:t>Click to edit Master text styles</a:t>
            </a:r>
          </a:p>
        </p:txBody>
      </p:sp>
      <p:sp>
        <p:nvSpPr>
          <p:cNvPr id="12" name="Text Placeholder 3"/>
          <p:cNvSpPr>
            <a:spLocks noGrp="1"/>
          </p:cNvSpPr>
          <p:nvPr>
            <p:ph type="body" sz="half" idx="17"/>
          </p:nvPr>
        </p:nvSpPr>
        <p:spPr>
          <a:xfrm>
            <a:off x="11964523" y="4367436"/>
            <a:ext cx="4936818" cy="4319364"/>
          </a:xfrm>
        </p:spPr>
        <p:txBody>
          <a:bodyPr anchor="t">
            <a:normAutofit/>
          </a:bodyPr>
          <a:lstStyle>
            <a:lvl1pPr marL="0" indent="0" algn="ctr">
              <a:buNone/>
              <a:defRPr sz="2200"/>
            </a:lvl1pPr>
            <a:lvl2pPr marL="685732" indent="0">
              <a:buNone/>
              <a:defRPr sz="1800"/>
            </a:lvl2pPr>
            <a:lvl3pPr marL="1371464" indent="0">
              <a:buNone/>
              <a:defRPr sz="1600"/>
            </a:lvl3pPr>
            <a:lvl4pPr marL="2057196" indent="0">
              <a:buNone/>
              <a:defRPr sz="1400"/>
            </a:lvl4pPr>
            <a:lvl5pPr marL="2742926" indent="0">
              <a:buNone/>
              <a:defRPr sz="1400"/>
            </a:lvl5pPr>
            <a:lvl6pPr marL="3428658" indent="0">
              <a:buNone/>
              <a:defRPr sz="1400"/>
            </a:lvl6pPr>
            <a:lvl7pPr marL="4114390" indent="0">
              <a:buNone/>
              <a:defRPr sz="1400"/>
            </a:lvl7pPr>
            <a:lvl8pPr marL="4800120" indent="0">
              <a:buNone/>
              <a:defRPr sz="1400"/>
            </a:lvl8pPr>
            <a:lvl9pPr marL="5485852" indent="0">
              <a:buNone/>
              <a:defRPr sz="14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447952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370694" y="914403"/>
            <a:ext cx="15530644" cy="1988346"/>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70697" y="6293851"/>
            <a:ext cx="4948434" cy="864394"/>
          </a:xfrm>
        </p:spPr>
        <p:txBody>
          <a:bodyPr anchor="b">
            <a:noAutofit/>
          </a:bodyPr>
          <a:lstStyle>
            <a:lvl1pPr marL="0" indent="0" algn="ctr">
              <a:lnSpc>
                <a:spcPct val="100000"/>
              </a:lnSpc>
              <a:buNone/>
              <a:defRPr sz="3000" b="0">
                <a:solidFill>
                  <a:schemeClr val="tx1"/>
                </a:solidFill>
              </a:defRPr>
            </a:lvl1pPr>
            <a:lvl2pPr marL="685732" indent="0">
              <a:buNone/>
              <a:defRPr sz="3000" b="1"/>
            </a:lvl2pPr>
            <a:lvl3pPr marL="1371464" indent="0">
              <a:buNone/>
              <a:defRPr sz="2800" b="1"/>
            </a:lvl3pPr>
            <a:lvl4pPr marL="2057196" indent="0">
              <a:buNone/>
              <a:defRPr sz="2400" b="1"/>
            </a:lvl4pPr>
            <a:lvl5pPr marL="2742926" indent="0">
              <a:buNone/>
              <a:defRPr sz="2400" b="1"/>
            </a:lvl5pPr>
            <a:lvl6pPr marL="3428658" indent="0">
              <a:buNone/>
              <a:defRPr sz="2400" b="1"/>
            </a:lvl6pPr>
            <a:lvl7pPr marL="4114390" indent="0">
              <a:buNone/>
              <a:defRPr sz="2400" b="1"/>
            </a:lvl7pPr>
            <a:lvl8pPr marL="4800120" indent="0">
              <a:buNone/>
              <a:defRPr sz="2400" b="1"/>
            </a:lvl8pPr>
            <a:lvl9pPr marL="5485852" indent="0">
              <a:buNone/>
              <a:defRPr sz="2400" b="1"/>
            </a:lvl9pPr>
          </a:lstStyle>
          <a:p>
            <a:pPr lvl="0"/>
            <a:r>
              <a:rPr lang="en-US"/>
              <a:t>Click to edit Master text styles</a:t>
            </a:r>
          </a:p>
        </p:txBody>
      </p:sp>
      <p:sp>
        <p:nvSpPr>
          <p:cNvPr id="20" name="Picture Placeholder 2"/>
          <p:cNvSpPr>
            <a:spLocks noGrp="1" noChangeAspect="1"/>
          </p:cNvSpPr>
          <p:nvPr>
            <p:ph type="pic" idx="15"/>
          </p:nvPr>
        </p:nvSpPr>
        <p:spPr>
          <a:xfrm>
            <a:off x="1638030" y="3448482"/>
            <a:ext cx="4410076"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5732" indent="0">
              <a:buNone/>
              <a:defRPr sz="2400"/>
            </a:lvl2pPr>
            <a:lvl3pPr marL="1371464" indent="0">
              <a:buNone/>
              <a:defRPr sz="2400"/>
            </a:lvl3pPr>
            <a:lvl4pPr marL="2057196" indent="0">
              <a:buNone/>
              <a:defRPr sz="2400"/>
            </a:lvl4pPr>
            <a:lvl5pPr marL="2742926" indent="0">
              <a:buNone/>
              <a:defRPr sz="2400"/>
            </a:lvl5pPr>
            <a:lvl6pPr marL="3428658" indent="0">
              <a:buNone/>
              <a:defRPr sz="2400"/>
            </a:lvl6pPr>
            <a:lvl7pPr marL="4114390" indent="0">
              <a:buNone/>
              <a:defRPr sz="2400"/>
            </a:lvl7pPr>
            <a:lvl8pPr marL="4800120" indent="0">
              <a:buNone/>
              <a:defRPr sz="2400"/>
            </a:lvl8pPr>
            <a:lvl9pPr marL="5485852" indent="0">
              <a:buNone/>
              <a:defRPr sz="2400"/>
            </a:lvl9pPr>
          </a:lstStyle>
          <a:p>
            <a:r>
              <a:rPr lang="en-US"/>
              <a:t>Click icon to add picture</a:t>
            </a:r>
            <a:endParaRPr lang="en-US" dirty="0"/>
          </a:p>
        </p:txBody>
      </p:sp>
      <p:sp>
        <p:nvSpPr>
          <p:cNvPr id="21" name="Text Placeholder 3"/>
          <p:cNvSpPr>
            <a:spLocks noGrp="1"/>
          </p:cNvSpPr>
          <p:nvPr>
            <p:ph type="body" sz="half" idx="18"/>
          </p:nvPr>
        </p:nvSpPr>
        <p:spPr>
          <a:xfrm>
            <a:off x="1370697" y="7158245"/>
            <a:ext cx="4948434" cy="1528558"/>
          </a:xfrm>
        </p:spPr>
        <p:txBody>
          <a:bodyPr anchor="t">
            <a:normAutofit/>
          </a:bodyPr>
          <a:lstStyle>
            <a:lvl1pPr marL="0" indent="0" algn="ctr">
              <a:buNone/>
              <a:defRPr sz="2200"/>
            </a:lvl1pPr>
            <a:lvl2pPr marL="685732" indent="0">
              <a:buNone/>
              <a:defRPr sz="1800"/>
            </a:lvl2pPr>
            <a:lvl3pPr marL="1371464" indent="0">
              <a:buNone/>
              <a:defRPr sz="1600"/>
            </a:lvl3pPr>
            <a:lvl4pPr marL="2057196" indent="0">
              <a:buNone/>
              <a:defRPr sz="1400"/>
            </a:lvl4pPr>
            <a:lvl5pPr marL="2742926" indent="0">
              <a:buNone/>
              <a:defRPr sz="1400"/>
            </a:lvl5pPr>
            <a:lvl6pPr marL="3428658" indent="0">
              <a:buNone/>
              <a:defRPr sz="1400"/>
            </a:lvl6pPr>
            <a:lvl7pPr marL="4114390" indent="0">
              <a:buNone/>
              <a:defRPr sz="1400"/>
            </a:lvl7pPr>
            <a:lvl8pPr marL="4800120" indent="0">
              <a:buNone/>
              <a:defRPr sz="1400"/>
            </a:lvl8pPr>
            <a:lvl9pPr marL="5485852" indent="0">
              <a:buNone/>
              <a:defRPr sz="1400"/>
            </a:lvl9pPr>
          </a:lstStyle>
          <a:p>
            <a:pPr lvl="0"/>
            <a:r>
              <a:rPr lang="en-US"/>
              <a:t>Click to edit Master text styles</a:t>
            </a:r>
          </a:p>
        </p:txBody>
      </p:sp>
      <p:sp>
        <p:nvSpPr>
          <p:cNvPr id="22" name="Text Placeholder 4"/>
          <p:cNvSpPr>
            <a:spLocks noGrp="1"/>
          </p:cNvSpPr>
          <p:nvPr>
            <p:ph type="body" sz="quarter" idx="3"/>
          </p:nvPr>
        </p:nvSpPr>
        <p:spPr>
          <a:xfrm>
            <a:off x="6664054" y="6293851"/>
            <a:ext cx="4948476" cy="864394"/>
          </a:xfrm>
        </p:spPr>
        <p:txBody>
          <a:bodyPr anchor="b">
            <a:noAutofit/>
          </a:bodyPr>
          <a:lstStyle>
            <a:lvl1pPr marL="0" indent="0" algn="ctr">
              <a:lnSpc>
                <a:spcPct val="100000"/>
              </a:lnSpc>
              <a:buNone/>
              <a:defRPr sz="3000" b="0">
                <a:solidFill>
                  <a:schemeClr val="tx1"/>
                </a:solidFill>
              </a:defRPr>
            </a:lvl1pPr>
            <a:lvl2pPr marL="685732" indent="0">
              <a:buNone/>
              <a:defRPr sz="3000" b="1"/>
            </a:lvl2pPr>
            <a:lvl3pPr marL="1371464" indent="0">
              <a:buNone/>
              <a:defRPr sz="2800" b="1"/>
            </a:lvl3pPr>
            <a:lvl4pPr marL="2057196" indent="0">
              <a:buNone/>
              <a:defRPr sz="2400" b="1"/>
            </a:lvl4pPr>
            <a:lvl5pPr marL="2742926" indent="0">
              <a:buNone/>
              <a:defRPr sz="2400" b="1"/>
            </a:lvl5pPr>
            <a:lvl6pPr marL="3428658" indent="0">
              <a:buNone/>
              <a:defRPr sz="2400" b="1"/>
            </a:lvl6pPr>
            <a:lvl7pPr marL="4114390" indent="0">
              <a:buNone/>
              <a:defRPr sz="2400" b="1"/>
            </a:lvl7pPr>
            <a:lvl8pPr marL="4800120" indent="0">
              <a:buNone/>
              <a:defRPr sz="2400" b="1"/>
            </a:lvl8pPr>
            <a:lvl9pPr marL="5485852" indent="0">
              <a:buNone/>
              <a:defRPr sz="2400" b="1"/>
            </a:lvl9pPr>
          </a:lstStyle>
          <a:p>
            <a:pPr lvl="0"/>
            <a:r>
              <a:rPr lang="en-US"/>
              <a:t>Click to edit Master text styles</a:t>
            </a:r>
          </a:p>
        </p:txBody>
      </p:sp>
      <p:sp>
        <p:nvSpPr>
          <p:cNvPr id="23" name="Picture Placeholder 2"/>
          <p:cNvSpPr>
            <a:spLocks noGrp="1" noChangeAspect="1"/>
          </p:cNvSpPr>
          <p:nvPr>
            <p:ph type="pic" idx="21"/>
          </p:nvPr>
        </p:nvSpPr>
        <p:spPr>
          <a:xfrm>
            <a:off x="6853496" y="3448482"/>
            <a:ext cx="4395788"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5732" indent="0">
              <a:buNone/>
              <a:defRPr sz="2400"/>
            </a:lvl2pPr>
            <a:lvl3pPr marL="1371464" indent="0">
              <a:buNone/>
              <a:defRPr sz="2400"/>
            </a:lvl3pPr>
            <a:lvl4pPr marL="2057196" indent="0">
              <a:buNone/>
              <a:defRPr sz="2400"/>
            </a:lvl4pPr>
            <a:lvl5pPr marL="2742926" indent="0">
              <a:buNone/>
              <a:defRPr sz="2400"/>
            </a:lvl5pPr>
            <a:lvl6pPr marL="3428658" indent="0">
              <a:buNone/>
              <a:defRPr sz="2400"/>
            </a:lvl6pPr>
            <a:lvl7pPr marL="4114390" indent="0">
              <a:buNone/>
              <a:defRPr sz="2400"/>
            </a:lvl7pPr>
            <a:lvl8pPr marL="4800120" indent="0">
              <a:buNone/>
              <a:defRPr sz="2400"/>
            </a:lvl8pPr>
            <a:lvl9pPr marL="5485852" indent="0">
              <a:buNone/>
              <a:defRPr sz="2400"/>
            </a:lvl9pPr>
          </a:lstStyle>
          <a:p>
            <a:r>
              <a:rPr lang="en-US"/>
              <a:t>Click icon to add picture</a:t>
            </a:r>
            <a:endParaRPr lang="en-US" dirty="0"/>
          </a:p>
        </p:txBody>
      </p:sp>
      <p:sp>
        <p:nvSpPr>
          <p:cNvPr id="24" name="Text Placeholder 3"/>
          <p:cNvSpPr>
            <a:spLocks noGrp="1"/>
          </p:cNvSpPr>
          <p:nvPr>
            <p:ph type="body" sz="half" idx="19"/>
          </p:nvPr>
        </p:nvSpPr>
        <p:spPr>
          <a:xfrm>
            <a:off x="6662022" y="7158241"/>
            <a:ext cx="4950504" cy="1528558"/>
          </a:xfrm>
        </p:spPr>
        <p:txBody>
          <a:bodyPr anchor="t">
            <a:normAutofit/>
          </a:bodyPr>
          <a:lstStyle>
            <a:lvl1pPr marL="0" indent="0" algn="ctr">
              <a:buNone/>
              <a:defRPr sz="2200"/>
            </a:lvl1pPr>
            <a:lvl2pPr marL="685732" indent="0">
              <a:buNone/>
              <a:defRPr sz="1800"/>
            </a:lvl2pPr>
            <a:lvl3pPr marL="1371464" indent="0">
              <a:buNone/>
              <a:defRPr sz="1600"/>
            </a:lvl3pPr>
            <a:lvl4pPr marL="2057196" indent="0">
              <a:buNone/>
              <a:defRPr sz="1400"/>
            </a:lvl4pPr>
            <a:lvl5pPr marL="2742926" indent="0">
              <a:buNone/>
              <a:defRPr sz="1400"/>
            </a:lvl5pPr>
            <a:lvl6pPr marL="3428658" indent="0">
              <a:buNone/>
              <a:defRPr sz="1400"/>
            </a:lvl6pPr>
            <a:lvl7pPr marL="4114390" indent="0">
              <a:buNone/>
              <a:defRPr sz="1400"/>
            </a:lvl7pPr>
            <a:lvl8pPr marL="4800120" indent="0">
              <a:buNone/>
              <a:defRPr sz="1400"/>
            </a:lvl8pPr>
            <a:lvl9pPr marL="5485852" indent="0">
              <a:buNone/>
              <a:defRPr sz="1400"/>
            </a:lvl9pPr>
          </a:lstStyle>
          <a:p>
            <a:pPr lvl="0"/>
            <a:r>
              <a:rPr lang="en-US"/>
              <a:t>Click to edit Master text styles</a:t>
            </a:r>
          </a:p>
        </p:txBody>
      </p:sp>
      <p:sp>
        <p:nvSpPr>
          <p:cNvPr id="25" name="Text Placeholder 4"/>
          <p:cNvSpPr>
            <a:spLocks noGrp="1"/>
          </p:cNvSpPr>
          <p:nvPr>
            <p:ph type="body" sz="quarter" idx="13"/>
          </p:nvPr>
        </p:nvSpPr>
        <p:spPr>
          <a:xfrm>
            <a:off x="11960137" y="6293851"/>
            <a:ext cx="4934850" cy="864394"/>
          </a:xfrm>
        </p:spPr>
        <p:txBody>
          <a:bodyPr anchor="b">
            <a:noAutofit/>
          </a:bodyPr>
          <a:lstStyle>
            <a:lvl1pPr marL="0" indent="0" algn="ctr">
              <a:lnSpc>
                <a:spcPct val="100000"/>
              </a:lnSpc>
              <a:buNone/>
              <a:defRPr sz="3000" b="0">
                <a:solidFill>
                  <a:schemeClr val="tx1"/>
                </a:solidFill>
              </a:defRPr>
            </a:lvl1pPr>
            <a:lvl2pPr marL="685732" indent="0">
              <a:buNone/>
              <a:defRPr sz="3000" b="1"/>
            </a:lvl2pPr>
            <a:lvl3pPr marL="1371464" indent="0">
              <a:buNone/>
              <a:defRPr sz="2800" b="1"/>
            </a:lvl3pPr>
            <a:lvl4pPr marL="2057196" indent="0">
              <a:buNone/>
              <a:defRPr sz="2400" b="1"/>
            </a:lvl4pPr>
            <a:lvl5pPr marL="2742926" indent="0">
              <a:buNone/>
              <a:defRPr sz="2400" b="1"/>
            </a:lvl5pPr>
            <a:lvl6pPr marL="3428658" indent="0">
              <a:buNone/>
              <a:defRPr sz="2400" b="1"/>
            </a:lvl6pPr>
            <a:lvl7pPr marL="4114390" indent="0">
              <a:buNone/>
              <a:defRPr sz="2400" b="1"/>
            </a:lvl7pPr>
            <a:lvl8pPr marL="4800120" indent="0">
              <a:buNone/>
              <a:defRPr sz="2400" b="1"/>
            </a:lvl8pPr>
            <a:lvl9pPr marL="5485852" indent="0">
              <a:buNone/>
              <a:defRPr sz="2400" b="1"/>
            </a:lvl9pPr>
          </a:lstStyle>
          <a:p>
            <a:pPr lvl="0"/>
            <a:r>
              <a:rPr lang="en-US"/>
              <a:t>Click to edit Master text styles</a:t>
            </a:r>
          </a:p>
        </p:txBody>
      </p:sp>
      <p:sp>
        <p:nvSpPr>
          <p:cNvPr id="26" name="Picture Placeholder 2"/>
          <p:cNvSpPr>
            <a:spLocks noGrp="1" noChangeAspect="1"/>
          </p:cNvSpPr>
          <p:nvPr>
            <p:ph type="pic" idx="22"/>
          </p:nvPr>
        </p:nvSpPr>
        <p:spPr>
          <a:xfrm>
            <a:off x="12229209" y="3448482"/>
            <a:ext cx="4398170"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5732" indent="0">
              <a:buNone/>
              <a:defRPr sz="2400"/>
            </a:lvl2pPr>
            <a:lvl3pPr marL="1371464" indent="0">
              <a:buNone/>
              <a:defRPr sz="2400"/>
            </a:lvl3pPr>
            <a:lvl4pPr marL="2057196" indent="0">
              <a:buNone/>
              <a:defRPr sz="2400"/>
            </a:lvl4pPr>
            <a:lvl5pPr marL="2742926" indent="0">
              <a:buNone/>
              <a:defRPr sz="2400"/>
            </a:lvl5pPr>
            <a:lvl6pPr marL="3428658" indent="0">
              <a:buNone/>
              <a:defRPr sz="2400"/>
            </a:lvl6pPr>
            <a:lvl7pPr marL="4114390" indent="0">
              <a:buNone/>
              <a:defRPr sz="2400"/>
            </a:lvl7pPr>
            <a:lvl8pPr marL="4800120" indent="0">
              <a:buNone/>
              <a:defRPr sz="2400"/>
            </a:lvl8pPr>
            <a:lvl9pPr marL="5485852" indent="0">
              <a:buNone/>
              <a:defRPr sz="2400"/>
            </a:lvl9pPr>
          </a:lstStyle>
          <a:p>
            <a:r>
              <a:rPr lang="en-US"/>
              <a:t>Click icon to add picture</a:t>
            </a:r>
            <a:endParaRPr lang="en-US" dirty="0"/>
          </a:p>
        </p:txBody>
      </p:sp>
      <p:sp>
        <p:nvSpPr>
          <p:cNvPr id="27" name="Text Placeholder 3"/>
          <p:cNvSpPr>
            <a:spLocks noGrp="1"/>
          </p:cNvSpPr>
          <p:nvPr>
            <p:ph type="body" sz="half" idx="20"/>
          </p:nvPr>
        </p:nvSpPr>
        <p:spPr>
          <a:xfrm>
            <a:off x="11959948" y="7158244"/>
            <a:ext cx="4941388" cy="1528556"/>
          </a:xfrm>
        </p:spPr>
        <p:txBody>
          <a:bodyPr anchor="t">
            <a:normAutofit/>
          </a:bodyPr>
          <a:lstStyle>
            <a:lvl1pPr marL="0" indent="0" algn="ctr">
              <a:buNone/>
              <a:defRPr sz="2200"/>
            </a:lvl1pPr>
            <a:lvl2pPr marL="685732" indent="0">
              <a:buNone/>
              <a:defRPr sz="1800"/>
            </a:lvl2pPr>
            <a:lvl3pPr marL="1371464" indent="0">
              <a:buNone/>
              <a:defRPr sz="1600"/>
            </a:lvl3pPr>
            <a:lvl4pPr marL="2057196" indent="0">
              <a:buNone/>
              <a:defRPr sz="1400"/>
            </a:lvl4pPr>
            <a:lvl5pPr marL="2742926" indent="0">
              <a:buNone/>
              <a:defRPr sz="1400"/>
            </a:lvl5pPr>
            <a:lvl6pPr marL="3428658" indent="0">
              <a:buNone/>
              <a:defRPr sz="1400"/>
            </a:lvl6pPr>
            <a:lvl7pPr marL="4114390" indent="0">
              <a:buNone/>
              <a:defRPr sz="1400"/>
            </a:lvl7pPr>
            <a:lvl8pPr marL="4800120" indent="0">
              <a:buNone/>
              <a:defRPr sz="1400"/>
            </a:lvl8pPr>
            <a:lvl9pPr marL="5485852" indent="0">
              <a:buNone/>
              <a:defRPr sz="14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71955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171488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914403"/>
            <a:ext cx="3813986" cy="7772402"/>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370695" y="914403"/>
            <a:ext cx="11488058" cy="77724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902418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848950" y="887150"/>
            <a:ext cx="10611000" cy="10611000"/>
          </a:xfrm>
          <a:prstGeom prst="ellipse">
            <a:avLst/>
          </a:prstGeom>
          <a:solidFill>
            <a:schemeClr val="lt1"/>
          </a:solidFill>
          <a:ln>
            <a:noFill/>
          </a:ln>
        </p:spPr>
        <p:txBody>
          <a:bodyPr spcFirstLastPara="1" wrap="square" lIns="182846" tIns="182846" rIns="182846" bIns="182846" anchor="ctr" anchorCtr="0">
            <a:noAutofit/>
          </a:bodyPr>
          <a:lstStyle/>
          <a:p>
            <a:pPr defTabSz="914400">
              <a:buClr>
                <a:srgbClr val="000000"/>
              </a:buClr>
              <a:buFont typeface="Arial"/>
              <a:buNone/>
            </a:pPr>
            <a:endParaRPr sz="2800" kern="0">
              <a:solidFill>
                <a:srgbClr val="000000"/>
              </a:solidFill>
              <a:cs typeface="Arial"/>
              <a:sym typeface="Arial"/>
            </a:endParaRPr>
          </a:p>
        </p:txBody>
      </p:sp>
      <p:sp>
        <p:nvSpPr>
          <p:cNvPr id="10" name="Google Shape;10;p2"/>
          <p:cNvSpPr txBox="1">
            <a:spLocks noGrp="1"/>
          </p:cNvSpPr>
          <p:nvPr>
            <p:ph type="subTitle" idx="1"/>
          </p:nvPr>
        </p:nvSpPr>
        <p:spPr>
          <a:xfrm>
            <a:off x="7058850" y="7785850"/>
            <a:ext cx="4170600" cy="978600"/>
          </a:xfrm>
          <a:prstGeom prst="rect">
            <a:avLst/>
          </a:prstGeom>
        </p:spPr>
        <p:txBody>
          <a:bodyPr spcFirstLastPara="1" wrap="square" lIns="182846" tIns="182846" rIns="182846" bIns="182846"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5600">
                <a:solidFill>
                  <a:schemeClr val="dk1"/>
                </a:solidFill>
              </a:defRPr>
            </a:lvl2pPr>
            <a:lvl3pPr lvl="2" rtl="0">
              <a:lnSpc>
                <a:spcPct val="100000"/>
              </a:lnSpc>
              <a:spcBef>
                <a:spcPts val="0"/>
              </a:spcBef>
              <a:spcAft>
                <a:spcPts val="0"/>
              </a:spcAft>
              <a:buClr>
                <a:schemeClr val="dk1"/>
              </a:buClr>
              <a:buSzPts val="2800"/>
              <a:buNone/>
              <a:defRPr sz="5600">
                <a:solidFill>
                  <a:schemeClr val="dk1"/>
                </a:solidFill>
              </a:defRPr>
            </a:lvl3pPr>
            <a:lvl4pPr lvl="3" rtl="0">
              <a:lnSpc>
                <a:spcPct val="100000"/>
              </a:lnSpc>
              <a:spcBef>
                <a:spcPts val="0"/>
              </a:spcBef>
              <a:spcAft>
                <a:spcPts val="0"/>
              </a:spcAft>
              <a:buClr>
                <a:schemeClr val="dk1"/>
              </a:buClr>
              <a:buSzPts val="2800"/>
              <a:buNone/>
              <a:defRPr sz="5600">
                <a:solidFill>
                  <a:schemeClr val="dk1"/>
                </a:solidFill>
              </a:defRPr>
            </a:lvl4pPr>
            <a:lvl5pPr lvl="4" rtl="0">
              <a:lnSpc>
                <a:spcPct val="100000"/>
              </a:lnSpc>
              <a:spcBef>
                <a:spcPts val="0"/>
              </a:spcBef>
              <a:spcAft>
                <a:spcPts val="0"/>
              </a:spcAft>
              <a:buClr>
                <a:schemeClr val="dk1"/>
              </a:buClr>
              <a:buSzPts val="2800"/>
              <a:buNone/>
              <a:defRPr sz="5600">
                <a:solidFill>
                  <a:schemeClr val="dk1"/>
                </a:solidFill>
              </a:defRPr>
            </a:lvl5pPr>
            <a:lvl6pPr lvl="5" rtl="0">
              <a:lnSpc>
                <a:spcPct val="100000"/>
              </a:lnSpc>
              <a:spcBef>
                <a:spcPts val="0"/>
              </a:spcBef>
              <a:spcAft>
                <a:spcPts val="0"/>
              </a:spcAft>
              <a:buClr>
                <a:schemeClr val="dk1"/>
              </a:buClr>
              <a:buSzPts val="2800"/>
              <a:buNone/>
              <a:defRPr sz="5600">
                <a:solidFill>
                  <a:schemeClr val="dk1"/>
                </a:solidFill>
              </a:defRPr>
            </a:lvl6pPr>
            <a:lvl7pPr lvl="6" rtl="0">
              <a:lnSpc>
                <a:spcPct val="100000"/>
              </a:lnSpc>
              <a:spcBef>
                <a:spcPts val="0"/>
              </a:spcBef>
              <a:spcAft>
                <a:spcPts val="0"/>
              </a:spcAft>
              <a:buClr>
                <a:schemeClr val="dk1"/>
              </a:buClr>
              <a:buSzPts val="2800"/>
              <a:buNone/>
              <a:defRPr sz="5600">
                <a:solidFill>
                  <a:schemeClr val="dk1"/>
                </a:solidFill>
              </a:defRPr>
            </a:lvl7pPr>
            <a:lvl8pPr lvl="7" rtl="0">
              <a:lnSpc>
                <a:spcPct val="100000"/>
              </a:lnSpc>
              <a:spcBef>
                <a:spcPts val="0"/>
              </a:spcBef>
              <a:spcAft>
                <a:spcPts val="0"/>
              </a:spcAft>
              <a:buClr>
                <a:schemeClr val="dk1"/>
              </a:buClr>
              <a:buSzPts val="2800"/>
              <a:buNone/>
              <a:defRPr sz="5600">
                <a:solidFill>
                  <a:schemeClr val="dk1"/>
                </a:solidFill>
              </a:defRPr>
            </a:lvl8pPr>
            <a:lvl9pPr lvl="8" rtl="0">
              <a:lnSpc>
                <a:spcPct val="100000"/>
              </a:lnSpc>
              <a:spcBef>
                <a:spcPts val="0"/>
              </a:spcBef>
              <a:spcAft>
                <a:spcPts val="0"/>
              </a:spcAft>
              <a:buClr>
                <a:schemeClr val="dk1"/>
              </a:buClr>
              <a:buSzPts val="2800"/>
              <a:buNone/>
              <a:defRPr sz="5600">
                <a:solidFill>
                  <a:schemeClr val="dk1"/>
                </a:solidFill>
              </a:defRPr>
            </a:lvl9pPr>
          </a:lstStyle>
          <a:p>
            <a:endParaRPr/>
          </a:p>
        </p:txBody>
      </p:sp>
      <p:sp>
        <p:nvSpPr>
          <p:cNvPr id="11" name="Google Shape;11;p2"/>
          <p:cNvSpPr txBox="1">
            <a:spLocks noGrp="1"/>
          </p:cNvSpPr>
          <p:nvPr>
            <p:ph type="title"/>
          </p:nvPr>
        </p:nvSpPr>
        <p:spPr>
          <a:xfrm>
            <a:off x="6119200" y="1695844"/>
            <a:ext cx="6071400" cy="3681000"/>
          </a:xfrm>
          <a:prstGeom prst="rect">
            <a:avLst/>
          </a:prstGeom>
        </p:spPr>
        <p:txBody>
          <a:bodyPr spcFirstLastPara="1" wrap="square" lIns="182846" tIns="182846" rIns="182846" bIns="182846" anchor="ctr" anchorCtr="0">
            <a:noAutofit/>
          </a:bodyPr>
          <a:lstStyle>
            <a:lvl1pPr lvl="0" algn="ctr" rtl="0">
              <a:lnSpc>
                <a:spcPct val="80000"/>
              </a:lnSpc>
              <a:spcBef>
                <a:spcPts val="0"/>
              </a:spcBef>
              <a:spcAft>
                <a:spcPts val="0"/>
              </a:spcAft>
              <a:buSzPts val="3600"/>
              <a:buNone/>
              <a:defRPr sz="10000" b="1"/>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Tree>
    <p:extLst>
      <p:ext uri="{BB962C8B-B14F-4D97-AF65-F5344CB8AC3E}">
        <p14:creationId xmlns:p14="http://schemas.microsoft.com/office/powerpoint/2010/main" val="28578601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2400" y="5143500"/>
            <a:ext cx="18319800" cy="3702000"/>
          </a:xfrm>
          <a:prstGeom prst="rect">
            <a:avLst/>
          </a:prstGeom>
          <a:solidFill>
            <a:schemeClr val="accent2"/>
          </a:solidFill>
          <a:ln>
            <a:noFill/>
          </a:ln>
        </p:spPr>
        <p:txBody>
          <a:bodyPr spcFirstLastPara="1" wrap="square" lIns="182846" tIns="182846" rIns="182846" bIns="182846" anchor="ctr" anchorCtr="0">
            <a:noAutofit/>
          </a:bodyPr>
          <a:lstStyle/>
          <a:p>
            <a:pPr defTabSz="914400">
              <a:buClr>
                <a:srgbClr val="000000"/>
              </a:buClr>
              <a:buFont typeface="Arial"/>
              <a:buNone/>
            </a:pPr>
            <a:endParaRPr sz="2800" kern="0">
              <a:solidFill>
                <a:srgbClr val="000000"/>
              </a:solidFill>
              <a:cs typeface="Arial"/>
              <a:sym typeface="Arial"/>
            </a:endParaRPr>
          </a:p>
        </p:txBody>
      </p:sp>
      <p:grpSp>
        <p:nvGrpSpPr>
          <p:cNvPr id="14" name="Google Shape;14;p3"/>
          <p:cNvGrpSpPr/>
          <p:nvPr/>
        </p:nvGrpSpPr>
        <p:grpSpPr>
          <a:xfrm>
            <a:off x="-3066" y="8845267"/>
            <a:ext cx="18301404" cy="1441810"/>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defTabSz="914400">
                <a:buClr>
                  <a:srgbClr val="000000"/>
                </a:buClr>
                <a:buFont typeface="Arial"/>
                <a:buNone/>
              </a:pPr>
              <a:endParaRPr sz="2800" kern="0">
                <a:solidFill>
                  <a:srgbClr val="000000"/>
                </a:solidFill>
                <a:cs typeface="Arial"/>
                <a:sym typeface="Arial"/>
              </a:endParaRPr>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defTabSz="914400">
                <a:buClr>
                  <a:srgbClr val="000000"/>
                </a:buClr>
                <a:buFont typeface="Arial"/>
                <a:buNone/>
              </a:pPr>
              <a:endParaRPr sz="2800" kern="0">
                <a:solidFill>
                  <a:srgbClr val="000000"/>
                </a:solidFill>
                <a:cs typeface="Arial"/>
                <a:sym typeface="Arial"/>
              </a:endParaRPr>
            </a:p>
          </p:txBody>
        </p:sp>
      </p:grpSp>
      <p:sp>
        <p:nvSpPr>
          <p:cNvPr id="17" name="Google Shape;17;p3"/>
          <p:cNvSpPr txBox="1">
            <a:spLocks noGrp="1"/>
          </p:cNvSpPr>
          <p:nvPr>
            <p:ph type="subTitle" idx="1"/>
          </p:nvPr>
        </p:nvSpPr>
        <p:spPr>
          <a:xfrm>
            <a:off x="1441800" y="2590862"/>
            <a:ext cx="7702200" cy="1092000"/>
          </a:xfrm>
          <a:prstGeom prst="rect">
            <a:avLst/>
          </a:prstGeom>
        </p:spPr>
        <p:txBody>
          <a:bodyPr spcFirstLastPara="1" wrap="square" lIns="182846" tIns="182846" rIns="182846" bIns="182846" anchor="t" anchorCtr="0">
            <a:noAutofit/>
          </a:bodyPr>
          <a:lstStyle>
            <a:lvl1pPr lvl="0" algn="ctr" rtl="0">
              <a:lnSpc>
                <a:spcPct val="100000"/>
              </a:lnSpc>
              <a:spcBef>
                <a:spcPts val="0"/>
              </a:spcBef>
              <a:spcAft>
                <a:spcPts val="0"/>
              </a:spcAft>
              <a:buSzPts val="2000"/>
              <a:buNone/>
              <a:defRPr sz="5000"/>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
        <p:nvSpPr>
          <p:cNvPr id="18" name="Google Shape;18;p3"/>
          <p:cNvSpPr txBox="1">
            <a:spLocks noGrp="1"/>
          </p:cNvSpPr>
          <p:nvPr>
            <p:ph type="title"/>
          </p:nvPr>
        </p:nvSpPr>
        <p:spPr>
          <a:xfrm>
            <a:off x="1441800" y="1109852"/>
            <a:ext cx="7702200" cy="1683600"/>
          </a:xfrm>
          <a:prstGeom prst="rect">
            <a:avLst/>
          </a:prstGeom>
        </p:spPr>
        <p:txBody>
          <a:bodyPr spcFirstLastPara="1" wrap="square" lIns="182846" tIns="182846" rIns="182846" bIns="182846" anchor="ctr" anchorCtr="0">
            <a:noAutofit/>
          </a:bodyPr>
          <a:lstStyle>
            <a:lvl1pPr lvl="0" algn="ctr" rtl="0">
              <a:spcBef>
                <a:spcPts val="0"/>
              </a:spcBef>
              <a:spcAft>
                <a:spcPts val="0"/>
              </a:spcAft>
              <a:buSzPts val="3600"/>
              <a:buNone/>
              <a:defRPr sz="12000" b="1"/>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Tree>
    <p:extLst>
      <p:ext uri="{BB962C8B-B14F-4D97-AF65-F5344CB8AC3E}">
        <p14:creationId xmlns:p14="http://schemas.microsoft.com/office/powerpoint/2010/main" val="10146011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484885" y="626703"/>
            <a:ext cx="19089638" cy="1749226"/>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2800" kern="0">
                <a:solidFill>
                  <a:srgbClr val="000000"/>
                </a:solidFill>
                <a:cs typeface="Arial"/>
                <a:sym typeface="Arial"/>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2800" kern="0">
                <a:solidFill>
                  <a:srgbClr val="000000"/>
                </a:solidFill>
                <a:cs typeface="Arial"/>
                <a:sym typeface="Arial"/>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2800" kern="0">
                <a:solidFill>
                  <a:srgbClr val="000000"/>
                </a:solidFill>
                <a:cs typeface="Arial"/>
                <a:sym typeface="Arial"/>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2800" kern="0">
                <a:solidFill>
                  <a:srgbClr val="000000"/>
                </a:solidFill>
                <a:cs typeface="Arial"/>
                <a:sym typeface="Arial"/>
              </a:endParaRPr>
            </a:p>
          </p:txBody>
        </p:sp>
      </p:grpSp>
      <p:sp>
        <p:nvSpPr>
          <p:cNvPr id="25" name="Google Shape;25;p4"/>
          <p:cNvSpPr txBox="1">
            <a:spLocks noGrp="1"/>
          </p:cNvSpPr>
          <p:nvPr>
            <p:ph type="body" idx="1"/>
          </p:nvPr>
        </p:nvSpPr>
        <p:spPr>
          <a:xfrm>
            <a:off x="1226100" y="2647750"/>
            <a:ext cx="15858600" cy="5745600"/>
          </a:xfrm>
          <a:prstGeom prst="rect">
            <a:avLst/>
          </a:prstGeom>
        </p:spPr>
        <p:txBody>
          <a:bodyPr spcFirstLastPara="1" wrap="square" lIns="182846" tIns="182846" rIns="182846" bIns="182846" anchor="t" anchorCtr="0">
            <a:noAutofit/>
          </a:bodyPr>
          <a:lstStyle>
            <a:lvl1pPr marL="914378" lvl="0" indent="-609586" rtl="0">
              <a:spcBef>
                <a:spcPts val="0"/>
              </a:spcBef>
              <a:spcAft>
                <a:spcPts val="0"/>
              </a:spcAft>
              <a:buClr>
                <a:srgbClr val="434343"/>
              </a:buClr>
              <a:buSzPts val="1200"/>
              <a:buAutoNum type="arabicPeriod"/>
              <a:defRPr sz="2400"/>
            </a:lvl1pPr>
            <a:lvl2pPr marL="1828756" lvl="1" indent="-609586" rtl="0">
              <a:spcBef>
                <a:spcPts val="3200"/>
              </a:spcBef>
              <a:spcAft>
                <a:spcPts val="0"/>
              </a:spcAft>
              <a:buClr>
                <a:srgbClr val="434343"/>
              </a:buClr>
              <a:buSzPts val="1200"/>
              <a:buFont typeface="Roboto Condensed Light"/>
              <a:buAutoNum type="alphaLcPeriod"/>
              <a:defRPr sz="2400"/>
            </a:lvl2pPr>
            <a:lvl3pPr marL="2743132" lvl="2" indent="-609586" rtl="0">
              <a:spcBef>
                <a:spcPts val="3200"/>
              </a:spcBef>
              <a:spcAft>
                <a:spcPts val="0"/>
              </a:spcAft>
              <a:buClr>
                <a:srgbClr val="434343"/>
              </a:buClr>
              <a:buSzPts val="1200"/>
              <a:buFont typeface="Roboto Condensed Light"/>
              <a:buAutoNum type="romanLcPeriod"/>
              <a:defRPr sz="2400"/>
            </a:lvl3pPr>
            <a:lvl4pPr marL="3657508" lvl="3" indent="-609586" rtl="0">
              <a:spcBef>
                <a:spcPts val="3200"/>
              </a:spcBef>
              <a:spcAft>
                <a:spcPts val="0"/>
              </a:spcAft>
              <a:buClr>
                <a:srgbClr val="434343"/>
              </a:buClr>
              <a:buSzPts val="1200"/>
              <a:buFont typeface="Roboto Condensed Light"/>
              <a:buAutoNum type="arabicPeriod"/>
              <a:defRPr sz="2400"/>
            </a:lvl4pPr>
            <a:lvl5pPr marL="4571886" lvl="4" indent="-609586" rtl="0">
              <a:spcBef>
                <a:spcPts val="3200"/>
              </a:spcBef>
              <a:spcAft>
                <a:spcPts val="0"/>
              </a:spcAft>
              <a:buClr>
                <a:srgbClr val="434343"/>
              </a:buClr>
              <a:buSzPts val="1200"/>
              <a:buFont typeface="Roboto Condensed Light"/>
              <a:buAutoNum type="alphaLcPeriod"/>
              <a:defRPr sz="2400"/>
            </a:lvl5pPr>
            <a:lvl6pPr marL="5486264" lvl="5" indent="-609586" rtl="0">
              <a:spcBef>
                <a:spcPts val="3200"/>
              </a:spcBef>
              <a:spcAft>
                <a:spcPts val="0"/>
              </a:spcAft>
              <a:buClr>
                <a:srgbClr val="434343"/>
              </a:buClr>
              <a:buSzPts val="1200"/>
              <a:buFont typeface="Roboto Condensed Light"/>
              <a:buAutoNum type="romanLcPeriod"/>
              <a:defRPr sz="2400"/>
            </a:lvl6pPr>
            <a:lvl7pPr marL="6400640" lvl="6" indent="-609586" rtl="0">
              <a:spcBef>
                <a:spcPts val="3200"/>
              </a:spcBef>
              <a:spcAft>
                <a:spcPts val="0"/>
              </a:spcAft>
              <a:buClr>
                <a:srgbClr val="434343"/>
              </a:buClr>
              <a:buSzPts val="1200"/>
              <a:buFont typeface="Roboto Condensed Light"/>
              <a:buAutoNum type="arabicPeriod"/>
              <a:defRPr sz="2400"/>
            </a:lvl7pPr>
            <a:lvl8pPr marL="7315018" lvl="7" indent="-609586" rtl="0">
              <a:spcBef>
                <a:spcPts val="3200"/>
              </a:spcBef>
              <a:spcAft>
                <a:spcPts val="0"/>
              </a:spcAft>
              <a:buClr>
                <a:srgbClr val="434343"/>
              </a:buClr>
              <a:buSzPts val="1200"/>
              <a:buFont typeface="Roboto Condensed Light"/>
              <a:buAutoNum type="alphaLcPeriod"/>
              <a:defRPr sz="2400"/>
            </a:lvl8pPr>
            <a:lvl9pPr marL="8229394" lvl="8" indent="-609586" rtl="0">
              <a:spcBef>
                <a:spcPts val="3200"/>
              </a:spcBef>
              <a:spcAft>
                <a:spcPts val="3200"/>
              </a:spcAft>
              <a:buClr>
                <a:srgbClr val="434343"/>
              </a:buClr>
              <a:buSzPts val="1200"/>
              <a:buFont typeface="Roboto Condensed Light"/>
              <a:buAutoNum type="romanLcPeriod"/>
              <a:defRPr sz="2400"/>
            </a:lvl9pPr>
          </a:lstStyle>
          <a:p>
            <a:endParaRPr/>
          </a:p>
        </p:txBody>
      </p:sp>
      <p:sp>
        <p:nvSpPr>
          <p:cNvPr id="26" name="Google Shape;26;p4"/>
          <p:cNvSpPr/>
          <p:nvPr/>
        </p:nvSpPr>
        <p:spPr>
          <a:xfrm>
            <a:off x="-3066" y="9121764"/>
            <a:ext cx="18301404" cy="1165308"/>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82846" tIns="182846" rIns="182846" bIns="182846" anchor="ctr" anchorCtr="0">
            <a:noAutofit/>
          </a:bodyPr>
          <a:lstStyle/>
          <a:p>
            <a:pPr defTabSz="914400">
              <a:buClr>
                <a:srgbClr val="000000"/>
              </a:buClr>
              <a:buFont typeface="Arial"/>
              <a:buNone/>
            </a:pPr>
            <a:endParaRPr sz="2800" kern="0">
              <a:solidFill>
                <a:srgbClr val="000000"/>
              </a:solidFill>
              <a:cs typeface="Arial"/>
              <a:sym typeface="Arial"/>
            </a:endParaRPr>
          </a:p>
        </p:txBody>
      </p:sp>
      <p:grpSp>
        <p:nvGrpSpPr>
          <p:cNvPr id="27" name="Google Shape;27;p4"/>
          <p:cNvGrpSpPr/>
          <p:nvPr/>
        </p:nvGrpSpPr>
        <p:grpSpPr>
          <a:xfrm>
            <a:off x="-3066" y="8845267"/>
            <a:ext cx="18301404" cy="1441810"/>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defTabSz="914400">
                <a:buClr>
                  <a:srgbClr val="000000"/>
                </a:buClr>
                <a:buFont typeface="Arial"/>
                <a:buNone/>
              </a:pPr>
              <a:endParaRPr sz="2800" kern="0">
                <a:solidFill>
                  <a:srgbClr val="000000"/>
                </a:solidFill>
                <a:cs typeface="Arial"/>
                <a:sym typeface="Arial"/>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defTabSz="914400">
                <a:buClr>
                  <a:srgbClr val="000000"/>
                </a:buClr>
                <a:buFont typeface="Arial"/>
                <a:buNone/>
              </a:pPr>
              <a:endParaRPr sz="2800" kern="0">
                <a:solidFill>
                  <a:srgbClr val="000000"/>
                </a:solidFill>
                <a:cs typeface="Arial"/>
                <a:sym typeface="Arial"/>
              </a:endParaRPr>
            </a:p>
          </p:txBody>
        </p:sp>
      </p:grpSp>
      <p:sp>
        <p:nvSpPr>
          <p:cNvPr id="30" name="Google Shape;30;p4"/>
          <p:cNvSpPr txBox="1">
            <a:spLocks noGrp="1"/>
          </p:cNvSpPr>
          <p:nvPr>
            <p:ph type="title"/>
          </p:nvPr>
        </p:nvSpPr>
        <p:spPr>
          <a:xfrm>
            <a:off x="1441800" y="1219518"/>
            <a:ext cx="15427200" cy="1150800"/>
          </a:xfrm>
          <a:prstGeom prst="rect">
            <a:avLst/>
          </a:prstGeom>
        </p:spPr>
        <p:txBody>
          <a:bodyPr spcFirstLastPara="1" wrap="square" lIns="182846" tIns="182846" rIns="182846" bIns="182846" anchor="ctr" anchorCtr="0">
            <a:noAutofit/>
          </a:bodyPr>
          <a:lstStyle>
            <a:lvl1pPr lvl="0" algn="ctr" rtl="0">
              <a:spcBef>
                <a:spcPts val="0"/>
              </a:spcBef>
              <a:spcAft>
                <a:spcPts val="0"/>
              </a:spcAft>
              <a:buSzPts val="3500"/>
              <a:buNone/>
              <a:defRPr sz="8000" b="1"/>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Tree>
    <p:extLst>
      <p:ext uri="{BB962C8B-B14F-4D97-AF65-F5344CB8AC3E}">
        <p14:creationId xmlns:p14="http://schemas.microsoft.com/office/powerpoint/2010/main" val="32146645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2776200" y="2367700"/>
            <a:ext cx="12735600" cy="5247000"/>
          </a:xfrm>
          <a:prstGeom prst="rect">
            <a:avLst/>
          </a:prstGeom>
        </p:spPr>
        <p:txBody>
          <a:bodyPr spcFirstLastPara="1" wrap="square" lIns="182846" tIns="182846" rIns="182846" bIns="182846" anchor="ctr" anchorCtr="0">
            <a:noAutofit/>
          </a:bodyPr>
          <a:lstStyle>
            <a:lvl1pPr lvl="0" algn="ctr">
              <a:spcBef>
                <a:spcPts val="0"/>
              </a:spcBef>
              <a:spcAft>
                <a:spcPts val="0"/>
              </a:spcAft>
              <a:buSzPts val="4800"/>
              <a:buNone/>
              <a:defRPr sz="9600"/>
            </a:lvl1pPr>
            <a:lvl2pPr lvl="1" algn="ctr">
              <a:spcBef>
                <a:spcPts val="0"/>
              </a:spcBef>
              <a:spcAft>
                <a:spcPts val="0"/>
              </a:spcAft>
              <a:buSzPts val="4800"/>
              <a:buNone/>
              <a:defRPr sz="9600"/>
            </a:lvl2pPr>
            <a:lvl3pPr lvl="2" algn="ctr">
              <a:spcBef>
                <a:spcPts val="0"/>
              </a:spcBef>
              <a:spcAft>
                <a:spcPts val="0"/>
              </a:spcAft>
              <a:buSzPts val="4800"/>
              <a:buNone/>
              <a:defRPr sz="9600"/>
            </a:lvl3pPr>
            <a:lvl4pPr lvl="3" algn="ctr">
              <a:spcBef>
                <a:spcPts val="0"/>
              </a:spcBef>
              <a:spcAft>
                <a:spcPts val="0"/>
              </a:spcAft>
              <a:buSzPts val="4800"/>
              <a:buNone/>
              <a:defRPr sz="9600"/>
            </a:lvl4pPr>
            <a:lvl5pPr lvl="4" algn="ctr">
              <a:spcBef>
                <a:spcPts val="0"/>
              </a:spcBef>
              <a:spcAft>
                <a:spcPts val="0"/>
              </a:spcAft>
              <a:buSzPts val="4800"/>
              <a:buNone/>
              <a:defRPr sz="9600"/>
            </a:lvl5pPr>
            <a:lvl6pPr lvl="5" algn="ctr">
              <a:spcBef>
                <a:spcPts val="0"/>
              </a:spcBef>
              <a:spcAft>
                <a:spcPts val="0"/>
              </a:spcAft>
              <a:buSzPts val="4800"/>
              <a:buNone/>
              <a:defRPr sz="9600"/>
            </a:lvl6pPr>
            <a:lvl7pPr lvl="6" algn="ctr">
              <a:spcBef>
                <a:spcPts val="0"/>
              </a:spcBef>
              <a:spcAft>
                <a:spcPts val="0"/>
              </a:spcAft>
              <a:buSzPts val="4800"/>
              <a:buNone/>
              <a:defRPr sz="9600"/>
            </a:lvl7pPr>
            <a:lvl8pPr lvl="7" algn="ctr">
              <a:spcBef>
                <a:spcPts val="0"/>
              </a:spcBef>
              <a:spcAft>
                <a:spcPts val="0"/>
              </a:spcAft>
              <a:buSzPts val="4800"/>
              <a:buNone/>
              <a:defRPr sz="9600"/>
            </a:lvl8pPr>
            <a:lvl9pPr lvl="8" algn="ctr">
              <a:spcBef>
                <a:spcPts val="0"/>
              </a:spcBef>
              <a:spcAft>
                <a:spcPts val="0"/>
              </a:spcAft>
              <a:buSzPts val="4800"/>
              <a:buNone/>
              <a:defRPr sz="9600"/>
            </a:lvl9pPr>
          </a:lstStyle>
          <a:p>
            <a:endParaRPr/>
          </a:p>
        </p:txBody>
      </p:sp>
    </p:spTree>
    <p:extLst>
      <p:ext uri="{BB962C8B-B14F-4D97-AF65-F5344CB8AC3E}">
        <p14:creationId xmlns:p14="http://schemas.microsoft.com/office/powerpoint/2010/main" val="41656595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9144000" y="-250"/>
            <a:ext cx="9144000" cy="10287000"/>
          </a:xfrm>
          <a:prstGeom prst="rect">
            <a:avLst/>
          </a:prstGeom>
          <a:solidFill>
            <a:schemeClr val="accent3"/>
          </a:solidFill>
          <a:ln>
            <a:noFill/>
          </a:ln>
        </p:spPr>
        <p:txBody>
          <a:bodyPr spcFirstLastPara="1" wrap="square" lIns="182846" tIns="182846" rIns="182846" bIns="182846" anchor="ctr" anchorCtr="0">
            <a:noAutofit/>
          </a:bodyPr>
          <a:lstStyle/>
          <a:p>
            <a:pPr defTabSz="914400">
              <a:buClr>
                <a:srgbClr val="000000"/>
              </a:buClr>
              <a:buFont typeface="Arial"/>
              <a:buNone/>
            </a:pPr>
            <a:endParaRPr sz="2800" kern="0">
              <a:solidFill>
                <a:srgbClr val="000000"/>
              </a:solidFill>
              <a:cs typeface="Arial"/>
              <a:sym typeface="Arial"/>
            </a:endParaRPr>
          </a:p>
        </p:txBody>
      </p:sp>
      <p:sp>
        <p:nvSpPr>
          <p:cNvPr id="54" name="Google Shape;54;p9"/>
          <p:cNvSpPr txBox="1">
            <a:spLocks noGrp="1"/>
          </p:cNvSpPr>
          <p:nvPr>
            <p:ph type="title"/>
          </p:nvPr>
        </p:nvSpPr>
        <p:spPr>
          <a:xfrm>
            <a:off x="1183850" y="2466350"/>
            <a:ext cx="6555600" cy="2964600"/>
          </a:xfrm>
          <a:prstGeom prst="rect">
            <a:avLst/>
          </a:prstGeom>
        </p:spPr>
        <p:txBody>
          <a:bodyPr spcFirstLastPara="1" wrap="square" lIns="182846" tIns="182846" rIns="182846" bIns="182846"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55" name="Google Shape;55;p9"/>
          <p:cNvSpPr txBox="1">
            <a:spLocks noGrp="1"/>
          </p:cNvSpPr>
          <p:nvPr>
            <p:ph type="subTitle" idx="1"/>
          </p:nvPr>
        </p:nvSpPr>
        <p:spPr>
          <a:xfrm>
            <a:off x="1183850" y="5606150"/>
            <a:ext cx="6555600" cy="2470200"/>
          </a:xfrm>
          <a:prstGeom prst="rect">
            <a:avLst/>
          </a:prstGeom>
        </p:spPr>
        <p:txBody>
          <a:bodyPr spcFirstLastPara="1" wrap="square" lIns="182846" tIns="182846" rIns="182846" bIns="182846"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56" name="Google Shape;56;p9"/>
          <p:cNvSpPr txBox="1">
            <a:spLocks noGrp="1"/>
          </p:cNvSpPr>
          <p:nvPr>
            <p:ph type="body" idx="2"/>
          </p:nvPr>
        </p:nvSpPr>
        <p:spPr>
          <a:xfrm>
            <a:off x="9879000" y="1448150"/>
            <a:ext cx="7674000" cy="7390200"/>
          </a:xfrm>
          <a:prstGeom prst="rect">
            <a:avLst/>
          </a:prstGeom>
        </p:spPr>
        <p:txBody>
          <a:bodyPr spcFirstLastPara="1" wrap="square" lIns="182846" tIns="182846" rIns="182846" bIns="182846" anchor="ctr" anchorCtr="0">
            <a:noAutofit/>
          </a:bodyPr>
          <a:lstStyle>
            <a:lvl1pPr marL="914378" lvl="0" indent="-711182">
              <a:spcBef>
                <a:spcPts val="0"/>
              </a:spcBef>
              <a:spcAft>
                <a:spcPts val="0"/>
              </a:spcAft>
              <a:buSzPts val="2000"/>
              <a:buChar char="●"/>
              <a:defRPr/>
            </a:lvl1pPr>
            <a:lvl2pPr marL="1828756" lvl="1" indent="-711182">
              <a:spcBef>
                <a:spcPts val="3200"/>
              </a:spcBef>
              <a:spcAft>
                <a:spcPts val="0"/>
              </a:spcAft>
              <a:buSzPts val="2000"/>
              <a:buChar char="○"/>
              <a:defRPr/>
            </a:lvl2pPr>
            <a:lvl3pPr marL="2743132" lvl="2" indent="-711182">
              <a:spcBef>
                <a:spcPts val="3200"/>
              </a:spcBef>
              <a:spcAft>
                <a:spcPts val="0"/>
              </a:spcAft>
              <a:buSzPts val="2000"/>
              <a:buChar char="■"/>
              <a:defRPr/>
            </a:lvl3pPr>
            <a:lvl4pPr marL="3657508" lvl="3" indent="-711182">
              <a:spcBef>
                <a:spcPts val="3200"/>
              </a:spcBef>
              <a:spcAft>
                <a:spcPts val="0"/>
              </a:spcAft>
              <a:buSzPts val="2000"/>
              <a:buChar char="●"/>
              <a:defRPr/>
            </a:lvl4pPr>
            <a:lvl5pPr marL="4571886" lvl="4" indent="-711182">
              <a:spcBef>
                <a:spcPts val="3200"/>
              </a:spcBef>
              <a:spcAft>
                <a:spcPts val="0"/>
              </a:spcAft>
              <a:buSzPts val="2000"/>
              <a:buChar char="○"/>
              <a:defRPr/>
            </a:lvl5pPr>
            <a:lvl6pPr marL="5486264" lvl="5" indent="-711182">
              <a:spcBef>
                <a:spcPts val="3200"/>
              </a:spcBef>
              <a:spcAft>
                <a:spcPts val="0"/>
              </a:spcAft>
              <a:buSzPts val="2000"/>
              <a:buChar char="■"/>
              <a:defRPr/>
            </a:lvl6pPr>
            <a:lvl7pPr marL="6400640" lvl="6" indent="-711182">
              <a:spcBef>
                <a:spcPts val="3200"/>
              </a:spcBef>
              <a:spcAft>
                <a:spcPts val="0"/>
              </a:spcAft>
              <a:buSzPts val="2000"/>
              <a:buChar char="●"/>
              <a:defRPr/>
            </a:lvl7pPr>
            <a:lvl8pPr marL="7315018" lvl="7" indent="-711182">
              <a:spcBef>
                <a:spcPts val="3200"/>
              </a:spcBef>
              <a:spcAft>
                <a:spcPts val="0"/>
              </a:spcAft>
              <a:buSzPts val="2000"/>
              <a:buChar char="○"/>
              <a:defRPr/>
            </a:lvl8pPr>
            <a:lvl9pPr marL="8229394" lvl="8" indent="-711182">
              <a:spcBef>
                <a:spcPts val="3200"/>
              </a:spcBef>
              <a:spcAft>
                <a:spcPts val="3200"/>
              </a:spcAft>
              <a:buSzPts val="2000"/>
              <a:buChar char="■"/>
              <a:defRPr/>
            </a:lvl9pPr>
          </a:lstStyle>
          <a:p>
            <a:endParaRPr/>
          </a:p>
        </p:txBody>
      </p:sp>
    </p:spTree>
    <p:extLst>
      <p:ext uri="{BB962C8B-B14F-4D97-AF65-F5344CB8AC3E}">
        <p14:creationId xmlns:p14="http://schemas.microsoft.com/office/powerpoint/2010/main" val="29899686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1118190" y="8059078"/>
            <a:ext cx="13070400" cy="1210200"/>
          </a:xfrm>
          <a:prstGeom prst="rect">
            <a:avLst/>
          </a:prstGeom>
        </p:spPr>
        <p:txBody>
          <a:bodyPr spcFirstLastPara="1" wrap="square" lIns="182846" tIns="182846" rIns="182846" bIns="182846" anchor="ctr" anchorCtr="0">
            <a:noAutofit/>
          </a:bodyPr>
          <a:lstStyle>
            <a:lvl1pPr marL="914378" lvl="0" indent="-457188">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3761958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65"/>
            <a:ext cx="13716000" cy="2483646"/>
          </a:xfrm>
        </p:spPr>
        <p:txBody>
          <a:bodyPr/>
          <a:lstStyle>
            <a:lvl1pPr marL="0" indent="0" algn="ctr">
              <a:buNone/>
              <a:defRPr sz="3600"/>
            </a:lvl1pPr>
            <a:lvl2pPr marL="684010" indent="0" algn="ctr">
              <a:buNone/>
              <a:defRPr sz="3000"/>
            </a:lvl2pPr>
            <a:lvl3pPr marL="1368054" indent="0" algn="ctr">
              <a:buNone/>
              <a:defRPr sz="3000"/>
            </a:lvl3pPr>
            <a:lvl4pPr marL="2052062" indent="0" algn="ctr">
              <a:buNone/>
              <a:defRPr sz="2400"/>
            </a:lvl4pPr>
            <a:lvl5pPr marL="2736098" indent="0" algn="ctr">
              <a:buNone/>
              <a:defRPr sz="2400"/>
            </a:lvl5pPr>
            <a:lvl6pPr marL="3420108" indent="0" algn="ctr">
              <a:buNone/>
              <a:defRPr sz="2400"/>
            </a:lvl6pPr>
            <a:lvl7pPr marL="4104118" indent="0" algn="ctr">
              <a:buNone/>
              <a:defRPr sz="2400"/>
            </a:lvl7pPr>
            <a:lvl8pPr marL="4788134" indent="0" algn="ctr">
              <a:buNone/>
              <a:defRPr sz="2400"/>
            </a:lvl8pPr>
            <a:lvl9pPr marL="5472156"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2276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7558408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941542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2364323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41949186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41544462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1441800" y="1219518"/>
            <a:ext cx="15427200" cy="1150800"/>
          </a:xfrm>
          <a:prstGeom prst="rect">
            <a:avLst/>
          </a:prstGeom>
        </p:spPr>
        <p:txBody>
          <a:bodyPr spcFirstLastPara="1" wrap="square" lIns="182846" tIns="182846" rIns="182846" bIns="182846" anchor="ctr" anchorCtr="0">
            <a:noAutofit/>
          </a:bodyPr>
          <a:lstStyle>
            <a:lvl1pPr lvl="0" algn="ctr" rtl="0">
              <a:spcBef>
                <a:spcPts val="0"/>
              </a:spcBef>
              <a:spcAft>
                <a:spcPts val="0"/>
              </a:spcAft>
              <a:buSzPts val="3500"/>
              <a:buNone/>
              <a:defRPr sz="8000" b="1"/>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74" name="Google Shape;74;p18">
            <a:hlinkClick r:id="" action="ppaction://noaction"/>
          </p:cNvPr>
          <p:cNvSpPr txBox="1">
            <a:spLocks noGrp="1"/>
          </p:cNvSpPr>
          <p:nvPr>
            <p:ph type="title" idx="2"/>
          </p:nvPr>
        </p:nvSpPr>
        <p:spPr>
          <a:xfrm>
            <a:off x="1441800" y="3337850"/>
            <a:ext cx="3456600" cy="869400"/>
          </a:xfrm>
          <a:prstGeom prst="rect">
            <a:avLst/>
          </a:prstGeom>
        </p:spPr>
        <p:txBody>
          <a:bodyPr spcFirstLastPara="1" wrap="square" lIns="182846" tIns="182846" rIns="182846" bIns="182846" anchor="ctr" anchorCtr="0">
            <a:noAutofit/>
          </a:bodyPr>
          <a:lstStyle>
            <a:lvl1pPr lvl="0" algn="ctr" rtl="0">
              <a:spcBef>
                <a:spcPts val="0"/>
              </a:spcBef>
              <a:spcAft>
                <a:spcPts val="0"/>
              </a:spcAft>
              <a:buSzPts val="2400"/>
              <a:buNone/>
              <a:defRPr sz="4000" b="1"/>
            </a:lvl1pPr>
            <a:lvl2pPr lvl="1" algn="ctr" rtl="0">
              <a:lnSpc>
                <a:spcPct val="80000"/>
              </a:lnSpc>
              <a:spcBef>
                <a:spcPts val="0"/>
              </a:spcBef>
              <a:spcAft>
                <a:spcPts val="0"/>
              </a:spcAft>
              <a:buSzPts val="2400"/>
              <a:buNone/>
              <a:defRPr sz="4800"/>
            </a:lvl2pPr>
            <a:lvl3pPr lvl="2" algn="ctr" rtl="0">
              <a:lnSpc>
                <a:spcPct val="80000"/>
              </a:lnSpc>
              <a:spcBef>
                <a:spcPts val="0"/>
              </a:spcBef>
              <a:spcAft>
                <a:spcPts val="0"/>
              </a:spcAft>
              <a:buSzPts val="2400"/>
              <a:buNone/>
              <a:defRPr sz="4800"/>
            </a:lvl3pPr>
            <a:lvl4pPr lvl="3" algn="ctr" rtl="0">
              <a:lnSpc>
                <a:spcPct val="80000"/>
              </a:lnSpc>
              <a:spcBef>
                <a:spcPts val="0"/>
              </a:spcBef>
              <a:spcAft>
                <a:spcPts val="0"/>
              </a:spcAft>
              <a:buSzPts val="2400"/>
              <a:buNone/>
              <a:defRPr sz="4800"/>
            </a:lvl4pPr>
            <a:lvl5pPr lvl="4" algn="ctr" rtl="0">
              <a:lnSpc>
                <a:spcPct val="80000"/>
              </a:lnSpc>
              <a:spcBef>
                <a:spcPts val="0"/>
              </a:spcBef>
              <a:spcAft>
                <a:spcPts val="0"/>
              </a:spcAft>
              <a:buSzPts val="2400"/>
              <a:buNone/>
              <a:defRPr sz="4800"/>
            </a:lvl5pPr>
            <a:lvl6pPr lvl="5" algn="ctr" rtl="0">
              <a:lnSpc>
                <a:spcPct val="80000"/>
              </a:lnSpc>
              <a:spcBef>
                <a:spcPts val="0"/>
              </a:spcBef>
              <a:spcAft>
                <a:spcPts val="0"/>
              </a:spcAft>
              <a:buSzPts val="2400"/>
              <a:buNone/>
              <a:defRPr sz="4800"/>
            </a:lvl6pPr>
            <a:lvl7pPr lvl="6" algn="ctr" rtl="0">
              <a:lnSpc>
                <a:spcPct val="80000"/>
              </a:lnSpc>
              <a:spcBef>
                <a:spcPts val="0"/>
              </a:spcBef>
              <a:spcAft>
                <a:spcPts val="0"/>
              </a:spcAft>
              <a:buSzPts val="2400"/>
              <a:buNone/>
              <a:defRPr sz="4800"/>
            </a:lvl7pPr>
            <a:lvl8pPr lvl="7" algn="ctr" rtl="0">
              <a:lnSpc>
                <a:spcPct val="80000"/>
              </a:lnSpc>
              <a:spcBef>
                <a:spcPts val="0"/>
              </a:spcBef>
              <a:spcAft>
                <a:spcPts val="0"/>
              </a:spcAft>
              <a:buSzPts val="2400"/>
              <a:buNone/>
              <a:defRPr sz="4800"/>
            </a:lvl8pPr>
            <a:lvl9pPr lvl="8" algn="ctr" rtl="0">
              <a:lnSpc>
                <a:spcPct val="80000"/>
              </a:lnSpc>
              <a:spcBef>
                <a:spcPts val="0"/>
              </a:spcBef>
              <a:spcAft>
                <a:spcPts val="0"/>
              </a:spcAft>
              <a:buSzPts val="2400"/>
              <a:buNone/>
              <a:defRPr sz="4800"/>
            </a:lvl9pPr>
          </a:lstStyle>
          <a:p>
            <a:endParaRPr/>
          </a:p>
        </p:txBody>
      </p:sp>
      <p:sp>
        <p:nvSpPr>
          <p:cNvPr id="75" name="Google Shape;75;p18">
            <a:hlinkClick r:id="" action="ppaction://noaction"/>
          </p:cNvPr>
          <p:cNvSpPr txBox="1">
            <a:spLocks noGrp="1"/>
          </p:cNvSpPr>
          <p:nvPr>
            <p:ph type="title" idx="3"/>
          </p:nvPr>
        </p:nvSpPr>
        <p:spPr>
          <a:xfrm>
            <a:off x="5430350" y="3337850"/>
            <a:ext cx="3456600" cy="869400"/>
          </a:xfrm>
          <a:prstGeom prst="rect">
            <a:avLst/>
          </a:prstGeom>
        </p:spPr>
        <p:txBody>
          <a:bodyPr spcFirstLastPara="1" wrap="square" lIns="182846" tIns="182846" rIns="182846" bIns="182846" anchor="ctr" anchorCtr="0">
            <a:noAutofit/>
          </a:bodyPr>
          <a:lstStyle>
            <a:lvl1pPr lvl="0" algn="ctr" rtl="0">
              <a:spcBef>
                <a:spcPts val="0"/>
              </a:spcBef>
              <a:spcAft>
                <a:spcPts val="0"/>
              </a:spcAft>
              <a:buSzPts val="2400"/>
              <a:buNone/>
              <a:defRPr sz="4000" b="1"/>
            </a:lvl1pPr>
            <a:lvl2pPr lvl="1" algn="ctr" rtl="0">
              <a:lnSpc>
                <a:spcPct val="80000"/>
              </a:lnSpc>
              <a:spcBef>
                <a:spcPts val="0"/>
              </a:spcBef>
              <a:spcAft>
                <a:spcPts val="0"/>
              </a:spcAft>
              <a:buSzPts val="2400"/>
              <a:buNone/>
              <a:defRPr sz="4800"/>
            </a:lvl2pPr>
            <a:lvl3pPr lvl="2" algn="ctr" rtl="0">
              <a:lnSpc>
                <a:spcPct val="80000"/>
              </a:lnSpc>
              <a:spcBef>
                <a:spcPts val="0"/>
              </a:spcBef>
              <a:spcAft>
                <a:spcPts val="0"/>
              </a:spcAft>
              <a:buSzPts val="2400"/>
              <a:buNone/>
              <a:defRPr sz="4800"/>
            </a:lvl3pPr>
            <a:lvl4pPr lvl="3" algn="ctr" rtl="0">
              <a:lnSpc>
                <a:spcPct val="80000"/>
              </a:lnSpc>
              <a:spcBef>
                <a:spcPts val="0"/>
              </a:spcBef>
              <a:spcAft>
                <a:spcPts val="0"/>
              </a:spcAft>
              <a:buSzPts val="2400"/>
              <a:buNone/>
              <a:defRPr sz="4800"/>
            </a:lvl4pPr>
            <a:lvl5pPr lvl="4" algn="ctr" rtl="0">
              <a:lnSpc>
                <a:spcPct val="80000"/>
              </a:lnSpc>
              <a:spcBef>
                <a:spcPts val="0"/>
              </a:spcBef>
              <a:spcAft>
                <a:spcPts val="0"/>
              </a:spcAft>
              <a:buSzPts val="2400"/>
              <a:buNone/>
              <a:defRPr sz="4800"/>
            </a:lvl5pPr>
            <a:lvl6pPr lvl="5" algn="ctr" rtl="0">
              <a:lnSpc>
                <a:spcPct val="80000"/>
              </a:lnSpc>
              <a:spcBef>
                <a:spcPts val="0"/>
              </a:spcBef>
              <a:spcAft>
                <a:spcPts val="0"/>
              </a:spcAft>
              <a:buSzPts val="2400"/>
              <a:buNone/>
              <a:defRPr sz="4800"/>
            </a:lvl6pPr>
            <a:lvl7pPr lvl="6" algn="ctr" rtl="0">
              <a:lnSpc>
                <a:spcPct val="80000"/>
              </a:lnSpc>
              <a:spcBef>
                <a:spcPts val="0"/>
              </a:spcBef>
              <a:spcAft>
                <a:spcPts val="0"/>
              </a:spcAft>
              <a:buSzPts val="2400"/>
              <a:buNone/>
              <a:defRPr sz="4800"/>
            </a:lvl7pPr>
            <a:lvl8pPr lvl="7" algn="ctr" rtl="0">
              <a:lnSpc>
                <a:spcPct val="80000"/>
              </a:lnSpc>
              <a:spcBef>
                <a:spcPts val="0"/>
              </a:spcBef>
              <a:spcAft>
                <a:spcPts val="0"/>
              </a:spcAft>
              <a:buSzPts val="2400"/>
              <a:buNone/>
              <a:defRPr sz="4800"/>
            </a:lvl8pPr>
            <a:lvl9pPr lvl="8" algn="ctr" rtl="0">
              <a:lnSpc>
                <a:spcPct val="80000"/>
              </a:lnSpc>
              <a:spcBef>
                <a:spcPts val="0"/>
              </a:spcBef>
              <a:spcAft>
                <a:spcPts val="0"/>
              </a:spcAft>
              <a:buSzPts val="2400"/>
              <a:buNone/>
              <a:defRPr sz="4800"/>
            </a:lvl9pPr>
          </a:lstStyle>
          <a:p>
            <a:endParaRPr/>
          </a:p>
        </p:txBody>
      </p:sp>
      <p:sp>
        <p:nvSpPr>
          <p:cNvPr id="76" name="Google Shape;76;p18">
            <a:hlinkClick r:id="" action="ppaction://noaction"/>
          </p:cNvPr>
          <p:cNvSpPr txBox="1">
            <a:spLocks noGrp="1"/>
          </p:cNvSpPr>
          <p:nvPr>
            <p:ph type="title" idx="4"/>
          </p:nvPr>
        </p:nvSpPr>
        <p:spPr>
          <a:xfrm>
            <a:off x="9418900" y="3337850"/>
            <a:ext cx="3456600" cy="869400"/>
          </a:xfrm>
          <a:prstGeom prst="rect">
            <a:avLst/>
          </a:prstGeom>
        </p:spPr>
        <p:txBody>
          <a:bodyPr spcFirstLastPara="1" wrap="square" lIns="182846" tIns="182846" rIns="182846" bIns="182846" anchor="ctr" anchorCtr="0">
            <a:noAutofit/>
          </a:bodyPr>
          <a:lstStyle>
            <a:lvl1pPr lvl="0" algn="ctr" rtl="0">
              <a:spcBef>
                <a:spcPts val="0"/>
              </a:spcBef>
              <a:spcAft>
                <a:spcPts val="0"/>
              </a:spcAft>
              <a:buSzPts val="2400"/>
              <a:buNone/>
              <a:defRPr sz="4000" b="1"/>
            </a:lvl1pPr>
            <a:lvl2pPr lvl="1" algn="ctr" rtl="0">
              <a:lnSpc>
                <a:spcPct val="80000"/>
              </a:lnSpc>
              <a:spcBef>
                <a:spcPts val="0"/>
              </a:spcBef>
              <a:spcAft>
                <a:spcPts val="0"/>
              </a:spcAft>
              <a:buSzPts val="2400"/>
              <a:buNone/>
              <a:defRPr sz="4800"/>
            </a:lvl2pPr>
            <a:lvl3pPr lvl="2" algn="ctr" rtl="0">
              <a:lnSpc>
                <a:spcPct val="80000"/>
              </a:lnSpc>
              <a:spcBef>
                <a:spcPts val="0"/>
              </a:spcBef>
              <a:spcAft>
                <a:spcPts val="0"/>
              </a:spcAft>
              <a:buSzPts val="2400"/>
              <a:buNone/>
              <a:defRPr sz="4800"/>
            </a:lvl3pPr>
            <a:lvl4pPr lvl="3" algn="ctr" rtl="0">
              <a:lnSpc>
                <a:spcPct val="80000"/>
              </a:lnSpc>
              <a:spcBef>
                <a:spcPts val="0"/>
              </a:spcBef>
              <a:spcAft>
                <a:spcPts val="0"/>
              </a:spcAft>
              <a:buSzPts val="2400"/>
              <a:buNone/>
              <a:defRPr sz="4800"/>
            </a:lvl4pPr>
            <a:lvl5pPr lvl="4" algn="ctr" rtl="0">
              <a:lnSpc>
                <a:spcPct val="80000"/>
              </a:lnSpc>
              <a:spcBef>
                <a:spcPts val="0"/>
              </a:spcBef>
              <a:spcAft>
                <a:spcPts val="0"/>
              </a:spcAft>
              <a:buSzPts val="2400"/>
              <a:buNone/>
              <a:defRPr sz="4800"/>
            </a:lvl5pPr>
            <a:lvl6pPr lvl="5" algn="ctr" rtl="0">
              <a:lnSpc>
                <a:spcPct val="80000"/>
              </a:lnSpc>
              <a:spcBef>
                <a:spcPts val="0"/>
              </a:spcBef>
              <a:spcAft>
                <a:spcPts val="0"/>
              </a:spcAft>
              <a:buSzPts val="2400"/>
              <a:buNone/>
              <a:defRPr sz="4800"/>
            </a:lvl6pPr>
            <a:lvl7pPr lvl="6" algn="ctr" rtl="0">
              <a:lnSpc>
                <a:spcPct val="80000"/>
              </a:lnSpc>
              <a:spcBef>
                <a:spcPts val="0"/>
              </a:spcBef>
              <a:spcAft>
                <a:spcPts val="0"/>
              </a:spcAft>
              <a:buSzPts val="2400"/>
              <a:buNone/>
              <a:defRPr sz="4800"/>
            </a:lvl7pPr>
            <a:lvl8pPr lvl="7" algn="ctr" rtl="0">
              <a:lnSpc>
                <a:spcPct val="80000"/>
              </a:lnSpc>
              <a:spcBef>
                <a:spcPts val="0"/>
              </a:spcBef>
              <a:spcAft>
                <a:spcPts val="0"/>
              </a:spcAft>
              <a:buSzPts val="2400"/>
              <a:buNone/>
              <a:defRPr sz="4800"/>
            </a:lvl8pPr>
            <a:lvl9pPr lvl="8" algn="ctr" rtl="0">
              <a:lnSpc>
                <a:spcPct val="80000"/>
              </a:lnSpc>
              <a:spcBef>
                <a:spcPts val="0"/>
              </a:spcBef>
              <a:spcAft>
                <a:spcPts val="0"/>
              </a:spcAft>
              <a:buSzPts val="2400"/>
              <a:buNone/>
              <a:defRPr sz="4800"/>
            </a:lvl9pPr>
          </a:lstStyle>
          <a:p>
            <a:endParaRPr/>
          </a:p>
        </p:txBody>
      </p:sp>
      <p:sp>
        <p:nvSpPr>
          <p:cNvPr id="77" name="Google Shape;77;p18">
            <a:hlinkClick r:id="" action="ppaction://noaction"/>
          </p:cNvPr>
          <p:cNvSpPr txBox="1">
            <a:spLocks noGrp="1"/>
          </p:cNvSpPr>
          <p:nvPr>
            <p:ph type="title" idx="5"/>
          </p:nvPr>
        </p:nvSpPr>
        <p:spPr>
          <a:xfrm>
            <a:off x="13407452" y="3337850"/>
            <a:ext cx="3456600" cy="869400"/>
          </a:xfrm>
          <a:prstGeom prst="rect">
            <a:avLst/>
          </a:prstGeom>
        </p:spPr>
        <p:txBody>
          <a:bodyPr spcFirstLastPara="1" wrap="square" lIns="182846" tIns="182846" rIns="182846" bIns="182846" anchor="ctr" anchorCtr="0">
            <a:noAutofit/>
          </a:bodyPr>
          <a:lstStyle>
            <a:lvl1pPr lvl="0" algn="ctr" rtl="0">
              <a:spcBef>
                <a:spcPts val="0"/>
              </a:spcBef>
              <a:spcAft>
                <a:spcPts val="0"/>
              </a:spcAft>
              <a:buSzPts val="2400"/>
              <a:buNone/>
              <a:defRPr sz="4000" b="1"/>
            </a:lvl1pPr>
            <a:lvl2pPr lvl="1" algn="ctr" rtl="0">
              <a:lnSpc>
                <a:spcPct val="80000"/>
              </a:lnSpc>
              <a:spcBef>
                <a:spcPts val="0"/>
              </a:spcBef>
              <a:spcAft>
                <a:spcPts val="0"/>
              </a:spcAft>
              <a:buSzPts val="2400"/>
              <a:buNone/>
              <a:defRPr sz="4800"/>
            </a:lvl2pPr>
            <a:lvl3pPr lvl="2" algn="ctr" rtl="0">
              <a:lnSpc>
                <a:spcPct val="80000"/>
              </a:lnSpc>
              <a:spcBef>
                <a:spcPts val="0"/>
              </a:spcBef>
              <a:spcAft>
                <a:spcPts val="0"/>
              </a:spcAft>
              <a:buSzPts val="2400"/>
              <a:buNone/>
              <a:defRPr sz="4800"/>
            </a:lvl3pPr>
            <a:lvl4pPr lvl="3" algn="ctr" rtl="0">
              <a:lnSpc>
                <a:spcPct val="80000"/>
              </a:lnSpc>
              <a:spcBef>
                <a:spcPts val="0"/>
              </a:spcBef>
              <a:spcAft>
                <a:spcPts val="0"/>
              </a:spcAft>
              <a:buSzPts val="2400"/>
              <a:buNone/>
              <a:defRPr sz="4800"/>
            </a:lvl4pPr>
            <a:lvl5pPr lvl="4" algn="ctr" rtl="0">
              <a:lnSpc>
                <a:spcPct val="80000"/>
              </a:lnSpc>
              <a:spcBef>
                <a:spcPts val="0"/>
              </a:spcBef>
              <a:spcAft>
                <a:spcPts val="0"/>
              </a:spcAft>
              <a:buSzPts val="2400"/>
              <a:buNone/>
              <a:defRPr sz="4800"/>
            </a:lvl5pPr>
            <a:lvl6pPr lvl="5" algn="ctr" rtl="0">
              <a:lnSpc>
                <a:spcPct val="80000"/>
              </a:lnSpc>
              <a:spcBef>
                <a:spcPts val="0"/>
              </a:spcBef>
              <a:spcAft>
                <a:spcPts val="0"/>
              </a:spcAft>
              <a:buSzPts val="2400"/>
              <a:buNone/>
              <a:defRPr sz="4800"/>
            </a:lvl6pPr>
            <a:lvl7pPr lvl="6" algn="ctr" rtl="0">
              <a:lnSpc>
                <a:spcPct val="80000"/>
              </a:lnSpc>
              <a:spcBef>
                <a:spcPts val="0"/>
              </a:spcBef>
              <a:spcAft>
                <a:spcPts val="0"/>
              </a:spcAft>
              <a:buSzPts val="2400"/>
              <a:buNone/>
              <a:defRPr sz="4800"/>
            </a:lvl7pPr>
            <a:lvl8pPr lvl="7" algn="ctr" rtl="0">
              <a:lnSpc>
                <a:spcPct val="80000"/>
              </a:lnSpc>
              <a:spcBef>
                <a:spcPts val="0"/>
              </a:spcBef>
              <a:spcAft>
                <a:spcPts val="0"/>
              </a:spcAft>
              <a:buSzPts val="2400"/>
              <a:buNone/>
              <a:defRPr sz="4800"/>
            </a:lvl8pPr>
            <a:lvl9pPr lvl="8" algn="ctr" rtl="0">
              <a:lnSpc>
                <a:spcPct val="80000"/>
              </a:lnSpc>
              <a:spcBef>
                <a:spcPts val="0"/>
              </a:spcBef>
              <a:spcAft>
                <a:spcPts val="0"/>
              </a:spcAft>
              <a:buSzPts val="2400"/>
              <a:buNone/>
              <a:defRPr sz="4800"/>
            </a:lvl9pPr>
          </a:lstStyle>
          <a:p>
            <a:endParaRPr/>
          </a:p>
        </p:txBody>
      </p:sp>
      <p:sp>
        <p:nvSpPr>
          <p:cNvPr id="78" name="Google Shape;78;p18">
            <a:hlinkClick r:id="" action="ppaction://noaction"/>
          </p:cNvPr>
          <p:cNvSpPr txBox="1">
            <a:spLocks noGrp="1"/>
          </p:cNvSpPr>
          <p:nvPr>
            <p:ph type="subTitle" idx="1"/>
          </p:nvPr>
        </p:nvSpPr>
        <p:spPr>
          <a:xfrm>
            <a:off x="3198400" y="8016600"/>
            <a:ext cx="11913600" cy="1053600"/>
          </a:xfrm>
          <a:prstGeom prst="rect">
            <a:avLst/>
          </a:prstGeom>
        </p:spPr>
        <p:txBody>
          <a:bodyPr spcFirstLastPara="1" wrap="square" lIns="182846" tIns="182846" rIns="182846" bIns="182846" anchor="t" anchorCtr="0">
            <a:noAutofit/>
          </a:bodyPr>
          <a:lstStyle>
            <a:lvl1pPr lvl="0" algn="ctr" rtl="0">
              <a:lnSpc>
                <a:spcPct val="100000"/>
              </a:lnSpc>
              <a:spcBef>
                <a:spcPts val="0"/>
              </a:spcBef>
              <a:spcAft>
                <a:spcPts val="0"/>
              </a:spcAft>
              <a:buSzPts val="2000"/>
              <a:buNone/>
              <a:defRPr sz="2400"/>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240187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14450" y="1276550"/>
            <a:ext cx="18316800" cy="1100400"/>
          </a:xfrm>
          <a:prstGeom prst="roundRect">
            <a:avLst>
              <a:gd name="adj" fmla="val 16667"/>
            </a:avLst>
          </a:prstGeom>
          <a:solidFill>
            <a:schemeClr val="accent3"/>
          </a:solidFill>
          <a:ln>
            <a:noFill/>
          </a:ln>
        </p:spPr>
        <p:txBody>
          <a:bodyPr spcFirstLastPara="1" wrap="square" lIns="182846" tIns="182846" rIns="182846" bIns="182846" anchor="ctr" anchorCtr="0">
            <a:noAutofit/>
          </a:bodyPr>
          <a:lstStyle/>
          <a:p>
            <a:pPr defTabSz="914400">
              <a:buClr>
                <a:srgbClr val="000000"/>
              </a:buClr>
              <a:buFont typeface="Arial"/>
              <a:buNone/>
            </a:pPr>
            <a:endParaRPr sz="2800" kern="0">
              <a:solidFill>
                <a:srgbClr val="000000"/>
              </a:solidFill>
              <a:cs typeface="Arial"/>
              <a:sym typeface="Arial"/>
            </a:endParaRPr>
          </a:p>
        </p:txBody>
      </p:sp>
      <p:grpSp>
        <p:nvGrpSpPr>
          <p:cNvPr id="173" name="Google Shape;173;p32"/>
          <p:cNvGrpSpPr/>
          <p:nvPr/>
        </p:nvGrpSpPr>
        <p:grpSpPr>
          <a:xfrm>
            <a:off x="-2399" y="8845213"/>
            <a:ext cx="18288574" cy="1441810"/>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defTabSz="914400">
                <a:buClr>
                  <a:srgbClr val="000000"/>
                </a:buClr>
                <a:buFont typeface="Arial"/>
                <a:buNone/>
              </a:pPr>
              <a:endParaRPr sz="2800" kern="0">
                <a:solidFill>
                  <a:srgbClr val="000000"/>
                </a:solidFill>
                <a:cs typeface="Arial"/>
                <a:sym typeface="Arial"/>
              </a:endParaRPr>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defTabSz="914400">
                <a:buClr>
                  <a:srgbClr val="000000"/>
                </a:buClr>
                <a:buFont typeface="Arial"/>
                <a:buNone/>
              </a:pPr>
              <a:endParaRPr sz="2800" kern="0">
                <a:solidFill>
                  <a:srgbClr val="000000"/>
                </a:solidFill>
                <a:cs typeface="Arial"/>
                <a:sym typeface="Arial"/>
              </a:endParaRPr>
            </a:p>
          </p:txBody>
        </p:sp>
      </p:grpSp>
      <p:sp>
        <p:nvSpPr>
          <p:cNvPr id="176" name="Google Shape;176;p32">
            <a:hlinkClick r:id="" action="ppaction://noaction"/>
          </p:cNvPr>
          <p:cNvSpPr txBox="1">
            <a:spLocks noGrp="1"/>
          </p:cNvSpPr>
          <p:nvPr>
            <p:ph type="title"/>
          </p:nvPr>
        </p:nvSpPr>
        <p:spPr>
          <a:xfrm>
            <a:off x="10209750" y="4436400"/>
            <a:ext cx="4329600" cy="2269200"/>
          </a:xfrm>
          <a:prstGeom prst="rect">
            <a:avLst/>
          </a:prstGeom>
        </p:spPr>
        <p:txBody>
          <a:bodyPr spcFirstLastPara="1" wrap="square" lIns="182846" tIns="182846" rIns="182846" bIns="182846" anchor="ctr" anchorCtr="0">
            <a:noAutofit/>
          </a:bodyPr>
          <a:lstStyle>
            <a:lvl1pPr lvl="0" algn="ctr" rtl="0">
              <a:spcBef>
                <a:spcPts val="0"/>
              </a:spcBef>
              <a:spcAft>
                <a:spcPts val="0"/>
              </a:spcAft>
              <a:buSzPts val="1600"/>
              <a:buNone/>
              <a:defRPr sz="7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3173700" y="1280750"/>
            <a:ext cx="11940600" cy="1092000"/>
          </a:xfrm>
          <a:prstGeom prst="rect">
            <a:avLst/>
          </a:prstGeom>
        </p:spPr>
        <p:txBody>
          <a:bodyPr spcFirstLastPara="1" wrap="square" lIns="182846" tIns="182846" rIns="182846" bIns="182846"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4836063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2399" y="8845213"/>
            <a:ext cx="18288574" cy="1441810"/>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defTabSz="914400">
                <a:buClr>
                  <a:srgbClr val="000000"/>
                </a:buClr>
                <a:buFont typeface="Arial"/>
                <a:buNone/>
              </a:pPr>
              <a:endParaRPr sz="2800" kern="0">
                <a:solidFill>
                  <a:srgbClr val="000000"/>
                </a:solidFill>
                <a:cs typeface="Arial"/>
                <a:sym typeface="Arial"/>
              </a:endParaRPr>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defTabSz="914400">
                <a:buClr>
                  <a:srgbClr val="000000"/>
                </a:buClr>
                <a:buFont typeface="Arial"/>
                <a:buNone/>
              </a:pPr>
              <a:endParaRPr sz="2800" kern="0">
                <a:solidFill>
                  <a:srgbClr val="000000"/>
                </a:solidFill>
                <a:cs typeface="Arial"/>
                <a:sym typeface="Arial"/>
              </a:endParaRPr>
            </a:p>
          </p:txBody>
        </p:sp>
      </p:grpSp>
      <p:sp>
        <p:nvSpPr>
          <p:cNvPr id="182" name="Google Shape;182;p33"/>
          <p:cNvSpPr/>
          <p:nvPr/>
        </p:nvSpPr>
        <p:spPr>
          <a:xfrm>
            <a:off x="-1350" y="733800"/>
            <a:ext cx="18291000" cy="2168400"/>
          </a:xfrm>
          <a:prstGeom prst="roundRect">
            <a:avLst>
              <a:gd name="adj" fmla="val 16667"/>
            </a:avLst>
          </a:prstGeom>
          <a:solidFill>
            <a:schemeClr val="accent1"/>
          </a:solidFill>
          <a:ln>
            <a:noFill/>
          </a:ln>
        </p:spPr>
        <p:txBody>
          <a:bodyPr spcFirstLastPara="1" wrap="square" lIns="182846" tIns="182846" rIns="182846" bIns="182846" anchor="ctr" anchorCtr="0">
            <a:noAutofit/>
          </a:bodyPr>
          <a:lstStyle/>
          <a:p>
            <a:pPr defTabSz="914400">
              <a:buClr>
                <a:srgbClr val="000000"/>
              </a:buClr>
              <a:buFont typeface="Arial"/>
              <a:buNone/>
            </a:pPr>
            <a:endParaRPr sz="2800" kern="0">
              <a:solidFill>
                <a:srgbClr val="000000"/>
              </a:solidFill>
              <a:cs typeface="Arial"/>
              <a:sym typeface="Arial"/>
            </a:endParaRPr>
          </a:p>
        </p:txBody>
      </p:sp>
      <p:sp>
        <p:nvSpPr>
          <p:cNvPr id="183" name="Google Shape;183;p33"/>
          <p:cNvSpPr txBox="1">
            <a:spLocks noGrp="1"/>
          </p:cNvSpPr>
          <p:nvPr>
            <p:ph type="title"/>
          </p:nvPr>
        </p:nvSpPr>
        <p:spPr>
          <a:xfrm>
            <a:off x="1441800" y="1219518"/>
            <a:ext cx="15427200" cy="1150800"/>
          </a:xfrm>
          <a:prstGeom prst="rect">
            <a:avLst/>
          </a:prstGeom>
        </p:spPr>
        <p:txBody>
          <a:bodyPr spcFirstLastPara="1" wrap="square" lIns="182846" tIns="182846" rIns="182846" bIns="182846" anchor="ctr" anchorCtr="0">
            <a:noAutofit/>
          </a:bodyPr>
          <a:lstStyle>
            <a:lvl1pPr lvl="0" algn="ctr" rtl="0">
              <a:spcBef>
                <a:spcPts val="0"/>
              </a:spcBef>
              <a:spcAft>
                <a:spcPts val="0"/>
              </a:spcAft>
              <a:buSzPts val="3500"/>
              <a:buAutoNum type="arabicPeriod"/>
              <a:defRPr sz="8000" b="1"/>
            </a:lvl1pPr>
            <a:lvl2pPr lvl="1" algn="ctr" rtl="0">
              <a:spcBef>
                <a:spcPts val="0"/>
              </a:spcBef>
              <a:spcAft>
                <a:spcPts val="0"/>
              </a:spcAft>
              <a:buSzPts val="4200"/>
              <a:buAutoNum type="alphaLcPeriod"/>
              <a:defRPr sz="8400"/>
            </a:lvl2pPr>
            <a:lvl3pPr lvl="2" algn="ctr" rtl="0">
              <a:spcBef>
                <a:spcPts val="0"/>
              </a:spcBef>
              <a:spcAft>
                <a:spcPts val="0"/>
              </a:spcAft>
              <a:buSzPts val="4200"/>
              <a:buAutoNum type="romanLcPeriod"/>
              <a:defRPr sz="8400"/>
            </a:lvl3pPr>
            <a:lvl4pPr lvl="3" algn="ctr" rtl="0">
              <a:spcBef>
                <a:spcPts val="0"/>
              </a:spcBef>
              <a:spcAft>
                <a:spcPts val="0"/>
              </a:spcAft>
              <a:buSzPts val="4200"/>
              <a:buAutoNum type="arabicPeriod"/>
              <a:defRPr sz="8400"/>
            </a:lvl4pPr>
            <a:lvl5pPr lvl="4" algn="ctr" rtl="0">
              <a:spcBef>
                <a:spcPts val="0"/>
              </a:spcBef>
              <a:spcAft>
                <a:spcPts val="0"/>
              </a:spcAft>
              <a:buSzPts val="4200"/>
              <a:buAutoNum type="alphaLcPeriod"/>
              <a:defRPr sz="8400"/>
            </a:lvl5pPr>
            <a:lvl6pPr lvl="5" algn="ctr" rtl="0">
              <a:spcBef>
                <a:spcPts val="0"/>
              </a:spcBef>
              <a:spcAft>
                <a:spcPts val="0"/>
              </a:spcAft>
              <a:buSzPts val="4200"/>
              <a:buAutoNum type="romanLcPeriod"/>
              <a:defRPr sz="8400"/>
            </a:lvl6pPr>
            <a:lvl7pPr lvl="6" algn="ctr" rtl="0">
              <a:spcBef>
                <a:spcPts val="0"/>
              </a:spcBef>
              <a:spcAft>
                <a:spcPts val="0"/>
              </a:spcAft>
              <a:buSzPts val="4200"/>
              <a:buAutoNum type="arabicPeriod"/>
              <a:defRPr sz="8400"/>
            </a:lvl7pPr>
            <a:lvl8pPr lvl="7" algn="ctr" rtl="0">
              <a:spcBef>
                <a:spcPts val="0"/>
              </a:spcBef>
              <a:spcAft>
                <a:spcPts val="0"/>
              </a:spcAft>
              <a:buSzPts val="4200"/>
              <a:buAutoNum type="alphaLcPeriod"/>
              <a:defRPr sz="8400"/>
            </a:lvl8pPr>
            <a:lvl9pPr lvl="8" algn="ctr" rtl="0">
              <a:spcBef>
                <a:spcPts val="0"/>
              </a:spcBef>
              <a:spcAft>
                <a:spcPts val="0"/>
              </a:spcAft>
              <a:buSzPts val="4200"/>
              <a:buAutoNum type="romanLcPeriod"/>
              <a:defRPr sz="8400"/>
            </a:lvl9pPr>
          </a:lstStyle>
          <a:p>
            <a:endParaRPr/>
          </a:p>
        </p:txBody>
      </p:sp>
      <p:sp>
        <p:nvSpPr>
          <p:cNvPr id="184" name="Google Shape;184;p33"/>
          <p:cNvSpPr txBox="1">
            <a:spLocks noGrp="1"/>
          </p:cNvSpPr>
          <p:nvPr>
            <p:ph type="title" idx="2"/>
          </p:nvPr>
        </p:nvSpPr>
        <p:spPr>
          <a:xfrm>
            <a:off x="3180700" y="3747500"/>
            <a:ext cx="11926800" cy="4248000"/>
          </a:xfrm>
          <a:prstGeom prst="rect">
            <a:avLst/>
          </a:prstGeom>
        </p:spPr>
        <p:txBody>
          <a:bodyPr spcFirstLastPara="1" wrap="square" lIns="182846" tIns="182846" rIns="182846" bIns="182846" anchor="ctr" anchorCtr="0">
            <a:noAutofit/>
          </a:bodyPr>
          <a:lstStyle>
            <a:lvl1pPr lvl="0" algn="ctr" rtl="0">
              <a:spcBef>
                <a:spcPts val="0"/>
              </a:spcBef>
              <a:spcAft>
                <a:spcPts val="0"/>
              </a:spcAft>
              <a:buSzPts val="2400"/>
              <a:buNone/>
              <a:defRPr sz="5000"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263923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207"/>
        <p:cNvGrpSpPr/>
        <p:nvPr/>
      </p:nvGrpSpPr>
      <p:grpSpPr>
        <a:xfrm>
          <a:off x="0" y="0"/>
          <a:ext cx="0" cy="0"/>
          <a:chOff x="0" y="0"/>
          <a:chExt cx="0" cy="0"/>
        </a:xfrm>
      </p:grpSpPr>
      <p:sp>
        <p:nvSpPr>
          <p:cNvPr id="208" name="Google Shape;208;p37"/>
          <p:cNvSpPr/>
          <p:nvPr/>
        </p:nvSpPr>
        <p:spPr>
          <a:xfrm>
            <a:off x="642998" y="3239750"/>
            <a:ext cx="9960000" cy="9960000"/>
          </a:xfrm>
          <a:prstGeom prst="ellipse">
            <a:avLst/>
          </a:prstGeom>
          <a:solidFill>
            <a:schemeClr val="lt1"/>
          </a:solidFill>
          <a:ln>
            <a:noFill/>
          </a:ln>
        </p:spPr>
        <p:txBody>
          <a:bodyPr spcFirstLastPara="1" wrap="square" lIns="182846" tIns="182846" rIns="182846" bIns="182846" anchor="ctr" anchorCtr="0">
            <a:noAutofit/>
          </a:bodyPr>
          <a:lstStyle/>
          <a:p>
            <a:pPr defTabSz="914400">
              <a:buClr>
                <a:srgbClr val="000000"/>
              </a:buClr>
              <a:buFont typeface="Arial"/>
              <a:buNone/>
            </a:pPr>
            <a:endParaRPr sz="2800" kern="0">
              <a:solidFill>
                <a:srgbClr val="000000"/>
              </a:solidFill>
              <a:cs typeface="Arial"/>
              <a:sym typeface="Arial"/>
            </a:endParaRPr>
          </a:p>
        </p:txBody>
      </p:sp>
      <p:grpSp>
        <p:nvGrpSpPr>
          <p:cNvPr id="209" name="Google Shape;209;p37"/>
          <p:cNvGrpSpPr/>
          <p:nvPr/>
        </p:nvGrpSpPr>
        <p:grpSpPr>
          <a:xfrm>
            <a:off x="-3066" y="8845267"/>
            <a:ext cx="18301404" cy="1441810"/>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defTabSz="914400">
                <a:buClr>
                  <a:srgbClr val="000000"/>
                </a:buClr>
                <a:buFont typeface="Arial"/>
                <a:buNone/>
              </a:pPr>
              <a:endParaRPr sz="2800" kern="0">
                <a:solidFill>
                  <a:srgbClr val="000000"/>
                </a:solidFill>
                <a:cs typeface="Arial"/>
                <a:sym typeface="Arial"/>
              </a:endParaRPr>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defTabSz="914400">
                <a:buClr>
                  <a:srgbClr val="000000"/>
                </a:buClr>
                <a:buFont typeface="Arial"/>
                <a:buNone/>
              </a:pPr>
              <a:endParaRPr sz="2800" kern="0">
                <a:solidFill>
                  <a:srgbClr val="000000"/>
                </a:solidFill>
                <a:cs typeface="Arial"/>
                <a:sym typeface="Arial"/>
              </a:endParaRPr>
            </a:p>
          </p:txBody>
        </p:sp>
      </p:grpSp>
      <p:sp>
        <p:nvSpPr>
          <p:cNvPr id="212" name="Google Shape;212;p37"/>
          <p:cNvSpPr txBox="1"/>
          <p:nvPr/>
        </p:nvSpPr>
        <p:spPr>
          <a:xfrm>
            <a:off x="10029200" y="6938250"/>
            <a:ext cx="5977200" cy="963000"/>
          </a:xfrm>
          <a:prstGeom prst="rect">
            <a:avLst/>
          </a:prstGeom>
          <a:noFill/>
          <a:ln>
            <a:noFill/>
          </a:ln>
        </p:spPr>
        <p:txBody>
          <a:bodyPr spcFirstLastPara="1" wrap="square" lIns="182846" tIns="182846" rIns="182846" bIns="182846" anchor="ctr" anchorCtr="0">
            <a:noAutofit/>
          </a:bodyPr>
          <a:lstStyle/>
          <a:p>
            <a:pPr algn="ctr" defTabSz="914400">
              <a:buClr>
                <a:srgbClr val="000000"/>
              </a:buClr>
              <a:buFont typeface="Arial"/>
              <a:buNone/>
            </a:pPr>
            <a:r>
              <a:rPr lang="en" sz="2000" kern="0">
                <a:solidFill>
                  <a:srgbClr val="000000"/>
                </a:solidFill>
                <a:latin typeface="Lato"/>
                <a:ea typeface="Lato"/>
                <a:cs typeface="Lato"/>
                <a:sym typeface="Lato"/>
              </a:rPr>
              <a:t>CREDITS: This presentation template was created by Slidesgo, including icons by Flaticon, and infographics &amp; images by Freepik</a:t>
            </a:r>
            <a:endParaRPr sz="2000" kern="0">
              <a:solidFill>
                <a:srgbClr val="000000"/>
              </a:solidFill>
              <a:latin typeface="Lato"/>
              <a:ea typeface="Lato"/>
              <a:cs typeface="Lato"/>
              <a:sym typeface="Lato"/>
            </a:endParaRPr>
          </a:p>
        </p:txBody>
      </p:sp>
      <p:sp>
        <p:nvSpPr>
          <p:cNvPr id="213" name="Google Shape;213;p37"/>
          <p:cNvSpPr txBox="1">
            <a:spLocks noGrp="1"/>
          </p:cNvSpPr>
          <p:nvPr>
            <p:ph type="title"/>
          </p:nvPr>
        </p:nvSpPr>
        <p:spPr>
          <a:xfrm>
            <a:off x="5040676" y="1397500"/>
            <a:ext cx="8198400" cy="1120200"/>
          </a:xfrm>
          <a:prstGeom prst="rect">
            <a:avLst/>
          </a:prstGeom>
        </p:spPr>
        <p:txBody>
          <a:bodyPr spcFirstLastPara="1" wrap="square" lIns="182846" tIns="182846" rIns="182846" bIns="182846" anchor="ctr" anchorCtr="0">
            <a:noAutofit/>
          </a:bodyPr>
          <a:lstStyle>
            <a:lvl1pPr lvl="0" algn="ctr" rtl="0">
              <a:spcBef>
                <a:spcPts val="0"/>
              </a:spcBef>
              <a:spcAft>
                <a:spcPts val="0"/>
              </a:spcAft>
              <a:buSzPts val="4200"/>
              <a:buNone/>
              <a:defRPr sz="120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214" name="Google Shape;214;p37"/>
          <p:cNvSpPr txBox="1">
            <a:spLocks noGrp="1"/>
          </p:cNvSpPr>
          <p:nvPr>
            <p:ph type="subTitle" idx="1"/>
          </p:nvPr>
        </p:nvSpPr>
        <p:spPr>
          <a:xfrm>
            <a:off x="10397720" y="7850300"/>
            <a:ext cx="5210400" cy="622800"/>
          </a:xfrm>
          <a:prstGeom prst="rect">
            <a:avLst/>
          </a:prstGeom>
        </p:spPr>
        <p:txBody>
          <a:bodyPr spcFirstLastPara="1" wrap="square" lIns="182846" tIns="182846" rIns="182846" bIns="182846" anchor="t" anchorCtr="0">
            <a:noAutofit/>
          </a:bodyPr>
          <a:lstStyle>
            <a:lvl1pPr lvl="0" algn="ctr" rtl="0">
              <a:lnSpc>
                <a:spcPct val="100000"/>
              </a:lnSpc>
              <a:spcBef>
                <a:spcPts val="600"/>
              </a:spcBef>
              <a:spcAft>
                <a:spcPts val="0"/>
              </a:spcAft>
              <a:buNone/>
              <a:defRPr sz="2400" b="0"/>
            </a:lvl1pPr>
            <a:lvl2pPr lvl="1" algn="ctr" rtl="0">
              <a:lnSpc>
                <a:spcPct val="100000"/>
              </a:lnSpc>
              <a:spcBef>
                <a:spcPts val="600"/>
              </a:spcBef>
              <a:spcAft>
                <a:spcPts val="0"/>
              </a:spcAft>
              <a:buNone/>
              <a:defRPr sz="2400"/>
            </a:lvl2pPr>
            <a:lvl3pPr lvl="2" algn="ctr" rtl="0">
              <a:lnSpc>
                <a:spcPct val="100000"/>
              </a:lnSpc>
              <a:spcBef>
                <a:spcPts val="600"/>
              </a:spcBef>
              <a:spcAft>
                <a:spcPts val="0"/>
              </a:spcAft>
              <a:buNone/>
              <a:defRPr sz="2400"/>
            </a:lvl3pPr>
            <a:lvl4pPr lvl="3" algn="ctr" rtl="0">
              <a:lnSpc>
                <a:spcPct val="100000"/>
              </a:lnSpc>
              <a:spcBef>
                <a:spcPts val="600"/>
              </a:spcBef>
              <a:spcAft>
                <a:spcPts val="0"/>
              </a:spcAft>
              <a:buNone/>
              <a:defRPr sz="2400"/>
            </a:lvl4pPr>
            <a:lvl5pPr lvl="4" algn="ctr" rtl="0">
              <a:lnSpc>
                <a:spcPct val="100000"/>
              </a:lnSpc>
              <a:spcBef>
                <a:spcPts val="600"/>
              </a:spcBef>
              <a:spcAft>
                <a:spcPts val="0"/>
              </a:spcAft>
              <a:buNone/>
              <a:defRPr sz="2400"/>
            </a:lvl5pPr>
            <a:lvl6pPr lvl="5" algn="ctr" rtl="0">
              <a:lnSpc>
                <a:spcPct val="100000"/>
              </a:lnSpc>
              <a:spcBef>
                <a:spcPts val="600"/>
              </a:spcBef>
              <a:spcAft>
                <a:spcPts val="0"/>
              </a:spcAft>
              <a:buNone/>
              <a:defRPr sz="2400"/>
            </a:lvl6pPr>
            <a:lvl7pPr lvl="6" algn="ctr" rtl="0">
              <a:lnSpc>
                <a:spcPct val="100000"/>
              </a:lnSpc>
              <a:spcBef>
                <a:spcPts val="600"/>
              </a:spcBef>
              <a:spcAft>
                <a:spcPts val="0"/>
              </a:spcAft>
              <a:buNone/>
              <a:defRPr sz="2400"/>
            </a:lvl7pPr>
            <a:lvl8pPr lvl="7" algn="ctr" rtl="0">
              <a:lnSpc>
                <a:spcPct val="100000"/>
              </a:lnSpc>
              <a:spcBef>
                <a:spcPts val="600"/>
              </a:spcBef>
              <a:spcAft>
                <a:spcPts val="0"/>
              </a:spcAft>
              <a:buNone/>
              <a:defRPr sz="2400"/>
            </a:lvl8pPr>
            <a:lvl9pPr lvl="8" algn="ctr" rtl="0">
              <a:lnSpc>
                <a:spcPct val="100000"/>
              </a:lnSpc>
              <a:spcBef>
                <a:spcPts val="600"/>
              </a:spcBef>
              <a:spcAft>
                <a:spcPts val="0"/>
              </a:spcAft>
              <a:buNone/>
              <a:defRPr sz="2400"/>
            </a:lvl9pPr>
          </a:lstStyle>
          <a:p>
            <a:endParaRPr/>
          </a:p>
        </p:txBody>
      </p:sp>
      <p:sp>
        <p:nvSpPr>
          <p:cNvPr id="215" name="Google Shape;215;p37"/>
          <p:cNvSpPr txBox="1">
            <a:spLocks noGrp="1"/>
          </p:cNvSpPr>
          <p:nvPr>
            <p:ph type="subTitle" idx="2"/>
          </p:nvPr>
        </p:nvSpPr>
        <p:spPr>
          <a:xfrm>
            <a:off x="5099200" y="3597044"/>
            <a:ext cx="8138400" cy="1785600"/>
          </a:xfrm>
          <a:prstGeom prst="rect">
            <a:avLst/>
          </a:prstGeom>
        </p:spPr>
        <p:txBody>
          <a:bodyPr spcFirstLastPara="1" wrap="square" lIns="182846" tIns="182846" rIns="182846" bIns="182846" anchor="t" anchorCtr="0">
            <a:noAutofit/>
          </a:bodyPr>
          <a:lstStyle>
            <a:lvl1pPr lvl="0" algn="ctr" rtl="0">
              <a:lnSpc>
                <a:spcPct val="100000"/>
              </a:lnSpc>
              <a:spcBef>
                <a:spcPts val="0"/>
              </a:spcBef>
              <a:spcAft>
                <a:spcPts val="0"/>
              </a:spcAft>
              <a:buNone/>
              <a:defRPr sz="3200" b="0"/>
            </a:lvl1pPr>
            <a:lvl2pPr lvl="1" algn="ctr" rtl="0">
              <a:lnSpc>
                <a:spcPct val="100000"/>
              </a:lnSpc>
              <a:spcBef>
                <a:spcPts val="3200"/>
              </a:spcBef>
              <a:spcAft>
                <a:spcPts val="0"/>
              </a:spcAft>
              <a:buNone/>
              <a:defRPr sz="3200"/>
            </a:lvl2pPr>
            <a:lvl3pPr lvl="2" algn="ctr" rtl="0">
              <a:lnSpc>
                <a:spcPct val="100000"/>
              </a:lnSpc>
              <a:spcBef>
                <a:spcPts val="3200"/>
              </a:spcBef>
              <a:spcAft>
                <a:spcPts val="0"/>
              </a:spcAft>
              <a:buNone/>
              <a:defRPr sz="3200"/>
            </a:lvl3pPr>
            <a:lvl4pPr lvl="3" algn="ctr" rtl="0">
              <a:lnSpc>
                <a:spcPct val="100000"/>
              </a:lnSpc>
              <a:spcBef>
                <a:spcPts val="3200"/>
              </a:spcBef>
              <a:spcAft>
                <a:spcPts val="0"/>
              </a:spcAft>
              <a:buNone/>
              <a:defRPr sz="3200"/>
            </a:lvl4pPr>
            <a:lvl5pPr lvl="4" algn="ctr" rtl="0">
              <a:lnSpc>
                <a:spcPct val="100000"/>
              </a:lnSpc>
              <a:spcBef>
                <a:spcPts val="3200"/>
              </a:spcBef>
              <a:spcAft>
                <a:spcPts val="0"/>
              </a:spcAft>
              <a:buNone/>
              <a:defRPr sz="3200"/>
            </a:lvl5pPr>
            <a:lvl6pPr lvl="5" algn="ctr" rtl="0">
              <a:lnSpc>
                <a:spcPct val="100000"/>
              </a:lnSpc>
              <a:spcBef>
                <a:spcPts val="3200"/>
              </a:spcBef>
              <a:spcAft>
                <a:spcPts val="0"/>
              </a:spcAft>
              <a:buNone/>
              <a:defRPr sz="3200"/>
            </a:lvl6pPr>
            <a:lvl7pPr lvl="6" algn="ctr" rtl="0">
              <a:lnSpc>
                <a:spcPct val="100000"/>
              </a:lnSpc>
              <a:spcBef>
                <a:spcPts val="3200"/>
              </a:spcBef>
              <a:spcAft>
                <a:spcPts val="0"/>
              </a:spcAft>
              <a:buNone/>
              <a:defRPr sz="3200"/>
            </a:lvl7pPr>
            <a:lvl8pPr lvl="7" algn="ctr" rtl="0">
              <a:lnSpc>
                <a:spcPct val="100000"/>
              </a:lnSpc>
              <a:spcBef>
                <a:spcPts val="3200"/>
              </a:spcBef>
              <a:spcAft>
                <a:spcPts val="0"/>
              </a:spcAft>
              <a:buNone/>
              <a:defRPr sz="3200"/>
            </a:lvl8pPr>
            <a:lvl9pPr lvl="8" algn="ctr" rtl="0">
              <a:lnSpc>
                <a:spcPct val="100000"/>
              </a:lnSpc>
              <a:spcBef>
                <a:spcPts val="3200"/>
              </a:spcBef>
              <a:spcAft>
                <a:spcPts val="3200"/>
              </a:spcAft>
              <a:buNone/>
              <a:defRPr sz="3200"/>
            </a:lvl9pPr>
          </a:lstStyle>
          <a:p>
            <a:endParaRPr/>
          </a:p>
        </p:txBody>
      </p:sp>
      <p:sp>
        <p:nvSpPr>
          <p:cNvPr id="216" name="Google Shape;216;p37"/>
          <p:cNvSpPr/>
          <p:nvPr/>
        </p:nvSpPr>
        <p:spPr>
          <a:xfrm>
            <a:off x="5613604" y="1835052"/>
            <a:ext cx="1130576" cy="90244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82846" tIns="182846" rIns="182846" bIns="182846" anchor="ctr" anchorCtr="0">
            <a:noAutofit/>
          </a:bodyPr>
          <a:lstStyle/>
          <a:p>
            <a:pPr defTabSz="914400">
              <a:buClr>
                <a:srgbClr val="000000"/>
              </a:buClr>
              <a:buFont typeface="Arial"/>
              <a:buNone/>
            </a:pPr>
            <a:endParaRPr sz="2800" kern="0">
              <a:solidFill>
                <a:srgbClr val="000000"/>
              </a:solidFill>
              <a:cs typeface="Arial"/>
              <a:sym typeface="Arial"/>
            </a:endParaRPr>
          </a:p>
        </p:txBody>
      </p:sp>
      <p:sp>
        <p:nvSpPr>
          <p:cNvPr id="217" name="Google Shape;217;p37"/>
          <p:cNvSpPr/>
          <p:nvPr/>
        </p:nvSpPr>
        <p:spPr>
          <a:xfrm>
            <a:off x="945100" y="1079003"/>
            <a:ext cx="2633904" cy="152971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82846" tIns="182846" rIns="182846" bIns="182846" anchor="ctr" anchorCtr="0">
            <a:noAutofit/>
          </a:bodyPr>
          <a:lstStyle/>
          <a:p>
            <a:pPr defTabSz="914400">
              <a:buClr>
                <a:srgbClr val="000000"/>
              </a:buClr>
              <a:buFont typeface="Arial"/>
              <a:buNone/>
            </a:pPr>
            <a:endParaRPr sz="2800" kern="0">
              <a:solidFill>
                <a:srgbClr val="000000"/>
              </a:solidFill>
              <a:cs typeface="Arial"/>
              <a:sym typeface="Arial"/>
            </a:endParaRPr>
          </a:p>
        </p:txBody>
      </p:sp>
    </p:spTree>
    <p:extLst>
      <p:ext uri="{BB962C8B-B14F-4D97-AF65-F5344CB8AC3E}">
        <p14:creationId xmlns:p14="http://schemas.microsoft.com/office/powerpoint/2010/main" val="12316065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2400" y="5143500"/>
            <a:ext cx="18319800" cy="3702000"/>
          </a:xfrm>
          <a:prstGeom prst="rect">
            <a:avLst/>
          </a:prstGeom>
          <a:solidFill>
            <a:schemeClr val="dk2"/>
          </a:solidFill>
          <a:ln>
            <a:noFill/>
          </a:ln>
        </p:spPr>
        <p:txBody>
          <a:bodyPr spcFirstLastPara="1" wrap="square" lIns="182846" tIns="182846" rIns="182846" bIns="182846" anchor="ctr" anchorCtr="0">
            <a:noAutofit/>
          </a:bodyPr>
          <a:lstStyle/>
          <a:p>
            <a:pPr defTabSz="914400">
              <a:buClr>
                <a:srgbClr val="000000"/>
              </a:buClr>
              <a:buFont typeface="Arial"/>
              <a:buNone/>
            </a:pPr>
            <a:endParaRPr sz="2800" kern="0">
              <a:solidFill>
                <a:srgbClr val="000000"/>
              </a:solidFill>
              <a:cs typeface="Arial"/>
              <a:sym typeface="Arial"/>
            </a:endParaRPr>
          </a:p>
        </p:txBody>
      </p:sp>
      <p:grpSp>
        <p:nvGrpSpPr>
          <p:cNvPr id="132" name="Google Shape;132;p26"/>
          <p:cNvGrpSpPr/>
          <p:nvPr/>
        </p:nvGrpSpPr>
        <p:grpSpPr>
          <a:xfrm>
            <a:off x="-3066" y="8845267"/>
            <a:ext cx="18301404" cy="1441810"/>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defTabSz="914400">
                <a:buClr>
                  <a:srgbClr val="000000"/>
                </a:buClr>
                <a:buFont typeface="Arial"/>
                <a:buNone/>
              </a:pPr>
              <a:endParaRPr sz="2800" kern="0">
                <a:solidFill>
                  <a:srgbClr val="000000"/>
                </a:solidFill>
                <a:cs typeface="Arial"/>
                <a:sym typeface="Arial"/>
              </a:endParaRPr>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defTabSz="914400">
                <a:buClr>
                  <a:srgbClr val="000000"/>
                </a:buClr>
                <a:buFont typeface="Arial"/>
                <a:buNone/>
              </a:pPr>
              <a:endParaRPr sz="2800" kern="0">
                <a:solidFill>
                  <a:srgbClr val="000000"/>
                </a:solidFill>
                <a:cs typeface="Arial"/>
                <a:sym typeface="Arial"/>
              </a:endParaRPr>
            </a:p>
          </p:txBody>
        </p:sp>
      </p:grpSp>
      <p:sp>
        <p:nvSpPr>
          <p:cNvPr id="135" name="Google Shape;135;p26"/>
          <p:cNvSpPr txBox="1">
            <a:spLocks noGrp="1"/>
          </p:cNvSpPr>
          <p:nvPr>
            <p:ph type="title"/>
          </p:nvPr>
        </p:nvSpPr>
        <p:spPr>
          <a:xfrm>
            <a:off x="1441800" y="1109852"/>
            <a:ext cx="7702200" cy="1683600"/>
          </a:xfrm>
          <a:prstGeom prst="rect">
            <a:avLst/>
          </a:prstGeom>
        </p:spPr>
        <p:txBody>
          <a:bodyPr spcFirstLastPara="1" wrap="square" lIns="182846" tIns="182846" rIns="182846" bIns="182846" anchor="ctr" anchorCtr="0">
            <a:noAutofit/>
          </a:bodyPr>
          <a:lstStyle>
            <a:lvl1pPr lvl="0" algn="ctr" rtl="0">
              <a:spcBef>
                <a:spcPts val="0"/>
              </a:spcBef>
              <a:spcAft>
                <a:spcPts val="0"/>
              </a:spcAft>
              <a:buSzPts val="3600"/>
              <a:buNone/>
              <a:defRPr sz="12000" b="1"/>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36" name="Google Shape;136;p26"/>
          <p:cNvSpPr txBox="1">
            <a:spLocks noGrp="1"/>
          </p:cNvSpPr>
          <p:nvPr>
            <p:ph type="subTitle" idx="1"/>
          </p:nvPr>
        </p:nvSpPr>
        <p:spPr>
          <a:xfrm>
            <a:off x="1441800" y="2600686"/>
            <a:ext cx="7702200" cy="1092000"/>
          </a:xfrm>
          <a:prstGeom prst="rect">
            <a:avLst/>
          </a:prstGeom>
        </p:spPr>
        <p:txBody>
          <a:bodyPr spcFirstLastPara="1" wrap="square" lIns="182846" tIns="182846" rIns="182846" bIns="182846" anchor="t" anchorCtr="0">
            <a:noAutofit/>
          </a:bodyPr>
          <a:lstStyle>
            <a:lvl1pPr lvl="0" algn="ctr" rtl="0">
              <a:lnSpc>
                <a:spcPct val="100000"/>
              </a:lnSpc>
              <a:spcBef>
                <a:spcPts val="0"/>
              </a:spcBef>
              <a:spcAft>
                <a:spcPts val="0"/>
              </a:spcAft>
              <a:buSzPts val="2000"/>
              <a:buNone/>
              <a:defRPr sz="5000"/>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976080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8980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C803-A741-ED51-E6AB-070400198C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29AEAC-EB76-5FD1-5560-A218698FBC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DBA22-1B8E-9E22-4358-51850D976AAC}"/>
              </a:ext>
            </a:extLst>
          </p:cNvPr>
          <p:cNvSpPr>
            <a:spLocks noGrp="1"/>
          </p:cNvSpPr>
          <p:nvPr>
            <p:ph type="dt" sz="half" idx="10"/>
          </p:nvPr>
        </p:nvSpPr>
        <p:spPr/>
        <p:txBody>
          <a:bodyPr/>
          <a:lstStyle/>
          <a:p>
            <a:fld id="{0D97655D-8901-4E8B-A389-4348AFB634BF}" type="datetimeFigureOut">
              <a:rPr lang="en-US" smtClean="0"/>
              <a:t>10/25/2024</a:t>
            </a:fld>
            <a:endParaRPr lang="en-US"/>
          </a:p>
        </p:txBody>
      </p:sp>
      <p:sp>
        <p:nvSpPr>
          <p:cNvPr id="5" name="Footer Placeholder 4">
            <a:extLst>
              <a:ext uri="{FF2B5EF4-FFF2-40B4-BE49-F238E27FC236}">
                <a16:creationId xmlns:a16="http://schemas.microsoft.com/office/drawing/2014/main" id="{48AE3E9E-9234-8A1D-CB73-EBE98E8E2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8A1BF-B570-DF2C-298A-7FBCA409604C}"/>
              </a:ext>
            </a:extLst>
          </p:cNvPr>
          <p:cNvSpPr>
            <a:spLocks noGrp="1"/>
          </p:cNvSpPr>
          <p:nvPr>
            <p:ph type="sldNum" sz="quarter" idx="12"/>
          </p:nvPr>
        </p:nvSpPr>
        <p:spPr/>
        <p:txBody>
          <a:bodyPr/>
          <a:lstStyle/>
          <a:p>
            <a:fld id="{9A10832E-7035-49BC-8518-CBAB6E8BB019}" type="slidenum">
              <a:rPr lang="en-US" smtClean="0"/>
              <a:t>‹#›</a:t>
            </a:fld>
            <a:endParaRPr lang="en-US"/>
          </a:p>
        </p:txBody>
      </p:sp>
    </p:spTree>
    <p:extLst>
      <p:ext uri="{BB962C8B-B14F-4D97-AF65-F5344CB8AC3E}">
        <p14:creationId xmlns:p14="http://schemas.microsoft.com/office/powerpoint/2010/main" val="3256763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8" y="2564675"/>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8" y="6884231"/>
            <a:ext cx="15773400" cy="2250282"/>
          </a:xfrm>
        </p:spPr>
        <p:txBody>
          <a:bodyPr/>
          <a:lstStyle>
            <a:lvl1pPr marL="0" indent="0">
              <a:buNone/>
              <a:defRPr sz="3600">
                <a:solidFill>
                  <a:schemeClr val="tx1">
                    <a:tint val="75000"/>
                  </a:schemeClr>
                </a:solidFill>
              </a:defRPr>
            </a:lvl1pPr>
            <a:lvl2pPr marL="684010" indent="0">
              <a:buNone/>
              <a:defRPr sz="3000">
                <a:solidFill>
                  <a:schemeClr val="tx1">
                    <a:tint val="75000"/>
                  </a:schemeClr>
                </a:solidFill>
              </a:defRPr>
            </a:lvl2pPr>
            <a:lvl3pPr marL="1368054" indent="0">
              <a:buNone/>
              <a:defRPr sz="3000">
                <a:solidFill>
                  <a:schemeClr val="tx1">
                    <a:tint val="75000"/>
                  </a:schemeClr>
                </a:solidFill>
              </a:defRPr>
            </a:lvl3pPr>
            <a:lvl4pPr marL="2052062" indent="0">
              <a:buNone/>
              <a:defRPr sz="2400">
                <a:solidFill>
                  <a:schemeClr val="tx1">
                    <a:tint val="75000"/>
                  </a:schemeClr>
                </a:solidFill>
              </a:defRPr>
            </a:lvl4pPr>
            <a:lvl5pPr marL="2736098" indent="0">
              <a:buNone/>
              <a:defRPr sz="2400">
                <a:solidFill>
                  <a:schemeClr val="tx1">
                    <a:tint val="75000"/>
                  </a:schemeClr>
                </a:solidFill>
              </a:defRPr>
            </a:lvl5pPr>
            <a:lvl6pPr marL="3420108" indent="0">
              <a:buNone/>
              <a:defRPr sz="2400">
                <a:solidFill>
                  <a:schemeClr val="tx1">
                    <a:tint val="75000"/>
                  </a:schemeClr>
                </a:solidFill>
              </a:defRPr>
            </a:lvl6pPr>
            <a:lvl7pPr marL="4104118" indent="0">
              <a:buNone/>
              <a:defRPr sz="2400">
                <a:solidFill>
                  <a:schemeClr val="tx1">
                    <a:tint val="75000"/>
                  </a:schemeClr>
                </a:solidFill>
              </a:defRPr>
            </a:lvl7pPr>
            <a:lvl8pPr marL="4788134" indent="0">
              <a:buNone/>
              <a:defRPr sz="2400">
                <a:solidFill>
                  <a:schemeClr val="tx1">
                    <a:tint val="75000"/>
                  </a:schemeClr>
                </a:solidFill>
              </a:defRPr>
            </a:lvl8pPr>
            <a:lvl9pPr marL="5472156"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748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47"/>
            <a:ext cx="7772400" cy="65270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47"/>
            <a:ext cx="7772400" cy="65270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480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701"/>
            <a:ext cx="15773400" cy="1988346"/>
          </a:xfrm>
        </p:spPr>
        <p:txBody>
          <a:bodyPr/>
          <a:lstStyle/>
          <a:p>
            <a:r>
              <a:rPr lang="en-US"/>
              <a:t>Click to edit Master title style</a:t>
            </a:r>
          </a:p>
        </p:txBody>
      </p:sp>
      <p:sp>
        <p:nvSpPr>
          <p:cNvPr id="3" name="Text Placeholder 2"/>
          <p:cNvSpPr>
            <a:spLocks noGrp="1"/>
          </p:cNvSpPr>
          <p:nvPr>
            <p:ph type="body" idx="1"/>
          </p:nvPr>
        </p:nvSpPr>
        <p:spPr>
          <a:xfrm>
            <a:off x="1259711" y="2521746"/>
            <a:ext cx="7736682" cy="1235868"/>
          </a:xfrm>
        </p:spPr>
        <p:txBody>
          <a:bodyPr anchor="b"/>
          <a:lstStyle>
            <a:lvl1pPr marL="0" indent="0">
              <a:buNone/>
              <a:defRPr sz="3600" b="1"/>
            </a:lvl1pPr>
            <a:lvl2pPr marL="684010" indent="0">
              <a:buNone/>
              <a:defRPr sz="3000" b="1"/>
            </a:lvl2pPr>
            <a:lvl3pPr marL="1368054" indent="0">
              <a:buNone/>
              <a:defRPr sz="3000" b="1"/>
            </a:lvl3pPr>
            <a:lvl4pPr marL="2052062" indent="0">
              <a:buNone/>
              <a:defRPr sz="2400" b="1"/>
            </a:lvl4pPr>
            <a:lvl5pPr marL="2736098" indent="0">
              <a:buNone/>
              <a:defRPr sz="2400" b="1"/>
            </a:lvl5pPr>
            <a:lvl6pPr marL="3420108" indent="0">
              <a:buNone/>
              <a:defRPr sz="2400" b="1"/>
            </a:lvl6pPr>
            <a:lvl7pPr marL="4104118" indent="0">
              <a:buNone/>
              <a:defRPr sz="2400" b="1"/>
            </a:lvl7pPr>
            <a:lvl8pPr marL="4788134" indent="0">
              <a:buNone/>
              <a:defRPr sz="2400" b="1"/>
            </a:lvl8pPr>
            <a:lvl9pPr marL="5472156" indent="0">
              <a:buNone/>
              <a:defRPr sz="2400" b="1"/>
            </a:lvl9pPr>
          </a:lstStyle>
          <a:p>
            <a:pPr lvl="0"/>
            <a:r>
              <a:rPr lang="en-US"/>
              <a:t>Edit Master text styles</a:t>
            </a:r>
          </a:p>
        </p:txBody>
      </p:sp>
      <p:sp>
        <p:nvSpPr>
          <p:cNvPr id="4" name="Content Placeholder 3"/>
          <p:cNvSpPr>
            <a:spLocks noGrp="1"/>
          </p:cNvSpPr>
          <p:nvPr>
            <p:ph sz="half" idx="2"/>
          </p:nvPr>
        </p:nvSpPr>
        <p:spPr>
          <a:xfrm>
            <a:off x="1259711" y="3757619"/>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15" y="2521746"/>
            <a:ext cx="7774782" cy="1235868"/>
          </a:xfrm>
        </p:spPr>
        <p:txBody>
          <a:bodyPr anchor="b"/>
          <a:lstStyle>
            <a:lvl1pPr marL="0" indent="0">
              <a:buNone/>
              <a:defRPr sz="3600" b="1"/>
            </a:lvl1pPr>
            <a:lvl2pPr marL="684010" indent="0">
              <a:buNone/>
              <a:defRPr sz="3000" b="1"/>
            </a:lvl2pPr>
            <a:lvl3pPr marL="1368054" indent="0">
              <a:buNone/>
              <a:defRPr sz="3000" b="1"/>
            </a:lvl3pPr>
            <a:lvl4pPr marL="2052062" indent="0">
              <a:buNone/>
              <a:defRPr sz="2400" b="1"/>
            </a:lvl4pPr>
            <a:lvl5pPr marL="2736098" indent="0">
              <a:buNone/>
              <a:defRPr sz="2400" b="1"/>
            </a:lvl5pPr>
            <a:lvl6pPr marL="3420108" indent="0">
              <a:buNone/>
              <a:defRPr sz="2400" b="1"/>
            </a:lvl6pPr>
            <a:lvl7pPr marL="4104118" indent="0">
              <a:buNone/>
              <a:defRPr sz="2400" b="1"/>
            </a:lvl7pPr>
            <a:lvl8pPr marL="4788134" indent="0">
              <a:buNone/>
              <a:defRPr sz="2400" b="1"/>
            </a:lvl8pPr>
            <a:lvl9pPr marL="5472156" indent="0">
              <a:buNone/>
              <a:defRPr sz="2400" b="1"/>
            </a:lvl9pPr>
          </a:lstStyle>
          <a:p>
            <a:pPr lvl="0"/>
            <a:r>
              <a:rPr lang="en-US"/>
              <a:t>Edit Master text styles</a:t>
            </a:r>
          </a:p>
        </p:txBody>
      </p:sp>
      <p:sp>
        <p:nvSpPr>
          <p:cNvPr id="6" name="Content Placeholder 5"/>
          <p:cNvSpPr>
            <a:spLocks noGrp="1"/>
          </p:cNvSpPr>
          <p:nvPr>
            <p:ph sz="quarter" idx="4"/>
          </p:nvPr>
        </p:nvSpPr>
        <p:spPr>
          <a:xfrm>
            <a:off x="9258315" y="3757619"/>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864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70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244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72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20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722" y="3086127"/>
            <a:ext cx="5898356" cy="5717382"/>
          </a:xfrm>
        </p:spPr>
        <p:txBody>
          <a:bodyPr/>
          <a:lstStyle>
            <a:lvl1pPr marL="0" indent="0">
              <a:buNone/>
              <a:defRPr sz="2400"/>
            </a:lvl1pPr>
            <a:lvl2pPr marL="684010" indent="0">
              <a:buNone/>
              <a:defRPr sz="2400"/>
            </a:lvl2pPr>
            <a:lvl3pPr marL="1368054" indent="0">
              <a:buNone/>
              <a:defRPr sz="1800"/>
            </a:lvl3pPr>
            <a:lvl4pPr marL="2052062" indent="0">
              <a:buNone/>
              <a:defRPr sz="1800"/>
            </a:lvl4pPr>
            <a:lvl5pPr marL="2736098" indent="0">
              <a:buNone/>
              <a:defRPr sz="1800"/>
            </a:lvl5pPr>
            <a:lvl6pPr marL="3420108" indent="0">
              <a:buNone/>
              <a:defRPr sz="1800"/>
            </a:lvl6pPr>
            <a:lvl7pPr marL="4104118" indent="0">
              <a:buNone/>
              <a:defRPr sz="1800"/>
            </a:lvl7pPr>
            <a:lvl8pPr marL="4788134" indent="0">
              <a:buNone/>
              <a:defRPr sz="1800"/>
            </a:lvl8pPr>
            <a:lvl9pPr marL="5472156" indent="0">
              <a:buNone/>
              <a:defRPr sz="1800"/>
            </a:lvl9pPr>
          </a:lstStyle>
          <a:p>
            <a:pPr lvl="0"/>
            <a:r>
              <a:rPr lang="en-US"/>
              <a:t>Edit Master text styles</a:t>
            </a:r>
          </a:p>
        </p:txBody>
      </p:sp>
      <p:sp>
        <p:nvSpPr>
          <p:cNvPr id="5" name="Date Placeholder 4"/>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439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72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203"/>
            <a:ext cx="9258300" cy="7310438"/>
          </a:xfrm>
        </p:spPr>
        <p:txBody>
          <a:bodyPr/>
          <a:lstStyle>
            <a:lvl1pPr marL="0" indent="0">
              <a:buNone/>
              <a:defRPr sz="4800"/>
            </a:lvl1pPr>
            <a:lvl2pPr marL="684010" indent="0">
              <a:buNone/>
              <a:defRPr sz="4200"/>
            </a:lvl2pPr>
            <a:lvl3pPr marL="1368054" indent="0">
              <a:buNone/>
              <a:defRPr sz="3600"/>
            </a:lvl3pPr>
            <a:lvl4pPr marL="2052062" indent="0">
              <a:buNone/>
              <a:defRPr sz="3000"/>
            </a:lvl4pPr>
            <a:lvl5pPr marL="2736098" indent="0">
              <a:buNone/>
              <a:defRPr sz="3000"/>
            </a:lvl5pPr>
            <a:lvl6pPr marL="3420108" indent="0">
              <a:buNone/>
              <a:defRPr sz="3000"/>
            </a:lvl6pPr>
            <a:lvl7pPr marL="4104118" indent="0">
              <a:buNone/>
              <a:defRPr sz="3000"/>
            </a:lvl7pPr>
            <a:lvl8pPr marL="4788134" indent="0">
              <a:buNone/>
              <a:defRPr sz="3000"/>
            </a:lvl8pPr>
            <a:lvl9pPr marL="5472156" indent="0">
              <a:buNone/>
              <a:defRPr sz="3000"/>
            </a:lvl9pPr>
          </a:lstStyle>
          <a:p>
            <a:endParaRPr lang="en-US"/>
          </a:p>
        </p:txBody>
      </p:sp>
      <p:sp>
        <p:nvSpPr>
          <p:cNvPr id="4" name="Text Placeholder 3"/>
          <p:cNvSpPr>
            <a:spLocks noGrp="1"/>
          </p:cNvSpPr>
          <p:nvPr>
            <p:ph type="body" sz="half" idx="2"/>
          </p:nvPr>
        </p:nvSpPr>
        <p:spPr>
          <a:xfrm>
            <a:off x="1259722" y="3086127"/>
            <a:ext cx="5898356" cy="5717382"/>
          </a:xfrm>
        </p:spPr>
        <p:txBody>
          <a:bodyPr/>
          <a:lstStyle>
            <a:lvl1pPr marL="0" indent="0">
              <a:buNone/>
              <a:defRPr sz="2400"/>
            </a:lvl1pPr>
            <a:lvl2pPr marL="684010" indent="0">
              <a:buNone/>
              <a:defRPr sz="2400"/>
            </a:lvl2pPr>
            <a:lvl3pPr marL="1368054" indent="0">
              <a:buNone/>
              <a:defRPr sz="1800"/>
            </a:lvl3pPr>
            <a:lvl4pPr marL="2052062" indent="0">
              <a:buNone/>
              <a:defRPr sz="1800"/>
            </a:lvl4pPr>
            <a:lvl5pPr marL="2736098" indent="0">
              <a:buNone/>
              <a:defRPr sz="1800"/>
            </a:lvl5pPr>
            <a:lvl6pPr marL="3420108" indent="0">
              <a:buNone/>
              <a:defRPr sz="1800"/>
            </a:lvl6pPr>
            <a:lvl7pPr marL="4104118" indent="0">
              <a:buNone/>
              <a:defRPr sz="1800"/>
            </a:lvl7pPr>
            <a:lvl8pPr marL="4788134" indent="0">
              <a:buNone/>
              <a:defRPr sz="1800"/>
            </a:lvl8pPr>
            <a:lvl9pPr marL="5472156" indent="0">
              <a:buNone/>
              <a:defRPr sz="1800"/>
            </a:lvl9pPr>
          </a:lstStyle>
          <a:p>
            <a:pPr lvl="0"/>
            <a:r>
              <a:rPr lang="en-US"/>
              <a:t>Edit Master text styles</a:t>
            </a:r>
          </a:p>
        </p:txBody>
      </p:sp>
      <p:sp>
        <p:nvSpPr>
          <p:cNvPr id="5" name="Date Placeholder 4"/>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165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31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712"/>
            <a:ext cx="3943350" cy="871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27" y="547712"/>
            <a:ext cx="11601450" cy="871776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540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076" indent="0" algn="ctr">
              <a:buNone/>
              <a:defRPr>
                <a:solidFill>
                  <a:schemeClr val="tx1">
                    <a:tint val="75000"/>
                  </a:schemeClr>
                </a:solidFill>
              </a:defRPr>
            </a:lvl2pPr>
            <a:lvl3pPr marL="912122" indent="0" algn="ctr">
              <a:buNone/>
              <a:defRPr>
                <a:solidFill>
                  <a:schemeClr val="tx1">
                    <a:tint val="75000"/>
                  </a:schemeClr>
                </a:solidFill>
              </a:defRPr>
            </a:lvl3pPr>
            <a:lvl4pPr marL="1368188" indent="0" algn="ctr">
              <a:buNone/>
              <a:defRPr>
                <a:solidFill>
                  <a:schemeClr val="tx1">
                    <a:tint val="75000"/>
                  </a:schemeClr>
                </a:solidFill>
              </a:defRPr>
            </a:lvl4pPr>
            <a:lvl5pPr marL="1824228" indent="0" algn="ctr">
              <a:buNone/>
              <a:defRPr>
                <a:solidFill>
                  <a:schemeClr val="tx1">
                    <a:tint val="75000"/>
                  </a:schemeClr>
                </a:solidFill>
              </a:defRPr>
            </a:lvl5pPr>
            <a:lvl6pPr marL="2280300" indent="0" algn="ctr">
              <a:buNone/>
              <a:defRPr>
                <a:solidFill>
                  <a:schemeClr val="tx1">
                    <a:tint val="75000"/>
                  </a:schemeClr>
                </a:solidFill>
              </a:defRPr>
            </a:lvl6pPr>
            <a:lvl7pPr marL="2736372" indent="0" algn="ctr">
              <a:buNone/>
              <a:defRPr>
                <a:solidFill>
                  <a:schemeClr val="tx1">
                    <a:tint val="75000"/>
                  </a:schemeClr>
                </a:solidFill>
              </a:defRPr>
            </a:lvl7pPr>
            <a:lvl8pPr marL="3192416" indent="0" algn="ctr">
              <a:buNone/>
              <a:defRPr>
                <a:solidFill>
                  <a:schemeClr val="tx1">
                    <a:tint val="75000"/>
                  </a:schemeClr>
                </a:solidFill>
              </a:defRPr>
            </a:lvl8pPr>
            <a:lvl9pPr marL="36484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355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884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4406909"/>
            <a:ext cx="7772400" cy="1362078"/>
          </a:xfrm>
        </p:spPr>
        <p:txBody>
          <a:bodyPr anchor="t"/>
          <a:lstStyle>
            <a:lvl1pPr algn="l">
              <a:defRPr sz="4200" b="1" cap="all"/>
            </a:lvl1pPr>
          </a:lstStyle>
          <a:p>
            <a:r>
              <a:rPr lang="en-US"/>
              <a:t>Click to edit Master title style</a:t>
            </a:r>
          </a:p>
        </p:txBody>
      </p:sp>
      <p:sp>
        <p:nvSpPr>
          <p:cNvPr id="3" name="Text Placeholder 2"/>
          <p:cNvSpPr>
            <a:spLocks noGrp="1"/>
          </p:cNvSpPr>
          <p:nvPr>
            <p:ph type="body" idx="1"/>
          </p:nvPr>
        </p:nvSpPr>
        <p:spPr>
          <a:xfrm>
            <a:off x="722316" y="2906734"/>
            <a:ext cx="7772400" cy="1500188"/>
          </a:xfrm>
        </p:spPr>
        <p:txBody>
          <a:bodyPr anchor="b"/>
          <a:lstStyle>
            <a:lvl1pPr marL="0" indent="0">
              <a:buNone/>
              <a:defRPr sz="2000">
                <a:solidFill>
                  <a:schemeClr val="tx1">
                    <a:tint val="75000"/>
                  </a:schemeClr>
                </a:solidFill>
              </a:defRPr>
            </a:lvl1pPr>
            <a:lvl2pPr marL="456076" indent="0">
              <a:buNone/>
              <a:defRPr sz="1800">
                <a:solidFill>
                  <a:schemeClr val="tx1">
                    <a:tint val="75000"/>
                  </a:schemeClr>
                </a:solidFill>
              </a:defRPr>
            </a:lvl2pPr>
            <a:lvl3pPr marL="912122" indent="0">
              <a:buNone/>
              <a:defRPr sz="1800">
                <a:solidFill>
                  <a:schemeClr val="tx1">
                    <a:tint val="75000"/>
                  </a:schemeClr>
                </a:solidFill>
              </a:defRPr>
            </a:lvl3pPr>
            <a:lvl4pPr marL="1368188" indent="0">
              <a:buNone/>
              <a:defRPr sz="1400">
                <a:solidFill>
                  <a:schemeClr val="tx1">
                    <a:tint val="75000"/>
                  </a:schemeClr>
                </a:solidFill>
              </a:defRPr>
            </a:lvl4pPr>
            <a:lvl5pPr marL="1824228" indent="0">
              <a:buNone/>
              <a:defRPr sz="1400">
                <a:solidFill>
                  <a:schemeClr val="tx1">
                    <a:tint val="75000"/>
                  </a:schemeClr>
                </a:solidFill>
              </a:defRPr>
            </a:lvl5pPr>
            <a:lvl6pPr marL="2280300" indent="0">
              <a:buNone/>
              <a:defRPr sz="1400">
                <a:solidFill>
                  <a:schemeClr val="tx1">
                    <a:tint val="75000"/>
                  </a:schemeClr>
                </a:solidFill>
              </a:defRPr>
            </a:lvl6pPr>
            <a:lvl7pPr marL="2736372" indent="0">
              <a:buNone/>
              <a:defRPr sz="1400">
                <a:solidFill>
                  <a:schemeClr val="tx1">
                    <a:tint val="75000"/>
                  </a:schemeClr>
                </a:solidFill>
              </a:defRPr>
            </a:lvl7pPr>
            <a:lvl8pPr marL="3192416" indent="0">
              <a:buNone/>
              <a:defRPr sz="1400">
                <a:solidFill>
                  <a:schemeClr val="tx1">
                    <a:tint val="75000"/>
                  </a:schemeClr>
                </a:solidFill>
              </a:defRPr>
            </a:lvl8pPr>
            <a:lvl9pPr marL="36484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963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097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39" y="1535129"/>
            <a:ext cx="4040190" cy="639762"/>
          </a:xfrm>
        </p:spPr>
        <p:txBody>
          <a:bodyPr anchor="b"/>
          <a:lstStyle>
            <a:lvl1pPr marL="0" indent="0">
              <a:buNone/>
              <a:defRPr sz="2400" b="1"/>
            </a:lvl1pPr>
            <a:lvl2pPr marL="456076" indent="0">
              <a:buNone/>
              <a:defRPr sz="2000" b="1"/>
            </a:lvl2pPr>
            <a:lvl3pPr marL="912122" indent="0">
              <a:buNone/>
              <a:defRPr sz="1800" b="1"/>
            </a:lvl3pPr>
            <a:lvl4pPr marL="1368188" indent="0">
              <a:buNone/>
              <a:defRPr sz="1800" b="1"/>
            </a:lvl4pPr>
            <a:lvl5pPr marL="1824228" indent="0">
              <a:buNone/>
              <a:defRPr sz="1800" b="1"/>
            </a:lvl5pPr>
            <a:lvl6pPr marL="2280300" indent="0">
              <a:buNone/>
              <a:defRPr sz="1800" b="1"/>
            </a:lvl6pPr>
            <a:lvl7pPr marL="2736372" indent="0">
              <a:buNone/>
              <a:defRPr sz="1800" b="1"/>
            </a:lvl7pPr>
            <a:lvl8pPr marL="3192416" indent="0">
              <a:buNone/>
              <a:defRPr sz="1800" b="1"/>
            </a:lvl8pPr>
            <a:lvl9pPr marL="3648468" indent="0">
              <a:buNone/>
              <a:defRPr sz="1800" b="1"/>
            </a:lvl9pPr>
          </a:lstStyle>
          <a:p>
            <a:pPr lvl="0"/>
            <a:r>
              <a:rPr lang="en-US"/>
              <a:t>Click to edit Master text styles</a:t>
            </a:r>
          </a:p>
        </p:txBody>
      </p:sp>
      <p:sp>
        <p:nvSpPr>
          <p:cNvPr id="4" name="Content Placeholder 3"/>
          <p:cNvSpPr>
            <a:spLocks noGrp="1"/>
          </p:cNvSpPr>
          <p:nvPr>
            <p:ph sz="half" idx="2"/>
          </p:nvPr>
        </p:nvSpPr>
        <p:spPr>
          <a:xfrm>
            <a:off x="457239" y="2174876"/>
            <a:ext cx="4040190" cy="3951288"/>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29"/>
            <a:ext cx="4041776" cy="639762"/>
          </a:xfrm>
        </p:spPr>
        <p:txBody>
          <a:bodyPr anchor="b"/>
          <a:lstStyle>
            <a:lvl1pPr marL="0" indent="0">
              <a:buNone/>
              <a:defRPr sz="2400" b="1"/>
            </a:lvl1pPr>
            <a:lvl2pPr marL="456076" indent="0">
              <a:buNone/>
              <a:defRPr sz="2000" b="1"/>
            </a:lvl2pPr>
            <a:lvl3pPr marL="912122" indent="0">
              <a:buNone/>
              <a:defRPr sz="1800" b="1"/>
            </a:lvl3pPr>
            <a:lvl4pPr marL="1368188" indent="0">
              <a:buNone/>
              <a:defRPr sz="1800" b="1"/>
            </a:lvl4pPr>
            <a:lvl5pPr marL="1824228" indent="0">
              <a:buNone/>
              <a:defRPr sz="1800" b="1"/>
            </a:lvl5pPr>
            <a:lvl6pPr marL="2280300" indent="0">
              <a:buNone/>
              <a:defRPr sz="1800" b="1"/>
            </a:lvl6pPr>
            <a:lvl7pPr marL="2736372" indent="0">
              <a:buNone/>
              <a:defRPr sz="1800" b="1"/>
            </a:lvl7pPr>
            <a:lvl8pPr marL="3192416" indent="0">
              <a:buNone/>
              <a:defRPr sz="1800" b="1"/>
            </a:lvl8pPr>
            <a:lvl9pPr marL="364846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4645042" y="2174876"/>
            <a:ext cx="4041776" cy="3951288"/>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549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829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76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4406909"/>
            <a:ext cx="7772400" cy="1362078"/>
          </a:xfrm>
        </p:spPr>
        <p:txBody>
          <a:bodyPr anchor="t"/>
          <a:lstStyle>
            <a:lvl1pPr algn="l">
              <a:defRPr sz="4200" b="1" cap="all"/>
            </a:lvl1pPr>
          </a:lstStyle>
          <a:p>
            <a:r>
              <a:rPr lang="en-US"/>
              <a:t>Click to edit Master title style</a:t>
            </a:r>
          </a:p>
        </p:txBody>
      </p:sp>
      <p:sp>
        <p:nvSpPr>
          <p:cNvPr id="3" name="Text Placeholder 2"/>
          <p:cNvSpPr>
            <a:spLocks noGrp="1"/>
          </p:cNvSpPr>
          <p:nvPr>
            <p:ph type="body" idx="1"/>
          </p:nvPr>
        </p:nvSpPr>
        <p:spPr>
          <a:xfrm>
            <a:off x="722316" y="2906734"/>
            <a:ext cx="7772400" cy="1500188"/>
          </a:xfrm>
        </p:spPr>
        <p:txBody>
          <a:bodyPr anchor="b"/>
          <a:lstStyle>
            <a:lvl1pPr marL="0" indent="0">
              <a:buNone/>
              <a:defRPr sz="2000">
                <a:solidFill>
                  <a:schemeClr val="tx1">
                    <a:tint val="75000"/>
                  </a:schemeClr>
                </a:solidFill>
              </a:defRPr>
            </a:lvl1pPr>
            <a:lvl2pPr marL="455986" indent="0">
              <a:buNone/>
              <a:defRPr sz="1800">
                <a:solidFill>
                  <a:schemeClr val="tx1">
                    <a:tint val="75000"/>
                  </a:schemeClr>
                </a:solidFill>
              </a:defRPr>
            </a:lvl2pPr>
            <a:lvl3pPr marL="911940" indent="0">
              <a:buNone/>
              <a:defRPr sz="1800">
                <a:solidFill>
                  <a:schemeClr val="tx1">
                    <a:tint val="75000"/>
                  </a:schemeClr>
                </a:solidFill>
              </a:defRPr>
            </a:lvl3pPr>
            <a:lvl4pPr marL="1367916" indent="0">
              <a:buNone/>
              <a:defRPr sz="1400">
                <a:solidFill>
                  <a:schemeClr val="tx1">
                    <a:tint val="75000"/>
                  </a:schemeClr>
                </a:solidFill>
              </a:defRPr>
            </a:lvl4pPr>
            <a:lvl5pPr marL="1823862" indent="0">
              <a:buNone/>
              <a:defRPr sz="1400">
                <a:solidFill>
                  <a:schemeClr val="tx1">
                    <a:tint val="75000"/>
                  </a:schemeClr>
                </a:solidFill>
              </a:defRPr>
            </a:lvl5pPr>
            <a:lvl6pPr marL="2279844" indent="0">
              <a:buNone/>
              <a:defRPr sz="1400">
                <a:solidFill>
                  <a:schemeClr val="tx1">
                    <a:tint val="75000"/>
                  </a:schemeClr>
                </a:solidFill>
              </a:defRPr>
            </a:lvl6pPr>
            <a:lvl7pPr marL="2735826" indent="0">
              <a:buNone/>
              <a:defRPr sz="1400">
                <a:solidFill>
                  <a:schemeClr val="tx1">
                    <a:tint val="75000"/>
                  </a:schemeClr>
                </a:solidFill>
              </a:defRPr>
            </a:lvl7pPr>
            <a:lvl8pPr marL="3191778" indent="0">
              <a:buNone/>
              <a:defRPr sz="1400">
                <a:solidFill>
                  <a:schemeClr val="tx1">
                    <a:tint val="75000"/>
                  </a:schemeClr>
                </a:solidFill>
              </a:defRPr>
            </a:lvl8pPr>
            <a:lvl9pPr marL="364773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73061"/>
            <a:ext cx="300831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97" y="273087"/>
            <a:ext cx="5111750" cy="5853114"/>
          </a:xfrm>
        </p:spPr>
        <p:txBody>
          <a:bodyPr/>
          <a:lstStyle>
            <a:lvl1pPr>
              <a:defRPr sz="3200"/>
            </a:lvl1pPr>
            <a:lvl2pPr>
              <a:defRPr sz="30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0" y="1435128"/>
            <a:ext cx="3008316" cy="4691064"/>
          </a:xfrm>
        </p:spPr>
        <p:txBody>
          <a:bodyPr/>
          <a:lstStyle>
            <a:lvl1pPr marL="0" indent="0">
              <a:buNone/>
              <a:defRPr sz="1400"/>
            </a:lvl1pPr>
            <a:lvl2pPr marL="456076" indent="0">
              <a:buNone/>
              <a:defRPr sz="1200"/>
            </a:lvl2pPr>
            <a:lvl3pPr marL="912122" indent="0">
              <a:buNone/>
              <a:defRPr sz="1200"/>
            </a:lvl3pPr>
            <a:lvl4pPr marL="1368188" indent="0">
              <a:buNone/>
              <a:defRPr sz="1200"/>
            </a:lvl4pPr>
            <a:lvl5pPr marL="1824228" indent="0">
              <a:buNone/>
              <a:defRPr sz="1200"/>
            </a:lvl5pPr>
            <a:lvl6pPr marL="2280300" indent="0">
              <a:buNone/>
              <a:defRPr sz="1200"/>
            </a:lvl6pPr>
            <a:lvl7pPr marL="2736372" indent="0">
              <a:buNone/>
              <a:defRPr sz="1200"/>
            </a:lvl7pPr>
            <a:lvl8pPr marL="3192416" indent="0">
              <a:buNone/>
              <a:defRPr sz="1200"/>
            </a:lvl8pPr>
            <a:lvl9pPr marL="364846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776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65"/>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6076" indent="0">
              <a:buNone/>
              <a:defRPr sz="3000"/>
            </a:lvl2pPr>
            <a:lvl3pPr marL="912122" indent="0">
              <a:buNone/>
              <a:defRPr sz="2400"/>
            </a:lvl3pPr>
            <a:lvl4pPr marL="1368188" indent="0">
              <a:buNone/>
              <a:defRPr sz="2000"/>
            </a:lvl4pPr>
            <a:lvl5pPr marL="1824228" indent="0">
              <a:buNone/>
              <a:defRPr sz="2000"/>
            </a:lvl5pPr>
            <a:lvl6pPr marL="2280300" indent="0">
              <a:buNone/>
              <a:defRPr sz="2000"/>
            </a:lvl6pPr>
            <a:lvl7pPr marL="2736372" indent="0">
              <a:buNone/>
              <a:defRPr sz="2000"/>
            </a:lvl7pPr>
            <a:lvl8pPr marL="3192416" indent="0">
              <a:buNone/>
              <a:defRPr sz="2000"/>
            </a:lvl8pPr>
            <a:lvl9pPr marL="3648468" indent="0">
              <a:buNone/>
              <a:defRPr sz="2000"/>
            </a:lvl9pPr>
          </a:lstStyle>
          <a:p>
            <a:endParaRPr lang="en-US"/>
          </a:p>
        </p:txBody>
      </p:sp>
      <p:sp>
        <p:nvSpPr>
          <p:cNvPr id="4" name="Text Placeholder 3"/>
          <p:cNvSpPr>
            <a:spLocks noGrp="1"/>
          </p:cNvSpPr>
          <p:nvPr>
            <p:ph type="body" sz="half" idx="2"/>
          </p:nvPr>
        </p:nvSpPr>
        <p:spPr>
          <a:xfrm>
            <a:off x="1792290" y="5367362"/>
            <a:ext cx="5486400" cy="804864"/>
          </a:xfrm>
        </p:spPr>
        <p:txBody>
          <a:bodyPr/>
          <a:lstStyle>
            <a:lvl1pPr marL="0" indent="0">
              <a:buNone/>
              <a:defRPr sz="1400"/>
            </a:lvl1pPr>
            <a:lvl2pPr marL="456076" indent="0">
              <a:buNone/>
              <a:defRPr sz="1200"/>
            </a:lvl2pPr>
            <a:lvl3pPr marL="912122" indent="0">
              <a:buNone/>
              <a:defRPr sz="1200"/>
            </a:lvl3pPr>
            <a:lvl4pPr marL="1368188" indent="0">
              <a:buNone/>
              <a:defRPr sz="1200"/>
            </a:lvl4pPr>
            <a:lvl5pPr marL="1824228" indent="0">
              <a:buNone/>
              <a:defRPr sz="1200"/>
            </a:lvl5pPr>
            <a:lvl6pPr marL="2280300" indent="0">
              <a:buNone/>
              <a:defRPr sz="1200"/>
            </a:lvl6pPr>
            <a:lvl7pPr marL="2736372" indent="0">
              <a:buNone/>
              <a:defRPr sz="1200"/>
            </a:lvl7pPr>
            <a:lvl8pPr marL="3192416" indent="0">
              <a:buNone/>
              <a:defRPr sz="1200"/>
            </a:lvl8pPr>
            <a:lvl9pPr marL="364846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356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574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3"/>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3"/>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609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3F3F3"/>
        </a:solidFill>
        <a:effectLst/>
      </p:bgPr>
    </p:bg>
    <p:spTree>
      <p:nvGrpSpPr>
        <p:cNvPr id="1" name="Shape 8"/>
        <p:cNvGrpSpPr/>
        <p:nvPr/>
      </p:nvGrpSpPr>
      <p:grpSpPr>
        <a:xfrm>
          <a:off x="0" y="0"/>
          <a:ext cx="0" cy="0"/>
          <a:chOff x="0" y="0"/>
          <a:chExt cx="0" cy="0"/>
        </a:xfrm>
      </p:grpSpPr>
      <p:sp>
        <p:nvSpPr>
          <p:cNvPr id="9" name="Google Shape;9;p2"/>
          <p:cNvSpPr/>
          <p:nvPr/>
        </p:nvSpPr>
        <p:spPr>
          <a:xfrm rot="10800000" flipH="1">
            <a:off x="20" y="4495494"/>
            <a:ext cx="18705620" cy="5791524"/>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82400" tIns="182400" rIns="182400" bIns="182400" anchor="ctr" anchorCtr="0">
            <a:noAutofit/>
          </a:bodyPr>
          <a:lstStyle/>
          <a:p>
            <a:pPr defTabSz="1368188">
              <a:buClr>
                <a:srgbClr val="000000"/>
              </a:buClr>
              <a:buFont typeface="Arial"/>
              <a:buNone/>
            </a:pPr>
            <a:endParaRPr sz="3000" kern="0">
              <a:solidFill>
                <a:srgbClr val="332533"/>
              </a:solidFill>
              <a:cs typeface="Arial"/>
              <a:sym typeface="Arial"/>
            </a:endParaRPr>
          </a:p>
        </p:txBody>
      </p:sp>
      <p:sp>
        <p:nvSpPr>
          <p:cNvPr id="10" name="Google Shape;10;p2"/>
          <p:cNvSpPr/>
          <p:nvPr/>
        </p:nvSpPr>
        <p:spPr>
          <a:xfrm flipH="1">
            <a:off x="5975816" y="-193470"/>
            <a:ext cx="14246184" cy="10480500"/>
          </a:xfrm>
          <a:custGeom>
            <a:avLst/>
            <a:gdLst/>
            <a:ahLst/>
            <a:cxnLst/>
            <a:rect l="l" t="t" r="r" b="b"/>
            <a:pathLst>
              <a:path w="63837" h="46963" extrusionOk="0">
                <a:moveTo>
                  <a:pt x="4706" y="1"/>
                </a:moveTo>
                <a:cubicBezTo>
                  <a:pt x="4462" y="1"/>
                  <a:pt x="4214" y="11"/>
                  <a:pt x="3966" y="31"/>
                </a:cubicBezTo>
                <a:cubicBezTo>
                  <a:pt x="2549" y="208"/>
                  <a:pt x="1194" y="677"/>
                  <a:pt x="1" y="1380"/>
                </a:cubicBezTo>
                <a:lnTo>
                  <a:pt x="1" y="46962"/>
                </a:lnTo>
                <a:lnTo>
                  <a:pt x="59752" y="46962"/>
                </a:lnTo>
                <a:cubicBezTo>
                  <a:pt x="63836" y="36875"/>
                  <a:pt x="63031" y="26241"/>
                  <a:pt x="59107" y="19736"/>
                </a:cubicBezTo>
                <a:cubicBezTo>
                  <a:pt x="55628" y="13970"/>
                  <a:pt x="47934" y="11695"/>
                  <a:pt x="40684" y="11695"/>
                </a:cubicBezTo>
                <a:cubicBezTo>
                  <a:pt x="36610" y="11695"/>
                  <a:pt x="32679" y="12411"/>
                  <a:pt x="29711" y="13634"/>
                </a:cubicBezTo>
                <a:cubicBezTo>
                  <a:pt x="27444" y="14524"/>
                  <a:pt x="25746" y="14983"/>
                  <a:pt x="24342" y="14983"/>
                </a:cubicBezTo>
                <a:cubicBezTo>
                  <a:pt x="21533" y="14983"/>
                  <a:pt x="19916" y="13149"/>
                  <a:pt x="17324" y="9262"/>
                </a:cubicBezTo>
                <a:cubicBezTo>
                  <a:pt x="14534" y="5077"/>
                  <a:pt x="10186" y="1"/>
                  <a:pt x="4706" y="1"/>
                </a:cubicBezTo>
                <a:close/>
              </a:path>
            </a:pathLst>
          </a:custGeom>
          <a:solidFill>
            <a:srgbClr val="FFC530"/>
          </a:solidFill>
          <a:ln>
            <a:noFill/>
          </a:ln>
        </p:spPr>
        <p:txBody>
          <a:bodyPr spcFirstLastPara="1" wrap="square" lIns="182400" tIns="182400" rIns="182400" bIns="182400" anchor="ctr" anchorCtr="0">
            <a:noAutofit/>
          </a:bodyPr>
          <a:lstStyle/>
          <a:p>
            <a:pPr defTabSz="1368188">
              <a:buClr>
                <a:srgbClr val="000000"/>
              </a:buClr>
              <a:buFont typeface="Arial"/>
              <a:buNone/>
            </a:pPr>
            <a:endParaRPr sz="3000" kern="0">
              <a:solidFill>
                <a:srgbClr val="000000"/>
              </a:solidFill>
              <a:cs typeface="Arial"/>
              <a:sym typeface="Arial"/>
            </a:endParaRPr>
          </a:p>
        </p:txBody>
      </p:sp>
      <p:sp>
        <p:nvSpPr>
          <p:cNvPr id="11" name="Google Shape;11;p2"/>
          <p:cNvSpPr txBox="1">
            <a:spLocks noGrp="1"/>
          </p:cNvSpPr>
          <p:nvPr>
            <p:ph type="ctrTitle"/>
          </p:nvPr>
        </p:nvSpPr>
        <p:spPr>
          <a:xfrm>
            <a:off x="1622802" y="4150914"/>
            <a:ext cx="13045800" cy="1861800"/>
          </a:xfrm>
          <a:prstGeom prst="rect">
            <a:avLst/>
          </a:prstGeom>
        </p:spPr>
        <p:txBody>
          <a:bodyPr spcFirstLastPara="1" wrap="square" lIns="136802" tIns="136802" rIns="136802" bIns="136802" anchor="b" anchorCtr="0">
            <a:noAutofit/>
          </a:bodyPr>
          <a:lstStyle>
            <a:lvl1pPr lvl="0">
              <a:spcBef>
                <a:spcPts val="0"/>
              </a:spcBef>
              <a:spcAft>
                <a:spcPts val="0"/>
              </a:spcAft>
              <a:buSzPts val="5200"/>
              <a:buNone/>
              <a:defRPr sz="14400"/>
            </a:lvl1pPr>
            <a:lvl2pPr lvl="1">
              <a:spcBef>
                <a:spcPts val="0"/>
              </a:spcBef>
              <a:spcAft>
                <a:spcPts val="0"/>
              </a:spcAft>
              <a:buSzPts val="5200"/>
              <a:buNone/>
              <a:defRPr sz="10400"/>
            </a:lvl2pPr>
            <a:lvl3pPr lvl="2">
              <a:spcBef>
                <a:spcPts val="0"/>
              </a:spcBef>
              <a:spcAft>
                <a:spcPts val="0"/>
              </a:spcAft>
              <a:buSzPts val="5200"/>
              <a:buNone/>
              <a:defRPr sz="10400"/>
            </a:lvl3pPr>
            <a:lvl4pPr lvl="3">
              <a:spcBef>
                <a:spcPts val="0"/>
              </a:spcBef>
              <a:spcAft>
                <a:spcPts val="0"/>
              </a:spcAft>
              <a:buSzPts val="5200"/>
              <a:buNone/>
              <a:defRPr sz="10400"/>
            </a:lvl4pPr>
            <a:lvl5pPr lvl="4">
              <a:spcBef>
                <a:spcPts val="0"/>
              </a:spcBef>
              <a:spcAft>
                <a:spcPts val="0"/>
              </a:spcAft>
              <a:buSzPts val="5200"/>
              <a:buNone/>
              <a:defRPr sz="10400"/>
            </a:lvl5pPr>
            <a:lvl6pPr lvl="5">
              <a:spcBef>
                <a:spcPts val="0"/>
              </a:spcBef>
              <a:spcAft>
                <a:spcPts val="0"/>
              </a:spcAft>
              <a:buSzPts val="5200"/>
              <a:buNone/>
              <a:defRPr sz="10400"/>
            </a:lvl6pPr>
            <a:lvl7pPr lvl="6">
              <a:spcBef>
                <a:spcPts val="0"/>
              </a:spcBef>
              <a:spcAft>
                <a:spcPts val="0"/>
              </a:spcAft>
              <a:buSzPts val="5200"/>
              <a:buNone/>
              <a:defRPr sz="10400"/>
            </a:lvl7pPr>
            <a:lvl8pPr lvl="7">
              <a:spcBef>
                <a:spcPts val="0"/>
              </a:spcBef>
              <a:spcAft>
                <a:spcPts val="0"/>
              </a:spcAft>
              <a:buSzPts val="5200"/>
              <a:buNone/>
              <a:defRPr sz="10400"/>
            </a:lvl8pPr>
            <a:lvl9pPr lvl="8">
              <a:spcBef>
                <a:spcPts val="0"/>
              </a:spcBef>
              <a:spcAft>
                <a:spcPts val="0"/>
              </a:spcAft>
              <a:buSzPts val="5200"/>
              <a:buNone/>
              <a:defRPr sz="10400"/>
            </a:lvl9pPr>
          </a:lstStyle>
          <a:p>
            <a:endParaRPr/>
          </a:p>
        </p:txBody>
      </p:sp>
      <p:sp>
        <p:nvSpPr>
          <p:cNvPr id="12" name="Google Shape;12;p2"/>
          <p:cNvSpPr txBox="1">
            <a:spLocks noGrp="1"/>
          </p:cNvSpPr>
          <p:nvPr>
            <p:ph type="subTitle" idx="1"/>
          </p:nvPr>
        </p:nvSpPr>
        <p:spPr>
          <a:xfrm>
            <a:off x="1622802" y="5655062"/>
            <a:ext cx="10226400" cy="873000"/>
          </a:xfrm>
          <a:prstGeom prst="rect">
            <a:avLst/>
          </a:prstGeom>
        </p:spPr>
        <p:txBody>
          <a:bodyPr spcFirstLastPara="1" wrap="square" lIns="136802" tIns="136802" rIns="136802" bIns="136802" anchor="t" anchorCtr="0">
            <a:noAutofit/>
          </a:bodyPr>
          <a:lstStyle>
            <a:lvl1pPr lvl="0">
              <a:lnSpc>
                <a:spcPct val="100000"/>
              </a:lnSpc>
              <a:spcBef>
                <a:spcPts val="0"/>
              </a:spcBef>
              <a:spcAft>
                <a:spcPts val="0"/>
              </a:spcAft>
              <a:buSzPts val="2800"/>
              <a:buNone/>
              <a:defRPr/>
            </a:lvl1pPr>
            <a:lvl2pPr lvl="1">
              <a:lnSpc>
                <a:spcPct val="100000"/>
              </a:lnSpc>
              <a:spcBef>
                <a:spcPts val="0"/>
              </a:spcBef>
              <a:spcAft>
                <a:spcPts val="0"/>
              </a:spcAft>
              <a:buSzPts val="2800"/>
              <a:buNone/>
              <a:defRPr sz="5600"/>
            </a:lvl2pPr>
            <a:lvl3pPr lvl="2">
              <a:lnSpc>
                <a:spcPct val="100000"/>
              </a:lnSpc>
              <a:spcBef>
                <a:spcPts val="0"/>
              </a:spcBef>
              <a:spcAft>
                <a:spcPts val="0"/>
              </a:spcAft>
              <a:buSzPts val="2800"/>
              <a:buNone/>
              <a:defRPr sz="5600"/>
            </a:lvl3pPr>
            <a:lvl4pPr lvl="3">
              <a:lnSpc>
                <a:spcPct val="100000"/>
              </a:lnSpc>
              <a:spcBef>
                <a:spcPts val="0"/>
              </a:spcBef>
              <a:spcAft>
                <a:spcPts val="0"/>
              </a:spcAft>
              <a:buSzPts val="2800"/>
              <a:buNone/>
              <a:defRPr sz="5600"/>
            </a:lvl4pPr>
            <a:lvl5pPr lvl="4">
              <a:lnSpc>
                <a:spcPct val="100000"/>
              </a:lnSpc>
              <a:spcBef>
                <a:spcPts val="0"/>
              </a:spcBef>
              <a:spcAft>
                <a:spcPts val="0"/>
              </a:spcAft>
              <a:buSzPts val="2800"/>
              <a:buNone/>
              <a:defRPr sz="5600"/>
            </a:lvl5pPr>
            <a:lvl6pPr lvl="5">
              <a:lnSpc>
                <a:spcPct val="100000"/>
              </a:lnSpc>
              <a:spcBef>
                <a:spcPts val="0"/>
              </a:spcBef>
              <a:spcAft>
                <a:spcPts val="0"/>
              </a:spcAft>
              <a:buSzPts val="2800"/>
              <a:buNone/>
              <a:defRPr sz="5600"/>
            </a:lvl6pPr>
            <a:lvl7pPr lvl="6">
              <a:lnSpc>
                <a:spcPct val="100000"/>
              </a:lnSpc>
              <a:spcBef>
                <a:spcPts val="0"/>
              </a:spcBef>
              <a:spcAft>
                <a:spcPts val="0"/>
              </a:spcAft>
              <a:buSzPts val="2800"/>
              <a:buNone/>
              <a:defRPr sz="5600"/>
            </a:lvl7pPr>
            <a:lvl8pPr lvl="7">
              <a:lnSpc>
                <a:spcPct val="100000"/>
              </a:lnSpc>
              <a:spcBef>
                <a:spcPts val="0"/>
              </a:spcBef>
              <a:spcAft>
                <a:spcPts val="0"/>
              </a:spcAft>
              <a:buSzPts val="2800"/>
              <a:buNone/>
              <a:defRPr sz="5600"/>
            </a:lvl8pPr>
            <a:lvl9pPr lvl="8">
              <a:lnSpc>
                <a:spcPct val="100000"/>
              </a:lnSpc>
              <a:spcBef>
                <a:spcPts val="0"/>
              </a:spcBef>
              <a:spcAft>
                <a:spcPts val="0"/>
              </a:spcAft>
              <a:buSzPts val="2800"/>
              <a:buNone/>
              <a:defRPr sz="5600"/>
            </a:lvl9pPr>
          </a:lstStyle>
          <a:p>
            <a:endParaRPr/>
          </a:p>
        </p:txBody>
      </p:sp>
      <p:grpSp>
        <p:nvGrpSpPr>
          <p:cNvPr id="13" name="Google Shape;13;p2"/>
          <p:cNvGrpSpPr/>
          <p:nvPr/>
        </p:nvGrpSpPr>
        <p:grpSpPr>
          <a:xfrm>
            <a:off x="1829411" y="759818"/>
            <a:ext cx="15467766" cy="8589204"/>
            <a:chOff x="914702" y="379909"/>
            <a:chExt cx="7733883" cy="4294602"/>
          </a:xfrm>
        </p:grpSpPr>
        <p:grpSp>
          <p:nvGrpSpPr>
            <p:cNvPr id="14" name="Google Shape;14;p2"/>
            <p:cNvGrpSpPr/>
            <p:nvPr/>
          </p:nvGrpSpPr>
          <p:grpSpPr>
            <a:xfrm>
              <a:off x="6618039" y="379909"/>
              <a:ext cx="2030545" cy="596756"/>
              <a:chOff x="6783571" y="438153"/>
              <a:chExt cx="1810562" cy="589447"/>
            </a:xfrm>
          </p:grpSpPr>
          <p:sp>
            <p:nvSpPr>
              <p:cNvPr id="15" name="Google Shape;15;p2"/>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6" name="Google Shape;16;p2"/>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7" name="Google Shape;17;p2"/>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8" name="Google Shape;18;p2"/>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nvGrpSpPr>
            <p:cNvPr id="19" name="Google Shape;19;p2"/>
            <p:cNvGrpSpPr/>
            <p:nvPr/>
          </p:nvGrpSpPr>
          <p:grpSpPr>
            <a:xfrm>
              <a:off x="914702" y="3709388"/>
              <a:ext cx="490421" cy="25923"/>
              <a:chOff x="5612829" y="768560"/>
              <a:chExt cx="437291" cy="25606"/>
            </a:xfrm>
          </p:grpSpPr>
          <p:sp>
            <p:nvSpPr>
              <p:cNvPr id="20" name="Google Shape;20;p2"/>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21" name="Google Shape;21;p2"/>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nvGrpSpPr>
            <p:cNvPr id="22" name="Google Shape;22;p2"/>
            <p:cNvGrpSpPr/>
            <p:nvPr/>
          </p:nvGrpSpPr>
          <p:grpSpPr>
            <a:xfrm>
              <a:off x="6894652" y="4648588"/>
              <a:ext cx="490421" cy="25923"/>
              <a:chOff x="5612829" y="1068195"/>
              <a:chExt cx="437291" cy="25606"/>
            </a:xfrm>
          </p:grpSpPr>
          <p:sp>
            <p:nvSpPr>
              <p:cNvPr id="23" name="Google Shape;23;p2"/>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24" name="Google Shape;24;p2"/>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nvGrpSpPr>
            <p:cNvPr id="25" name="Google Shape;25;p2"/>
            <p:cNvGrpSpPr/>
            <p:nvPr/>
          </p:nvGrpSpPr>
          <p:grpSpPr>
            <a:xfrm>
              <a:off x="1066077" y="482938"/>
              <a:ext cx="490421" cy="25923"/>
              <a:chOff x="5612829" y="768560"/>
              <a:chExt cx="437291" cy="25606"/>
            </a:xfrm>
          </p:grpSpPr>
          <p:sp>
            <p:nvSpPr>
              <p:cNvPr id="26" name="Google Shape;26;p2"/>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27" name="Google Shape;27;p2"/>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spTree>
    <p:extLst>
      <p:ext uri="{BB962C8B-B14F-4D97-AF65-F5344CB8AC3E}">
        <p14:creationId xmlns:p14="http://schemas.microsoft.com/office/powerpoint/2010/main" val="3165102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6"/>
        </a:solidFill>
        <a:effectLst/>
      </p:bgPr>
    </p:bg>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2854902" y="897300"/>
            <a:ext cx="12554400" cy="1145400"/>
          </a:xfrm>
          <a:prstGeom prst="rect">
            <a:avLst/>
          </a:prstGeom>
        </p:spPr>
        <p:txBody>
          <a:bodyPr spcFirstLastPara="1" wrap="square" lIns="136802" tIns="136802" rIns="136802" bIns="136802" anchor="t"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5" name="Google Shape;45;p4"/>
          <p:cNvSpPr txBox="1">
            <a:spLocks noGrp="1"/>
          </p:cNvSpPr>
          <p:nvPr>
            <p:ph type="body" idx="1"/>
          </p:nvPr>
        </p:nvSpPr>
        <p:spPr>
          <a:xfrm>
            <a:off x="1440000" y="3192650"/>
            <a:ext cx="15384000" cy="5534400"/>
          </a:xfrm>
          <a:prstGeom prst="rect">
            <a:avLst/>
          </a:prstGeom>
        </p:spPr>
        <p:txBody>
          <a:bodyPr spcFirstLastPara="1" wrap="square" lIns="136802" tIns="136802" rIns="136802" bIns="136802" anchor="t" anchorCtr="0">
            <a:noAutofit/>
          </a:bodyPr>
          <a:lstStyle>
            <a:lvl1pPr marL="912098" lvl="0" indent="-582726" rtl="0">
              <a:lnSpc>
                <a:spcPct val="100000"/>
              </a:lnSpc>
              <a:spcBef>
                <a:spcPts val="0"/>
              </a:spcBef>
              <a:spcAft>
                <a:spcPts val="0"/>
              </a:spcAft>
              <a:buClr>
                <a:srgbClr val="434343"/>
              </a:buClr>
              <a:buSzPts val="1000"/>
              <a:buFont typeface="Josefin Slab"/>
              <a:buAutoNum type="arabicPeriod"/>
              <a:defRPr sz="2400"/>
            </a:lvl1pPr>
            <a:lvl2pPr marL="1824184" lvl="1" indent="-633412" rtl="0">
              <a:spcBef>
                <a:spcPts val="3200"/>
              </a:spcBef>
              <a:spcAft>
                <a:spcPts val="0"/>
              </a:spcAft>
              <a:buClr>
                <a:srgbClr val="434343"/>
              </a:buClr>
              <a:buSzPts val="1400"/>
              <a:buFont typeface="Josefin Slab Thin"/>
              <a:buAutoNum type="alphaLcPeriod"/>
              <a:defRPr/>
            </a:lvl2pPr>
            <a:lvl3pPr marL="2736302" lvl="2" indent="-633412" rtl="0">
              <a:spcBef>
                <a:spcPts val="3200"/>
              </a:spcBef>
              <a:spcAft>
                <a:spcPts val="0"/>
              </a:spcAft>
              <a:buClr>
                <a:srgbClr val="434343"/>
              </a:buClr>
              <a:buSzPts val="1400"/>
              <a:buFont typeface="Josefin Slab Thin"/>
              <a:buAutoNum type="romanLcPeriod"/>
              <a:defRPr/>
            </a:lvl3pPr>
            <a:lvl4pPr marL="3648378" lvl="3" indent="-633412" rtl="0">
              <a:spcBef>
                <a:spcPts val="3200"/>
              </a:spcBef>
              <a:spcAft>
                <a:spcPts val="0"/>
              </a:spcAft>
              <a:buClr>
                <a:srgbClr val="434343"/>
              </a:buClr>
              <a:buSzPts val="1400"/>
              <a:buFont typeface="Josefin Slab Thin"/>
              <a:buAutoNum type="arabicPeriod"/>
              <a:defRPr/>
            </a:lvl4pPr>
            <a:lvl5pPr marL="4560486" lvl="4" indent="-633412" rtl="0">
              <a:spcBef>
                <a:spcPts val="3200"/>
              </a:spcBef>
              <a:spcAft>
                <a:spcPts val="0"/>
              </a:spcAft>
              <a:buClr>
                <a:srgbClr val="434343"/>
              </a:buClr>
              <a:buSzPts val="1400"/>
              <a:buFont typeface="Josefin Slab Thin"/>
              <a:buAutoNum type="alphaLcPeriod"/>
              <a:defRPr/>
            </a:lvl5pPr>
            <a:lvl6pPr marL="5472570" lvl="5" indent="-633412" rtl="0">
              <a:spcBef>
                <a:spcPts val="3200"/>
              </a:spcBef>
              <a:spcAft>
                <a:spcPts val="0"/>
              </a:spcAft>
              <a:buClr>
                <a:srgbClr val="434343"/>
              </a:buClr>
              <a:buSzPts val="1400"/>
              <a:buFont typeface="Josefin Slab Thin"/>
              <a:buAutoNum type="romanLcPeriod"/>
              <a:defRPr/>
            </a:lvl6pPr>
            <a:lvl7pPr marL="6384670" lvl="6" indent="-633412" rtl="0">
              <a:spcBef>
                <a:spcPts val="3200"/>
              </a:spcBef>
              <a:spcAft>
                <a:spcPts val="0"/>
              </a:spcAft>
              <a:buClr>
                <a:srgbClr val="434343"/>
              </a:buClr>
              <a:buSzPts val="1400"/>
              <a:buFont typeface="Josefin Slab Thin"/>
              <a:buAutoNum type="arabicPeriod"/>
              <a:defRPr/>
            </a:lvl7pPr>
            <a:lvl8pPr marL="7296762" lvl="7" indent="-633412" rtl="0">
              <a:spcBef>
                <a:spcPts val="3200"/>
              </a:spcBef>
              <a:spcAft>
                <a:spcPts val="0"/>
              </a:spcAft>
              <a:buClr>
                <a:srgbClr val="434343"/>
              </a:buClr>
              <a:buSzPts val="1400"/>
              <a:buFont typeface="Josefin Slab Thin"/>
              <a:buAutoNum type="alphaLcPeriod"/>
              <a:defRPr/>
            </a:lvl8pPr>
            <a:lvl9pPr marL="8208852" lvl="8" indent="-633412" rtl="0">
              <a:spcBef>
                <a:spcPts val="3200"/>
              </a:spcBef>
              <a:spcAft>
                <a:spcPts val="3200"/>
              </a:spcAft>
              <a:buClr>
                <a:srgbClr val="434343"/>
              </a:buClr>
              <a:buSzPts val="1400"/>
              <a:buFont typeface="Josefin Slab Thin"/>
              <a:buAutoNum type="romanLcPeriod"/>
              <a:defRPr/>
            </a:lvl9pPr>
          </a:lstStyle>
          <a:p>
            <a:endParaRPr/>
          </a:p>
        </p:txBody>
      </p:sp>
      <p:sp>
        <p:nvSpPr>
          <p:cNvPr id="46" name="Google Shape;46;p4"/>
          <p:cNvSpPr/>
          <p:nvPr/>
        </p:nvSpPr>
        <p:spPr>
          <a:xfrm rot="10800000">
            <a:off x="3491100" y="4741958"/>
            <a:ext cx="17909028" cy="5545044"/>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82400" tIns="182400" rIns="182400" bIns="182400" anchor="ctr" anchorCtr="0">
            <a:noAutofit/>
          </a:bodyPr>
          <a:lstStyle/>
          <a:p>
            <a:pPr defTabSz="1368188">
              <a:buClr>
                <a:srgbClr val="000000"/>
              </a:buClr>
              <a:buFont typeface="Arial"/>
              <a:buNone/>
            </a:pPr>
            <a:endParaRPr sz="3000" kern="0">
              <a:solidFill>
                <a:srgbClr val="332533"/>
              </a:solidFill>
              <a:cs typeface="Arial"/>
              <a:sym typeface="Arial"/>
            </a:endParaRPr>
          </a:p>
        </p:txBody>
      </p:sp>
    </p:spTree>
    <p:extLst>
      <p:ext uri="{BB962C8B-B14F-4D97-AF65-F5344CB8AC3E}">
        <p14:creationId xmlns:p14="http://schemas.microsoft.com/office/powerpoint/2010/main" val="21115389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3F3F3"/>
        </a:solidFill>
        <a:effectLst/>
      </p:bgPr>
    </p:bg>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1440000" y="890052"/>
            <a:ext cx="15384000" cy="1145400"/>
          </a:xfrm>
          <a:prstGeom prst="rect">
            <a:avLst/>
          </a:prstGeom>
        </p:spPr>
        <p:txBody>
          <a:bodyPr spcFirstLastPara="1" wrap="square" lIns="136802" tIns="136802" rIns="136802" bIns="136802" anchor="t"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grpSp>
        <p:nvGrpSpPr>
          <p:cNvPr id="67" name="Google Shape;67;p6"/>
          <p:cNvGrpSpPr/>
          <p:nvPr/>
        </p:nvGrpSpPr>
        <p:grpSpPr>
          <a:xfrm>
            <a:off x="2132207" y="759818"/>
            <a:ext cx="15165018" cy="8589204"/>
            <a:chOff x="1066077" y="379909"/>
            <a:chExt cx="7582508" cy="4294602"/>
          </a:xfrm>
        </p:grpSpPr>
        <p:grpSp>
          <p:nvGrpSpPr>
            <p:cNvPr id="68" name="Google Shape;68;p6"/>
            <p:cNvGrpSpPr/>
            <p:nvPr/>
          </p:nvGrpSpPr>
          <p:grpSpPr>
            <a:xfrm>
              <a:off x="6618039" y="379909"/>
              <a:ext cx="2030545" cy="596756"/>
              <a:chOff x="6783571" y="438153"/>
              <a:chExt cx="1810562" cy="589447"/>
            </a:xfrm>
          </p:grpSpPr>
          <p:sp>
            <p:nvSpPr>
              <p:cNvPr id="69" name="Google Shape;69;p6"/>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70" name="Google Shape;70;p6"/>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71" name="Google Shape;71;p6"/>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72" name="Google Shape;72;p6"/>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nvGrpSpPr>
            <p:cNvPr id="73" name="Google Shape;73;p6"/>
            <p:cNvGrpSpPr/>
            <p:nvPr/>
          </p:nvGrpSpPr>
          <p:grpSpPr>
            <a:xfrm>
              <a:off x="6894652" y="4648588"/>
              <a:ext cx="490421" cy="25923"/>
              <a:chOff x="5612829" y="1068195"/>
              <a:chExt cx="437291" cy="25606"/>
            </a:xfrm>
          </p:grpSpPr>
          <p:sp>
            <p:nvSpPr>
              <p:cNvPr id="74" name="Google Shape;74;p6"/>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75" name="Google Shape;75;p6"/>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nvGrpSpPr>
            <p:cNvPr id="76" name="Google Shape;76;p6"/>
            <p:cNvGrpSpPr/>
            <p:nvPr/>
          </p:nvGrpSpPr>
          <p:grpSpPr>
            <a:xfrm>
              <a:off x="1066077" y="482938"/>
              <a:ext cx="490421" cy="25923"/>
              <a:chOff x="5612829" y="768560"/>
              <a:chExt cx="437291" cy="25606"/>
            </a:xfrm>
          </p:grpSpPr>
          <p:sp>
            <p:nvSpPr>
              <p:cNvPr id="77" name="Google Shape;77;p6"/>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78" name="Google Shape;78;p6"/>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spTree>
    <p:extLst>
      <p:ext uri="{BB962C8B-B14F-4D97-AF65-F5344CB8AC3E}">
        <p14:creationId xmlns:p14="http://schemas.microsoft.com/office/powerpoint/2010/main" val="2695417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3F3F3"/>
        </a:solidFill>
        <a:effectLst/>
      </p:bgPr>
    </p:bg>
    <p:spTree>
      <p:nvGrpSpPr>
        <p:cNvPr id="1" name="Shape 79"/>
        <p:cNvGrpSpPr/>
        <p:nvPr/>
      </p:nvGrpSpPr>
      <p:grpSpPr>
        <a:xfrm>
          <a:off x="0" y="0"/>
          <a:ext cx="0" cy="0"/>
          <a:chOff x="0" y="0"/>
          <a:chExt cx="0" cy="0"/>
        </a:xfrm>
      </p:grpSpPr>
      <p:sp>
        <p:nvSpPr>
          <p:cNvPr id="80" name="Google Shape;80;p7"/>
          <p:cNvSpPr/>
          <p:nvPr/>
        </p:nvSpPr>
        <p:spPr>
          <a:xfrm rot="10800000" flipH="1">
            <a:off x="-1450902" y="211"/>
            <a:ext cx="14097444" cy="10371074"/>
          </a:xfrm>
          <a:custGeom>
            <a:avLst/>
            <a:gdLst/>
            <a:ahLst/>
            <a:cxnLst/>
            <a:rect l="l" t="t" r="r" b="b"/>
            <a:pathLst>
              <a:path w="63837" h="46963" extrusionOk="0">
                <a:moveTo>
                  <a:pt x="4706" y="1"/>
                </a:moveTo>
                <a:cubicBezTo>
                  <a:pt x="4462" y="1"/>
                  <a:pt x="4214" y="11"/>
                  <a:pt x="3966" y="31"/>
                </a:cubicBezTo>
                <a:cubicBezTo>
                  <a:pt x="2549" y="208"/>
                  <a:pt x="1194" y="677"/>
                  <a:pt x="1" y="1380"/>
                </a:cubicBezTo>
                <a:lnTo>
                  <a:pt x="1" y="46962"/>
                </a:lnTo>
                <a:lnTo>
                  <a:pt x="59752" y="46962"/>
                </a:lnTo>
                <a:cubicBezTo>
                  <a:pt x="63836" y="36875"/>
                  <a:pt x="63031" y="26241"/>
                  <a:pt x="59107" y="19736"/>
                </a:cubicBezTo>
                <a:cubicBezTo>
                  <a:pt x="55628" y="13970"/>
                  <a:pt x="47934" y="11695"/>
                  <a:pt x="40684" y="11695"/>
                </a:cubicBezTo>
                <a:cubicBezTo>
                  <a:pt x="36610" y="11695"/>
                  <a:pt x="32679" y="12411"/>
                  <a:pt x="29711" y="13634"/>
                </a:cubicBezTo>
                <a:cubicBezTo>
                  <a:pt x="27444" y="14524"/>
                  <a:pt x="25746" y="14983"/>
                  <a:pt x="24342" y="14983"/>
                </a:cubicBezTo>
                <a:cubicBezTo>
                  <a:pt x="21533" y="14983"/>
                  <a:pt x="19916" y="13149"/>
                  <a:pt x="17324" y="9262"/>
                </a:cubicBezTo>
                <a:cubicBezTo>
                  <a:pt x="14534" y="5077"/>
                  <a:pt x="10186" y="1"/>
                  <a:pt x="4706" y="1"/>
                </a:cubicBezTo>
                <a:close/>
              </a:path>
            </a:pathLst>
          </a:custGeom>
          <a:solidFill>
            <a:srgbClr val="FFC530"/>
          </a:solidFill>
          <a:ln>
            <a:noFill/>
          </a:ln>
        </p:spPr>
        <p:txBody>
          <a:bodyPr spcFirstLastPara="1" wrap="square" lIns="182400" tIns="182400" rIns="182400" bIns="182400" anchor="ctr" anchorCtr="0">
            <a:noAutofit/>
          </a:bodyPr>
          <a:lstStyle/>
          <a:p>
            <a:pPr defTabSz="1368188">
              <a:buClr>
                <a:srgbClr val="000000"/>
              </a:buClr>
              <a:buFont typeface="Arial"/>
              <a:buNone/>
            </a:pPr>
            <a:endParaRPr sz="3000" kern="0">
              <a:solidFill>
                <a:srgbClr val="000000"/>
              </a:solidFill>
              <a:cs typeface="Arial"/>
              <a:sym typeface="Arial"/>
            </a:endParaRPr>
          </a:p>
        </p:txBody>
      </p:sp>
      <p:sp>
        <p:nvSpPr>
          <p:cNvPr id="81" name="Google Shape;81;p7"/>
          <p:cNvSpPr/>
          <p:nvPr/>
        </p:nvSpPr>
        <p:spPr>
          <a:xfrm flipH="1">
            <a:off x="1944469" y="131"/>
            <a:ext cx="14399138" cy="4458138"/>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82400" tIns="182400" rIns="182400" bIns="182400" anchor="ctr" anchorCtr="0">
            <a:noAutofit/>
          </a:bodyPr>
          <a:lstStyle/>
          <a:p>
            <a:pPr defTabSz="1368188">
              <a:buClr>
                <a:srgbClr val="000000"/>
              </a:buClr>
              <a:buFont typeface="Arial"/>
              <a:buNone/>
            </a:pPr>
            <a:endParaRPr sz="3000" kern="0">
              <a:solidFill>
                <a:srgbClr val="000000"/>
              </a:solidFill>
              <a:cs typeface="Arial"/>
              <a:sym typeface="Arial"/>
            </a:endParaRPr>
          </a:p>
        </p:txBody>
      </p:sp>
      <p:sp>
        <p:nvSpPr>
          <p:cNvPr id="82" name="Google Shape;82;p7"/>
          <p:cNvSpPr txBox="1">
            <a:spLocks noGrp="1"/>
          </p:cNvSpPr>
          <p:nvPr>
            <p:ph type="title"/>
          </p:nvPr>
        </p:nvSpPr>
        <p:spPr>
          <a:xfrm>
            <a:off x="1440000" y="3814850"/>
            <a:ext cx="7935600" cy="1511400"/>
          </a:xfrm>
          <a:prstGeom prst="rect">
            <a:avLst/>
          </a:prstGeom>
        </p:spPr>
        <p:txBody>
          <a:bodyPr spcFirstLastPara="1" wrap="square" lIns="136802" tIns="136802" rIns="136802" bIns="136802" anchor="b" anchorCtr="0">
            <a:noAutofit/>
          </a:bodyPr>
          <a:lstStyle>
            <a:lvl1pPr lvl="0" rtl="0">
              <a:spcBef>
                <a:spcPts val="0"/>
              </a:spcBef>
              <a:spcAft>
                <a:spcPts val="0"/>
              </a:spcAft>
              <a:buSzPts val="2400"/>
              <a:buNone/>
              <a:defRPr sz="80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83" name="Google Shape;83;p7"/>
          <p:cNvSpPr txBox="1">
            <a:spLocks noGrp="1"/>
          </p:cNvSpPr>
          <p:nvPr>
            <p:ph type="body" idx="1"/>
          </p:nvPr>
        </p:nvSpPr>
        <p:spPr>
          <a:xfrm>
            <a:off x="1440000" y="5143500"/>
            <a:ext cx="7127400" cy="3137400"/>
          </a:xfrm>
          <a:prstGeom prst="rect">
            <a:avLst/>
          </a:prstGeom>
        </p:spPr>
        <p:txBody>
          <a:bodyPr spcFirstLastPara="1" wrap="square" lIns="136802" tIns="136802" rIns="136802" bIns="136802" anchor="t" anchorCtr="0">
            <a:noAutofit/>
          </a:bodyPr>
          <a:lstStyle>
            <a:lvl1pPr marL="912098" lvl="0" indent="-557402" rtl="0">
              <a:spcBef>
                <a:spcPts val="0"/>
              </a:spcBef>
              <a:spcAft>
                <a:spcPts val="0"/>
              </a:spcAft>
              <a:buSzPts val="800"/>
              <a:buFont typeface="Open Sans"/>
              <a:buChar char="●"/>
              <a:defRPr sz="3000">
                <a:latin typeface="Roboto Condensed Light"/>
                <a:ea typeface="Roboto Condensed Light"/>
                <a:cs typeface="Roboto Condensed Light"/>
                <a:sym typeface="Roboto Condensed Light"/>
              </a:defRPr>
            </a:lvl1pPr>
            <a:lvl2pPr marL="1824184" lvl="1" indent="-557402" rtl="0">
              <a:spcBef>
                <a:spcPts val="0"/>
              </a:spcBef>
              <a:spcAft>
                <a:spcPts val="0"/>
              </a:spcAft>
              <a:buSzPts val="800"/>
              <a:buFont typeface="Open Sans"/>
              <a:buChar char="○"/>
              <a:defRPr sz="2400"/>
            </a:lvl2pPr>
            <a:lvl3pPr marL="2736302" lvl="2" indent="-557402" rtl="0">
              <a:spcBef>
                <a:spcPts val="3200"/>
              </a:spcBef>
              <a:spcAft>
                <a:spcPts val="0"/>
              </a:spcAft>
              <a:buSzPts val="800"/>
              <a:buFont typeface="Open Sans"/>
              <a:buChar char="■"/>
              <a:defRPr sz="2400"/>
            </a:lvl3pPr>
            <a:lvl4pPr marL="3648378" lvl="3" indent="-557402" rtl="0">
              <a:spcBef>
                <a:spcPts val="3200"/>
              </a:spcBef>
              <a:spcAft>
                <a:spcPts val="0"/>
              </a:spcAft>
              <a:buSzPts val="800"/>
              <a:buFont typeface="Open Sans"/>
              <a:buChar char="●"/>
              <a:defRPr sz="2400"/>
            </a:lvl4pPr>
            <a:lvl5pPr marL="4560486" lvl="4" indent="-595386" rtl="0">
              <a:spcBef>
                <a:spcPts val="3200"/>
              </a:spcBef>
              <a:spcAft>
                <a:spcPts val="0"/>
              </a:spcAft>
              <a:buSzPts val="1100"/>
              <a:buFont typeface="Open Sans"/>
              <a:buChar char="○"/>
              <a:defRPr sz="2400"/>
            </a:lvl5pPr>
            <a:lvl6pPr marL="5472570" lvl="5" indent="-595386" rtl="0">
              <a:spcBef>
                <a:spcPts val="3200"/>
              </a:spcBef>
              <a:spcAft>
                <a:spcPts val="0"/>
              </a:spcAft>
              <a:buSzPts val="1100"/>
              <a:buFont typeface="Open Sans"/>
              <a:buChar char="■"/>
              <a:defRPr sz="2400"/>
            </a:lvl6pPr>
            <a:lvl7pPr marL="6384670" lvl="6" indent="-544738" rtl="0">
              <a:spcBef>
                <a:spcPts val="3200"/>
              </a:spcBef>
              <a:spcAft>
                <a:spcPts val="0"/>
              </a:spcAft>
              <a:buSzPts val="700"/>
              <a:buFont typeface="Open Sans"/>
              <a:buChar char="●"/>
              <a:defRPr sz="2400"/>
            </a:lvl7pPr>
            <a:lvl8pPr marL="7296762" lvl="7" indent="-544738" rtl="0">
              <a:spcBef>
                <a:spcPts val="3200"/>
              </a:spcBef>
              <a:spcAft>
                <a:spcPts val="0"/>
              </a:spcAft>
              <a:buSzPts val="700"/>
              <a:buFont typeface="Open Sans"/>
              <a:buChar char="○"/>
              <a:defRPr sz="2400"/>
            </a:lvl8pPr>
            <a:lvl9pPr marL="8208852" lvl="8" indent="-532050" rtl="0">
              <a:spcBef>
                <a:spcPts val="3200"/>
              </a:spcBef>
              <a:spcAft>
                <a:spcPts val="3200"/>
              </a:spcAft>
              <a:buSzPts val="600"/>
              <a:buFont typeface="Open Sans"/>
              <a:buChar char="■"/>
              <a:defRPr sz="2400"/>
            </a:lvl9pPr>
          </a:lstStyle>
          <a:p>
            <a:endParaRPr/>
          </a:p>
        </p:txBody>
      </p:sp>
      <p:grpSp>
        <p:nvGrpSpPr>
          <p:cNvPr id="84" name="Google Shape;84;p7"/>
          <p:cNvGrpSpPr/>
          <p:nvPr/>
        </p:nvGrpSpPr>
        <p:grpSpPr>
          <a:xfrm>
            <a:off x="2132207" y="759818"/>
            <a:ext cx="15165018" cy="8589204"/>
            <a:chOff x="1066077" y="379909"/>
            <a:chExt cx="7582508" cy="4294602"/>
          </a:xfrm>
        </p:grpSpPr>
        <p:grpSp>
          <p:nvGrpSpPr>
            <p:cNvPr id="85" name="Google Shape;85;p7"/>
            <p:cNvGrpSpPr/>
            <p:nvPr/>
          </p:nvGrpSpPr>
          <p:grpSpPr>
            <a:xfrm>
              <a:off x="6618039" y="379909"/>
              <a:ext cx="2030545" cy="596756"/>
              <a:chOff x="6783571" y="438153"/>
              <a:chExt cx="1810562" cy="589447"/>
            </a:xfrm>
          </p:grpSpPr>
          <p:sp>
            <p:nvSpPr>
              <p:cNvPr id="86" name="Google Shape;86;p7"/>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32533"/>
                  </a:solidFill>
                  <a:cs typeface="Arial"/>
                  <a:sym typeface="Arial"/>
                </a:endParaRPr>
              </a:p>
            </p:txBody>
          </p:sp>
          <p:sp>
            <p:nvSpPr>
              <p:cNvPr id="87" name="Google Shape;87;p7"/>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32533"/>
                  </a:solidFill>
                  <a:cs typeface="Arial"/>
                  <a:sym typeface="Arial"/>
                </a:endParaRPr>
              </a:p>
            </p:txBody>
          </p:sp>
          <p:sp>
            <p:nvSpPr>
              <p:cNvPr id="88" name="Google Shape;88;p7"/>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32533"/>
                  </a:solidFill>
                  <a:cs typeface="Arial"/>
                  <a:sym typeface="Arial"/>
                </a:endParaRPr>
              </a:p>
            </p:txBody>
          </p:sp>
          <p:sp>
            <p:nvSpPr>
              <p:cNvPr id="89" name="Google Shape;89;p7"/>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32533"/>
                  </a:solidFill>
                  <a:cs typeface="Arial"/>
                  <a:sym typeface="Arial"/>
                </a:endParaRPr>
              </a:p>
            </p:txBody>
          </p:sp>
        </p:grpSp>
        <p:grpSp>
          <p:nvGrpSpPr>
            <p:cNvPr id="90" name="Google Shape;90;p7"/>
            <p:cNvGrpSpPr/>
            <p:nvPr/>
          </p:nvGrpSpPr>
          <p:grpSpPr>
            <a:xfrm>
              <a:off x="6894652" y="4648588"/>
              <a:ext cx="490421" cy="25923"/>
              <a:chOff x="5612829" y="1068195"/>
              <a:chExt cx="437291" cy="25606"/>
            </a:xfrm>
          </p:grpSpPr>
          <p:sp>
            <p:nvSpPr>
              <p:cNvPr id="91" name="Google Shape;91;p7"/>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32533"/>
                  </a:solidFill>
                  <a:cs typeface="Arial"/>
                  <a:sym typeface="Arial"/>
                </a:endParaRPr>
              </a:p>
            </p:txBody>
          </p:sp>
          <p:sp>
            <p:nvSpPr>
              <p:cNvPr id="92" name="Google Shape;92;p7"/>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32533"/>
                  </a:solidFill>
                  <a:cs typeface="Arial"/>
                  <a:sym typeface="Arial"/>
                </a:endParaRPr>
              </a:p>
            </p:txBody>
          </p:sp>
        </p:grpSp>
        <p:grpSp>
          <p:nvGrpSpPr>
            <p:cNvPr id="93" name="Google Shape;93;p7"/>
            <p:cNvGrpSpPr/>
            <p:nvPr/>
          </p:nvGrpSpPr>
          <p:grpSpPr>
            <a:xfrm>
              <a:off x="1066077" y="482938"/>
              <a:ext cx="490421" cy="25923"/>
              <a:chOff x="5612829" y="768560"/>
              <a:chExt cx="437291" cy="25606"/>
            </a:xfrm>
          </p:grpSpPr>
          <p:sp>
            <p:nvSpPr>
              <p:cNvPr id="94" name="Google Shape;94;p7"/>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32533"/>
                  </a:solidFill>
                  <a:cs typeface="Arial"/>
                  <a:sym typeface="Arial"/>
                </a:endParaRPr>
              </a:p>
            </p:txBody>
          </p:sp>
          <p:sp>
            <p:nvSpPr>
              <p:cNvPr id="95" name="Google Shape;95;p7"/>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32533"/>
                  </a:solidFill>
                  <a:cs typeface="Arial"/>
                  <a:sym typeface="Arial"/>
                </a:endParaRPr>
              </a:p>
            </p:txBody>
          </p:sp>
        </p:grpSp>
      </p:grpSp>
    </p:spTree>
    <p:extLst>
      <p:ext uri="{BB962C8B-B14F-4D97-AF65-F5344CB8AC3E}">
        <p14:creationId xmlns:p14="http://schemas.microsoft.com/office/powerpoint/2010/main" val="2650419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rgbClr val="F3F3F3"/>
        </a:solidFill>
        <a:effectLst/>
      </p:bgPr>
    </p:bg>
    <p:spTree>
      <p:nvGrpSpPr>
        <p:cNvPr id="1" name="Shape 134"/>
        <p:cNvGrpSpPr/>
        <p:nvPr/>
      </p:nvGrpSpPr>
      <p:grpSpPr>
        <a:xfrm>
          <a:off x="0" y="0"/>
          <a:ext cx="0" cy="0"/>
          <a:chOff x="0" y="0"/>
          <a:chExt cx="0" cy="0"/>
        </a:xfrm>
      </p:grpSpPr>
      <p:sp>
        <p:nvSpPr>
          <p:cNvPr id="135" name="Google Shape;135;p11"/>
          <p:cNvSpPr txBox="1">
            <a:spLocks noGrp="1"/>
          </p:cNvSpPr>
          <p:nvPr>
            <p:ph type="title"/>
          </p:nvPr>
        </p:nvSpPr>
        <p:spPr>
          <a:xfrm>
            <a:off x="9595950" y="2536452"/>
            <a:ext cx="7245600" cy="3306600"/>
          </a:xfrm>
          <a:prstGeom prst="rect">
            <a:avLst/>
          </a:prstGeom>
        </p:spPr>
        <p:txBody>
          <a:bodyPr spcFirstLastPara="1" wrap="square" lIns="136802" tIns="136802" rIns="136802" bIns="136802" anchor="b" anchorCtr="0">
            <a:noAutofit/>
          </a:bodyPr>
          <a:lstStyle>
            <a:lvl1pPr lvl="0" algn="r" rtl="0">
              <a:spcBef>
                <a:spcPts val="0"/>
              </a:spcBef>
              <a:spcAft>
                <a:spcPts val="0"/>
              </a:spcAft>
              <a:buSzPts val="2400"/>
              <a:buNone/>
              <a:defRPr sz="9600">
                <a:solidFill>
                  <a:srgbClr val="332533"/>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136" name="Google Shape;136;p11"/>
          <p:cNvSpPr txBox="1">
            <a:spLocks noGrp="1"/>
          </p:cNvSpPr>
          <p:nvPr>
            <p:ph type="subTitle" idx="1"/>
          </p:nvPr>
        </p:nvSpPr>
        <p:spPr>
          <a:xfrm>
            <a:off x="12417102" y="5808650"/>
            <a:ext cx="4424400" cy="1173600"/>
          </a:xfrm>
          <a:prstGeom prst="rect">
            <a:avLst/>
          </a:prstGeom>
        </p:spPr>
        <p:txBody>
          <a:bodyPr spcFirstLastPara="1" wrap="square" lIns="136802" tIns="136802" rIns="136802" bIns="136802" anchor="t" anchorCtr="0">
            <a:noAutofit/>
          </a:bodyPr>
          <a:lstStyle>
            <a:lvl1pPr lvl="0" algn="r" rtl="0">
              <a:lnSpc>
                <a:spcPct val="100000"/>
              </a:lnSpc>
              <a:spcBef>
                <a:spcPts val="0"/>
              </a:spcBef>
              <a:spcAft>
                <a:spcPts val="0"/>
              </a:spcAft>
              <a:buSzPts val="1200"/>
              <a:buNone/>
              <a:defRPr sz="3000">
                <a:solidFill>
                  <a:srgbClr val="332533"/>
                </a:solidFill>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137" name="Google Shape;137;p11"/>
          <p:cNvGrpSpPr/>
          <p:nvPr/>
        </p:nvGrpSpPr>
        <p:grpSpPr>
          <a:xfrm>
            <a:off x="1829411" y="759818"/>
            <a:ext cx="15467766" cy="8589204"/>
            <a:chOff x="914702" y="379909"/>
            <a:chExt cx="7733883" cy="4294602"/>
          </a:xfrm>
        </p:grpSpPr>
        <p:grpSp>
          <p:nvGrpSpPr>
            <p:cNvPr id="138" name="Google Shape;138;p11"/>
            <p:cNvGrpSpPr/>
            <p:nvPr/>
          </p:nvGrpSpPr>
          <p:grpSpPr>
            <a:xfrm>
              <a:off x="6618039" y="379909"/>
              <a:ext cx="2030545" cy="596756"/>
              <a:chOff x="6783571" y="438153"/>
              <a:chExt cx="1810562" cy="589447"/>
            </a:xfrm>
          </p:grpSpPr>
          <p:sp>
            <p:nvSpPr>
              <p:cNvPr id="139" name="Google Shape;139;p11"/>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40" name="Google Shape;140;p11"/>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41" name="Google Shape;141;p11"/>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42" name="Google Shape;142;p11"/>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nvGrpSpPr>
            <p:cNvPr id="143" name="Google Shape;143;p11"/>
            <p:cNvGrpSpPr/>
            <p:nvPr/>
          </p:nvGrpSpPr>
          <p:grpSpPr>
            <a:xfrm>
              <a:off x="914702" y="3709388"/>
              <a:ext cx="490421" cy="25923"/>
              <a:chOff x="5612829" y="768560"/>
              <a:chExt cx="437291" cy="25606"/>
            </a:xfrm>
          </p:grpSpPr>
          <p:sp>
            <p:nvSpPr>
              <p:cNvPr id="144" name="Google Shape;144;p11"/>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45" name="Google Shape;145;p11"/>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nvGrpSpPr>
            <p:cNvPr id="146" name="Google Shape;146;p11"/>
            <p:cNvGrpSpPr/>
            <p:nvPr/>
          </p:nvGrpSpPr>
          <p:grpSpPr>
            <a:xfrm>
              <a:off x="6894652" y="4648588"/>
              <a:ext cx="490421" cy="25923"/>
              <a:chOff x="5612829" y="1068195"/>
              <a:chExt cx="437291" cy="25606"/>
            </a:xfrm>
          </p:grpSpPr>
          <p:sp>
            <p:nvSpPr>
              <p:cNvPr id="147" name="Google Shape;147;p11"/>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48" name="Google Shape;148;p11"/>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nvGrpSpPr>
            <p:cNvPr id="149" name="Google Shape;149;p11"/>
            <p:cNvGrpSpPr/>
            <p:nvPr/>
          </p:nvGrpSpPr>
          <p:grpSpPr>
            <a:xfrm>
              <a:off x="1066077" y="482938"/>
              <a:ext cx="490421" cy="25923"/>
              <a:chOff x="5612829" y="768560"/>
              <a:chExt cx="437291" cy="25606"/>
            </a:xfrm>
          </p:grpSpPr>
          <p:sp>
            <p:nvSpPr>
              <p:cNvPr id="150" name="Google Shape;150;p11"/>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sp>
            <p:nvSpPr>
              <p:cNvPr id="151" name="Google Shape;151;p11"/>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188">
                  <a:buClr>
                    <a:srgbClr val="000000"/>
                  </a:buClr>
                  <a:buFont typeface="Arial"/>
                  <a:buNone/>
                </a:pPr>
                <a:endParaRPr sz="3000" kern="0">
                  <a:solidFill>
                    <a:srgbClr val="3A1D09"/>
                  </a:solidFill>
                  <a:cs typeface="Arial"/>
                  <a:sym typeface="Arial"/>
                </a:endParaRPr>
              </a:p>
            </p:txBody>
          </p:sp>
        </p:grpSp>
      </p:grpSp>
    </p:spTree>
    <p:extLst>
      <p:ext uri="{BB962C8B-B14F-4D97-AF65-F5344CB8AC3E}">
        <p14:creationId xmlns:p14="http://schemas.microsoft.com/office/powerpoint/2010/main" val="1671991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3F3F3"/>
        </a:solidFill>
        <a:effectLst/>
      </p:bgPr>
    </p:bg>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3205511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text">
  <p:cSld name="Big text">
    <p:bg>
      <p:bgPr>
        <a:solidFill>
          <a:srgbClr val="F3F3F3"/>
        </a:solidFill>
        <a:effectLst/>
      </p:bgPr>
    </p:bg>
    <p:spTree>
      <p:nvGrpSpPr>
        <p:cNvPr id="1" name="Shape 217"/>
        <p:cNvGrpSpPr/>
        <p:nvPr/>
      </p:nvGrpSpPr>
      <p:grpSpPr>
        <a:xfrm>
          <a:off x="0" y="0"/>
          <a:ext cx="0" cy="0"/>
          <a:chOff x="0" y="0"/>
          <a:chExt cx="0" cy="0"/>
        </a:xfrm>
      </p:grpSpPr>
      <p:sp>
        <p:nvSpPr>
          <p:cNvPr id="218" name="Google Shape;218;p17"/>
          <p:cNvSpPr txBox="1">
            <a:spLocks noGrp="1"/>
          </p:cNvSpPr>
          <p:nvPr>
            <p:ph type="title"/>
          </p:nvPr>
        </p:nvSpPr>
        <p:spPr>
          <a:xfrm>
            <a:off x="4078902" y="3119100"/>
            <a:ext cx="10129800" cy="4048800"/>
          </a:xfrm>
          <a:prstGeom prst="rect">
            <a:avLst/>
          </a:prstGeom>
        </p:spPr>
        <p:txBody>
          <a:bodyPr spcFirstLastPara="1" wrap="square" lIns="136802" tIns="136802" rIns="136802" bIns="136802" anchor="ctr" anchorCtr="0">
            <a:noAutofit/>
          </a:bodyPr>
          <a:lstStyle>
            <a:lvl1pPr lvl="0" algn="ctr" rtl="0">
              <a:spcBef>
                <a:spcPts val="0"/>
              </a:spcBef>
              <a:spcAft>
                <a:spcPts val="0"/>
              </a:spcAft>
              <a:buSzPts val="6000"/>
              <a:buNone/>
              <a:defRPr sz="12000"/>
            </a:lvl1pPr>
            <a:lvl2pPr lvl="1" rtl="0">
              <a:spcBef>
                <a:spcPts val="0"/>
              </a:spcBef>
              <a:spcAft>
                <a:spcPts val="0"/>
              </a:spcAft>
              <a:buSzPts val="4800"/>
              <a:buNone/>
              <a:defRPr sz="9600"/>
            </a:lvl2pPr>
            <a:lvl3pPr lvl="2" rtl="0">
              <a:spcBef>
                <a:spcPts val="0"/>
              </a:spcBef>
              <a:spcAft>
                <a:spcPts val="0"/>
              </a:spcAft>
              <a:buSzPts val="4800"/>
              <a:buNone/>
              <a:defRPr sz="9600"/>
            </a:lvl3pPr>
            <a:lvl4pPr lvl="3" rtl="0">
              <a:spcBef>
                <a:spcPts val="0"/>
              </a:spcBef>
              <a:spcAft>
                <a:spcPts val="0"/>
              </a:spcAft>
              <a:buSzPts val="4800"/>
              <a:buNone/>
              <a:defRPr sz="9600"/>
            </a:lvl4pPr>
            <a:lvl5pPr lvl="4" rtl="0">
              <a:spcBef>
                <a:spcPts val="0"/>
              </a:spcBef>
              <a:spcAft>
                <a:spcPts val="0"/>
              </a:spcAft>
              <a:buSzPts val="4800"/>
              <a:buNone/>
              <a:defRPr sz="9600"/>
            </a:lvl5pPr>
            <a:lvl6pPr lvl="5" rtl="0">
              <a:spcBef>
                <a:spcPts val="0"/>
              </a:spcBef>
              <a:spcAft>
                <a:spcPts val="0"/>
              </a:spcAft>
              <a:buSzPts val="4800"/>
              <a:buNone/>
              <a:defRPr sz="9600"/>
            </a:lvl6pPr>
            <a:lvl7pPr lvl="6" rtl="0">
              <a:spcBef>
                <a:spcPts val="0"/>
              </a:spcBef>
              <a:spcAft>
                <a:spcPts val="0"/>
              </a:spcAft>
              <a:buSzPts val="4800"/>
              <a:buNone/>
              <a:defRPr sz="9600"/>
            </a:lvl7pPr>
            <a:lvl8pPr lvl="7" rtl="0">
              <a:spcBef>
                <a:spcPts val="0"/>
              </a:spcBef>
              <a:spcAft>
                <a:spcPts val="0"/>
              </a:spcAft>
              <a:buSzPts val="4800"/>
              <a:buNone/>
              <a:defRPr sz="9600"/>
            </a:lvl8pPr>
            <a:lvl9pPr lvl="8" rtl="0">
              <a:spcBef>
                <a:spcPts val="0"/>
              </a:spcBef>
              <a:spcAft>
                <a:spcPts val="0"/>
              </a:spcAft>
              <a:buSzPts val="4800"/>
              <a:buNone/>
              <a:defRPr sz="9600"/>
            </a:lvl9pPr>
          </a:lstStyle>
          <a:p>
            <a:endParaRPr/>
          </a:p>
        </p:txBody>
      </p:sp>
    </p:spTree>
    <p:extLst>
      <p:ext uri="{BB962C8B-B14F-4D97-AF65-F5344CB8AC3E}">
        <p14:creationId xmlns:p14="http://schemas.microsoft.com/office/powerpoint/2010/main" val="3996908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2928" y="1683546"/>
            <a:ext cx="13502196" cy="3581400"/>
          </a:xfrm>
        </p:spPr>
        <p:txBody>
          <a:bodyPr anchor="b">
            <a:normAutofit/>
          </a:bodyPr>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2392928" y="5403065"/>
            <a:ext cx="13502196" cy="2483646"/>
          </a:xfrm>
        </p:spPr>
        <p:txBody>
          <a:bodyPr/>
          <a:lstStyle>
            <a:lvl1pPr marL="0" indent="0" algn="ctr">
              <a:buNone/>
              <a:defRPr sz="3600"/>
            </a:lvl1pPr>
            <a:lvl2pPr marL="684078" indent="0" algn="ctr">
              <a:buNone/>
              <a:defRPr sz="3000"/>
            </a:lvl2pPr>
            <a:lvl3pPr marL="1368188" indent="0" algn="ctr">
              <a:buNone/>
              <a:defRPr sz="3000"/>
            </a:lvl3pPr>
            <a:lvl4pPr marL="2052266" indent="0" algn="ctr">
              <a:buNone/>
              <a:defRPr sz="2400"/>
            </a:lvl4pPr>
            <a:lvl5pPr marL="2736372" indent="0" algn="ctr">
              <a:buNone/>
              <a:defRPr sz="2400"/>
            </a:lvl5pPr>
            <a:lvl6pPr marL="3420450" indent="0" algn="ctr">
              <a:buNone/>
              <a:defRPr sz="2400"/>
            </a:lvl6pPr>
            <a:lvl7pPr marL="4104528" indent="0" algn="ctr">
              <a:buNone/>
              <a:defRPr sz="2400"/>
            </a:lvl7pPr>
            <a:lvl8pPr marL="4788612" indent="0" algn="ctr">
              <a:buNone/>
              <a:defRPr sz="2400"/>
            </a:lvl8pPr>
            <a:lvl9pPr marL="547270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39475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23665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43866" y="985861"/>
            <a:ext cx="14600268" cy="4279106"/>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1843866" y="5403107"/>
            <a:ext cx="14600268" cy="2250282"/>
          </a:xfrm>
        </p:spPr>
        <p:txBody>
          <a:bodyPr/>
          <a:lstStyle>
            <a:lvl1pPr marL="0" indent="0" algn="ctr">
              <a:buNone/>
              <a:defRPr sz="3600">
                <a:solidFill>
                  <a:schemeClr val="tx1">
                    <a:tint val="75000"/>
                  </a:schemeClr>
                </a:solidFill>
              </a:defRPr>
            </a:lvl1pPr>
            <a:lvl2pPr marL="684078" indent="0">
              <a:buNone/>
              <a:defRPr sz="3000">
                <a:solidFill>
                  <a:schemeClr val="tx1">
                    <a:tint val="75000"/>
                  </a:schemeClr>
                </a:solidFill>
              </a:defRPr>
            </a:lvl2pPr>
            <a:lvl3pPr marL="1368188" indent="0">
              <a:buNone/>
              <a:defRPr sz="3000">
                <a:solidFill>
                  <a:schemeClr val="tx1">
                    <a:tint val="75000"/>
                  </a:schemeClr>
                </a:solidFill>
              </a:defRPr>
            </a:lvl3pPr>
            <a:lvl4pPr marL="2052266" indent="0">
              <a:buNone/>
              <a:defRPr sz="2400">
                <a:solidFill>
                  <a:schemeClr val="tx1">
                    <a:tint val="75000"/>
                  </a:schemeClr>
                </a:solidFill>
              </a:defRPr>
            </a:lvl4pPr>
            <a:lvl5pPr marL="2736372" indent="0">
              <a:buNone/>
              <a:defRPr sz="2400">
                <a:solidFill>
                  <a:schemeClr val="tx1">
                    <a:tint val="75000"/>
                  </a:schemeClr>
                </a:solidFill>
              </a:defRPr>
            </a:lvl5pPr>
            <a:lvl6pPr marL="3420450" indent="0">
              <a:buNone/>
              <a:defRPr sz="2400">
                <a:solidFill>
                  <a:schemeClr val="tx1">
                    <a:tint val="75000"/>
                  </a:schemeClr>
                </a:solidFill>
              </a:defRPr>
            </a:lvl6pPr>
            <a:lvl7pPr marL="4104528" indent="0">
              <a:buNone/>
              <a:defRPr sz="2400">
                <a:solidFill>
                  <a:schemeClr val="tx1">
                    <a:tint val="75000"/>
                  </a:schemeClr>
                </a:solidFill>
              </a:defRPr>
            </a:lvl7pPr>
            <a:lvl8pPr marL="4788612" indent="0">
              <a:buNone/>
              <a:defRPr sz="2400">
                <a:solidFill>
                  <a:schemeClr val="tx1">
                    <a:tint val="75000"/>
                  </a:schemeClr>
                </a:solidFill>
              </a:defRPr>
            </a:lvl8pPr>
            <a:lvl9pPr marL="547270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48165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759" y="914443"/>
            <a:ext cx="15530642" cy="198948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370721" y="3132523"/>
            <a:ext cx="7659006" cy="5554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60113" y="3132523"/>
            <a:ext cx="7641234" cy="5554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07192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0759" y="914443"/>
            <a:ext cx="15530642" cy="198834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712732" y="3132480"/>
            <a:ext cx="7318800" cy="1235868"/>
          </a:xfrm>
        </p:spPr>
        <p:txBody>
          <a:bodyPr anchor="b"/>
          <a:lstStyle>
            <a:lvl1pPr marL="0" indent="0">
              <a:lnSpc>
                <a:spcPct val="100000"/>
              </a:lnSpc>
              <a:buNone/>
              <a:defRPr sz="3600" b="1"/>
            </a:lvl1pPr>
            <a:lvl2pPr marL="684078" indent="0">
              <a:buNone/>
              <a:defRPr sz="3000" b="1"/>
            </a:lvl2pPr>
            <a:lvl3pPr marL="1368188" indent="0">
              <a:buNone/>
              <a:defRPr sz="3000" b="1"/>
            </a:lvl3pPr>
            <a:lvl4pPr marL="2052266" indent="0">
              <a:buNone/>
              <a:defRPr sz="2400" b="1"/>
            </a:lvl4pPr>
            <a:lvl5pPr marL="2736372" indent="0">
              <a:buNone/>
              <a:defRPr sz="2400" b="1"/>
            </a:lvl5pPr>
            <a:lvl6pPr marL="3420450" indent="0">
              <a:buNone/>
              <a:defRPr sz="2400" b="1"/>
            </a:lvl6pPr>
            <a:lvl7pPr marL="4104528" indent="0">
              <a:buNone/>
              <a:defRPr sz="2400" b="1"/>
            </a:lvl7pPr>
            <a:lvl8pPr marL="4788612" indent="0">
              <a:buNone/>
              <a:defRPr sz="2400" b="1"/>
            </a:lvl8pPr>
            <a:lvl9pPr marL="5472704" indent="0">
              <a:buNone/>
              <a:defRPr sz="2400" b="1"/>
            </a:lvl9pPr>
          </a:lstStyle>
          <a:p>
            <a:pPr lvl="0"/>
            <a:r>
              <a:rPr lang="en-US"/>
              <a:t>Click to edit Master text styles</a:t>
            </a:r>
          </a:p>
        </p:txBody>
      </p:sp>
      <p:sp>
        <p:nvSpPr>
          <p:cNvPr id="4" name="Content Placeholder 3"/>
          <p:cNvSpPr>
            <a:spLocks noGrp="1"/>
          </p:cNvSpPr>
          <p:nvPr>
            <p:ph sz="half" idx="2"/>
          </p:nvPr>
        </p:nvSpPr>
        <p:spPr>
          <a:xfrm>
            <a:off x="1370694" y="4368348"/>
            <a:ext cx="7660812" cy="4318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603013" y="3132480"/>
            <a:ext cx="7298334" cy="1235868"/>
          </a:xfrm>
        </p:spPr>
        <p:txBody>
          <a:bodyPr anchor="b"/>
          <a:lstStyle>
            <a:lvl1pPr marL="0" indent="0">
              <a:lnSpc>
                <a:spcPct val="100000"/>
              </a:lnSpc>
              <a:buNone/>
              <a:defRPr sz="3600" b="1"/>
            </a:lvl1pPr>
            <a:lvl2pPr marL="684078" indent="0">
              <a:buNone/>
              <a:defRPr sz="3000" b="1"/>
            </a:lvl2pPr>
            <a:lvl3pPr marL="1368188" indent="0">
              <a:buNone/>
              <a:defRPr sz="3000" b="1"/>
            </a:lvl3pPr>
            <a:lvl4pPr marL="2052266" indent="0">
              <a:buNone/>
              <a:defRPr sz="2400" b="1"/>
            </a:lvl4pPr>
            <a:lvl5pPr marL="2736372" indent="0">
              <a:buNone/>
              <a:defRPr sz="2400" b="1"/>
            </a:lvl5pPr>
            <a:lvl6pPr marL="3420450" indent="0">
              <a:buNone/>
              <a:defRPr sz="2400" b="1"/>
            </a:lvl6pPr>
            <a:lvl7pPr marL="4104528" indent="0">
              <a:buNone/>
              <a:defRPr sz="2400" b="1"/>
            </a:lvl7pPr>
            <a:lvl8pPr marL="4788612" indent="0">
              <a:buNone/>
              <a:defRPr sz="2400" b="1"/>
            </a:lvl8pPr>
            <a:lvl9pPr marL="547270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4368348"/>
            <a:ext cx="7643036" cy="4318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59783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134914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911015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5880" y="914400"/>
            <a:ext cx="5898356" cy="3543300"/>
          </a:xfrm>
        </p:spPr>
        <p:txBody>
          <a:bodyPr anchor="b">
            <a:normAutofit/>
          </a:bodyPr>
          <a:lstStyle>
            <a:lvl1pPr>
              <a:defRPr sz="4200"/>
            </a:lvl1pPr>
          </a:lstStyle>
          <a:p>
            <a:r>
              <a:rPr lang="en-US"/>
              <a:t>Click to edit Master title style</a:t>
            </a:r>
            <a:endParaRPr lang="en-US" dirty="0"/>
          </a:p>
        </p:txBody>
      </p:sp>
      <p:sp>
        <p:nvSpPr>
          <p:cNvPr id="3" name="Content Placeholder 2"/>
          <p:cNvSpPr>
            <a:spLocks noGrp="1"/>
          </p:cNvSpPr>
          <p:nvPr>
            <p:ph idx="1"/>
          </p:nvPr>
        </p:nvSpPr>
        <p:spPr>
          <a:xfrm>
            <a:off x="7617123" y="914400"/>
            <a:ext cx="9284238" cy="77724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75880" y="4457726"/>
            <a:ext cx="5898356" cy="4229100"/>
          </a:xfrm>
        </p:spPr>
        <p:txBody>
          <a:bodyPr/>
          <a:lstStyle>
            <a:lvl1pPr marL="0" indent="0" algn="ctr">
              <a:buNone/>
              <a:defRPr sz="2400"/>
            </a:lvl1pPr>
            <a:lvl2pPr marL="684078" indent="0">
              <a:buNone/>
              <a:defRPr sz="2400"/>
            </a:lvl2pPr>
            <a:lvl3pPr marL="1368188" indent="0">
              <a:buNone/>
              <a:defRPr sz="1800"/>
            </a:lvl3pPr>
            <a:lvl4pPr marL="2052266" indent="0">
              <a:buNone/>
              <a:defRPr sz="1800"/>
            </a:lvl4pPr>
            <a:lvl5pPr marL="2736372" indent="0">
              <a:buNone/>
              <a:defRPr sz="1800"/>
            </a:lvl5pPr>
            <a:lvl6pPr marL="3420450" indent="0">
              <a:buNone/>
              <a:defRPr sz="1800"/>
            </a:lvl6pPr>
            <a:lvl7pPr marL="4104528" indent="0">
              <a:buNone/>
              <a:defRPr sz="1800"/>
            </a:lvl7pPr>
            <a:lvl8pPr marL="4788612" indent="0">
              <a:buNone/>
              <a:defRPr sz="1800"/>
            </a:lvl8pPr>
            <a:lvl9pPr marL="5472704"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32594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5844" y="914400"/>
            <a:ext cx="8894660" cy="3543300"/>
          </a:xfrm>
        </p:spPr>
        <p:txBody>
          <a:bodyPr anchor="b">
            <a:normAutofit/>
          </a:bodyPr>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137229" y="1138346"/>
            <a:ext cx="4883034" cy="7324560"/>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4800"/>
            </a:lvl1pPr>
            <a:lvl2pPr marL="684078" indent="0">
              <a:buNone/>
              <a:defRPr sz="4200"/>
            </a:lvl2pPr>
            <a:lvl3pPr marL="1368188" indent="0">
              <a:buNone/>
              <a:defRPr sz="3600"/>
            </a:lvl3pPr>
            <a:lvl4pPr marL="2052266" indent="0">
              <a:buNone/>
              <a:defRPr sz="3000"/>
            </a:lvl4pPr>
            <a:lvl5pPr marL="2736372" indent="0">
              <a:buNone/>
              <a:defRPr sz="3000"/>
            </a:lvl5pPr>
            <a:lvl6pPr marL="3420450" indent="0">
              <a:buNone/>
              <a:defRPr sz="3000"/>
            </a:lvl6pPr>
            <a:lvl7pPr marL="4104528" indent="0">
              <a:buNone/>
              <a:defRPr sz="3000"/>
            </a:lvl7pPr>
            <a:lvl8pPr marL="4788612" indent="0">
              <a:buNone/>
              <a:defRPr sz="3000"/>
            </a:lvl8pPr>
            <a:lvl9pPr marL="547270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370714" y="4457700"/>
            <a:ext cx="8902428" cy="4229100"/>
          </a:xfrm>
        </p:spPr>
        <p:txBody>
          <a:bodyPr>
            <a:normAutofit/>
          </a:bodyPr>
          <a:lstStyle>
            <a:lvl1pPr marL="0" indent="0" algn="ctr">
              <a:buNone/>
              <a:defRPr sz="3000"/>
            </a:lvl1pPr>
            <a:lvl2pPr marL="684078" indent="0">
              <a:buNone/>
              <a:defRPr sz="2400"/>
            </a:lvl2pPr>
            <a:lvl3pPr marL="1368188" indent="0">
              <a:buNone/>
              <a:defRPr sz="1800"/>
            </a:lvl3pPr>
            <a:lvl4pPr marL="2052266" indent="0">
              <a:buNone/>
              <a:defRPr sz="1800"/>
            </a:lvl4pPr>
            <a:lvl5pPr marL="2736372" indent="0">
              <a:buNone/>
              <a:defRPr sz="1800"/>
            </a:lvl5pPr>
            <a:lvl6pPr marL="3420450" indent="0">
              <a:buNone/>
              <a:defRPr sz="1800"/>
            </a:lvl6pPr>
            <a:lvl7pPr marL="4104528" indent="0">
              <a:buNone/>
              <a:defRPr sz="1800"/>
            </a:lvl7pPr>
            <a:lvl8pPr marL="4788612" indent="0">
              <a:buNone/>
              <a:defRPr sz="1800"/>
            </a:lvl8pPr>
            <a:lvl9pPr marL="5472704"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05965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39" y="1535129"/>
            <a:ext cx="4040190" cy="639762"/>
          </a:xfrm>
        </p:spPr>
        <p:txBody>
          <a:bodyPr anchor="b"/>
          <a:lstStyle>
            <a:lvl1pPr marL="0" indent="0">
              <a:buNone/>
              <a:defRPr sz="2400" b="1"/>
            </a:lvl1pPr>
            <a:lvl2pPr marL="455986" indent="0">
              <a:buNone/>
              <a:defRPr sz="2000" b="1"/>
            </a:lvl2pPr>
            <a:lvl3pPr marL="911940" indent="0">
              <a:buNone/>
              <a:defRPr sz="1800" b="1"/>
            </a:lvl3pPr>
            <a:lvl4pPr marL="1367916" indent="0">
              <a:buNone/>
              <a:defRPr sz="1800" b="1"/>
            </a:lvl4pPr>
            <a:lvl5pPr marL="1823862" indent="0">
              <a:buNone/>
              <a:defRPr sz="1800" b="1"/>
            </a:lvl5pPr>
            <a:lvl6pPr marL="2279844" indent="0">
              <a:buNone/>
              <a:defRPr sz="1800" b="1"/>
            </a:lvl6pPr>
            <a:lvl7pPr marL="2735826" indent="0">
              <a:buNone/>
              <a:defRPr sz="1800" b="1"/>
            </a:lvl7pPr>
            <a:lvl8pPr marL="3191778" indent="0">
              <a:buNone/>
              <a:defRPr sz="1800" b="1"/>
            </a:lvl8pPr>
            <a:lvl9pPr marL="3647738" indent="0">
              <a:buNone/>
              <a:defRPr sz="1800" b="1"/>
            </a:lvl9pPr>
          </a:lstStyle>
          <a:p>
            <a:pPr lvl="0"/>
            <a:r>
              <a:rPr lang="en-US"/>
              <a:t>Click to edit Master text styles</a:t>
            </a:r>
          </a:p>
        </p:txBody>
      </p:sp>
      <p:sp>
        <p:nvSpPr>
          <p:cNvPr id="4" name="Content Placeholder 3"/>
          <p:cNvSpPr>
            <a:spLocks noGrp="1"/>
          </p:cNvSpPr>
          <p:nvPr>
            <p:ph sz="half" idx="2"/>
          </p:nvPr>
        </p:nvSpPr>
        <p:spPr>
          <a:xfrm>
            <a:off x="457239" y="2174876"/>
            <a:ext cx="4040190" cy="3951288"/>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29"/>
            <a:ext cx="4041776" cy="639762"/>
          </a:xfrm>
        </p:spPr>
        <p:txBody>
          <a:bodyPr anchor="b"/>
          <a:lstStyle>
            <a:lvl1pPr marL="0" indent="0">
              <a:buNone/>
              <a:defRPr sz="2400" b="1"/>
            </a:lvl1pPr>
            <a:lvl2pPr marL="455986" indent="0">
              <a:buNone/>
              <a:defRPr sz="2000" b="1"/>
            </a:lvl2pPr>
            <a:lvl3pPr marL="911940" indent="0">
              <a:buNone/>
              <a:defRPr sz="1800" b="1"/>
            </a:lvl3pPr>
            <a:lvl4pPr marL="1367916" indent="0">
              <a:buNone/>
              <a:defRPr sz="1800" b="1"/>
            </a:lvl4pPr>
            <a:lvl5pPr marL="1823862" indent="0">
              <a:buNone/>
              <a:defRPr sz="1800" b="1"/>
            </a:lvl5pPr>
            <a:lvl6pPr marL="2279844" indent="0">
              <a:buNone/>
              <a:defRPr sz="1800" b="1"/>
            </a:lvl6pPr>
            <a:lvl7pPr marL="2735826" indent="0">
              <a:buNone/>
              <a:defRPr sz="1800" b="1"/>
            </a:lvl7pPr>
            <a:lvl8pPr marL="3191778" indent="0">
              <a:buNone/>
              <a:defRPr sz="1800" b="1"/>
            </a:lvl8pPr>
            <a:lvl9pPr marL="364773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4645042" y="2174876"/>
            <a:ext cx="4041776" cy="3951288"/>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0727" y="6434095"/>
            <a:ext cx="15551346" cy="1229034"/>
          </a:xfrm>
        </p:spPr>
        <p:txBody>
          <a:bodyPr anchor="b">
            <a:normAutofit/>
          </a:bodyPr>
          <a:lstStyle>
            <a:lvl1pPr>
              <a:defRPr sz="4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0727" y="932010"/>
            <a:ext cx="15551346" cy="5069604"/>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4800"/>
            </a:lvl1pPr>
            <a:lvl2pPr marL="684078" indent="0">
              <a:buNone/>
              <a:defRPr sz="4200"/>
            </a:lvl2pPr>
            <a:lvl3pPr marL="1368188" indent="0">
              <a:buNone/>
              <a:defRPr sz="3600"/>
            </a:lvl3pPr>
            <a:lvl4pPr marL="2052266" indent="0">
              <a:buNone/>
              <a:defRPr sz="3000"/>
            </a:lvl4pPr>
            <a:lvl5pPr marL="2736372" indent="0">
              <a:buNone/>
              <a:defRPr sz="3000"/>
            </a:lvl5pPr>
            <a:lvl6pPr marL="3420450" indent="0">
              <a:buNone/>
              <a:defRPr sz="3000"/>
            </a:lvl6pPr>
            <a:lvl7pPr marL="4104528" indent="0">
              <a:buNone/>
              <a:defRPr sz="3000"/>
            </a:lvl7pPr>
            <a:lvl8pPr marL="4788612" indent="0">
              <a:buNone/>
              <a:defRPr sz="3000"/>
            </a:lvl8pPr>
            <a:lvl9pPr marL="547270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370706" y="7663092"/>
            <a:ext cx="15549000" cy="1023708"/>
          </a:xfrm>
        </p:spPr>
        <p:txBody>
          <a:bodyPr>
            <a:normAutofit/>
          </a:bodyPr>
          <a:lstStyle>
            <a:lvl1pPr marL="0" indent="0" algn="ctr">
              <a:buNone/>
              <a:defRPr sz="3000"/>
            </a:lvl1pPr>
            <a:lvl2pPr marL="684078" indent="0">
              <a:buNone/>
              <a:defRPr sz="2400"/>
            </a:lvl2pPr>
            <a:lvl3pPr marL="1368188" indent="0">
              <a:buNone/>
              <a:defRPr sz="1800"/>
            </a:lvl3pPr>
            <a:lvl4pPr marL="2052266" indent="0">
              <a:buNone/>
              <a:defRPr sz="1800"/>
            </a:lvl4pPr>
            <a:lvl5pPr marL="2736372" indent="0">
              <a:buNone/>
              <a:defRPr sz="1800"/>
            </a:lvl5pPr>
            <a:lvl6pPr marL="3420450" indent="0">
              <a:buNone/>
              <a:defRPr sz="1800"/>
            </a:lvl6pPr>
            <a:lvl7pPr marL="4104528" indent="0">
              <a:buNone/>
              <a:defRPr sz="1800"/>
            </a:lvl7pPr>
            <a:lvl8pPr marL="4788612" indent="0">
              <a:buNone/>
              <a:defRPr sz="1800"/>
            </a:lvl8pPr>
            <a:lvl9pPr marL="5472704"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2080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70701" y="914437"/>
            <a:ext cx="15530646" cy="5137290"/>
          </a:xfrm>
        </p:spPr>
        <p:txBody>
          <a:bodyPr anchor="ctr"/>
          <a:lstStyle>
            <a:lvl1pP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370759" y="6307233"/>
            <a:ext cx="15530642" cy="2388282"/>
          </a:xfrm>
        </p:spPr>
        <p:txBody>
          <a:bodyPr anchor="ctr"/>
          <a:lstStyle>
            <a:lvl1pPr marL="0" indent="0" algn="ctr">
              <a:buNone/>
              <a:defRPr sz="2400"/>
            </a:lvl1pPr>
            <a:lvl2pPr marL="684078" indent="0">
              <a:buNone/>
              <a:defRPr sz="2400"/>
            </a:lvl2pPr>
            <a:lvl3pPr marL="1368188" indent="0">
              <a:buNone/>
              <a:defRPr sz="1800"/>
            </a:lvl3pPr>
            <a:lvl4pPr marL="2052266" indent="0">
              <a:buNone/>
              <a:defRPr sz="1800"/>
            </a:lvl4pPr>
            <a:lvl5pPr marL="2736372" indent="0">
              <a:buNone/>
              <a:defRPr sz="1800"/>
            </a:lvl5pPr>
            <a:lvl6pPr marL="3420450" indent="0">
              <a:buNone/>
              <a:defRPr sz="1800"/>
            </a:lvl6pPr>
            <a:lvl7pPr marL="4104528" indent="0">
              <a:buNone/>
              <a:defRPr sz="1800"/>
            </a:lvl7pPr>
            <a:lvl8pPr marL="4788612" indent="0">
              <a:buNone/>
              <a:defRPr sz="1800"/>
            </a:lvl8pPr>
            <a:lvl9pPr marL="5472704"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134967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18" y="914400"/>
            <a:ext cx="13954128" cy="4489356"/>
          </a:xfrm>
        </p:spPr>
        <p:txBody>
          <a:bodyPr anchor="ctr"/>
          <a:lstStyle>
            <a:lvl1pP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2580981" y="5415073"/>
            <a:ext cx="13128450" cy="640218"/>
          </a:xfrm>
        </p:spPr>
        <p:txBody>
          <a:bodyPr anchor="t">
            <a:normAutofit/>
          </a:bodyPr>
          <a:lstStyle>
            <a:lvl1pPr marL="0" indent="0" algn="r">
              <a:buNone/>
              <a:defRPr sz="2400"/>
            </a:lvl1pPr>
            <a:lvl2pPr marL="684078" indent="0">
              <a:buNone/>
              <a:defRPr sz="2400"/>
            </a:lvl2pPr>
            <a:lvl3pPr marL="1368188" indent="0">
              <a:buNone/>
              <a:defRPr sz="1800"/>
            </a:lvl3pPr>
            <a:lvl4pPr marL="2052266" indent="0">
              <a:buNone/>
              <a:defRPr sz="1800"/>
            </a:lvl4pPr>
            <a:lvl5pPr marL="2736372" indent="0">
              <a:buNone/>
              <a:defRPr sz="1800"/>
            </a:lvl5pPr>
            <a:lvl6pPr marL="3420450" indent="0">
              <a:buNone/>
              <a:defRPr sz="1800"/>
            </a:lvl6pPr>
            <a:lvl7pPr marL="4104528" indent="0">
              <a:buNone/>
              <a:defRPr sz="1800"/>
            </a:lvl7pPr>
            <a:lvl8pPr marL="4788612" indent="0">
              <a:buNone/>
              <a:defRPr sz="1800"/>
            </a:lvl8pPr>
            <a:lvl9pPr marL="5472704" indent="0">
              <a:buNone/>
              <a:defRPr sz="1800"/>
            </a:lvl9pPr>
          </a:lstStyle>
          <a:p>
            <a:pPr lvl="0"/>
            <a:r>
              <a:rPr lang="en-US"/>
              <a:t>Click to edit Master text styles</a:t>
            </a:r>
          </a:p>
        </p:txBody>
      </p:sp>
      <p:sp>
        <p:nvSpPr>
          <p:cNvPr id="4" name="Text Placeholder 3"/>
          <p:cNvSpPr>
            <a:spLocks noGrp="1"/>
          </p:cNvSpPr>
          <p:nvPr>
            <p:ph type="body" sz="half" idx="2"/>
          </p:nvPr>
        </p:nvSpPr>
        <p:spPr>
          <a:xfrm>
            <a:off x="1370699" y="6307253"/>
            <a:ext cx="15530646" cy="2379570"/>
          </a:xfrm>
        </p:spPr>
        <p:txBody>
          <a:bodyPr anchor="ctr">
            <a:normAutofit/>
          </a:bodyPr>
          <a:lstStyle>
            <a:lvl1pPr marL="0" indent="0" algn="ctr">
              <a:buNone/>
              <a:defRPr sz="2400"/>
            </a:lvl1pPr>
            <a:lvl2pPr marL="684078" indent="0">
              <a:buNone/>
              <a:defRPr sz="2400"/>
            </a:lvl2pPr>
            <a:lvl3pPr marL="1368188" indent="0">
              <a:buNone/>
              <a:defRPr sz="1800"/>
            </a:lvl3pPr>
            <a:lvl4pPr marL="2052266" indent="0">
              <a:buNone/>
              <a:defRPr sz="1800"/>
            </a:lvl4pPr>
            <a:lvl5pPr marL="2736372" indent="0">
              <a:buNone/>
              <a:defRPr sz="1800"/>
            </a:lvl5pPr>
            <a:lvl6pPr marL="3420450" indent="0">
              <a:buNone/>
              <a:defRPr sz="1800"/>
            </a:lvl6pPr>
            <a:lvl7pPr marL="4104528" indent="0">
              <a:buNone/>
              <a:defRPr sz="1800"/>
            </a:lvl7pPr>
            <a:lvl8pPr marL="4788612" indent="0">
              <a:buNone/>
              <a:defRPr sz="1800"/>
            </a:lvl8pPr>
            <a:lvl9pPr marL="5472704"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11" name="TextBox 10"/>
          <p:cNvSpPr txBox="1"/>
          <p:nvPr/>
        </p:nvSpPr>
        <p:spPr>
          <a:xfrm>
            <a:off x="1254918" y="1102862"/>
            <a:ext cx="914400" cy="877164"/>
          </a:xfrm>
          <a:prstGeom prst="rect">
            <a:avLst/>
          </a:prstGeom>
        </p:spPr>
        <p:txBody>
          <a:bodyPr vert="horz" lIns="136826" tIns="68430" rIns="136826" bIns="6843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684078"/>
            <a:r>
              <a:rPr lang="en-US" sz="12000" dirty="0">
                <a:solidFill>
                  <a:prstClr val="white"/>
                </a:solidFill>
                <a:effectLst/>
              </a:rPr>
              <a:t>“</a:t>
            </a:r>
          </a:p>
        </p:txBody>
      </p:sp>
      <p:sp>
        <p:nvSpPr>
          <p:cNvPr id="13" name="TextBox 12"/>
          <p:cNvSpPr txBox="1"/>
          <p:nvPr/>
        </p:nvSpPr>
        <p:spPr>
          <a:xfrm>
            <a:off x="15986934" y="4458140"/>
            <a:ext cx="914400" cy="877164"/>
          </a:xfrm>
          <a:prstGeom prst="rect">
            <a:avLst/>
          </a:prstGeom>
        </p:spPr>
        <p:txBody>
          <a:bodyPr vert="horz" lIns="136826" tIns="68430" rIns="136826" bIns="6843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684078"/>
            <a:r>
              <a:rPr lang="en-US" sz="12000" dirty="0">
                <a:solidFill>
                  <a:prstClr val="white"/>
                </a:solidFill>
                <a:effectLst/>
              </a:rPr>
              <a:t>”</a:t>
            </a:r>
          </a:p>
        </p:txBody>
      </p:sp>
    </p:spTree>
    <p:extLst>
      <p:ext uri="{BB962C8B-B14F-4D97-AF65-F5344CB8AC3E}">
        <p14:creationId xmlns:p14="http://schemas.microsoft.com/office/powerpoint/2010/main" val="1685799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370736" y="3190467"/>
            <a:ext cx="15532992" cy="3767754"/>
          </a:xfrm>
        </p:spPr>
        <p:txBody>
          <a:bodyPr anchor="b"/>
          <a:lstStyle>
            <a:lvl1pP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370745" y="6975861"/>
            <a:ext cx="15530646" cy="1710966"/>
          </a:xfrm>
        </p:spPr>
        <p:txBody>
          <a:bodyPr anchor="t"/>
          <a:lstStyle>
            <a:lvl1pPr marL="0" indent="0" algn="ctr">
              <a:buNone/>
              <a:defRPr sz="2400"/>
            </a:lvl1pPr>
            <a:lvl2pPr marL="684078" indent="0">
              <a:buNone/>
              <a:defRPr sz="2400"/>
            </a:lvl2pPr>
            <a:lvl3pPr marL="1368188" indent="0">
              <a:buNone/>
              <a:defRPr sz="1800"/>
            </a:lvl3pPr>
            <a:lvl4pPr marL="2052266" indent="0">
              <a:buNone/>
              <a:defRPr sz="1800"/>
            </a:lvl4pPr>
            <a:lvl5pPr marL="2736372" indent="0">
              <a:buNone/>
              <a:defRPr sz="1800"/>
            </a:lvl5pPr>
            <a:lvl6pPr marL="3420450" indent="0">
              <a:buNone/>
              <a:defRPr sz="1800"/>
            </a:lvl6pPr>
            <a:lvl7pPr marL="4104528" indent="0">
              <a:buNone/>
              <a:defRPr sz="1800"/>
            </a:lvl7pPr>
            <a:lvl8pPr marL="4788612" indent="0">
              <a:buNone/>
              <a:defRPr sz="1800"/>
            </a:lvl8pPr>
            <a:lvl9pPr marL="5472704"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431838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370699" y="914443"/>
            <a:ext cx="15530646" cy="1988346"/>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70719" y="3132541"/>
            <a:ext cx="4948434" cy="1234958"/>
          </a:xfrm>
        </p:spPr>
        <p:txBody>
          <a:bodyPr anchor="b">
            <a:noAutofit/>
          </a:bodyPr>
          <a:lstStyle>
            <a:lvl1pPr marL="0" indent="0" algn="ctr">
              <a:lnSpc>
                <a:spcPct val="100000"/>
              </a:lnSpc>
              <a:buNone/>
              <a:defRPr sz="3600" b="0">
                <a:solidFill>
                  <a:schemeClr val="tx1"/>
                </a:solidFill>
              </a:defRPr>
            </a:lvl1pPr>
            <a:lvl2pPr marL="684078" indent="0">
              <a:buNone/>
              <a:defRPr sz="3000" b="1"/>
            </a:lvl2pPr>
            <a:lvl3pPr marL="1368188" indent="0">
              <a:buNone/>
              <a:defRPr sz="3000" b="1"/>
            </a:lvl3pPr>
            <a:lvl4pPr marL="2052266" indent="0">
              <a:buNone/>
              <a:defRPr sz="2400" b="1"/>
            </a:lvl4pPr>
            <a:lvl5pPr marL="2736372" indent="0">
              <a:buNone/>
              <a:defRPr sz="2400" b="1"/>
            </a:lvl5pPr>
            <a:lvl6pPr marL="3420450" indent="0">
              <a:buNone/>
              <a:defRPr sz="2400" b="1"/>
            </a:lvl6pPr>
            <a:lvl7pPr marL="4104528" indent="0">
              <a:buNone/>
              <a:defRPr sz="2400" b="1"/>
            </a:lvl7pPr>
            <a:lvl8pPr marL="4788612" indent="0">
              <a:buNone/>
              <a:defRPr sz="2400" b="1"/>
            </a:lvl8pPr>
            <a:lvl9pPr marL="5472704" indent="0">
              <a:buNone/>
              <a:defRPr sz="2400" b="1"/>
            </a:lvl9pPr>
          </a:lstStyle>
          <a:p>
            <a:pPr lvl="0"/>
            <a:r>
              <a:rPr lang="en-US"/>
              <a:t>Click to edit Master text styles</a:t>
            </a:r>
          </a:p>
        </p:txBody>
      </p:sp>
      <p:sp>
        <p:nvSpPr>
          <p:cNvPr id="8" name="Text Placeholder 3"/>
          <p:cNvSpPr>
            <a:spLocks noGrp="1"/>
          </p:cNvSpPr>
          <p:nvPr>
            <p:ph type="body" sz="half" idx="15"/>
          </p:nvPr>
        </p:nvSpPr>
        <p:spPr>
          <a:xfrm>
            <a:off x="1370719" y="4367436"/>
            <a:ext cx="4948434" cy="4319364"/>
          </a:xfrm>
        </p:spPr>
        <p:txBody>
          <a:bodyPr anchor="t">
            <a:normAutofit/>
          </a:bodyPr>
          <a:lstStyle>
            <a:lvl1pPr marL="0" indent="0" algn="ctr">
              <a:buNone/>
              <a:defRPr sz="2400"/>
            </a:lvl1pPr>
            <a:lvl2pPr marL="684078" indent="0">
              <a:buNone/>
              <a:defRPr sz="1800"/>
            </a:lvl2pPr>
            <a:lvl3pPr marL="1368188" indent="0">
              <a:buNone/>
              <a:defRPr sz="1800"/>
            </a:lvl3pPr>
            <a:lvl4pPr marL="2052266" indent="0">
              <a:buNone/>
              <a:defRPr sz="1400"/>
            </a:lvl4pPr>
            <a:lvl5pPr marL="2736372" indent="0">
              <a:buNone/>
              <a:defRPr sz="1400"/>
            </a:lvl5pPr>
            <a:lvl6pPr marL="3420450" indent="0">
              <a:buNone/>
              <a:defRPr sz="1400"/>
            </a:lvl6pPr>
            <a:lvl7pPr marL="4104528" indent="0">
              <a:buNone/>
              <a:defRPr sz="1400"/>
            </a:lvl7pPr>
            <a:lvl8pPr marL="4788612" indent="0">
              <a:buNone/>
              <a:defRPr sz="1400"/>
            </a:lvl8pPr>
            <a:lvl9pPr marL="5472704" indent="0">
              <a:buNone/>
              <a:defRPr sz="1400"/>
            </a:lvl9pPr>
          </a:lstStyle>
          <a:p>
            <a:pPr lvl="0"/>
            <a:r>
              <a:rPr lang="en-US"/>
              <a:t>Click to edit Master text styles</a:t>
            </a:r>
          </a:p>
        </p:txBody>
      </p:sp>
      <p:sp>
        <p:nvSpPr>
          <p:cNvPr id="9" name="Text Placeholder 4"/>
          <p:cNvSpPr>
            <a:spLocks noGrp="1"/>
          </p:cNvSpPr>
          <p:nvPr>
            <p:ph type="body" sz="quarter" idx="3"/>
          </p:nvPr>
        </p:nvSpPr>
        <p:spPr>
          <a:xfrm>
            <a:off x="6667340" y="3132480"/>
            <a:ext cx="4947840" cy="1234956"/>
          </a:xfrm>
        </p:spPr>
        <p:txBody>
          <a:bodyPr anchor="b">
            <a:noAutofit/>
          </a:bodyPr>
          <a:lstStyle>
            <a:lvl1pPr marL="0" indent="0" algn="ctr">
              <a:lnSpc>
                <a:spcPct val="100000"/>
              </a:lnSpc>
              <a:buNone/>
              <a:defRPr sz="3600" b="0">
                <a:solidFill>
                  <a:schemeClr val="tx1"/>
                </a:solidFill>
              </a:defRPr>
            </a:lvl1pPr>
            <a:lvl2pPr marL="684078" indent="0">
              <a:buNone/>
              <a:defRPr sz="3000" b="1"/>
            </a:lvl2pPr>
            <a:lvl3pPr marL="1368188" indent="0">
              <a:buNone/>
              <a:defRPr sz="3000" b="1"/>
            </a:lvl3pPr>
            <a:lvl4pPr marL="2052266" indent="0">
              <a:buNone/>
              <a:defRPr sz="2400" b="1"/>
            </a:lvl4pPr>
            <a:lvl5pPr marL="2736372" indent="0">
              <a:buNone/>
              <a:defRPr sz="2400" b="1"/>
            </a:lvl5pPr>
            <a:lvl6pPr marL="3420450" indent="0">
              <a:buNone/>
              <a:defRPr sz="2400" b="1"/>
            </a:lvl6pPr>
            <a:lvl7pPr marL="4104528" indent="0">
              <a:buNone/>
              <a:defRPr sz="2400" b="1"/>
            </a:lvl7pPr>
            <a:lvl8pPr marL="4788612" indent="0">
              <a:buNone/>
              <a:defRPr sz="2400" b="1"/>
            </a:lvl8pPr>
            <a:lvl9pPr marL="5472704" indent="0">
              <a:buNone/>
              <a:defRPr sz="2400" b="1"/>
            </a:lvl9pPr>
          </a:lstStyle>
          <a:p>
            <a:pPr lvl="0"/>
            <a:r>
              <a:rPr lang="en-US"/>
              <a:t>Click to edit Master text styles</a:t>
            </a:r>
          </a:p>
        </p:txBody>
      </p:sp>
      <p:sp>
        <p:nvSpPr>
          <p:cNvPr id="10" name="Text Placeholder 3"/>
          <p:cNvSpPr>
            <a:spLocks noGrp="1"/>
          </p:cNvSpPr>
          <p:nvPr>
            <p:ph type="body" sz="half" idx="16"/>
          </p:nvPr>
        </p:nvSpPr>
        <p:spPr>
          <a:xfrm>
            <a:off x="6667358" y="4367436"/>
            <a:ext cx="4949732" cy="4319364"/>
          </a:xfrm>
        </p:spPr>
        <p:txBody>
          <a:bodyPr anchor="t">
            <a:normAutofit/>
          </a:bodyPr>
          <a:lstStyle>
            <a:lvl1pPr marL="0" indent="0" algn="ctr">
              <a:buNone/>
              <a:defRPr sz="2400"/>
            </a:lvl1pPr>
            <a:lvl2pPr marL="684078" indent="0">
              <a:buNone/>
              <a:defRPr sz="1800"/>
            </a:lvl2pPr>
            <a:lvl3pPr marL="1368188" indent="0">
              <a:buNone/>
              <a:defRPr sz="1800"/>
            </a:lvl3pPr>
            <a:lvl4pPr marL="2052266" indent="0">
              <a:buNone/>
              <a:defRPr sz="1400"/>
            </a:lvl4pPr>
            <a:lvl5pPr marL="2736372" indent="0">
              <a:buNone/>
              <a:defRPr sz="1400"/>
            </a:lvl5pPr>
            <a:lvl6pPr marL="3420450" indent="0">
              <a:buNone/>
              <a:defRPr sz="1400"/>
            </a:lvl6pPr>
            <a:lvl7pPr marL="4104528" indent="0">
              <a:buNone/>
              <a:defRPr sz="1400"/>
            </a:lvl7pPr>
            <a:lvl8pPr marL="4788612" indent="0">
              <a:buNone/>
              <a:defRPr sz="1400"/>
            </a:lvl8pPr>
            <a:lvl9pPr marL="5472704" indent="0">
              <a:buNone/>
              <a:defRPr sz="1400"/>
            </a:lvl9pPr>
          </a:lstStyle>
          <a:p>
            <a:pPr lvl="0"/>
            <a:r>
              <a:rPr lang="en-US"/>
              <a:t>Click to edit Master text styles</a:t>
            </a:r>
          </a:p>
        </p:txBody>
      </p:sp>
      <p:sp>
        <p:nvSpPr>
          <p:cNvPr id="11" name="Text Placeholder 4"/>
          <p:cNvSpPr>
            <a:spLocks noGrp="1"/>
          </p:cNvSpPr>
          <p:nvPr>
            <p:ph type="body" sz="quarter" idx="13"/>
          </p:nvPr>
        </p:nvSpPr>
        <p:spPr>
          <a:xfrm>
            <a:off x="11960001" y="3132480"/>
            <a:ext cx="4936818" cy="1234956"/>
          </a:xfrm>
        </p:spPr>
        <p:txBody>
          <a:bodyPr anchor="b">
            <a:noAutofit/>
          </a:bodyPr>
          <a:lstStyle>
            <a:lvl1pPr marL="0" indent="0" algn="ctr">
              <a:lnSpc>
                <a:spcPct val="100000"/>
              </a:lnSpc>
              <a:buNone/>
              <a:defRPr sz="3600" b="0">
                <a:solidFill>
                  <a:schemeClr val="tx1"/>
                </a:solidFill>
              </a:defRPr>
            </a:lvl1pPr>
            <a:lvl2pPr marL="684078" indent="0">
              <a:buNone/>
              <a:defRPr sz="3000" b="1"/>
            </a:lvl2pPr>
            <a:lvl3pPr marL="1368188" indent="0">
              <a:buNone/>
              <a:defRPr sz="3000" b="1"/>
            </a:lvl3pPr>
            <a:lvl4pPr marL="2052266" indent="0">
              <a:buNone/>
              <a:defRPr sz="2400" b="1"/>
            </a:lvl4pPr>
            <a:lvl5pPr marL="2736372" indent="0">
              <a:buNone/>
              <a:defRPr sz="2400" b="1"/>
            </a:lvl5pPr>
            <a:lvl6pPr marL="3420450" indent="0">
              <a:buNone/>
              <a:defRPr sz="2400" b="1"/>
            </a:lvl6pPr>
            <a:lvl7pPr marL="4104528" indent="0">
              <a:buNone/>
              <a:defRPr sz="2400" b="1"/>
            </a:lvl7pPr>
            <a:lvl8pPr marL="4788612" indent="0">
              <a:buNone/>
              <a:defRPr sz="2400" b="1"/>
            </a:lvl8pPr>
            <a:lvl9pPr marL="5472704" indent="0">
              <a:buNone/>
              <a:defRPr sz="2400" b="1"/>
            </a:lvl9pPr>
          </a:lstStyle>
          <a:p>
            <a:pPr lvl="0"/>
            <a:r>
              <a:rPr lang="en-US"/>
              <a:t>Click to edit Master text styles</a:t>
            </a:r>
          </a:p>
        </p:txBody>
      </p:sp>
      <p:sp>
        <p:nvSpPr>
          <p:cNvPr id="12" name="Text Placeholder 3"/>
          <p:cNvSpPr>
            <a:spLocks noGrp="1"/>
          </p:cNvSpPr>
          <p:nvPr>
            <p:ph type="body" sz="half" idx="17"/>
          </p:nvPr>
        </p:nvSpPr>
        <p:spPr>
          <a:xfrm>
            <a:off x="11964557" y="4367436"/>
            <a:ext cx="4936818" cy="4319364"/>
          </a:xfrm>
        </p:spPr>
        <p:txBody>
          <a:bodyPr anchor="t">
            <a:normAutofit/>
          </a:bodyPr>
          <a:lstStyle>
            <a:lvl1pPr marL="0" indent="0" algn="ctr">
              <a:buNone/>
              <a:defRPr sz="2400"/>
            </a:lvl1pPr>
            <a:lvl2pPr marL="684078" indent="0">
              <a:buNone/>
              <a:defRPr sz="1800"/>
            </a:lvl2pPr>
            <a:lvl3pPr marL="1368188" indent="0">
              <a:buNone/>
              <a:defRPr sz="1800"/>
            </a:lvl3pPr>
            <a:lvl4pPr marL="2052266" indent="0">
              <a:buNone/>
              <a:defRPr sz="1400"/>
            </a:lvl4pPr>
            <a:lvl5pPr marL="2736372" indent="0">
              <a:buNone/>
              <a:defRPr sz="1400"/>
            </a:lvl5pPr>
            <a:lvl6pPr marL="3420450" indent="0">
              <a:buNone/>
              <a:defRPr sz="1400"/>
            </a:lvl6pPr>
            <a:lvl7pPr marL="4104528" indent="0">
              <a:buNone/>
              <a:defRPr sz="1400"/>
            </a:lvl7pPr>
            <a:lvl8pPr marL="4788612" indent="0">
              <a:buNone/>
              <a:defRPr sz="1400"/>
            </a:lvl8pPr>
            <a:lvl9pPr marL="5472704" indent="0">
              <a:buNone/>
              <a:defRPr sz="14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259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370701" y="914443"/>
            <a:ext cx="15530646" cy="1988346"/>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70747" y="6293856"/>
            <a:ext cx="4948434" cy="864396"/>
          </a:xfrm>
        </p:spPr>
        <p:txBody>
          <a:bodyPr anchor="b">
            <a:noAutofit/>
          </a:bodyPr>
          <a:lstStyle>
            <a:lvl1pPr marL="0" indent="0" algn="ctr">
              <a:lnSpc>
                <a:spcPct val="100000"/>
              </a:lnSpc>
              <a:buNone/>
              <a:defRPr sz="3000" b="0">
                <a:solidFill>
                  <a:schemeClr val="tx1"/>
                </a:solidFill>
              </a:defRPr>
            </a:lvl1pPr>
            <a:lvl2pPr marL="684078" indent="0">
              <a:buNone/>
              <a:defRPr sz="3000" b="1"/>
            </a:lvl2pPr>
            <a:lvl3pPr marL="1368188" indent="0">
              <a:buNone/>
              <a:defRPr sz="3000" b="1"/>
            </a:lvl3pPr>
            <a:lvl4pPr marL="2052266" indent="0">
              <a:buNone/>
              <a:defRPr sz="2400" b="1"/>
            </a:lvl4pPr>
            <a:lvl5pPr marL="2736372" indent="0">
              <a:buNone/>
              <a:defRPr sz="2400" b="1"/>
            </a:lvl5pPr>
            <a:lvl6pPr marL="3420450" indent="0">
              <a:buNone/>
              <a:defRPr sz="2400" b="1"/>
            </a:lvl6pPr>
            <a:lvl7pPr marL="4104528" indent="0">
              <a:buNone/>
              <a:defRPr sz="2400" b="1"/>
            </a:lvl7pPr>
            <a:lvl8pPr marL="4788612" indent="0">
              <a:buNone/>
              <a:defRPr sz="2400" b="1"/>
            </a:lvl8pPr>
            <a:lvl9pPr marL="5472704" indent="0">
              <a:buNone/>
              <a:defRPr sz="2400" b="1"/>
            </a:lvl9pPr>
          </a:lstStyle>
          <a:p>
            <a:pPr lvl="0"/>
            <a:r>
              <a:rPr lang="en-US"/>
              <a:t>Click to edit Master text styles</a:t>
            </a:r>
          </a:p>
        </p:txBody>
      </p:sp>
      <p:sp>
        <p:nvSpPr>
          <p:cNvPr id="20" name="Picture Placeholder 2"/>
          <p:cNvSpPr>
            <a:spLocks noGrp="1" noChangeAspect="1"/>
          </p:cNvSpPr>
          <p:nvPr>
            <p:ph type="pic" idx="15"/>
          </p:nvPr>
        </p:nvSpPr>
        <p:spPr>
          <a:xfrm>
            <a:off x="1638037" y="3448482"/>
            <a:ext cx="4410078"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4078" indent="0">
              <a:buNone/>
              <a:defRPr sz="2400"/>
            </a:lvl2pPr>
            <a:lvl3pPr marL="1368188" indent="0">
              <a:buNone/>
              <a:defRPr sz="2400"/>
            </a:lvl3pPr>
            <a:lvl4pPr marL="2052266" indent="0">
              <a:buNone/>
              <a:defRPr sz="2400"/>
            </a:lvl4pPr>
            <a:lvl5pPr marL="2736372" indent="0">
              <a:buNone/>
              <a:defRPr sz="2400"/>
            </a:lvl5pPr>
            <a:lvl6pPr marL="3420450" indent="0">
              <a:buNone/>
              <a:defRPr sz="2400"/>
            </a:lvl6pPr>
            <a:lvl7pPr marL="4104528" indent="0">
              <a:buNone/>
              <a:defRPr sz="2400"/>
            </a:lvl7pPr>
            <a:lvl8pPr marL="4788612" indent="0">
              <a:buNone/>
              <a:defRPr sz="2400"/>
            </a:lvl8pPr>
            <a:lvl9pPr marL="5472704" indent="0">
              <a:buNone/>
              <a:defRPr sz="2400"/>
            </a:lvl9pPr>
          </a:lstStyle>
          <a:p>
            <a:r>
              <a:rPr lang="en-US"/>
              <a:t>Click icon to add picture</a:t>
            </a:r>
            <a:endParaRPr lang="en-US" dirty="0"/>
          </a:p>
        </p:txBody>
      </p:sp>
      <p:sp>
        <p:nvSpPr>
          <p:cNvPr id="21" name="Text Placeholder 3"/>
          <p:cNvSpPr>
            <a:spLocks noGrp="1"/>
          </p:cNvSpPr>
          <p:nvPr>
            <p:ph type="body" sz="half" idx="18"/>
          </p:nvPr>
        </p:nvSpPr>
        <p:spPr>
          <a:xfrm>
            <a:off x="1370747" y="7158246"/>
            <a:ext cx="4948434" cy="1528560"/>
          </a:xfrm>
        </p:spPr>
        <p:txBody>
          <a:bodyPr anchor="t">
            <a:normAutofit/>
          </a:bodyPr>
          <a:lstStyle>
            <a:lvl1pPr marL="0" indent="0" algn="ctr">
              <a:buNone/>
              <a:defRPr sz="2400"/>
            </a:lvl1pPr>
            <a:lvl2pPr marL="684078" indent="0">
              <a:buNone/>
              <a:defRPr sz="1800"/>
            </a:lvl2pPr>
            <a:lvl3pPr marL="1368188" indent="0">
              <a:buNone/>
              <a:defRPr sz="1800"/>
            </a:lvl3pPr>
            <a:lvl4pPr marL="2052266" indent="0">
              <a:buNone/>
              <a:defRPr sz="1400"/>
            </a:lvl4pPr>
            <a:lvl5pPr marL="2736372" indent="0">
              <a:buNone/>
              <a:defRPr sz="1400"/>
            </a:lvl5pPr>
            <a:lvl6pPr marL="3420450" indent="0">
              <a:buNone/>
              <a:defRPr sz="1400"/>
            </a:lvl6pPr>
            <a:lvl7pPr marL="4104528" indent="0">
              <a:buNone/>
              <a:defRPr sz="1400"/>
            </a:lvl7pPr>
            <a:lvl8pPr marL="4788612" indent="0">
              <a:buNone/>
              <a:defRPr sz="1400"/>
            </a:lvl8pPr>
            <a:lvl9pPr marL="5472704" indent="0">
              <a:buNone/>
              <a:defRPr sz="1400"/>
            </a:lvl9pPr>
          </a:lstStyle>
          <a:p>
            <a:pPr lvl="0"/>
            <a:r>
              <a:rPr lang="en-US"/>
              <a:t>Click to edit Master text styles</a:t>
            </a:r>
          </a:p>
        </p:txBody>
      </p:sp>
      <p:sp>
        <p:nvSpPr>
          <p:cNvPr id="22" name="Text Placeholder 4"/>
          <p:cNvSpPr>
            <a:spLocks noGrp="1"/>
          </p:cNvSpPr>
          <p:nvPr>
            <p:ph type="body" sz="quarter" idx="3"/>
          </p:nvPr>
        </p:nvSpPr>
        <p:spPr>
          <a:xfrm>
            <a:off x="6664080" y="6293856"/>
            <a:ext cx="4948476" cy="864396"/>
          </a:xfrm>
        </p:spPr>
        <p:txBody>
          <a:bodyPr anchor="b">
            <a:noAutofit/>
          </a:bodyPr>
          <a:lstStyle>
            <a:lvl1pPr marL="0" indent="0" algn="ctr">
              <a:lnSpc>
                <a:spcPct val="100000"/>
              </a:lnSpc>
              <a:buNone/>
              <a:defRPr sz="3000" b="0">
                <a:solidFill>
                  <a:schemeClr val="tx1"/>
                </a:solidFill>
              </a:defRPr>
            </a:lvl1pPr>
            <a:lvl2pPr marL="684078" indent="0">
              <a:buNone/>
              <a:defRPr sz="3000" b="1"/>
            </a:lvl2pPr>
            <a:lvl3pPr marL="1368188" indent="0">
              <a:buNone/>
              <a:defRPr sz="3000" b="1"/>
            </a:lvl3pPr>
            <a:lvl4pPr marL="2052266" indent="0">
              <a:buNone/>
              <a:defRPr sz="2400" b="1"/>
            </a:lvl4pPr>
            <a:lvl5pPr marL="2736372" indent="0">
              <a:buNone/>
              <a:defRPr sz="2400" b="1"/>
            </a:lvl5pPr>
            <a:lvl6pPr marL="3420450" indent="0">
              <a:buNone/>
              <a:defRPr sz="2400" b="1"/>
            </a:lvl6pPr>
            <a:lvl7pPr marL="4104528" indent="0">
              <a:buNone/>
              <a:defRPr sz="2400" b="1"/>
            </a:lvl7pPr>
            <a:lvl8pPr marL="4788612" indent="0">
              <a:buNone/>
              <a:defRPr sz="2400" b="1"/>
            </a:lvl8pPr>
            <a:lvl9pPr marL="5472704" indent="0">
              <a:buNone/>
              <a:defRPr sz="2400" b="1"/>
            </a:lvl9pPr>
          </a:lstStyle>
          <a:p>
            <a:pPr lvl="0"/>
            <a:r>
              <a:rPr lang="en-US"/>
              <a:t>Click to edit Master text styles</a:t>
            </a:r>
          </a:p>
        </p:txBody>
      </p:sp>
      <p:sp>
        <p:nvSpPr>
          <p:cNvPr id="23" name="Picture Placeholder 2"/>
          <p:cNvSpPr>
            <a:spLocks noGrp="1" noChangeAspect="1"/>
          </p:cNvSpPr>
          <p:nvPr>
            <p:ph type="pic" idx="21"/>
          </p:nvPr>
        </p:nvSpPr>
        <p:spPr>
          <a:xfrm>
            <a:off x="6853532" y="3448482"/>
            <a:ext cx="4395788"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4078" indent="0">
              <a:buNone/>
              <a:defRPr sz="2400"/>
            </a:lvl2pPr>
            <a:lvl3pPr marL="1368188" indent="0">
              <a:buNone/>
              <a:defRPr sz="2400"/>
            </a:lvl3pPr>
            <a:lvl4pPr marL="2052266" indent="0">
              <a:buNone/>
              <a:defRPr sz="2400"/>
            </a:lvl4pPr>
            <a:lvl5pPr marL="2736372" indent="0">
              <a:buNone/>
              <a:defRPr sz="2400"/>
            </a:lvl5pPr>
            <a:lvl6pPr marL="3420450" indent="0">
              <a:buNone/>
              <a:defRPr sz="2400"/>
            </a:lvl6pPr>
            <a:lvl7pPr marL="4104528" indent="0">
              <a:buNone/>
              <a:defRPr sz="2400"/>
            </a:lvl7pPr>
            <a:lvl8pPr marL="4788612" indent="0">
              <a:buNone/>
              <a:defRPr sz="2400"/>
            </a:lvl8pPr>
            <a:lvl9pPr marL="5472704" indent="0">
              <a:buNone/>
              <a:defRPr sz="2400"/>
            </a:lvl9pPr>
          </a:lstStyle>
          <a:p>
            <a:r>
              <a:rPr lang="en-US"/>
              <a:t>Click icon to add picture</a:t>
            </a:r>
            <a:endParaRPr lang="en-US" dirty="0"/>
          </a:p>
        </p:txBody>
      </p:sp>
      <p:sp>
        <p:nvSpPr>
          <p:cNvPr id="24" name="Text Placeholder 3"/>
          <p:cNvSpPr>
            <a:spLocks noGrp="1"/>
          </p:cNvSpPr>
          <p:nvPr>
            <p:ph type="body" sz="half" idx="19"/>
          </p:nvPr>
        </p:nvSpPr>
        <p:spPr>
          <a:xfrm>
            <a:off x="6662022" y="7158246"/>
            <a:ext cx="4950504" cy="1528560"/>
          </a:xfrm>
        </p:spPr>
        <p:txBody>
          <a:bodyPr anchor="t">
            <a:normAutofit/>
          </a:bodyPr>
          <a:lstStyle>
            <a:lvl1pPr marL="0" indent="0" algn="ctr">
              <a:buNone/>
              <a:defRPr sz="2400"/>
            </a:lvl1pPr>
            <a:lvl2pPr marL="684078" indent="0">
              <a:buNone/>
              <a:defRPr sz="1800"/>
            </a:lvl2pPr>
            <a:lvl3pPr marL="1368188" indent="0">
              <a:buNone/>
              <a:defRPr sz="1800"/>
            </a:lvl3pPr>
            <a:lvl4pPr marL="2052266" indent="0">
              <a:buNone/>
              <a:defRPr sz="1400"/>
            </a:lvl4pPr>
            <a:lvl5pPr marL="2736372" indent="0">
              <a:buNone/>
              <a:defRPr sz="1400"/>
            </a:lvl5pPr>
            <a:lvl6pPr marL="3420450" indent="0">
              <a:buNone/>
              <a:defRPr sz="1400"/>
            </a:lvl6pPr>
            <a:lvl7pPr marL="4104528" indent="0">
              <a:buNone/>
              <a:defRPr sz="1400"/>
            </a:lvl7pPr>
            <a:lvl8pPr marL="4788612" indent="0">
              <a:buNone/>
              <a:defRPr sz="1400"/>
            </a:lvl8pPr>
            <a:lvl9pPr marL="5472704" indent="0">
              <a:buNone/>
              <a:defRPr sz="1400"/>
            </a:lvl9pPr>
          </a:lstStyle>
          <a:p>
            <a:pPr lvl="0"/>
            <a:r>
              <a:rPr lang="en-US"/>
              <a:t>Click to edit Master text styles</a:t>
            </a:r>
          </a:p>
        </p:txBody>
      </p:sp>
      <p:sp>
        <p:nvSpPr>
          <p:cNvPr id="25" name="Text Placeholder 4"/>
          <p:cNvSpPr>
            <a:spLocks noGrp="1"/>
          </p:cNvSpPr>
          <p:nvPr>
            <p:ph type="body" sz="quarter" idx="13"/>
          </p:nvPr>
        </p:nvSpPr>
        <p:spPr>
          <a:xfrm>
            <a:off x="11960163" y="6293856"/>
            <a:ext cx="4934850" cy="864396"/>
          </a:xfrm>
        </p:spPr>
        <p:txBody>
          <a:bodyPr anchor="b">
            <a:noAutofit/>
          </a:bodyPr>
          <a:lstStyle>
            <a:lvl1pPr marL="0" indent="0" algn="ctr">
              <a:lnSpc>
                <a:spcPct val="100000"/>
              </a:lnSpc>
              <a:buNone/>
              <a:defRPr sz="3000" b="0">
                <a:solidFill>
                  <a:schemeClr val="tx1"/>
                </a:solidFill>
              </a:defRPr>
            </a:lvl1pPr>
            <a:lvl2pPr marL="684078" indent="0">
              <a:buNone/>
              <a:defRPr sz="3000" b="1"/>
            </a:lvl2pPr>
            <a:lvl3pPr marL="1368188" indent="0">
              <a:buNone/>
              <a:defRPr sz="3000" b="1"/>
            </a:lvl3pPr>
            <a:lvl4pPr marL="2052266" indent="0">
              <a:buNone/>
              <a:defRPr sz="2400" b="1"/>
            </a:lvl4pPr>
            <a:lvl5pPr marL="2736372" indent="0">
              <a:buNone/>
              <a:defRPr sz="2400" b="1"/>
            </a:lvl5pPr>
            <a:lvl6pPr marL="3420450" indent="0">
              <a:buNone/>
              <a:defRPr sz="2400" b="1"/>
            </a:lvl6pPr>
            <a:lvl7pPr marL="4104528" indent="0">
              <a:buNone/>
              <a:defRPr sz="2400" b="1"/>
            </a:lvl7pPr>
            <a:lvl8pPr marL="4788612" indent="0">
              <a:buNone/>
              <a:defRPr sz="2400" b="1"/>
            </a:lvl8pPr>
            <a:lvl9pPr marL="5472704" indent="0">
              <a:buNone/>
              <a:defRPr sz="2400" b="1"/>
            </a:lvl9pPr>
          </a:lstStyle>
          <a:p>
            <a:pPr lvl="0"/>
            <a:r>
              <a:rPr lang="en-US"/>
              <a:t>Click to edit Master text styles</a:t>
            </a:r>
          </a:p>
        </p:txBody>
      </p:sp>
      <p:sp>
        <p:nvSpPr>
          <p:cNvPr id="26" name="Picture Placeholder 2"/>
          <p:cNvSpPr>
            <a:spLocks noGrp="1" noChangeAspect="1"/>
          </p:cNvSpPr>
          <p:nvPr>
            <p:ph type="pic" idx="22"/>
          </p:nvPr>
        </p:nvSpPr>
        <p:spPr>
          <a:xfrm>
            <a:off x="12229271" y="3448482"/>
            <a:ext cx="4398170"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4078" indent="0">
              <a:buNone/>
              <a:defRPr sz="2400"/>
            </a:lvl2pPr>
            <a:lvl3pPr marL="1368188" indent="0">
              <a:buNone/>
              <a:defRPr sz="2400"/>
            </a:lvl3pPr>
            <a:lvl4pPr marL="2052266" indent="0">
              <a:buNone/>
              <a:defRPr sz="2400"/>
            </a:lvl4pPr>
            <a:lvl5pPr marL="2736372" indent="0">
              <a:buNone/>
              <a:defRPr sz="2400"/>
            </a:lvl5pPr>
            <a:lvl6pPr marL="3420450" indent="0">
              <a:buNone/>
              <a:defRPr sz="2400"/>
            </a:lvl6pPr>
            <a:lvl7pPr marL="4104528" indent="0">
              <a:buNone/>
              <a:defRPr sz="2400"/>
            </a:lvl7pPr>
            <a:lvl8pPr marL="4788612" indent="0">
              <a:buNone/>
              <a:defRPr sz="2400"/>
            </a:lvl8pPr>
            <a:lvl9pPr marL="5472704" indent="0">
              <a:buNone/>
              <a:defRPr sz="2400"/>
            </a:lvl9pPr>
          </a:lstStyle>
          <a:p>
            <a:r>
              <a:rPr lang="en-US"/>
              <a:t>Click icon to add picture</a:t>
            </a:r>
            <a:endParaRPr lang="en-US" dirty="0"/>
          </a:p>
        </p:txBody>
      </p:sp>
      <p:sp>
        <p:nvSpPr>
          <p:cNvPr id="27" name="Text Placeholder 3"/>
          <p:cNvSpPr>
            <a:spLocks noGrp="1"/>
          </p:cNvSpPr>
          <p:nvPr>
            <p:ph type="body" sz="half" idx="20"/>
          </p:nvPr>
        </p:nvSpPr>
        <p:spPr>
          <a:xfrm>
            <a:off x="11959955" y="7158268"/>
            <a:ext cx="4941390" cy="1528556"/>
          </a:xfrm>
        </p:spPr>
        <p:txBody>
          <a:bodyPr anchor="t">
            <a:normAutofit/>
          </a:bodyPr>
          <a:lstStyle>
            <a:lvl1pPr marL="0" indent="0" algn="ctr">
              <a:buNone/>
              <a:defRPr sz="2400"/>
            </a:lvl1pPr>
            <a:lvl2pPr marL="684078" indent="0">
              <a:buNone/>
              <a:defRPr sz="1800"/>
            </a:lvl2pPr>
            <a:lvl3pPr marL="1368188" indent="0">
              <a:buNone/>
              <a:defRPr sz="1800"/>
            </a:lvl3pPr>
            <a:lvl4pPr marL="2052266" indent="0">
              <a:buNone/>
              <a:defRPr sz="1400"/>
            </a:lvl4pPr>
            <a:lvl5pPr marL="2736372" indent="0">
              <a:buNone/>
              <a:defRPr sz="1400"/>
            </a:lvl5pPr>
            <a:lvl6pPr marL="3420450" indent="0">
              <a:buNone/>
              <a:defRPr sz="1400"/>
            </a:lvl6pPr>
            <a:lvl7pPr marL="4104528" indent="0">
              <a:buNone/>
              <a:defRPr sz="1400"/>
            </a:lvl7pPr>
            <a:lvl8pPr marL="4788612" indent="0">
              <a:buNone/>
              <a:defRPr sz="1400"/>
            </a:lvl8pPr>
            <a:lvl9pPr marL="5472704" indent="0">
              <a:buNone/>
              <a:defRPr sz="14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872657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69071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415" y="914465"/>
            <a:ext cx="3813986" cy="7772402"/>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370755" y="914465"/>
            <a:ext cx="11488058" cy="77724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77134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65"/>
            <a:ext cx="13716000" cy="2483646"/>
          </a:xfrm>
        </p:spPr>
        <p:txBody>
          <a:bodyPr/>
          <a:lstStyle>
            <a:lvl1pPr marL="0" indent="0" algn="ctr">
              <a:buNone/>
              <a:defRPr sz="3600"/>
            </a:lvl1pPr>
            <a:lvl2pPr marL="684216" indent="0" algn="ctr">
              <a:buNone/>
              <a:defRPr sz="3000"/>
            </a:lvl2pPr>
            <a:lvl3pPr marL="1368462" indent="0" algn="ctr">
              <a:buNone/>
              <a:defRPr sz="3000"/>
            </a:lvl3pPr>
            <a:lvl4pPr marL="2052674" indent="0" algn="ctr">
              <a:buNone/>
              <a:defRPr sz="2400"/>
            </a:lvl4pPr>
            <a:lvl5pPr marL="2736918" indent="0" algn="ctr">
              <a:buNone/>
              <a:defRPr sz="2400"/>
            </a:lvl5pPr>
            <a:lvl6pPr marL="3421134" indent="0" algn="ctr">
              <a:buNone/>
              <a:defRPr sz="2400"/>
            </a:lvl6pPr>
            <a:lvl7pPr marL="4105350" indent="0" algn="ctr">
              <a:buNone/>
              <a:defRPr sz="2400"/>
            </a:lvl7pPr>
            <a:lvl8pPr marL="4789570" indent="0" algn="ctr">
              <a:buNone/>
              <a:defRPr sz="2400"/>
            </a:lvl8pPr>
            <a:lvl9pPr marL="5473796"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949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080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8" y="256466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8" y="6884231"/>
            <a:ext cx="15773400" cy="2250282"/>
          </a:xfrm>
        </p:spPr>
        <p:txBody>
          <a:bodyPr/>
          <a:lstStyle>
            <a:lvl1pPr marL="0" indent="0">
              <a:buNone/>
              <a:defRPr sz="3600">
                <a:solidFill>
                  <a:schemeClr val="tx1">
                    <a:tint val="75000"/>
                  </a:schemeClr>
                </a:solidFill>
              </a:defRPr>
            </a:lvl1pPr>
            <a:lvl2pPr marL="684216" indent="0">
              <a:buNone/>
              <a:defRPr sz="3000">
                <a:solidFill>
                  <a:schemeClr val="tx1">
                    <a:tint val="75000"/>
                  </a:schemeClr>
                </a:solidFill>
              </a:defRPr>
            </a:lvl2pPr>
            <a:lvl3pPr marL="1368462" indent="0">
              <a:buNone/>
              <a:defRPr sz="3000">
                <a:solidFill>
                  <a:schemeClr val="tx1">
                    <a:tint val="75000"/>
                  </a:schemeClr>
                </a:solidFill>
              </a:defRPr>
            </a:lvl3pPr>
            <a:lvl4pPr marL="2052674" indent="0">
              <a:buNone/>
              <a:defRPr sz="2400">
                <a:solidFill>
                  <a:schemeClr val="tx1">
                    <a:tint val="75000"/>
                  </a:schemeClr>
                </a:solidFill>
              </a:defRPr>
            </a:lvl4pPr>
            <a:lvl5pPr marL="2736918" indent="0">
              <a:buNone/>
              <a:defRPr sz="2400">
                <a:solidFill>
                  <a:schemeClr val="tx1">
                    <a:tint val="75000"/>
                  </a:schemeClr>
                </a:solidFill>
              </a:defRPr>
            </a:lvl5pPr>
            <a:lvl6pPr marL="3421134" indent="0">
              <a:buNone/>
              <a:defRPr sz="2400">
                <a:solidFill>
                  <a:schemeClr val="tx1">
                    <a:tint val="75000"/>
                  </a:schemeClr>
                </a:solidFill>
              </a:defRPr>
            </a:lvl6pPr>
            <a:lvl7pPr marL="4105350" indent="0">
              <a:buNone/>
              <a:defRPr sz="2400">
                <a:solidFill>
                  <a:schemeClr val="tx1">
                    <a:tint val="75000"/>
                  </a:schemeClr>
                </a:solidFill>
              </a:defRPr>
            </a:lvl7pPr>
            <a:lvl8pPr marL="4789570" indent="0">
              <a:buNone/>
              <a:defRPr sz="2400">
                <a:solidFill>
                  <a:schemeClr val="tx1">
                    <a:tint val="75000"/>
                  </a:schemeClr>
                </a:solidFill>
              </a:defRPr>
            </a:lvl8pPr>
            <a:lvl9pPr marL="5473796"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5728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47"/>
            <a:ext cx="7772400" cy="6527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47"/>
            <a:ext cx="7772400" cy="6527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10/25/2024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7813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701"/>
            <a:ext cx="15773400" cy="1988346"/>
          </a:xfrm>
        </p:spPr>
        <p:txBody>
          <a:bodyPr/>
          <a:lstStyle/>
          <a:p>
            <a:r>
              <a:rPr lang="en-US"/>
              <a:t>Click to edit Master title style</a:t>
            </a:r>
          </a:p>
        </p:txBody>
      </p:sp>
      <p:sp>
        <p:nvSpPr>
          <p:cNvPr id="3" name="Text Placeholder 2"/>
          <p:cNvSpPr>
            <a:spLocks noGrp="1"/>
          </p:cNvSpPr>
          <p:nvPr>
            <p:ph type="body" idx="1"/>
          </p:nvPr>
        </p:nvSpPr>
        <p:spPr>
          <a:xfrm>
            <a:off x="1259711" y="2521746"/>
            <a:ext cx="7736682" cy="1235868"/>
          </a:xfrm>
        </p:spPr>
        <p:txBody>
          <a:bodyPr anchor="b"/>
          <a:lstStyle>
            <a:lvl1pPr marL="0" indent="0">
              <a:buNone/>
              <a:defRPr sz="3600" b="1"/>
            </a:lvl1pPr>
            <a:lvl2pPr marL="684216" indent="0">
              <a:buNone/>
              <a:defRPr sz="3000" b="1"/>
            </a:lvl2pPr>
            <a:lvl3pPr marL="1368462" indent="0">
              <a:buNone/>
              <a:defRPr sz="3000" b="1"/>
            </a:lvl3pPr>
            <a:lvl4pPr marL="2052674" indent="0">
              <a:buNone/>
              <a:defRPr sz="2400" b="1"/>
            </a:lvl4pPr>
            <a:lvl5pPr marL="2736918" indent="0">
              <a:buNone/>
              <a:defRPr sz="2400" b="1"/>
            </a:lvl5pPr>
            <a:lvl6pPr marL="3421134" indent="0">
              <a:buNone/>
              <a:defRPr sz="2400" b="1"/>
            </a:lvl6pPr>
            <a:lvl7pPr marL="4105350" indent="0">
              <a:buNone/>
              <a:defRPr sz="2400" b="1"/>
            </a:lvl7pPr>
            <a:lvl8pPr marL="4789570" indent="0">
              <a:buNone/>
              <a:defRPr sz="2400" b="1"/>
            </a:lvl8pPr>
            <a:lvl9pPr marL="5473796"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711" y="3757619"/>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15" y="2521746"/>
            <a:ext cx="7774782" cy="1235868"/>
          </a:xfrm>
        </p:spPr>
        <p:txBody>
          <a:bodyPr anchor="b"/>
          <a:lstStyle>
            <a:lvl1pPr marL="0" indent="0">
              <a:buNone/>
              <a:defRPr sz="3600" b="1"/>
            </a:lvl1pPr>
            <a:lvl2pPr marL="684216" indent="0">
              <a:buNone/>
              <a:defRPr sz="3000" b="1"/>
            </a:lvl2pPr>
            <a:lvl3pPr marL="1368462" indent="0">
              <a:buNone/>
              <a:defRPr sz="3000" b="1"/>
            </a:lvl3pPr>
            <a:lvl4pPr marL="2052674" indent="0">
              <a:buNone/>
              <a:defRPr sz="2400" b="1"/>
            </a:lvl4pPr>
            <a:lvl5pPr marL="2736918" indent="0">
              <a:buNone/>
              <a:defRPr sz="2400" b="1"/>
            </a:lvl5pPr>
            <a:lvl6pPr marL="3421134" indent="0">
              <a:buNone/>
              <a:defRPr sz="2400" b="1"/>
            </a:lvl6pPr>
            <a:lvl7pPr marL="4105350" indent="0">
              <a:buNone/>
              <a:defRPr sz="2400" b="1"/>
            </a:lvl7pPr>
            <a:lvl8pPr marL="4789570" indent="0">
              <a:buNone/>
              <a:defRPr sz="2400" b="1"/>
            </a:lvl8pPr>
            <a:lvl9pPr marL="5473796"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15" y="3757619"/>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AA3B8-92EB-4A12-BAD9-E5F404CEEB5A}" type="datetimeFigureOut">
              <a:rPr lang="en-US" smtClean="0">
                <a:solidFill>
                  <a:prstClr val="black">
                    <a:tint val="75000"/>
                  </a:prstClr>
                </a:solidFill>
              </a:rPr>
              <a:pPr/>
              <a:t>10/25/2024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1278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AA3B8-92EB-4A12-BAD9-E5F404CEEB5A}" type="datetimeFigureOut">
              <a:rPr lang="en-US" smtClean="0">
                <a:solidFill>
                  <a:prstClr val="black">
                    <a:tint val="75000"/>
                  </a:prstClr>
                </a:solidFill>
              </a:rPr>
              <a:pPr/>
              <a:t>10/25/2024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614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AA3B8-92EB-4A12-BAD9-E5F404CEEB5A}" type="datetimeFigureOut">
              <a:rPr lang="en-US" smtClean="0">
                <a:solidFill>
                  <a:prstClr val="black">
                    <a:tint val="75000"/>
                  </a:prstClr>
                </a:solidFill>
              </a:rPr>
              <a:pPr/>
              <a:t>10/25/2024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582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720"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20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720" y="3086127"/>
            <a:ext cx="5898356" cy="5717382"/>
          </a:xfrm>
        </p:spPr>
        <p:txBody>
          <a:bodyPr/>
          <a:lstStyle>
            <a:lvl1pPr marL="0" indent="0">
              <a:buNone/>
              <a:defRPr sz="2400"/>
            </a:lvl1pPr>
            <a:lvl2pPr marL="684216" indent="0">
              <a:buNone/>
              <a:defRPr sz="2400"/>
            </a:lvl2pPr>
            <a:lvl3pPr marL="1368462" indent="0">
              <a:buNone/>
              <a:defRPr sz="1800"/>
            </a:lvl3pPr>
            <a:lvl4pPr marL="2052674" indent="0">
              <a:buNone/>
              <a:defRPr sz="1800"/>
            </a:lvl4pPr>
            <a:lvl5pPr marL="2736918" indent="0">
              <a:buNone/>
              <a:defRPr sz="1800"/>
            </a:lvl5pPr>
            <a:lvl6pPr marL="3421134" indent="0">
              <a:buNone/>
              <a:defRPr sz="1800"/>
            </a:lvl6pPr>
            <a:lvl7pPr marL="4105350" indent="0">
              <a:buNone/>
              <a:defRPr sz="1800"/>
            </a:lvl7pPr>
            <a:lvl8pPr marL="4789570" indent="0">
              <a:buNone/>
              <a:defRPr sz="1800"/>
            </a:lvl8pPr>
            <a:lvl9pPr marL="5473796"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10/25/2024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80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720"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201"/>
            <a:ext cx="9258300" cy="7310438"/>
          </a:xfrm>
        </p:spPr>
        <p:txBody>
          <a:bodyPr/>
          <a:lstStyle>
            <a:lvl1pPr marL="0" indent="0">
              <a:buNone/>
              <a:defRPr sz="4800"/>
            </a:lvl1pPr>
            <a:lvl2pPr marL="684216" indent="0">
              <a:buNone/>
              <a:defRPr sz="4200"/>
            </a:lvl2pPr>
            <a:lvl3pPr marL="1368462" indent="0">
              <a:buNone/>
              <a:defRPr sz="3600"/>
            </a:lvl3pPr>
            <a:lvl4pPr marL="2052674" indent="0">
              <a:buNone/>
              <a:defRPr sz="3000"/>
            </a:lvl4pPr>
            <a:lvl5pPr marL="2736918" indent="0">
              <a:buNone/>
              <a:defRPr sz="3000"/>
            </a:lvl5pPr>
            <a:lvl6pPr marL="3421134" indent="0">
              <a:buNone/>
              <a:defRPr sz="3000"/>
            </a:lvl6pPr>
            <a:lvl7pPr marL="4105350" indent="0">
              <a:buNone/>
              <a:defRPr sz="3000"/>
            </a:lvl7pPr>
            <a:lvl8pPr marL="4789570" indent="0">
              <a:buNone/>
              <a:defRPr sz="3000"/>
            </a:lvl8pPr>
            <a:lvl9pPr marL="5473796" indent="0">
              <a:buNone/>
              <a:defRPr sz="3000"/>
            </a:lvl9pPr>
          </a:lstStyle>
          <a:p>
            <a:endParaRPr lang="en-US"/>
          </a:p>
        </p:txBody>
      </p:sp>
      <p:sp>
        <p:nvSpPr>
          <p:cNvPr id="4" name="Text Placeholder 3"/>
          <p:cNvSpPr>
            <a:spLocks noGrp="1"/>
          </p:cNvSpPr>
          <p:nvPr>
            <p:ph type="body" sz="half" idx="2"/>
          </p:nvPr>
        </p:nvSpPr>
        <p:spPr>
          <a:xfrm>
            <a:off x="1259720" y="3086127"/>
            <a:ext cx="5898356" cy="5717382"/>
          </a:xfrm>
        </p:spPr>
        <p:txBody>
          <a:bodyPr/>
          <a:lstStyle>
            <a:lvl1pPr marL="0" indent="0">
              <a:buNone/>
              <a:defRPr sz="2400"/>
            </a:lvl1pPr>
            <a:lvl2pPr marL="684216" indent="0">
              <a:buNone/>
              <a:defRPr sz="2400"/>
            </a:lvl2pPr>
            <a:lvl3pPr marL="1368462" indent="0">
              <a:buNone/>
              <a:defRPr sz="1800"/>
            </a:lvl3pPr>
            <a:lvl4pPr marL="2052674" indent="0">
              <a:buNone/>
              <a:defRPr sz="1800"/>
            </a:lvl4pPr>
            <a:lvl5pPr marL="2736918" indent="0">
              <a:buNone/>
              <a:defRPr sz="1800"/>
            </a:lvl5pPr>
            <a:lvl6pPr marL="3421134" indent="0">
              <a:buNone/>
              <a:defRPr sz="1800"/>
            </a:lvl6pPr>
            <a:lvl7pPr marL="4105350" indent="0">
              <a:buNone/>
              <a:defRPr sz="1800"/>
            </a:lvl7pPr>
            <a:lvl8pPr marL="4789570" indent="0">
              <a:buNone/>
              <a:defRPr sz="1800"/>
            </a:lvl8pPr>
            <a:lvl9pPr marL="5473796"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10/25/2024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132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187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712"/>
            <a:ext cx="3943350" cy="871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27" y="547712"/>
            <a:ext cx="11601450" cy="871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3069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3F3F3"/>
        </a:solidFill>
        <a:effectLst/>
      </p:bgPr>
    </p:bg>
    <p:spTree>
      <p:nvGrpSpPr>
        <p:cNvPr id="1" name="Shape 8"/>
        <p:cNvGrpSpPr/>
        <p:nvPr/>
      </p:nvGrpSpPr>
      <p:grpSpPr>
        <a:xfrm>
          <a:off x="0" y="0"/>
          <a:ext cx="0" cy="0"/>
          <a:chOff x="0" y="0"/>
          <a:chExt cx="0" cy="0"/>
        </a:xfrm>
      </p:grpSpPr>
      <p:sp>
        <p:nvSpPr>
          <p:cNvPr id="9" name="Google Shape;9;p2"/>
          <p:cNvSpPr/>
          <p:nvPr/>
        </p:nvSpPr>
        <p:spPr>
          <a:xfrm rot="10800000" flipH="1">
            <a:off x="20" y="4495488"/>
            <a:ext cx="18705620" cy="5791524"/>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82472" tIns="182472" rIns="182472" bIns="182472" anchor="ctr" anchorCtr="0">
            <a:noAutofit/>
          </a:bodyPr>
          <a:lstStyle/>
          <a:p>
            <a:pPr defTabSz="1368734">
              <a:buClr>
                <a:srgbClr val="000000"/>
              </a:buClr>
              <a:buFont typeface="Arial"/>
              <a:buNone/>
            </a:pPr>
            <a:endParaRPr sz="3000" kern="0">
              <a:solidFill>
                <a:srgbClr val="332533"/>
              </a:solidFill>
              <a:cs typeface="Arial"/>
              <a:sym typeface="Arial"/>
            </a:endParaRPr>
          </a:p>
        </p:txBody>
      </p:sp>
      <p:sp>
        <p:nvSpPr>
          <p:cNvPr id="10" name="Google Shape;10;p2"/>
          <p:cNvSpPr/>
          <p:nvPr/>
        </p:nvSpPr>
        <p:spPr>
          <a:xfrm flipH="1">
            <a:off x="5975816" y="-193470"/>
            <a:ext cx="14246184" cy="10480500"/>
          </a:xfrm>
          <a:custGeom>
            <a:avLst/>
            <a:gdLst/>
            <a:ahLst/>
            <a:cxnLst/>
            <a:rect l="l" t="t" r="r" b="b"/>
            <a:pathLst>
              <a:path w="63837" h="46963" extrusionOk="0">
                <a:moveTo>
                  <a:pt x="4706" y="1"/>
                </a:moveTo>
                <a:cubicBezTo>
                  <a:pt x="4462" y="1"/>
                  <a:pt x="4214" y="11"/>
                  <a:pt x="3966" y="31"/>
                </a:cubicBezTo>
                <a:cubicBezTo>
                  <a:pt x="2549" y="208"/>
                  <a:pt x="1194" y="677"/>
                  <a:pt x="1" y="1380"/>
                </a:cubicBezTo>
                <a:lnTo>
                  <a:pt x="1" y="46962"/>
                </a:lnTo>
                <a:lnTo>
                  <a:pt x="59752" y="46962"/>
                </a:lnTo>
                <a:cubicBezTo>
                  <a:pt x="63836" y="36875"/>
                  <a:pt x="63031" y="26241"/>
                  <a:pt x="59107" y="19736"/>
                </a:cubicBezTo>
                <a:cubicBezTo>
                  <a:pt x="55628" y="13970"/>
                  <a:pt x="47934" y="11695"/>
                  <a:pt x="40684" y="11695"/>
                </a:cubicBezTo>
                <a:cubicBezTo>
                  <a:pt x="36610" y="11695"/>
                  <a:pt x="32679" y="12411"/>
                  <a:pt x="29711" y="13634"/>
                </a:cubicBezTo>
                <a:cubicBezTo>
                  <a:pt x="27444" y="14524"/>
                  <a:pt x="25746" y="14983"/>
                  <a:pt x="24342" y="14983"/>
                </a:cubicBezTo>
                <a:cubicBezTo>
                  <a:pt x="21533" y="14983"/>
                  <a:pt x="19916" y="13149"/>
                  <a:pt x="17324" y="9262"/>
                </a:cubicBezTo>
                <a:cubicBezTo>
                  <a:pt x="14534" y="5077"/>
                  <a:pt x="10186" y="1"/>
                  <a:pt x="4706" y="1"/>
                </a:cubicBezTo>
                <a:close/>
              </a:path>
            </a:pathLst>
          </a:custGeom>
          <a:solidFill>
            <a:srgbClr val="FFC530"/>
          </a:solidFill>
          <a:ln>
            <a:noFill/>
          </a:ln>
        </p:spPr>
        <p:txBody>
          <a:bodyPr spcFirstLastPara="1" wrap="square" lIns="182472" tIns="182472" rIns="182472" bIns="182472" anchor="ctr" anchorCtr="0">
            <a:noAutofit/>
          </a:bodyPr>
          <a:lstStyle/>
          <a:p>
            <a:pPr defTabSz="1368734">
              <a:buClr>
                <a:srgbClr val="000000"/>
              </a:buClr>
              <a:buFont typeface="Arial"/>
              <a:buNone/>
            </a:pPr>
            <a:endParaRPr sz="3000" kern="0">
              <a:solidFill>
                <a:srgbClr val="000000"/>
              </a:solidFill>
              <a:cs typeface="Arial"/>
              <a:sym typeface="Arial"/>
            </a:endParaRPr>
          </a:p>
        </p:txBody>
      </p:sp>
      <p:sp>
        <p:nvSpPr>
          <p:cNvPr id="11" name="Google Shape;11;p2"/>
          <p:cNvSpPr txBox="1">
            <a:spLocks noGrp="1"/>
          </p:cNvSpPr>
          <p:nvPr>
            <p:ph type="ctrTitle"/>
          </p:nvPr>
        </p:nvSpPr>
        <p:spPr>
          <a:xfrm>
            <a:off x="1622802" y="4150914"/>
            <a:ext cx="13045800" cy="1861800"/>
          </a:xfrm>
          <a:prstGeom prst="rect">
            <a:avLst/>
          </a:prstGeom>
        </p:spPr>
        <p:txBody>
          <a:bodyPr spcFirstLastPara="1" wrap="square" lIns="136856" tIns="136856" rIns="136856" bIns="136856" anchor="b" anchorCtr="0">
            <a:noAutofit/>
          </a:bodyPr>
          <a:lstStyle>
            <a:lvl1pPr lvl="0">
              <a:spcBef>
                <a:spcPts val="0"/>
              </a:spcBef>
              <a:spcAft>
                <a:spcPts val="0"/>
              </a:spcAft>
              <a:buSzPts val="5200"/>
              <a:buNone/>
              <a:defRPr sz="14400"/>
            </a:lvl1pPr>
            <a:lvl2pPr lvl="1">
              <a:spcBef>
                <a:spcPts val="0"/>
              </a:spcBef>
              <a:spcAft>
                <a:spcPts val="0"/>
              </a:spcAft>
              <a:buSzPts val="5200"/>
              <a:buNone/>
              <a:defRPr sz="10400"/>
            </a:lvl2pPr>
            <a:lvl3pPr lvl="2">
              <a:spcBef>
                <a:spcPts val="0"/>
              </a:spcBef>
              <a:spcAft>
                <a:spcPts val="0"/>
              </a:spcAft>
              <a:buSzPts val="5200"/>
              <a:buNone/>
              <a:defRPr sz="10400"/>
            </a:lvl3pPr>
            <a:lvl4pPr lvl="3">
              <a:spcBef>
                <a:spcPts val="0"/>
              </a:spcBef>
              <a:spcAft>
                <a:spcPts val="0"/>
              </a:spcAft>
              <a:buSzPts val="5200"/>
              <a:buNone/>
              <a:defRPr sz="10400"/>
            </a:lvl4pPr>
            <a:lvl5pPr lvl="4">
              <a:spcBef>
                <a:spcPts val="0"/>
              </a:spcBef>
              <a:spcAft>
                <a:spcPts val="0"/>
              </a:spcAft>
              <a:buSzPts val="5200"/>
              <a:buNone/>
              <a:defRPr sz="10400"/>
            </a:lvl5pPr>
            <a:lvl6pPr lvl="5">
              <a:spcBef>
                <a:spcPts val="0"/>
              </a:spcBef>
              <a:spcAft>
                <a:spcPts val="0"/>
              </a:spcAft>
              <a:buSzPts val="5200"/>
              <a:buNone/>
              <a:defRPr sz="10400"/>
            </a:lvl6pPr>
            <a:lvl7pPr lvl="6">
              <a:spcBef>
                <a:spcPts val="0"/>
              </a:spcBef>
              <a:spcAft>
                <a:spcPts val="0"/>
              </a:spcAft>
              <a:buSzPts val="5200"/>
              <a:buNone/>
              <a:defRPr sz="10400"/>
            </a:lvl7pPr>
            <a:lvl8pPr lvl="7">
              <a:spcBef>
                <a:spcPts val="0"/>
              </a:spcBef>
              <a:spcAft>
                <a:spcPts val="0"/>
              </a:spcAft>
              <a:buSzPts val="5200"/>
              <a:buNone/>
              <a:defRPr sz="10400"/>
            </a:lvl8pPr>
            <a:lvl9pPr lvl="8">
              <a:spcBef>
                <a:spcPts val="0"/>
              </a:spcBef>
              <a:spcAft>
                <a:spcPts val="0"/>
              </a:spcAft>
              <a:buSzPts val="5200"/>
              <a:buNone/>
              <a:defRPr sz="10400"/>
            </a:lvl9pPr>
          </a:lstStyle>
          <a:p>
            <a:endParaRPr/>
          </a:p>
        </p:txBody>
      </p:sp>
      <p:sp>
        <p:nvSpPr>
          <p:cNvPr id="12" name="Google Shape;12;p2"/>
          <p:cNvSpPr txBox="1">
            <a:spLocks noGrp="1"/>
          </p:cNvSpPr>
          <p:nvPr>
            <p:ph type="subTitle" idx="1"/>
          </p:nvPr>
        </p:nvSpPr>
        <p:spPr>
          <a:xfrm>
            <a:off x="1622802" y="5655062"/>
            <a:ext cx="10226400" cy="873000"/>
          </a:xfrm>
          <a:prstGeom prst="rect">
            <a:avLst/>
          </a:prstGeom>
        </p:spPr>
        <p:txBody>
          <a:bodyPr spcFirstLastPara="1" wrap="square" lIns="136856" tIns="136856" rIns="136856" bIns="136856" anchor="t" anchorCtr="0">
            <a:noAutofit/>
          </a:bodyPr>
          <a:lstStyle>
            <a:lvl1pPr lvl="0">
              <a:lnSpc>
                <a:spcPct val="100000"/>
              </a:lnSpc>
              <a:spcBef>
                <a:spcPts val="0"/>
              </a:spcBef>
              <a:spcAft>
                <a:spcPts val="0"/>
              </a:spcAft>
              <a:buSzPts val="2800"/>
              <a:buNone/>
              <a:defRPr/>
            </a:lvl1pPr>
            <a:lvl2pPr lvl="1">
              <a:lnSpc>
                <a:spcPct val="100000"/>
              </a:lnSpc>
              <a:spcBef>
                <a:spcPts val="0"/>
              </a:spcBef>
              <a:spcAft>
                <a:spcPts val="0"/>
              </a:spcAft>
              <a:buSzPts val="2800"/>
              <a:buNone/>
              <a:defRPr sz="5600"/>
            </a:lvl2pPr>
            <a:lvl3pPr lvl="2">
              <a:lnSpc>
                <a:spcPct val="100000"/>
              </a:lnSpc>
              <a:spcBef>
                <a:spcPts val="0"/>
              </a:spcBef>
              <a:spcAft>
                <a:spcPts val="0"/>
              </a:spcAft>
              <a:buSzPts val="2800"/>
              <a:buNone/>
              <a:defRPr sz="5600"/>
            </a:lvl3pPr>
            <a:lvl4pPr lvl="3">
              <a:lnSpc>
                <a:spcPct val="100000"/>
              </a:lnSpc>
              <a:spcBef>
                <a:spcPts val="0"/>
              </a:spcBef>
              <a:spcAft>
                <a:spcPts val="0"/>
              </a:spcAft>
              <a:buSzPts val="2800"/>
              <a:buNone/>
              <a:defRPr sz="5600"/>
            </a:lvl4pPr>
            <a:lvl5pPr lvl="4">
              <a:lnSpc>
                <a:spcPct val="100000"/>
              </a:lnSpc>
              <a:spcBef>
                <a:spcPts val="0"/>
              </a:spcBef>
              <a:spcAft>
                <a:spcPts val="0"/>
              </a:spcAft>
              <a:buSzPts val="2800"/>
              <a:buNone/>
              <a:defRPr sz="5600"/>
            </a:lvl5pPr>
            <a:lvl6pPr lvl="5">
              <a:lnSpc>
                <a:spcPct val="100000"/>
              </a:lnSpc>
              <a:spcBef>
                <a:spcPts val="0"/>
              </a:spcBef>
              <a:spcAft>
                <a:spcPts val="0"/>
              </a:spcAft>
              <a:buSzPts val="2800"/>
              <a:buNone/>
              <a:defRPr sz="5600"/>
            </a:lvl6pPr>
            <a:lvl7pPr lvl="6">
              <a:lnSpc>
                <a:spcPct val="100000"/>
              </a:lnSpc>
              <a:spcBef>
                <a:spcPts val="0"/>
              </a:spcBef>
              <a:spcAft>
                <a:spcPts val="0"/>
              </a:spcAft>
              <a:buSzPts val="2800"/>
              <a:buNone/>
              <a:defRPr sz="5600"/>
            </a:lvl7pPr>
            <a:lvl8pPr lvl="7">
              <a:lnSpc>
                <a:spcPct val="100000"/>
              </a:lnSpc>
              <a:spcBef>
                <a:spcPts val="0"/>
              </a:spcBef>
              <a:spcAft>
                <a:spcPts val="0"/>
              </a:spcAft>
              <a:buSzPts val="2800"/>
              <a:buNone/>
              <a:defRPr sz="5600"/>
            </a:lvl8pPr>
            <a:lvl9pPr lvl="8">
              <a:lnSpc>
                <a:spcPct val="100000"/>
              </a:lnSpc>
              <a:spcBef>
                <a:spcPts val="0"/>
              </a:spcBef>
              <a:spcAft>
                <a:spcPts val="0"/>
              </a:spcAft>
              <a:buSzPts val="2800"/>
              <a:buNone/>
              <a:defRPr sz="5600"/>
            </a:lvl9pPr>
          </a:lstStyle>
          <a:p>
            <a:endParaRPr/>
          </a:p>
        </p:txBody>
      </p:sp>
      <p:grpSp>
        <p:nvGrpSpPr>
          <p:cNvPr id="13" name="Google Shape;13;p2"/>
          <p:cNvGrpSpPr/>
          <p:nvPr/>
        </p:nvGrpSpPr>
        <p:grpSpPr>
          <a:xfrm>
            <a:off x="1829411" y="759818"/>
            <a:ext cx="15467766" cy="8589204"/>
            <a:chOff x="914702" y="379909"/>
            <a:chExt cx="7733883" cy="4294602"/>
          </a:xfrm>
        </p:grpSpPr>
        <p:grpSp>
          <p:nvGrpSpPr>
            <p:cNvPr id="14" name="Google Shape;14;p2"/>
            <p:cNvGrpSpPr/>
            <p:nvPr/>
          </p:nvGrpSpPr>
          <p:grpSpPr>
            <a:xfrm>
              <a:off x="6618039" y="379909"/>
              <a:ext cx="2030545" cy="596756"/>
              <a:chOff x="6783571" y="438153"/>
              <a:chExt cx="1810562" cy="589447"/>
            </a:xfrm>
          </p:grpSpPr>
          <p:sp>
            <p:nvSpPr>
              <p:cNvPr id="15" name="Google Shape;15;p2"/>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6" name="Google Shape;16;p2"/>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7" name="Google Shape;17;p2"/>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8" name="Google Shape;18;p2"/>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nvGrpSpPr>
            <p:cNvPr id="19" name="Google Shape;19;p2"/>
            <p:cNvGrpSpPr/>
            <p:nvPr/>
          </p:nvGrpSpPr>
          <p:grpSpPr>
            <a:xfrm>
              <a:off x="914702" y="3709388"/>
              <a:ext cx="490421" cy="25923"/>
              <a:chOff x="5612829" y="768560"/>
              <a:chExt cx="437291" cy="25606"/>
            </a:xfrm>
          </p:grpSpPr>
          <p:sp>
            <p:nvSpPr>
              <p:cNvPr id="20" name="Google Shape;20;p2"/>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21" name="Google Shape;21;p2"/>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nvGrpSpPr>
            <p:cNvPr id="22" name="Google Shape;22;p2"/>
            <p:cNvGrpSpPr/>
            <p:nvPr/>
          </p:nvGrpSpPr>
          <p:grpSpPr>
            <a:xfrm>
              <a:off x="6894652" y="4648588"/>
              <a:ext cx="490421" cy="25923"/>
              <a:chOff x="5612829" y="1068195"/>
              <a:chExt cx="437291" cy="25606"/>
            </a:xfrm>
          </p:grpSpPr>
          <p:sp>
            <p:nvSpPr>
              <p:cNvPr id="23" name="Google Shape;23;p2"/>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24" name="Google Shape;24;p2"/>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nvGrpSpPr>
            <p:cNvPr id="25" name="Google Shape;25;p2"/>
            <p:cNvGrpSpPr/>
            <p:nvPr/>
          </p:nvGrpSpPr>
          <p:grpSpPr>
            <a:xfrm>
              <a:off x="1066077" y="482938"/>
              <a:ext cx="490421" cy="25923"/>
              <a:chOff x="5612829" y="768560"/>
              <a:chExt cx="437291" cy="25606"/>
            </a:xfrm>
          </p:grpSpPr>
          <p:sp>
            <p:nvSpPr>
              <p:cNvPr id="26" name="Google Shape;26;p2"/>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27" name="Google Shape;27;p2"/>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spTree>
    <p:extLst>
      <p:ext uri="{BB962C8B-B14F-4D97-AF65-F5344CB8AC3E}">
        <p14:creationId xmlns:p14="http://schemas.microsoft.com/office/powerpoint/2010/main" val="3577677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3F3F3"/>
        </a:solidFill>
        <a:effectLst/>
      </p:bgPr>
    </p:bg>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1440000" y="890052"/>
            <a:ext cx="15384000" cy="1145400"/>
          </a:xfrm>
          <a:prstGeom prst="rect">
            <a:avLst/>
          </a:prstGeom>
        </p:spPr>
        <p:txBody>
          <a:bodyPr spcFirstLastPara="1" wrap="square" lIns="136856" tIns="136856" rIns="136856" bIns="136856" anchor="t"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grpSp>
        <p:nvGrpSpPr>
          <p:cNvPr id="67" name="Google Shape;67;p6"/>
          <p:cNvGrpSpPr/>
          <p:nvPr/>
        </p:nvGrpSpPr>
        <p:grpSpPr>
          <a:xfrm>
            <a:off x="2132177" y="759818"/>
            <a:ext cx="15165018" cy="8589204"/>
            <a:chOff x="1066077" y="379909"/>
            <a:chExt cx="7582508" cy="4294602"/>
          </a:xfrm>
        </p:grpSpPr>
        <p:grpSp>
          <p:nvGrpSpPr>
            <p:cNvPr id="68" name="Google Shape;68;p6"/>
            <p:cNvGrpSpPr/>
            <p:nvPr/>
          </p:nvGrpSpPr>
          <p:grpSpPr>
            <a:xfrm>
              <a:off x="6618039" y="379909"/>
              <a:ext cx="2030545" cy="596756"/>
              <a:chOff x="6783571" y="438153"/>
              <a:chExt cx="1810562" cy="589447"/>
            </a:xfrm>
          </p:grpSpPr>
          <p:sp>
            <p:nvSpPr>
              <p:cNvPr id="69" name="Google Shape;69;p6"/>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70" name="Google Shape;70;p6"/>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71" name="Google Shape;71;p6"/>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72" name="Google Shape;72;p6"/>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nvGrpSpPr>
            <p:cNvPr id="73" name="Google Shape;73;p6"/>
            <p:cNvGrpSpPr/>
            <p:nvPr/>
          </p:nvGrpSpPr>
          <p:grpSpPr>
            <a:xfrm>
              <a:off x="6894652" y="4648588"/>
              <a:ext cx="490421" cy="25923"/>
              <a:chOff x="5612829" y="1068195"/>
              <a:chExt cx="437291" cy="25606"/>
            </a:xfrm>
          </p:grpSpPr>
          <p:sp>
            <p:nvSpPr>
              <p:cNvPr id="74" name="Google Shape;74;p6"/>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75" name="Google Shape;75;p6"/>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nvGrpSpPr>
            <p:cNvPr id="76" name="Google Shape;76;p6"/>
            <p:cNvGrpSpPr/>
            <p:nvPr/>
          </p:nvGrpSpPr>
          <p:grpSpPr>
            <a:xfrm>
              <a:off x="1066077" y="482938"/>
              <a:ext cx="490421" cy="25923"/>
              <a:chOff x="5612829" y="768560"/>
              <a:chExt cx="437291" cy="25606"/>
            </a:xfrm>
          </p:grpSpPr>
          <p:sp>
            <p:nvSpPr>
              <p:cNvPr id="77" name="Google Shape;77;p6"/>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78" name="Google Shape;78;p6"/>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spTree>
    <p:extLst>
      <p:ext uri="{BB962C8B-B14F-4D97-AF65-F5344CB8AC3E}">
        <p14:creationId xmlns:p14="http://schemas.microsoft.com/office/powerpoint/2010/main" val="16239040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3F3F3"/>
        </a:solidFill>
        <a:effectLst/>
      </p:bgPr>
    </p:bg>
    <p:spTree>
      <p:nvGrpSpPr>
        <p:cNvPr id="1" name="Shape 79"/>
        <p:cNvGrpSpPr/>
        <p:nvPr/>
      </p:nvGrpSpPr>
      <p:grpSpPr>
        <a:xfrm>
          <a:off x="0" y="0"/>
          <a:ext cx="0" cy="0"/>
          <a:chOff x="0" y="0"/>
          <a:chExt cx="0" cy="0"/>
        </a:xfrm>
      </p:grpSpPr>
      <p:sp>
        <p:nvSpPr>
          <p:cNvPr id="80" name="Google Shape;80;p7"/>
          <p:cNvSpPr/>
          <p:nvPr/>
        </p:nvSpPr>
        <p:spPr>
          <a:xfrm rot="10800000" flipH="1">
            <a:off x="-1450902" y="211"/>
            <a:ext cx="14097444" cy="10371074"/>
          </a:xfrm>
          <a:custGeom>
            <a:avLst/>
            <a:gdLst/>
            <a:ahLst/>
            <a:cxnLst/>
            <a:rect l="l" t="t" r="r" b="b"/>
            <a:pathLst>
              <a:path w="63837" h="46963" extrusionOk="0">
                <a:moveTo>
                  <a:pt x="4706" y="1"/>
                </a:moveTo>
                <a:cubicBezTo>
                  <a:pt x="4462" y="1"/>
                  <a:pt x="4214" y="11"/>
                  <a:pt x="3966" y="31"/>
                </a:cubicBezTo>
                <a:cubicBezTo>
                  <a:pt x="2549" y="208"/>
                  <a:pt x="1194" y="677"/>
                  <a:pt x="1" y="1380"/>
                </a:cubicBezTo>
                <a:lnTo>
                  <a:pt x="1" y="46962"/>
                </a:lnTo>
                <a:lnTo>
                  <a:pt x="59752" y="46962"/>
                </a:lnTo>
                <a:cubicBezTo>
                  <a:pt x="63836" y="36875"/>
                  <a:pt x="63031" y="26241"/>
                  <a:pt x="59107" y="19736"/>
                </a:cubicBezTo>
                <a:cubicBezTo>
                  <a:pt x="55628" y="13970"/>
                  <a:pt x="47934" y="11695"/>
                  <a:pt x="40684" y="11695"/>
                </a:cubicBezTo>
                <a:cubicBezTo>
                  <a:pt x="36610" y="11695"/>
                  <a:pt x="32679" y="12411"/>
                  <a:pt x="29711" y="13634"/>
                </a:cubicBezTo>
                <a:cubicBezTo>
                  <a:pt x="27444" y="14524"/>
                  <a:pt x="25746" y="14983"/>
                  <a:pt x="24342" y="14983"/>
                </a:cubicBezTo>
                <a:cubicBezTo>
                  <a:pt x="21533" y="14983"/>
                  <a:pt x="19916" y="13149"/>
                  <a:pt x="17324" y="9262"/>
                </a:cubicBezTo>
                <a:cubicBezTo>
                  <a:pt x="14534" y="5077"/>
                  <a:pt x="10186" y="1"/>
                  <a:pt x="4706" y="1"/>
                </a:cubicBezTo>
                <a:close/>
              </a:path>
            </a:pathLst>
          </a:custGeom>
          <a:solidFill>
            <a:srgbClr val="FFC530"/>
          </a:solidFill>
          <a:ln>
            <a:noFill/>
          </a:ln>
        </p:spPr>
        <p:txBody>
          <a:bodyPr spcFirstLastPara="1" wrap="square" lIns="182472" tIns="182472" rIns="182472" bIns="182472" anchor="ctr" anchorCtr="0">
            <a:noAutofit/>
          </a:bodyPr>
          <a:lstStyle/>
          <a:p>
            <a:pPr defTabSz="1368734">
              <a:buClr>
                <a:srgbClr val="000000"/>
              </a:buClr>
              <a:buFont typeface="Arial"/>
              <a:buNone/>
            </a:pPr>
            <a:endParaRPr sz="3000" kern="0">
              <a:solidFill>
                <a:srgbClr val="000000"/>
              </a:solidFill>
              <a:cs typeface="Arial"/>
              <a:sym typeface="Arial"/>
            </a:endParaRPr>
          </a:p>
        </p:txBody>
      </p:sp>
      <p:sp>
        <p:nvSpPr>
          <p:cNvPr id="81" name="Google Shape;81;p7"/>
          <p:cNvSpPr/>
          <p:nvPr/>
        </p:nvSpPr>
        <p:spPr>
          <a:xfrm flipH="1">
            <a:off x="1944469" y="131"/>
            <a:ext cx="14399138" cy="4458138"/>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82472" tIns="182472" rIns="182472" bIns="182472" anchor="ctr" anchorCtr="0">
            <a:noAutofit/>
          </a:bodyPr>
          <a:lstStyle/>
          <a:p>
            <a:pPr defTabSz="1368734">
              <a:buClr>
                <a:srgbClr val="000000"/>
              </a:buClr>
              <a:buFont typeface="Arial"/>
              <a:buNone/>
            </a:pPr>
            <a:endParaRPr sz="3000" kern="0">
              <a:solidFill>
                <a:srgbClr val="000000"/>
              </a:solidFill>
              <a:cs typeface="Arial"/>
              <a:sym typeface="Arial"/>
            </a:endParaRPr>
          </a:p>
        </p:txBody>
      </p:sp>
      <p:sp>
        <p:nvSpPr>
          <p:cNvPr id="82" name="Google Shape;82;p7"/>
          <p:cNvSpPr txBox="1">
            <a:spLocks noGrp="1"/>
          </p:cNvSpPr>
          <p:nvPr>
            <p:ph type="title"/>
          </p:nvPr>
        </p:nvSpPr>
        <p:spPr>
          <a:xfrm>
            <a:off x="1440000" y="3814850"/>
            <a:ext cx="7935600" cy="1511400"/>
          </a:xfrm>
          <a:prstGeom prst="rect">
            <a:avLst/>
          </a:prstGeom>
        </p:spPr>
        <p:txBody>
          <a:bodyPr spcFirstLastPara="1" wrap="square" lIns="136856" tIns="136856" rIns="136856" bIns="136856" anchor="b" anchorCtr="0">
            <a:noAutofit/>
          </a:bodyPr>
          <a:lstStyle>
            <a:lvl1pPr lvl="0" rtl="0">
              <a:spcBef>
                <a:spcPts val="0"/>
              </a:spcBef>
              <a:spcAft>
                <a:spcPts val="0"/>
              </a:spcAft>
              <a:buSzPts val="2400"/>
              <a:buNone/>
              <a:defRPr sz="80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83" name="Google Shape;83;p7"/>
          <p:cNvSpPr txBox="1">
            <a:spLocks noGrp="1"/>
          </p:cNvSpPr>
          <p:nvPr>
            <p:ph type="body" idx="1"/>
          </p:nvPr>
        </p:nvSpPr>
        <p:spPr>
          <a:xfrm>
            <a:off x="1440000" y="5143500"/>
            <a:ext cx="7127400" cy="3137400"/>
          </a:xfrm>
          <a:prstGeom prst="rect">
            <a:avLst/>
          </a:prstGeom>
        </p:spPr>
        <p:txBody>
          <a:bodyPr spcFirstLastPara="1" wrap="square" lIns="136856" tIns="136856" rIns="136856" bIns="136856" anchor="t" anchorCtr="0">
            <a:noAutofit/>
          </a:bodyPr>
          <a:lstStyle>
            <a:lvl1pPr marL="912458" lvl="0" indent="-557624" rtl="0">
              <a:spcBef>
                <a:spcPts val="0"/>
              </a:spcBef>
              <a:spcAft>
                <a:spcPts val="0"/>
              </a:spcAft>
              <a:buSzPts val="800"/>
              <a:buFont typeface="Open Sans"/>
              <a:buChar char="●"/>
              <a:defRPr sz="3000">
                <a:latin typeface="Roboto Condensed Light"/>
                <a:ea typeface="Roboto Condensed Light"/>
                <a:cs typeface="Roboto Condensed Light"/>
                <a:sym typeface="Roboto Condensed Light"/>
              </a:defRPr>
            </a:lvl1pPr>
            <a:lvl2pPr marL="1824916" lvl="1" indent="-557624" rtl="0">
              <a:spcBef>
                <a:spcPts val="0"/>
              </a:spcBef>
              <a:spcAft>
                <a:spcPts val="0"/>
              </a:spcAft>
              <a:buSzPts val="800"/>
              <a:buFont typeface="Open Sans"/>
              <a:buChar char="○"/>
              <a:defRPr sz="2400"/>
            </a:lvl2pPr>
            <a:lvl3pPr marL="2737394" lvl="2" indent="-557624" rtl="0">
              <a:spcBef>
                <a:spcPts val="3200"/>
              </a:spcBef>
              <a:spcAft>
                <a:spcPts val="0"/>
              </a:spcAft>
              <a:buSzPts val="800"/>
              <a:buFont typeface="Open Sans"/>
              <a:buChar char="■"/>
              <a:defRPr sz="2400"/>
            </a:lvl3pPr>
            <a:lvl4pPr marL="3649836" lvl="3" indent="-557624" rtl="0">
              <a:spcBef>
                <a:spcPts val="3200"/>
              </a:spcBef>
              <a:spcAft>
                <a:spcPts val="0"/>
              </a:spcAft>
              <a:buSzPts val="800"/>
              <a:buFont typeface="Open Sans"/>
              <a:buChar char="●"/>
              <a:defRPr sz="2400"/>
            </a:lvl4pPr>
            <a:lvl5pPr marL="4562310" lvl="4" indent="-595626" rtl="0">
              <a:spcBef>
                <a:spcPts val="3200"/>
              </a:spcBef>
              <a:spcAft>
                <a:spcPts val="0"/>
              </a:spcAft>
              <a:buSzPts val="1100"/>
              <a:buFont typeface="Open Sans"/>
              <a:buChar char="○"/>
              <a:defRPr sz="2400"/>
            </a:lvl5pPr>
            <a:lvl6pPr marL="5474758" lvl="5" indent="-595626" rtl="0">
              <a:spcBef>
                <a:spcPts val="3200"/>
              </a:spcBef>
              <a:spcAft>
                <a:spcPts val="0"/>
              </a:spcAft>
              <a:buSzPts val="1100"/>
              <a:buFont typeface="Open Sans"/>
              <a:buChar char="■"/>
              <a:defRPr sz="2400"/>
            </a:lvl6pPr>
            <a:lvl7pPr marL="6387224" lvl="6" indent="-544954" rtl="0">
              <a:spcBef>
                <a:spcPts val="3200"/>
              </a:spcBef>
              <a:spcAft>
                <a:spcPts val="0"/>
              </a:spcAft>
              <a:buSzPts val="700"/>
              <a:buFont typeface="Open Sans"/>
              <a:buChar char="●"/>
              <a:defRPr sz="2400"/>
            </a:lvl7pPr>
            <a:lvl8pPr marL="7299678" lvl="7" indent="-544954" rtl="0">
              <a:spcBef>
                <a:spcPts val="3200"/>
              </a:spcBef>
              <a:spcAft>
                <a:spcPts val="0"/>
              </a:spcAft>
              <a:buSzPts val="700"/>
              <a:buFont typeface="Open Sans"/>
              <a:buChar char="○"/>
              <a:defRPr sz="2400"/>
            </a:lvl8pPr>
            <a:lvl9pPr marL="8212134" lvl="8" indent="-532260" rtl="0">
              <a:spcBef>
                <a:spcPts val="3200"/>
              </a:spcBef>
              <a:spcAft>
                <a:spcPts val="3200"/>
              </a:spcAft>
              <a:buSzPts val="600"/>
              <a:buFont typeface="Open Sans"/>
              <a:buChar char="■"/>
              <a:defRPr sz="2400"/>
            </a:lvl9pPr>
          </a:lstStyle>
          <a:p>
            <a:endParaRPr/>
          </a:p>
        </p:txBody>
      </p:sp>
      <p:grpSp>
        <p:nvGrpSpPr>
          <p:cNvPr id="84" name="Google Shape;84;p7"/>
          <p:cNvGrpSpPr/>
          <p:nvPr/>
        </p:nvGrpSpPr>
        <p:grpSpPr>
          <a:xfrm>
            <a:off x="2132177" y="759818"/>
            <a:ext cx="15165018" cy="8589204"/>
            <a:chOff x="1066077" y="379909"/>
            <a:chExt cx="7582508" cy="4294602"/>
          </a:xfrm>
        </p:grpSpPr>
        <p:grpSp>
          <p:nvGrpSpPr>
            <p:cNvPr id="85" name="Google Shape;85;p7"/>
            <p:cNvGrpSpPr/>
            <p:nvPr/>
          </p:nvGrpSpPr>
          <p:grpSpPr>
            <a:xfrm>
              <a:off x="6618039" y="379909"/>
              <a:ext cx="2030545" cy="596756"/>
              <a:chOff x="6783571" y="438153"/>
              <a:chExt cx="1810562" cy="589447"/>
            </a:xfrm>
          </p:grpSpPr>
          <p:sp>
            <p:nvSpPr>
              <p:cNvPr id="86" name="Google Shape;86;p7"/>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32533"/>
                  </a:solidFill>
                  <a:cs typeface="Arial"/>
                  <a:sym typeface="Arial"/>
                </a:endParaRPr>
              </a:p>
            </p:txBody>
          </p:sp>
          <p:sp>
            <p:nvSpPr>
              <p:cNvPr id="87" name="Google Shape;87;p7"/>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32533"/>
                  </a:solidFill>
                  <a:cs typeface="Arial"/>
                  <a:sym typeface="Arial"/>
                </a:endParaRPr>
              </a:p>
            </p:txBody>
          </p:sp>
          <p:sp>
            <p:nvSpPr>
              <p:cNvPr id="88" name="Google Shape;88;p7"/>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32533"/>
                  </a:solidFill>
                  <a:cs typeface="Arial"/>
                  <a:sym typeface="Arial"/>
                </a:endParaRPr>
              </a:p>
            </p:txBody>
          </p:sp>
          <p:sp>
            <p:nvSpPr>
              <p:cNvPr id="89" name="Google Shape;89;p7"/>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32533"/>
                  </a:solidFill>
                  <a:cs typeface="Arial"/>
                  <a:sym typeface="Arial"/>
                </a:endParaRPr>
              </a:p>
            </p:txBody>
          </p:sp>
        </p:grpSp>
        <p:grpSp>
          <p:nvGrpSpPr>
            <p:cNvPr id="90" name="Google Shape;90;p7"/>
            <p:cNvGrpSpPr/>
            <p:nvPr/>
          </p:nvGrpSpPr>
          <p:grpSpPr>
            <a:xfrm>
              <a:off x="6894652" y="4648588"/>
              <a:ext cx="490421" cy="25923"/>
              <a:chOff x="5612829" y="1068195"/>
              <a:chExt cx="437291" cy="25606"/>
            </a:xfrm>
          </p:grpSpPr>
          <p:sp>
            <p:nvSpPr>
              <p:cNvPr id="91" name="Google Shape;91;p7"/>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32533"/>
                  </a:solidFill>
                  <a:cs typeface="Arial"/>
                  <a:sym typeface="Arial"/>
                </a:endParaRPr>
              </a:p>
            </p:txBody>
          </p:sp>
          <p:sp>
            <p:nvSpPr>
              <p:cNvPr id="92" name="Google Shape;92;p7"/>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32533"/>
                  </a:solidFill>
                  <a:cs typeface="Arial"/>
                  <a:sym typeface="Arial"/>
                </a:endParaRPr>
              </a:p>
            </p:txBody>
          </p:sp>
        </p:grpSp>
        <p:grpSp>
          <p:nvGrpSpPr>
            <p:cNvPr id="93" name="Google Shape;93;p7"/>
            <p:cNvGrpSpPr/>
            <p:nvPr/>
          </p:nvGrpSpPr>
          <p:grpSpPr>
            <a:xfrm>
              <a:off x="1066077" y="482938"/>
              <a:ext cx="490421" cy="25923"/>
              <a:chOff x="5612829" y="768560"/>
              <a:chExt cx="437291" cy="25606"/>
            </a:xfrm>
          </p:grpSpPr>
          <p:sp>
            <p:nvSpPr>
              <p:cNvPr id="94" name="Google Shape;94;p7"/>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32533"/>
                  </a:solidFill>
                  <a:cs typeface="Arial"/>
                  <a:sym typeface="Arial"/>
                </a:endParaRPr>
              </a:p>
            </p:txBody>
          </p:sp>
          <p:sp>
            <p:nvSpPr>
              <p:cNvPr id="95" name="Google Shape;95;p7"/>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32533"/>
                  </a:solidFill>
                  <a:cs typeface="Arial"/>
                  <a:sym typeface="Arial"/>
                </a:endParaRPr>
              </a:p>
            </p:txBody>
          </p:sp>
        </p:grpSp>
      </p:grpSp>
    </p:spTree>
    <p:extLst>
      <p:ext uri="{BB962C8B-B14F-4D97-AF65-F5344CB8AC3E}">
        <p14:creationId xmlns:p14="http://schemas.microsoft.com/office/powerpoint/2010/main" val="1519892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rgbClr val="F3F3F3"/>
        </a:solidFill>
        <a:effectLst/>
      </p:bgPr>
    </p:bg>
    <p:spTree>
      <p:nvGrpSpPr>
        <p:cNvPr id="1" name="Shape 134"/>
        <p:cNvGrpSpPr/>
        <p:nvPr/>
      </p:nvGrpSpPr>
      <p:grpSpPr>
        <a:xfrm>
          <a:off x="0" y="0"/>
          <a:ext cx="0" cy="0"/>
          <a:chOff x="0" y="0"/>
          <a:chExt cx="0" cy="0"/>
        </a:xfrm>
      </p:grpSpPr>
      <p:sp>
        <p:nvSpPr>
          <p:cNvPr id="135" name="Google Shape;135;p11"/>
          <p:cNvSpPr txBox="1">
            <a:spLocks noGrp="1"/>
          </p:cNvSpPr>
          <p:nvPr>
            <p:ph type="title"/>
          </p:nvPr>
        </p:nvSpPr>
        <p:spPr>
          <a:xfrm>
            <a:off x="9595950" y="2536452"/>
            <a:ext cx="7245600" cy="3306600"/>
          </a:xfrm>
          <a:prstGeom prst="rect">
            <a:avLst/>
          </a:prstGeom>
        </p:spPr>
        <p:txBody>
          <a:bodyPr spcFirstLastPara="1" wrap="square" lIns="136856" tIns="136856" rIns="136856" bIns="136856" anchor="b" anchorCtr="0">
            <a:noAutofit/>
          </a:bodyPr>
          <a:lstStyle>
            <a:lvl1pPr lvl="0" algn="r" rtl="0">
              <a:spcBef>
                <a:spcPts val="0"/>
              </a:spcBef>
              <a:spcAft>
                <a:spcPts val="0"/>
              </a:spcAft>
              <a:buSzPts val="2400"/>
              <a:buNone/>
              <a:defRPr sz="9600">
                <a:solidFill>
                  <a:srgbClr val="332533"/>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136" name="Google Shape;136;p11"/>
          <p:cNvSpPr txBox="1">
            <a:spLocks noGrp="1"/>
          </p:cNvSpPr>
          <p:nvPr>
            <p:ph type="subTitle" idx="1"/>
          </p:nvPr>
        </p:nvSpPr>
        <p:spPr>
          <a:xfrm>
            <a:off x="12417102" y="5808650"/>
            <a:ext cx="4424400" cy="1173600"/>
          </a:xfrm>
          <a:prstGeom prst="rect">
            <a:avLst/>
          </a:prstGeom>
        </p:spPr>
        <p:txBody>
          <a:bodyPr spcFirstLastPara="1" wrap="square" lIns="136856" tIns="136856" rIns="136856" bIns="136856" anchor="t" anchorCtr="0">
            <a:noAutofit/>
          </a:bodyPr>
          <a:lstStyle>
            <a:lvl1pPr lvl="0" algn="r" rtl="0">
              <a:lnSpc>
                <a:spcPct val="100000"/>
              </a:lnSpc>
              <a:spcBef>
                <a:spcPts val="0"/>
              </a:spcBef>
              <a:spcAft>
                <a:spcPts val="0"/>
              </a:spcAft>
              <a:buSzPts val="1200"/>
              <a:buNone/>
              <a:defRPr sz="3000">
                <a:solidFill>
                  <a:srgbClr val="332533"/>
                </a:solidFill>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137" name="Google Shape;137;p11"/>
          <p:cNvGrpSpPr/>
          <p:nvPr/>
        </p:nvGrpSpPr>
        <p:grpSpPr>
          <a:xfrm>
            <a:off x="1829411" y="759818"/>
            <a:ext cx="15467766" cy="8589204"/>
            <a:chOff x="914702" y="379909"/>
            <a:chExt cx="7733883" cy="4294602"/>
          </a:xfrm>
        </p:grpSpPr>
        <p:grpSp>
          <p:nvGrpSpPr>
            <p:cNvPr id="138" name="Google Shape;138;p11"/>
            <p:cNvGrpSpPr/>
            <p:nvPr/>
          </p:nvGrpSpPr>
          <p:grpSpPr>
            <a:xfrm>
              <a:off x="6618039" y="379909"/>
              <a:ext cx="2030545" cy="596756"/>
              <a:chOff x="6783571" y="438153"/>
              <a:chExt cx="1810562" cy="589447"/>
            </a:xfrm>
          </p:grpSpPr>
          <p:sp>
            <p:nvSpPr>
              <p:cNvPr id="139" name="Google Shape;139;p11"/>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40" name="Google Shape;140;p11"/>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41" name="Google Shape;141;p11"/>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42" name="Google Shape;142;p11"/>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nvGrpSpPr>
            <p:cNvPr id="143" name="Google Shape;143;p11"/>
            <p:cNvGrpSpPr/>
            <p:nvPr/>
          </p:nvGrpSpPr>
          <p:grpSpPr>
            <a:xfrm>
              <a:off x="914702" y="3709388"/>
              <a:ext cx="490421" cy="25923"/>
              <a:chOff x="5612829" y="768560"/>
              <a:chExt cx="437291" cy="25606"/>
            </a:xfrm>
          </p:grpSpPr>
          <p:sp>
            <p:nvSpPr>
              <p:cNvPr id="144" name="Google Shape;144;p11"/>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45" name="Google Shape;145;p11"/>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nvGrpSpPr>
            <p:cNvPr id="146" name="Google Shape;146;p11"/>
            <p:cNvGrpSpPr/>
            <p:nvPr/>
          </p:nvGrpSpPr>
          <p:grpSpPr>
            <a:xfrm>
              <a:off x="6894652" y="4648588"/>
              <a:ext cx="490421" cy="25923"/>
              <a:chOff x="5612829" y="1068195"/>
              <a:chExt cx="437291" cy="25606"/>
            </a:xfrm>
          </p:grpSpPr>
          <p:sp>
            <p:nvSpPr>
              <p:cNvPr id="147" name="Google Shape;147;p11"/>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48" name="Google Shape;148;p11"/>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nvGrpSpPr>
            <p:cNvPr id="149" name="Google Shape;149;p11"/>
            <p:cNvGrpSpPr/>
            <p:nvPr/>
          </p:nvGrpSpPr>
          <p:grpSpPr>
            <a:xfrm>
              <a:off x="1066077" y="482938"/>
              <a:ext cx="490421" cy="25923"/>
              <a:chOff x="5612829" y="768560"/>
              <a:chExt cx="437291" cy="25606"/>
            </a:xfrm>
          </p:grpSpPr>
          <p:sp>
            <p:nvSpPr>
              <p:cNvPr id="150" name="Google Shape;150;p11"/>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sp>
            <p:nvSpPr>
              <p:cNvPr id="151" name="Google Shape;151;p11"/>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1368734">
                  <a:buClr>
                    <a:srgbClr val="000000"/>
                  </a:buClr>
                  <a:buFont typeface="Arial"/>
                  <a:buNone/>
                </a:pPr>
                <a:endParaRPr sz="3000" kern="0">
                  <a:solidFill>
                    <a:srgbClr val="3A1D09"/>
                  </a:solidFill>
                  <a:cs typeface="Arial"/>
                  <a:sym typeface="Arial"/>
                </a:endParaRPr>
              </a:p>
            </p:txBody>
          </p:sp>
        </p:grpSp>
      </p:grpSp>
    </p:spTree>
    <p:extLst>
      <p:ext uri="{BB962C8B-B14F-4D97-AF65-F5344CB8AC3E}">
        <p14:creationId xmlns:p14="http://schemas.microsoft.com/office/powerpoint/2010/main" val="1909781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3F3F3"/>
        </a:solidFill>
        <a:effectLst/>
      </p:bgPr>
    </p:bg>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13417828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ig text">
  <p:cSld name="Big text">
    <p:bg>
      <p:bgPr>
        <a:solidFill>
          <a:srgbClr val="F3F3F3"/>
        </a:solidFill>
        <a:effectLst/>
      </p:bgPr>
    </p:bg>
    <p:spTree>
      <p:nvGrpSpPr>
        <p:cNvPr id="1" name="Shape 217"/>
        <p:cNvGrpSpPr/>
        <p:nvPr/>
      </p:nvGrpSpPr>
      <p:grpSpPr>
        <a:xfrm>
          <a:off x="0" y="0"/>
          <a:ext cx="0" cy="0"/>
          <a:chOff x="0" y="0"/>
          <a:chExt cx="0" cy="0"/>
        </a:xfrm>
      </p:grpSpPr>
      <p:sp>
        <p:nvSpPr>
          <p:cNvPr id="218" name="Google Shape;218;p17"/>
          <p:cNvSpPr txBox="1">
            <a:spLocks noGrp="1"/>
          </p:cNvSpPr>
          <p:nvPr>
            <p:ph type="title"/>
          </p:nvPr>
        </p:nvSpPr>
        <p:spPr>
          <a:xfrm>
            <a:off x="4078902" y="3119100"/>
            <a:ext cx="10129800" cy="4048800"/>
          </a:xfrm>
          <a:prstGeom prst="rect">
            <a:avLst/>
          </a:prstGeom>
        </p:spPr>
        <p:txBody>
          <a:bodyPr spcFirstLastPara="1" wrap="square" lIns="136856" tIns="136856" rIns="136856" bIns="136856" anchor="ctr" anchorCtr="0">
            <a:noAutofit/>
          </a:bodyPr>
          <a:lstStyle>
            <a:lvl1pPr lvl="0" algn="ctr" rtl="0">
              <a:spcBef>
                <a:spcPts val="0"/>
              </a:spcBef>
              <a:spcAft>
                <a:spcPts val="0"/>
              </a:spcAft>
              <a:buSzPts val="6000"/>
              <a:buNone/>
              <a:defRPr sz="12000"/>
            </a:lvl1pPr>
            <a:lvl2pPr lvl="1" rtl="0">
              <a:spcBef>
                <a:spcPts val="0"/>
              </a:spcBef>
              <a:spcAft>
                <a:spcPts val="0"/>
              </a:spcAft>
              <a:buSzPts val="4800"/>
              <a:buNone/>
              <a:defRPr sz="9600"/>
            </a:lvl2pPr>
            <a:lvl3pPr lvl="2" rtl="0">
              <a:spcBef>
                <a:spcPts val="0"/>
              </a:spcBef>
              <a:spcAft>
                <a:spcPts val="0"/>
              </a:spcAft>
              <a:buSzPts val="4800"/>
              <a:buNone/>
              <a:defRPr sz="9600"/>
            </a:lvl3pPr>
            <a:lvl4pPr lvl="3" rtl="0">
              <a:spcBef>
                <a:spcPts val="0"/>
              </a:spcBef>
              <a:spcAft>
                <a:spcPts val="0"/>
              </a:spcAft>
              <a:buSzPts val="4800"/>
              <a:buNone/>
              <a:defRPr sz="9600"/>
            </a:lvl4pPr>
            <a:lvl5pPr lvl="4" rtl="0">
              <a:spcBef>
                <a:spcPts val="0"/>
              </a:spcBef>
              <a:spcAft>
                <a:spcPts val="0"/>
              </a:spcAft>
              <a:buSzPts val="4800"/>
              <a:buNone/>
              <a:defRPr sz="9600"/>
            </a:lvl5pPr>
            <a:lvl6pPr lvl="5" rtl="0">
              <a:spcBef>
                <a:spcPts val="0"/>
              </a:spcBef>
              <a:spcAft>
                <a:spcPts val="0"/>
              </a:spcAft>
              <a:buSzPts val="4800"/>
              <a:buNone/>
              <a:defRPr sz="9600"/>
            </a:lvl6pPr>
            <a:lvl7pPr lvl="6" rtl="0">
              <a:spcBef>
                <a:spcPts val="0"/>
              </a:spcBef>
              <a:spcAft>
                <a:spcPts val="0"/>
              </a:spcAft>
              <a:buSzPts val="4800"/>
              <a:buNone/>
              <a:defRPr sz="9600"/>
            </a:lvl7pPr>
            <a:lvl8pPr lvl="7" rtl="0">
              <a:spcBef>
                <a:spcPts val="0"/>
              </a:spcBef>
              <a:spcAft>
                <a:spcPts val="0"/>
              </a:spcAft>
              <a:buSzPts val="4800"/>
              <a:buNone/>
              <a:defRPr sz="9600"/>
            </a:lvl8pPr>
            <a:lvl9pPr lvl="8" rtl="0">
              <a:spcBef>
                <a:spcPts val="0"/>
              </a:spcBef>
              <a:spcAft>
                <a:spcPts val="0"/>
              </a:spcAft>
              <a:buSzPts val="4800"/>
              <a:buNone/>
              <a:defRPr sz="9600"/>
            </a:lvl9pPr>
          </a:lstStyle>
          <a:p>
            <a:endParaRPr/>
          </a:p>
        </p:txBody>
      </p:sp>
    </p:spTree>
    <p:extLst>
      <p:ext uri="{BB962C8B-B14F-4D97-AF65-F5344CB8AC3E}">
        <p14:creationId xmlns:p14="http://schemas.microsoft.com/office/powerpoint/2010/main" val="22284657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a:prstGeom prst="rect">
            <a:avLst/>
          </a:prstGeom>
        </p:spPr>
        <p:txBody>
          <a:bodyPr lIns="137034" tIns="68528" rIns="137034" bIns="68528"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6"/>
          </a:xfrm>
          <a:prstGeom prst="rect">
            <a:avLst/>
          </a:prstGeom>
        </p:spPr>
        <p:txBody>
          <a:bodyPr lIns="137034" tIns="68528" rIns="137034" bIns="68528"/>
          <a:lstStyle>
            <a:lvl1pPr marL="0" indent="0" algn="ctr">
              <a:buNone/>
              <a:defRPr sz="3600"/>
            </a:lvl1pPr>
            <a:lvl2pPr marL="685128" indent="0" algn="ctr">
              <a:buNone/>
              <a:defRPr sz="3000"/>
            </a:lvl2pPr>
            <a:lvl3pPr marL="1370270" indent="0" algn="ctr">
              <a:buNone/>
              <a:defRPr sz="3000"/>
            </a:lvl3pPr>
            <a:lvl4pPr marL="2055402" indent="0" algn="ctr">
              <a:buNone/>
              <a:defRPr sz="2400"/>
            </a:lvl4pPr>
            <a:lvl5pPr marL="2740538" indent="0" algn="ctr">
              <a:buNone/>
              <a:defRPr sz="2400"/>
            </a:lvl5pPr>
            <a:lvl6pPr marL="3425672" indent="0" algn="ctr">
              <a:buNone/>
              <a:defRPr sz="2400"/>
            </a:lvl6pPr>
            <a:lvl7pPr marL="4110796" indent="0" algn="ctr">
              <a:buNone/>
              <a:defRPr sz="2400"/>
            </a:lvl7pPr>
            <a:lvl8pPr marL="4795920" indent="0" algn="ctr">
              <a:buNone/>
              <a:defRPr sz="2400"/>
            </a:lvl8pPr>
            <a:lvl9pPr marL="5481052" indent="0" algn="ctr">
              <a:buNone/>
              <a:defRPr sz="2400"/>
            </a:lvl9pPr>
          </a:lstStyle>
          <a:p>
            <a:r>
              <a:rPr lang="zh-CN" altLang="en-US"/>
              <a:t>单击以编辑母版副标题样式</a:t>
            </a:r>
          </a:p>
        </p:txBody>
      </p:sp>
      <p:sp>
        <p:nvSpPr>
          <p:cNvPr id="4" name="日期占位符 3"/>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2024/10/25</a:t>
            </a:fld>
            <a:endParaRPr lang="zh-CN" altLang="en-US" sz="3000">
              <a:solidFill>
                <a:srgbClr val="000000"/>
              </a:solidFill>
            </a:endParaRPr>
          </a:p>
        </p:txBody>
      </p:sp>
      <p:sp>
        <p:nvSpPr>
          <p:cNvPr id="5" name="页脚占位符 4"/>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6" name="灯片编号占位符 5"/>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6616387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3"/>
            <a:ext cx="15773400" cy="1988346"/>
          </a:xfrm>
          <a:prstGeom prst="rect">
            <a:avLst/>
          </a:prstGeom>
        </p:spPr>
        <p:txBody>
          <a:bodyPr lIns="137034" tIns="68528" rIns="137034" bIns="68528"/>
          <a:lstStyle/>
          <a:p>
            <a:r>
              <a:rPr lang="zh-CN" altLang="en-US"/>
              <a:t>单击此处编辑母版标题样式</a:t>
            </a:r>
          </a:p>
        </p:txBody>
      </p:sp>
      <p:sp>
        <p:nvSpPr>
          <p:cNvPr id="3" name="内容占位符 2"/>
          <p:cNvSpPr>
            <a:spLocks noGrp="1"/>
          </p:cNvSpPr>
          <p:nvPr>
            <p:ph idx="1"/>
          </p:nvPr>
        </p:nvSpPr>
        <p:spPr>
          <a:xfrm>
            <a:off x="1257300" y="2738443"/>
            <a:ext cx="15773400" cy="6527010"/>
          </a:xfrm>
          <a:prstGeom prst="rect">
            <a:avLst/>
          </a:prstGeom>
        </p:spPr>
        <p:txBody>
          <a:bodyPr lIns="137034" tIns="68528" rIns="137034" bIns="6852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2024/10/25</a:t>
            </a:fld>
            <a:endParaRPr lang="zh-CN" altLang="en-US" sz="3000">
              <a:solidFill>
                <a:srgbClr val="000000"/>
              </a:solidFill>
            </a:endParaRPr>
          </a:p>
        </p:txBody>
      </p:sp>
      <p:sp>
        <p:nvSpPr>
          <p:cNvPr id="5" name="页脚占位符 4"/>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6" name="灯片编号占位符 5"/>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31502504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8" y="2564657"/>
            <a:ext cx="15773400" cy="4279106"/>
          </a:xfrm>
          <a:prstGeom prst="rect">
            <a:avLst/>
          </a:prstGeom>
        </p:spPr>
        <p:txBody>
          <a:bodyPr lIns="137034" tIns="68528" rIns="137034" bIns="68528"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8" y="6884201"/>
            <a:ext cx="15773400" cy="2250282"/>
          </a:xfrm>
          <a:prstGeom prst="rect">
            <a:avLst/>
          </a:prstGeom>
        </p:spPr>
        <p:txBody>
          <a:bodyPr lIns="137034" tIns="68528" rIns="137034" bIns="68528"/>
          <a:lstStyle>
            <a:lvl1pPr marL="0" indent="0">
              <a:buNone/>
              <a:defRPr sz="3600">
                <a:solidFill>
                  <a:schemeClr val="tx1">
                    <a:tint val="75000"/>
                  </a:schemeClr>
                </a:solidFill>
              </a:defRPr>
            </a:lvl1pPr>
            <a:lvl2pPr marL="685128" indent="0">
              <a:buNone/>
              <a:defRPr sz="3000">
                <a:solidFill>
                  <a:schemeClr val="tx1">
                    <a:tint val="75000"/>
                  </a:schemeClr>
                </a:solidFill>
              </a:defRPr>
            </a:lvl2pPr>
            <a:lvl3pPr marL="1370270" indent="0">
              <a:buNone/>
              <a:defRPr sz="3000">
                <a:solidFill>
                  <a:schemeClr val="tx1">
                    <a:tint val="75000"/>
                  </a:schemeClr>
                </a:solidFill>
              </a:defRPr>
            </a:lvl3pPr>
            <a:lvl4pPr marL="2055402" indent="0">
              <a:buNone/>
              <a:defRPr sz="2400">
                <a:solidFill>
                  <a:schemeClr val="tx1">
                    <a:tint val="75000"/>
                  </a:schemeClr>
                </a:solidFill>
              </a:defRPr>
            </a:lvl4pPr>
            <a:lvl5pPr marL="2740538" indent="0">
              <a:buNone/>
              <a:defRPr sz="2400">
                <a:solidFill>
                  <a:schemeClr val="tx1">
                    <a:tint val="75000"/>
                  </a:schemeClr>
                </a:solidFill>
              </a:defRPr>
            </a:lvl5pPr>
            <a:lvl6pPr marL="3425672" indent="0">
              <a:buNone/>
              <a:defRPr sz="2400">
                <a:solidFill>
                  <a:schemeClr val="tx1">
                    <a:tint val="75000"/>
                  </a:schemeClr>
                </a:solidFill>
              </a:defRPr>
            </a:lvl6pPr>
            <a:lvl7pPr marL="4110796" indent="0">
              <a:buNone/>
              <a:defRPr sz="2400">
                <a:solidFill>
                  <a:schemeClr val="tx1">
                    <a:tint val="75000"/>
                  </a:schemeClr>
                </a:solidFill>
              </a:defRPr>
            </a:lvl7pPr>
            <a:lvl8pPr marL="4795920" indent="0">
              <a:buNone/>
              <a:defRPr sz="2400">
                <a:solidFill>
                  <a:schemeClr val="tx1">
                    <a:tint val="75000"/>
                  </a:schemeClr>
                </a:solidFill>
              </a:defRPr>
            </a:lvl8pPr>
            <a:lvl9pPr marL="5481052"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2024/10/25</a:t>
            </a:fld>
            <a:endParaRPr lang="zh-CN" altLang="en-US" sz="3000">
              <a:solidFill>
                <a:srgbClr val="000000"/>
              </a:solidFill>
            </a:endParaRPr>
          </a:p>
        </p:txBody>
      </p:sp>
      <p:sp>
        <p:nvSpPr>
          <p:cNvPr id="5" name="页脚占位符 4"/>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6" name="灯片编号占位符 5"/>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10351872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3"/>
            <a:ext cx="15773400" cy="1988346"/>
          </a:xfrm>
          <a:prstGeom prst="rect">
            <a:avLst/>
          </a:prstGeom>
        </p:spPr>
        <p:txBody>
          <a:bodyPr lIns="137034" tIns="68528" rIns="137034" bIns="68528"/>
          <a:lstStyle/>
          <a:p>
            <a:r>
              <a:rPr lang="zh-CN" altLang="en-US"/>
              <a:t>单击此处编辑母版标题样式</a:t>
            </a:r>
          </a:p>
        </p:txBody>
      </p:sp>
      <p:sp>
        <p:nvSpPr>
          <p:cNvPr id="3" name="内容占位符 2"/>
          <p:cNvSpPr>
            <a:spLocks noGrp="1"/>
          </p:cNvSpPr>
          <p:nvPr>
            <p:ph sz="half" idx="1"/>
          </p:nvPr>
        </p:nvSpPr>
        <p:spPr>
          <a:xfrm>
            <a:off x="1257300" y="2738443"/>
            <a:ext cx="7772400" cy="6527010"/>
          </a:xfrm>
          <a:prstGeom prst="rect">
            <a:avLst/>
          </a:prstGeom>
        </p:spPr>
        <p:txBody>
          <a:bodyPr lIns="137034" tIns="68528" rIns="137034" bIns="6852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43"/>
            <a:ext cx="7772400" cy="6527010"/>
          </a:xfrm>
          <a:prstGeom prst="rect">
            <a:avLst/>
          </a:prstGeom>
        </p:spPr>
        <p:txBody>
          <a:bodyPr lIns="137034" tIns="68528" rIns="137034" bIns="6852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2024/10/25</a:t>
            </a:fld>
            <a:endParaRPr lang="zh-CN" altLang="en-US" sz="3000">
              <a:solidFill>
                <a:srgbClr val="000000"/>
              </a:solidFill>
            </a:endParaRPr>
          </a:p>
        </p:txBody>
      </p:sp>
      <p:sp>
        <p:nvSpPr>
          <p:cNvPr id="6" name="页脚占位符 5"/>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7" name="灯片编号占位符 6"/>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12107989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3"/>
            <a:ext cx="15773400" cy="1988346"/>
          </a:xfrm>
          <a:prstGeom prst="rect">
            <a:avLst/>
          </a:prstGeom>
        </p:spPr>
        <p:txBody>
          <a:bodyPr lIns="137034" tIns="68528" rIns="137034" bIns="68528"/>
          <a:lstStyle/>
          <a:p>
            <a:r>
              <a:rPr lang="zh-CN" altLang="en-US"/>
              <a:t>单击此处编辑母版标题样式</a:t>
            </a:r>
          </a:p>
        </p:txBody>
      </p:sp>
      <p:sp>
        <p:nvSpPr>
          <p:cNvPr id="3" name="文本占位符 2"/>
          <p:cNvSpPr>
            <a:spLocks noGrp="1"/>
          </p:cNvSpPr>
          <p:nvPr>
            <p:ph type="body" idx="1"/>
          </p:nvPr>
        </p:nvSpPr>
        <p:spPr>
          <a:xfrm>
            <a:off x="1259689" y="2521746"/>
            <a:ext cx="7736682" cy="1235868"/>
          </a:xfrm>
          <a:prstGeom prst="rect">
            <a:avLst/>
          </a:prstGeom>
        </p:spPr>
        <p:txBody>
          <a:bodyPr lIns="137034" tIns="68528" rIns="137034" bIns="68528" anchor="b"/>
          <a:lstStyle>
            <a:lvl1pPr marL="0" indent="0">
              <a:buNone/>
              <a:defRPr sz="3600" b="1"/>
            </a:lvl1pPr>
            <a:lvl2pPr marL="685128" indent="0">
              <a:buNone/>
              <a:defRPr sz="3000" b="1"/>
            </a:lvl2pPr>
            <a:lvl3pPr marL="1370270" indent="0">
              <a:buNone/>
              <a:defRPr sz="3000" b="1"/>
            </a:lvl3pPr>
            <a:lvl4pPr marL="2055402" indent="0">
              <a:buNone/>
              <a:defRPr sz="2400" b="1"/>
            </a:lvl4pPr>
            <a:lvl5pPr marL="2740538" indent="0">
              <a:buNone/>
              <a:defRPr sz="2400" b="1"/>
            </a:lvl5pPr>
            <a:lvl6pPr marL="3425672" indent="0">
              <a:buNone/>
              <a:defRPr sz="2400" b="1"/>
            </a:lvl6pPr>
            <a:lvl7pPr marL="4110796" indent="0">
              <a:buNone/>
              <a:defRPr sz="2400" b="1"/>
            </a:lvl7pPr>
            <a:lvl8pPr marL="4795920" indent="0">
              <a:buNone/>
              <a:defRPr sz="2400" b="1"/>
            </a:lvl8pPr>
            <a:lvl9pPr marL="5481052"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9" y="3757619"/>
            <a:ext cx="7736682" cy="5526882"/>
          </a:xfrm>
          <a:prstGeom prst="rect">
            <a:avLst/>
          </a:prstGeom>
        </p:spPr>
        <p:txBody>
          <a:bodyPr lIns="137034" tIns="68528" rIns="137034" bIns="6852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15" y="2521746"/>
            <a:ext cx="7774782" cy="1235868"/>
          </a:xfrm>
          <a:prstGeom prst="rect">
            <a:avLst/>
          </a:prstGeom>
        </p:spPr>
        <p:txBody>
          <a:bodyPr lIns="137034" tIns="68528" rIns="137034" bIns="68528" anchor="b"/>
          <a:lstStyle>
            <a:lvl1pPr marL="0" indent="0">
              <a:buNone/>
              <a:defRPr sz="3600" b="1"/>
            </a:lvl1pPr>
            <a:lvl2pPr marL="685128" indent="0">
              <a:buNone/>
              <a:defRPr sz="3000" b="1"/>
            </a:lvl2pPr>
            <a:lvl3pPr marL="1370270" indent="0">
              <a:buNone/>
              <a:defRPr sz="3000" b="1"/>
            </a:lvl3pPr>
            <a:lvl4pPr marL="2055402" indent="0">
              <a:buNone/>
              <a:defRPr sz="2400" b="1"/>
            </a:lvl4pPr>
            <a:lvl5pPr marL="2740538" indent="0">
              <a:buNone/>
              <a:defRPr sz="2400" b="1"/>
            </a:lvl5pPr>
            <a:lvl6pPr marL="3425672" indent="0">
              <a:buNone/>
              <a:defRPr sz="2400" b="1"/>
            </a:lvl6pPr>
            <a:lvl7pPr marL="4110796" indent="0">
              <a:buNone/>
              <a:defRPr sz="2400" b="1"/>
            </a:lvl7pPr>
            <a:lvl8pPr marL="4795920" indent="0">
              <a:buNone/>
              <a:defRPr sz="2400" b="1"/>
            </a:lvl8pPr>
            <a:lvl9pPr marL="5481052"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15" y="3757619"/>
            <a:ext cx="7774782" cy="5526882"/>
          </a:xfrm>
          <a:prstGeom prst="rect">
            <a:avLst/>
          </a:prstGeom>
        </p:spPr>
        <p:txBody>
          <a:bodyPr lIns="137034" tIns="68528" rIns="137034" bIns="6852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2024/10/25</a:t>
            </a:fld>
            <a:endParaRPr lang="zh-CN" altLang="en-US" sz="3000">
              <a:solidFill>
                <a:srgbClr val="000000"/>
              </a:solidFill>
            </a:endParaRPr>
          </a:p>
        </p:txBody>
      </p:sp>
      <p:sp>
        <p:nvSpPr>
          <p:cNvPr id="8" name="页脚占位符 7"/>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9" name="灯片编号占位符 8"/>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3234899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73061"/>
            <a:ext cx="300831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97" y="273087"/>
            <a:ext cx="5111750" cy="5853114"/>
          </a:xfrm>
        </p:spPr>
        <p:txBody>
          <a:bodyPr/>
          <a:lstStyle>
            <a:lvl1pPr>
              <a:defRPr sz="3200"/>
            </a:lvl1pPr>
            <a:lvl2pPr>
              <a:defRPr sz="30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0" y="1435130"/>
            <a:ext cx="3008316" cy="4691064"/>
          </a:xfrm>
        </p:spPr>
        <p:txBody>
          <a:bodyPr/>
          <a:lstStyle>
            <a:lvl1pPr marL="0" indent="0">
              <a:buNone/>
              <a:defRPr sz="1400"/>
            </a:lvl1pPr>
            <a:lvl2pPr marL="455986" indent="0">
              <a:buNone/>
              <a:defRPr sz="1200"/>
            </a:lvl2pPr>
            <a:lvl3pPr marL="911940" indent="0">
              <a:buNone/>
              <a:defRPr sz="1200"/>
            </a:lvl3pPr>
            <a:lvl4pPr marL="1367916" indent="0">
              <a:buNone/>
              <a:defRPr sz="1200"/>
            </a:lvl4pPr>
            <a:lvl5pPr marL="1823862" indent="0">
              <a:buNone/>
              <a:defRPr sz="1200"/>
            </a:lvl5pPr>
            <a:lvl6pPr marL="2279844" indent="0">
              <a:buNone/>
              <a:defRPr sz="1200"/>
            </a:lvl6pPr>
            <a:lvl7pPr marL="2735826" indent="0">
              <a:buNone/>
              <a:defRPr sz="1200"/>
            </a:lvl7pPr>
            <a:lvl8pPr marL="3191778" indent="0">
              <a:buNone/>
              <a:defRPr sz="1200"/>
            </a:lvl8pPr>
            <a:lvl9pPr marL="364773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3"/>
            <a:ext cx="15773400" cy="1988346"/>
          </a:xfrm>
          <a:prstGeom prst="rect">
            <a:avLst/>
          </a:prstGeom>
        </p:spPr>
        <p:txBody>
          <a:bodyPr lIns="137034" tIns="68528" rIns="137034" bIns="68528"/>
          <a:lstStyle/>
          <a:p>
            <a:r>
              <a:rPr lang="zh-CN" altLang="en-US"/>
              <a:t>单击此处编辑母版标题样式</a:t>
            </a:r>
          </a:p>
        </p:txBody>
      </p:sp>
      <p:sp>
        <p:nvSpPr>
          <p:cNvPr id="3" name="日期占位符 2"/>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2024/10/25</a:t>
            </a:fld>
            <a:endParaRPr lang="zh-CN" altLang="en-US" sz="3000">
              <a:solidFill>
                <a:srgbClr val="000000"/>
              </a:solidFill>
            </a:endParaRPr>
          </a:p>
        </p:txBody>
      </p:sp>
      <p:sp>
        <p:nvSpPr>
          <p:cNvPr id="4" name="页脚占位符 3"/>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5" name="灯片编号占位符 4"/>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23583996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2024/10/25</a:t>
            </a:fld>
            <a:endParaRPr lang="zh-CN" altLang="en-US" sz="3000">
              <a:solidFill>
                <a:srgbClr val="000000"/>
              </a:solidFill>
            </a:endParaRPr>
          </a:p>
        </p:txBody>
      </p:sp>
      <p:sp>
        <p:nvSpPr>
          <p:cNvPr id="3" name="页脚占位符 2"/>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4" name="灯片编号占位符 3"/>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29079550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96" y="685800"/>
            <a:ext cx="5898356" cy="2400300"/>
          </a:xfrm>
          <a:prstGeom prst="rect">
            <a:avLst/>
          </a:prstGeom>
        </p:spPr>
        <p:txBody>
          <a:bodyPr lIns="137034" tIns="68528" rIns="137034" bIns="68528"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89"/>
            <a:ext cx="9258300" cy="7310438"/>
          </a:xfrm>
          <a:prstGeom prst="rect">
            <a:avLst/>
          </a:prstGeom>
        </p:spPr>
        <p:txBody>
          <a:bodyPr lIns="137034" tIns="68528" rIns="137034" bIns="68528"/>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96" y="3086129"/>
            <a:ext cx="5898356" cy="5717382"/>
          </a:xfrm>
          <a:prstGeom prst="rect">
            <a:avLst/>
          </a:prstGeom>
        </p:spPr>
        <p:txBody>
          <a:bodyPr lIns="137034" tIns="68528" rIns="137034" bIns="68528"/>
          <a:lstStyle>
            <a:lvl1pPr marL="0" indent="0">
              <a:buNone/>
              <a:defRPr sz="2400"/>
            </a:lvl1pPr>
            <a:lvl2pPr marL="685128" indent="0">
              <a:buNone/>
              <a:defRPr sz="2400"/>
            </a:lvl2pPr>
            <a:lvl3pPr marL="1370270" indent="0">
              <a:buNone/>
              <a:defRPr sz="1800"/>
            </a:lvl3pPr>
            <a:lvl4pPr marL="2055402" indent="0">
              <a:buNone/>
              <a:defRPr sz="1800"/>
            </a:lvl4pPr>
            <a:lvl5pPr marL="2740538" indent="0">
              <a:buNone/>
              <a:defRPr sz="1800"/>
            </a:lvl5pPr>
            <a:lvl6pPr marL="3425672" indent="0">
              <a:buNone/>
              <a:defRPr sz="1800"/>
            </a:lvl6pPr>
            <a:lvl7pPr marL="4110796" indent="0">
              <a:buNone/>
              <a:defRPr sz="1800"/>
            </a:lvl7pPr>
            <a:lvl8pPr marL="4795920" indent="0">
              <a:buNone/>
              <a:defRPr sz="1800"/>
            </a:lvl8pPr>
            <a:lvl9pPr marL="5481052" indent="0">
              <a:buNone/>
              <a:defRPr sz="1800"/>
            </a:lvl9pPr>
          </a:lstStyle>
          <a:p>
            <a:pPr lvl="0"/>
            <a:r>
              <a:rPr lang="zh-CN" altLang="en-US"/>
              <a:t>编辑母版文本样式</a:t>
            </a:r>
          </a:p>
        </p:txBody>
      </p:sp>
      <p:sp>
        <p:nvSpPr>
          <p:cNvPr id="5" name="日期占位符 4"/>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2024/10/25</a:t>
            </a:fld>
            <a:endParaRPr lang="zh-CN" altLang="en-US" sz="3000">
              <a:solidFill>
                <a:srgbClr val="000000"/>
              </a:solidFill>
            </a:endParaRPr>
          </a:p>
        </p:txBody>
      </p:sp>
      <p:sp>
        <p:nvSpPr>
          <p:cNvPr id="6" name="页脚占位符 5"/>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7" name="灯片编号占位符 6"/>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28121672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96" y="685800"/>
            <a:ext cx="5898356" cy="2400300"/>
          </a:xfrm>
          <a:prstGeom prst="rect">
            <a:avLst/>
          </a:prstGeom>
        </p:spPr>
        <p:txBody>
          <a:bodyPr lIns="137034" tIns="68528" rIns="137034" bIns="68528"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89"/>
            <a:ext cx="9258300" cy="7310438"/>
          </a:xfrm>
          <a:prstGeom prst="rect">
            <a:avLst/>
          </a:prstGeom>
        </p:spPr>
        <p:txBody>
          <a:bodyPr lIns="137034" tIns="68528" rIns="137034" bIns="68528"/>
          <a:lstStyle>
            <a:lvl1pPr marL="0" indent="0">
              <a:buNone/>
              <a:defRPr sz="4800"/>
            </a:lvl1pPr>
            <a:lvl2pPr marL="685128" indent="0">
              <a:buNone/>
              <a:defRPr sz="4200"/>
            </a:lvl2pPr>
            <a:lvl3pPr marL="1370270" indent="0">
              <a:buNone/>
              <a:defRPr sz="3600"/>
            </a:lvl3pPr>
            <a:lvl4pPr marL="2055402" indent="0">
              <a:buNone/>
              <a:defRPr sz="3000"/>
            </a:lvl4pPr>
            <a:lvl5pPr marL="2740538" indent="0">
              <a:buNone/>
              <a:defRPr sz="3000"/>
            </a:lvl5pPr>
            <a:lvl6pPr marL="3425672" indent="0">
              <a:buNone/>
              <a:defRPr sz="3000"/>
            </a:lvl6pPr>
            <a:lvl7pPr marL="4110796" indent="0">
              <a:buNone/>
              <a:defRPr sz="3000"/>
            </a:lvl7pPr>
            <a:lvl8pPr marL="4795920" indent="0">
              <a:buNone/>
              <a:defRPr sz="3000"/>
            </a:lvl8pPr>
            <a:lvl9pPr marL="5481052" indent="0">
              <a:buNone/>
              <a:defRPr sz="3000"/>
            </a:lvl9pPr>
          </a:lstStyle>
          <a:p>
            <a:endParaRPr lang="zh-CN" altLang="en-US"/>
          </a:p>
        </p:txBody>
      </p:sp>
      <p:sp>
        <p:nvSpPr>
          <p:cNvPr id="4" name="文本占位符 3"/>
          <p:cNvSpPr>
            <a:spLocks noGrp="1"/>
          </p:cNvSpPr>
          <p:nvPr>
            <p:ph type="body" sz="half" idx="2"/>
          </p:nvPr>
        </p:nvSpPr>
        <p:spPr>
          <a:xfrm>
            <a:off x="1259696" y="3086129"/>
            <a:ext cx="5898356" cy="5717382"/>
          </a:xfrm>
          <a:prstGeom prst="rect">
            <a:avLst/>
          </a:prstGeom>
        </p:spPr>
        <p:txBody>
          <a:bodyPr lIns="137034" tIns="68528" rIns="137034" bIns="68528"/>
          <a:lstStyle>
            <a:lvl1pPr marL="0" indent="0">
              <a:buNone/>
              <a:defRPr sz="2400"/>
            </a:lvl1pPr>
            <a:lvl2pPr marL="685128" indent="0">
              <a:buNone/>
              <a:defRPr sz="2400"/>
            </a:lvl2pPr>
            <a:lvl3pPr marL="1370270" indent="0">
              <a:buNone/>
              <a:defRPr sz="1800"/>
            </a:lvl3pPr>
            <a:lvl4pPr marL="2055402" indent="0">
              <a:buNone/>
              <a:defRPr sz="1800"/>
            </a:lvl4pPr>
            <a:lvl5pPr marL="2740538" indent="0">
              <a:buNone/>
              <a:defRPr sz="1800"/>
            </a:lvl5pPr>
            <a:lvl6pPr marL="3425672" indent="0">
              <a:buNone/>
              <a:defRPr sz="1800"/>
            </a:lvl6pPr>
            <a:lvl7pPr marL="4110796" indent="0">
              <a:buNone/>
              <a:defRPr sz="1800"/>
            </a:lvl7pPr>
            <a:lvl8pPr marL="4795920" indent="0">
              <a:buNone/>
              <a:defRPr sz="1800"/>
            </a:lvl8pPr>
            <a:lvl9pPr marL="5481052" indent="0">
              <a:buNone/>
              <a:defRPr sz="1800"/>
            </a:lvl9pPr>
          </a:lstStyle>
          <a:p>
            <a:pPr lvl="0"/>
            <a:r>
              <a:rPr lang="zh-CN" altLang="en-US"/>
              <a:t>编辑母版文本样式</a:t>
            </a:r>
          </a:p>
        </p:txBody>
      </p:sp>
      <p:sp>
        <p:nvSpPr>
          <p:cNvPr id="5" name="日期占位符 4"/>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2024/10/25</a:t>
            </a:fld>
            <a:endParaRPr lang="zh-CN" altLang="en-US" sz="3000">
              <a:solidFill>
                <a:srgbClr val="000000"/>
              </a:solidFill>
            </a:endParaRPr>
          </a:p>
        </p:txBody>
      </p:sp>
      <p:sp>
        <p:nvSpPr>
          <p:cNvPr id="6" name="页脚占位符 5"/>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7" name="灯片编号占位符 6"/>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15411291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3"/>
            <a:ext cx="15773400" cy="1988346"/>
          </a:xfrm>
          <a:prstGeom prst="rect">
            <a:avLst/>
          </a:prstGeom>
        </p:spPr>
        <p:txBody>
          <a:bodyPr lIns="137034" tIns="68528" rIns="137034" bIns="68528"/>
          <a:lstStyle/>
          <a:p>
            <a:r>
              <a:rPr lang="zh-CN" altLang="en-US"/>
              <a:t>单击此处编辑母版标题样式</a:t>
            </a:r>
          </a:p>
        </p:txBody>
      </p:sp>
      <p:sp>
        <p:nvSpPr>
          <p:cNvPr id="3" name="竖排文字占位符 2"/>
          <p:cNvSpPr>
            <a:spLocks noGrp="1"/>
          </p:cNvSpPr>
          <p:nvPr>
            <p:ph type="body" orient="vert" idx="1"/>
          </p:nvPr>
        </p:nvSpPr>
        <p:spPr>
          <a:xfrm>
            <a:off x="1257300" y="2738443"/>
            <a:ext cx="15773400" cy="6527010"/>
          </a:xfrm>
          <a:prstGeom prst="rect">
            <a:avLst/>
          </a:prstGeom>
        </p:spPr>
        <p:txBody>
          <a:bodyPr vert="eaVert" lIns="137034" tIns="68528" rIns="137034" bIns="6852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2024/10/25</a:t>
            </a:fld>
            <a:endParaRPr lang="zh-CN" altLang="en-US" sz="3000">
              <a:solidFill>
                <a:srgbClr val="000000"/>
              </a:solidFill>
            </a:endParaRPr>
          </a:p>
        </p:txBody>
      </p:sp>
      <p:sp>
        <p:nvSpPr>
          <p:cNvPr id="5" name="页脚占位符 4"/>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6" name="灯片编号占位符 5"/>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22024068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722"/>
            <a:ext cx="3943350" cy="8717760"/>
          </a:xfrm>
          <a:prstGeom prst="rect">
            <a:avLst/>
          </a:prstGeom>
        </p:spPr>
        <p:txBody>
          <a:bodyPr vert="eaVert" lIns="137034" tIns="68528" rIns="137034" bIns="68528"/>
          <a:lstStyle/>
          <a:p>
            <a:r>
              <a:rPr lang="zh-CN" altLang="en-US"/>
              <a:t>单击此处编辑母版标题样式</a:t>
            </a:r>
          </a:p>
        </p:txBody>
      </p:sp>
      <p:sp>
        <p:nvSpPr>
          <p:cNvPr id="3" name="竖排文字占位符 2"/>
          <p:cNvSpPr>
            <a:spLocks noGrp="1"/>
          </p:cNvSpPr>
          <p:nvPr>
            <p:ph type="body" orient="vert" idx="1"/>
          </p:nvPr>
        </p:nvSpPr>
        <p:spPr>
          <a:xfrm>
            <a:off x="1257329" y="547722"/>
            <a:ext cx="11601450" cy="8717760"/>
          </a:xfrm>
          <a:prstGeom prst="rect">
            <a:avLst/>
          </a:prstGeom>
        </p:spPr>
        <p:txBody>
          <a:bodyPr vert="eaVert" lIns="137034" tIns="68528" rIns="137034" bIns="68528"/>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42"/>
            <a:ext cx="4114800" cy="547688"/>
          </a:xfrm>
          <a:prstGeom prst="rect">
            <a:avLst/>
          </a:prstGeom>
        </p:spPr>
        <p:txBody>
          <a:bodyPr lIns="137034" tIns="68528" rIns="137034" bIns="68528"/>
          <a:lstStyle/>
          <a:p>
            <a:pPr defTabSz="1370270"/>
            <a:fld id="{563DAF80-3590-4C46-B88C-32AE5C759B89}" type="datetimeFigureOut">
              <a:rPr lang="zh-CN" altLang="en-US" sz="3000" smtClean="0">
                <a:solidFill>
                  <a:srgbClr val="000000"/>
                </a:solidFill>
              </a:rPr>
              <a:pPr defTabSz="1370270"/>
              <a:t>2024/10/25</a:t>
            </a:fld>
            <a:endParaRPr lang="zh-CN" altLang="en-US" sz="3000">
              <a:solidFill>
                <a:srgbClr val="000000"/>
              </a:solidFill>
            </a:endParaRPr>
          </a:p>
        </p:txBody>
      </p:sp>
      <p:sp>
        <p:nvSpPr>
          <p:cNvPr id="5" name="页脚占位符 4"/>
          <p:cNvSpPr>
            <a:spLocks noGrp="1"/>
          </p:cNvSpPr>
          <p:nvPr>
            <p:ph type="ftr" sz="quarter" idx="11"/>
          </p:nvPr>
        </p:nvSpPr>
        <p:spPr>
          <a:xfrm>
            <a:off x="6057900" y="9534542"/>
            <a:ext cx="6172200" cy="547688"/>
          </a:xfrm>
          <a:prstGeom prst="rect">
            <a:avLst/>
          </a:prstGeom>
        </p:spPr>
        <p:txBody>
          <a:bodyPr lIns="137034" tIns="68528" rIns="137034" bIns="68528"/>
          <a:lstStyle/>
          <a:p>
            <a:pPr defTabSz="1370270"/>
            <a:endParaRPr lang="zh-CN" altLang="en-US" sz="3000">
              <a:solidFill>
                <a:srgbClr val="000000"/>
              </a:solidFill>
            </a:endParaRPr>
          </a:p>
        </p:txBody>
      </p:sp>
      <p:sp>
        <p:nvSpPr>
          <p:cNvPr id="6" name="灯片编号占位符 5"/>
          <p:cNvSpPr>
            <a:spLocks noGrp="1"/>
          </p:cNvSpPr>
          <p:nvPr>
            <p:ph type="sldNum" sz="quarter" idx="12"/>
          </p:nvPr>
        </p:nvSpPr>
        <p:spPr>
          <a:xfrm>
            <a:off x="12915900" y="9534542"/>
            <a:ext cx="4114800" cy="547688"/>
          </a:xfrm>
          <a:prstGeom prst="rect">
            <a:avLst/>
          </a:prstGeom>
        </p:spPr>
        <p:txBody>
          <a:bodyPr lIns="137034" tIns="68528" rIns="137034" bIns="68528"/>
          <a:lstStyle/>
          <a:p>
            <a:pPr defTabSz="1370270"/>
            <a:fld id="{4DEEB2A9-41C9-4D84-B53A-E552D0E64093}" type="slidenum">
              <a:rPr lang="zh-CN" altLang="en-US" sz="3000" smtClean="0">
                <a:solidFill>
                  <a:srgbClr val="000000"/>
                </a:solidFill>
              </a:rPr>
              <a:pPr defTabSz="1370270"/>
              <a:t>‹#›</a:t>
            </a:fld>
            <a:endParaRPr lang="zh-CN" altLang="en-US" sz="3000">
              <a:solidFill>
                <a:srgbClr val="000000"/>
              </a:solidFill>
            </a:endParaRPr>
          </a:p>
        </p:txBody>
      </p:sp>
    </p:spTree>
    <p:extLst>
      <p:ext uri="{BB962C8B-B14F-4D97-AF65-F5344CB8AC3E}">
        <p14:creationId xmlns:p14="http://schemas.microsoft.com/office/powerpoint/2010/main" val="36137422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8"/>
            <a:ext cx="13716000" cy="2483644"/>
          </a:xfrm>
        </p:spPr>
        <p:txBody>
          <a:bodyPr/>
          <a:lstStyle>
            <a:lvl1pPr marL="0" indent="0" algn="ctr">
              <a:buNone/>
              <a:defRPr sz="3600"/>
            </a:lvl1pPr>
            <a:lvl2pPr marL="685662" indent="0" algn="ctr">
              <a:buNone/>
              <a:defRPr sz="3000"/>
            </a:lvl2pPr>
            <a:lvl3pPr marL="1371328" indent="0" algn="ctr">
              <a:buNone/>
              <a:defRPr sz="2800"/>
            </a:lvl3pPr>
            <a:lvl4pPr marL="2056990" indent="0" algn="ctr">
              <a:buNone/>
              <a:defRPr sz="2400"/>
            </a:lvl4pPr>
            <a:lvl5pPr marL="2742652" indent="0" algn="ctr">
              <a:buNone/>
              <a:defRPr sz="2400"/>
            </a:lvl5pPr>
            <a:lvl6pPr marL="3428316" indent="0" algn="ctr">
              <a:buNone/>
              <a:defRPr sz="2400"/>
            </a:lvl6pPr>
            <a:lvl7pPr marL="4113978" indent="0" algn="ctr">
              <a:buNone/>
              <a:defRPr sz="2400"/>
            </a:lvl7pPr>
            <a:lvl8pPr marL="4799640" indent="0" algn="ctr">
              <a:buNone/>
              <a:defRPr sz="2400"/>
            </a:lvl8pPr>
            <a:lvl9pPr marL="5485302"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52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3451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13"/>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9"/>
            <a:ext cx="15773400" cy="2250282"/>
          </a:xfrm>
        </p:spPr>
        <p:txBody>
          <a:bodyPr/>
          <a:lstStyle>
            <a:lvl1pPr marL="0" indent="0">
              <a:buNone/>
              <a:defRPr sz="3600">
                <a:solidFill>
                  <a:schemeClr val="tx1">
                    <a:tint val="75000"/>
                  </a:schemeClr>
                </a:solidFill>
              </a:defRPr>
            </a:lvl1pPr>
            <a:lvl2pPr marL="685662" indent="0">
              <a:buNone/>
              <a:defRPr sz="3000">
                <a:solidFill>
                  <a:schemeClr val="tx1">
                    <a:tint val="75000"/>
                  </a:schemeClr>
                </a:solidFill>
              </a:defRPr>
            </a:lvl2pPr>
            <a:lvl3pPr marL="1371328" indent="0">
              <a:buNone/>
              <a:defRPr sz="2800">
                <a:solidFill>
                  <a:schemeClr val="tx1">
                    <a:tint val="75000"/>
                  </a:schemeClr>
                </a:solidFill>
              </a:defRPr>
            </a:lvl3pPr>
            <a:lvl4pPr marL="2056990" indent="0">
              <a:buNone/>
              <a:defRPr sz="2400">
                <a:solidFill>
                  <a:schemeClr val="tx1">
                    <a:tint val="75000"/>
                  </a:schemeClr>
                </a:solidFill>
              </a:defRPr>
            </a:lvl4pPr>
            <a:lvl5pPr marL="2742652" indent="0">
              <a:buNone/>
              <a:defRPr sz="2400">
                <a:solidFill>
                  <a:schemeClr val="tx1">
                    <a:tint val="75000"/>
                  </a:schemeClr>
                </a:solidFill>
              </a:defRPr>
            </a:lvl5pPr>
            <a:lvl6pPr marL="3428316" indent="0">
              <a:buNone/>
              <a:defRPr sz="2400">
                <a:solidFill>
                  <a:schemeClr val="tx1">
                    <a:tint val="75000"/>
                  </a:schemeClr>
                </a:solidFill>
              </a:defRPr>
            </a:lvl6pPr>
            <a:lvl7pPr marL="4113978" indent="0">
              <a:buNone/>
              <a:defRPr sz="2400">
                <a:solidFill>
                  <a:schemeClr val="tx1">
                    <a:tint val="75000"/>
                  </a:schemeClr>
                </a:solidFill>
              </a:defRPr>
            </a:lvl7pPr>
            <a:lvl8pPr marL="4799640" indent="0">
              <a:buNone/>
              <a:defRPr sz="2400">
                <a:solidFill>
                  <a:schemeClr val="tx1">
                    <a:tint val="75000"/>
                  </a:schemeClr>
                </a:solidFill>
              </a:defRPr>
            </a:lvl8pPr>
            <a:lvl9pPr marL="5485302"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8095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40"/>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40"/>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46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65"/>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5986" indent="0">
              <a:buNone/>
              <a:defRPr sz="3000"/>
            </a:lvl2pPr>
            <a:lvl3pPr marL="911940" indent="0">
              <a:buNone/>
              <a:defRPr sz="2400"/>
            </a:lvl3pPr>
            <a:lvl4pPr marL="1367916" indent="0">
              <a:buNone/>
              <a:defRPr sz="2000"/>
            </a:lvl4pPr>
            <a:lvl5pPr marL="1823862" indent="0">
              <a:buNone/>
              <a:defRPr sz="2000"/>
            </a:lvl5pPr>
            <a:lvl6pPr marL="2279844" indent="0">
              <a:buNone/>
              <a:defRPr sz="2000"/>
            </a:lvl6pPr>
            <a:lvl7pPr marL="2735826" indent="0">
              <a:buNone/>
              <a:defRPr sz="2000"/>
            </a:lvl7pPr>
            <a:lvl8pPr marL="3191778" indent="0">
              <a:buNone/>
              <a:defRPr sz="2000"/>
            </a:lvl8pPr>
            <a:lvl9pPr marL="3647738" indent="0">
              <a:buNone/>
              <a:defRPr sz="2000"/>
            </a:lvl9pPr>
          </a:lstStyle>
          <a:p>
            <a:endParaRPr lang="en-US"/>
          </a:p>
        </p:txBody>
      </p:sp>
      <p:sp>
        <p:nvSpPr>
          <p:cNvPr id="4" name="Text Placeholder 3"/>
          <p:cNvSpPr>
            <a:spLocks noGrp="1"/>
          </p:cNvSpPr>
          <p:nvPr>
            <p:ph type="body" sz="half" idx="2"/>
          </p:nvPr>
        </p:nvSpPr>
        <p:spPr>
          <a:xfrm>
            <a:off x="1792290" y="5367366"/>
            <a:ext cx="5486400" cy="804864"/>
          </a:xfrm>
        </p:spPr>
        <p:txBody>
          <a:bodyPr/>
          <a:lstStyle>
            <a:lvl1pPr marL="0" indent="0">
              <a:buNone/>
              <a:defRPr sz="1400"/>
            </a:lvl1pPr>
            <a:lvl2pPr marL="455986" indent="0">
              <a:buNone/>
              <a:defRPr sz="1200"/>
            </a:lvl2pPr>
            <a:lvl3pPr marL="911940" indent="0">
              <a:buNone/>
              <a:defRPr sz="1200"/>
            </a:lvl3pPr>
            <a:lvl4pPr marL="1367916" indent="0">
              <a:buNone/>
              <a:defRPr sz="1200"/>
            </a:lvl4pPr>
            <a:lvl5pPr marL="1823862" indent="0">
              <a:buNone/>
              <a:defRPr sz="1200"/>
            </a:lvl5pPr>
            <a:lvl6pPr marL="2279844" indent="0">
              <a:buNone/>
              <a:defRPr sz="1200"/>
            </a:lvl6pPr>
            <a:lvl7pPr marL="2735826" indent="0">
              <a:buNone/>
              <a:defRPr sz="1200"/>
            </a:lvl7pPr>
            <a:lvl8pPr marL="3191778" indent="0">
              <a:buNone/>
              <a:defRPr sz="1200"/>
            </a:lvl8pPr>
            <a:lvl9pPr marL="364773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3"/>
            <a:ext cx="15773400" cy="1988346"/>
          </a:xfrm>
        </p:spPr>
        <p:txBody>
          <a:bodyPr/>
          <a:lstStyle/>
          <a:p>
            <a:r>
              <a:rPr lang="en-US"/>
              <a:t>Click to edit Master title style</a:t>
            </a:r>
          </a:p>
        </p:txBody>
      </p:sp>
      <p:sp>
        <p:nvSpPr>
          <p:cNvPr id="3" name="Text Placeholder 2"/>
          <p:cNvSpPr>
            <a:spLocks noGrp="1"/>
          </p:cNvSpPr>
          <p:nvPr>
            <p:ph type="body" idx="1"/>
          </p:nvPr>
        </p:nvSpPr>
        <p:spPr>
          <a:xfrm>
            <a:off x="1259687" y="2521746"/>
            <a:ext cx="7736682" cy="1235868"/>
          </a:xfrm>
        </p:spPr>
        <p:txBody>
          <a:bodyPr anchor="b"/>
          <a:lstStyle>
            <a:lvl1pPr marL="0" indent="0">
              <a:buNone/>
              <a:defRPr sz="3600" b="1"/>
            </a:lvl1pPr>
            <a:lvl2pPr marL="685662" indent="0">
              <a:buNone/>
              <a:defRPr sz="3000" b="1"/>
            </a:lvl2pPr>
            <a:lvl3pPr marL="1371328" indent="0">
              <a:buNone/>
              <a:defRPr sz="2800" b="1"/>
            </a:lvl3pPr>
            <a:lvl4pPr marL="2056990" indent="0">
              <a:buNone/>
              <a:defRPr sz="2400" b="1"/>
            </a:lvl4pPr>
            <a:lvl5pPr marL="2742652" indent="0">
              <a:buNone/>
              <a:defRPr sz="2400" b="1"/>
            </a:lvl5pPr>
            <a:lvl6pPr marL="3428316" indent="0">
              <a:buNone/>
              <a:defRPr sz="2400" b="1"/>
            </a:lvl6pPr>
            <a:lvl7pPr marL="4113978" indent="0">
              <a:buNone/>
              <a:defRPr sz="2400" b="1"/>
            </a:lvl7pPr>
            <a:lvl8pPr marL="4799640" indent="0">
              <a:buNone/>
              <a:defRPr sz="2400" b="1"/>
            </a:lvl8pPr>
            <a:lvl9pPr marL="5485302" indent="0">
              <a:buNone/>
              <a:defRPr sz="2400" b="1"/>
            </a:lvl9pPr>
          </a:lstStyle>
          <a:p>
            <a:pPr lvl="0"/>
            <a:r>
              <a:rPr lang="en-US"/>
              <a:t>Edit Master text styles</a:t>
            </a:r>
          </a:p>
        </p:txBody>
      </p:sp>
      <p:sp>
        <p:nvSpPr>
          <p:cNvPr id="4" name="Content Placeholder 3"/>
          <p:cNvSpPr>
            <a:spLocks noGrp="1"/>
          </p:cNvSpPr>
          <p:nvPr>
            <p:ph sz="half" idx="2"/>
          </p:nvPr>
        </p:nvSpPr>
        <p:spPr>
          <a:xfrm>
            <a:off x="1259687"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6"/>
            <a:ext cx="7774782" cy="1235868"/>
          </a:xfrm>
        </p:spPr>
        <p:txBody>
          <a:bodyPr anchor="b"/>
          <a:lstStyle>
            <a:lvl1pPr marL="0" indent="0">
              <a:buNone/>
              <a:defRPr sz="3600" b="1"/>
            </a:lvl1pPr>
            <a:lvl2pPr marL="685662" indent="0">
              <a:buNone/>
              <a:defRPr sz="3000" b="1"/>
            </a:lvl2pPr>
            <a:lvl3pPr marL="1371328" indent="0">
              <a:buNone/>
              <a:defRPr sz="2800" b="1"/>
            </a:lvl3pPr>
            <a:lvl4pPr marL="2056990" indent="0">
              <a:buNone/>
              <a:defRPr sz="2400" b="1"/>
            </a:lvl4pPr>
            <a:lvl5pPr marL="2742652" indent="0">
              <a:buNone/>
              <a:defRPr sz="2400" b="1"/>
            </a:lvl5pPr>
            <a:lvl6pPr marL="3428316" indent="0">
              <a:buNone/>
              <a:defRPr sz="2400" b="1"/>
            </a:lvl6pPr>
            <a:lvl7pPr marL="4113978" indent="0">
              <a:buNone/>
              <a:defRPr sz="2400" b="1"/>
            </a:lvl7pPr>
            <a:lvl8pPr marL="4799640" indent="0">
              <a:buNone/>
              <a:defRPr sz="2400" b="1"/>
            </a:lvl8pPr>
            <a:lvl9pPr marL="5485302"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6497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8880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4809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6" y="3086101"/>
            <a:ext cx="5898356" cy="5717382"/>
          </a:xfrm>
        </p:spPr>
        <p:txBody>
          <a:bodyPr/>
          <a:lstStyle>
            <a:lvl1pPr marL="0" indent="0">
              <a:buNone/>
              <a:defRPr sz="2400"/>
            </a:lvl1pPr>
            <a:lvl2pPr marL="685662" indent="0">
              <a:buNone/>
              <a:defRPr sz="2200"/>
            </a:lvl2pPr>
            <a:lvl3pPr marL="1371328" indent="0">
              <a:buNone/>
              <a:defRPr sz="1800"/>
            </a:lvl3pPr>
            <a:lvl4pPr marL="2056990" indent="0">
              <a:buNone/>
              <a:defRPr sz="1600"/>
            </a:lvl4pPr>
            <a:lvl5pPr marL="2742652" indent="0">
              <a:buNone/>
              <a:defRPr sz="1600"/>
            </a:lvl5pPr>
            <a:lvl6pPr marL="3428316" indent="0">
              <a:buNone/>
              <a:defRPr sz="1600"/>
            </a:lvl6pPr>
            <a:lvl7pPr marL="4113978" indent="0">
              <a:buNone/>
              <a:defRPr sz="1600"/>
            </a:lvl7pPr>
            <a:lvl8pPr marL="4799640" indent="0">
              <a:buNone/>
              <a:defRPr sz="1600"/>
            </a:lvl8pPr>
            <a:lvl9pPr marL="5485302" indent="0">
              <a:buNone/>
              <a:defRPr sz="1600"/>
            </a:lvl9pPr>
          </a:lstStyle>
          <a:p>
            <a:pPr lvl="0"/>
            <a:r>
              <a:rPr lang="en-US"/>
              <a:t>Edit Master text styles</a:t>
            </a:r>
          </a:p>
        </p:txBody>
      </p:sp>
      <p:sp>
        <p:nvSpPr>
          <p:cNvPr id="5" name="Date Placeholder 4"/>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5304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3"/>
            <a:ext cx="9258300" cy="7310438"/>
          </a:xfrm>
        </p:spPr>
        <p:txBody>
          <a:bodyPr/>
          <a:lstStyle>
            <a:lvl1pPr marL="0" indent="0">
              <a:buNone/>
              <a:defRPr sz="4800"/>
            </a:lvl1pPr>
            <a:lvl2pPr marL="685662" indent="0">
              <a:buNone/>
              <a:defRPr sz="4200"/>
            </a:lvl2pPr>
            <a:lvl3pPr marL="1371328" indent="0">
              <a:buNone/>
              <a:defRPr sz="3600"/>
            </a:lvl3pPr>
            <a:lvl4pPr marL="2056990" indent="0">
              <a:buNone/>
              <a:defRPr sz="3000"/>
            </a:lvl4pPr>
            <a:lvl5pPr marL="2742652" indent="0">
              <a:buNone/>
              <a:defRPr sz="3000"/>
            </a:lvl5pPr>
            <a:lvl6pPr marL="3428316" indent="0">
              <a:buNone/>
              <a:defRPr sz="3000"/>
            </a:lvl6pPr>
            <a:lvl7pPr marL="4113978" indent="0">
              <a:buNone/>
              <a:defRPr sz="3000"/>
            </a:lvl7pPr>
            <a:lvl8pPr marL="4799640" indent="0">
              <a:buNone/>
              <a:defRPr sz="3000"/>
            </a:lvl8pPr>
            <a:lvl9pPr marL="5485302" indent="0">
              <a:buNone/>
              <a:defRPr sz="3000"/>
            </a:lvl9pPr>
          </a:lstStyle>
          <a:p>
            <a:endParaRPr lang="en-US"/>
          </a:p>
        </p:txBody>
      </p:sp>
      <p:sp>
        <p:nvSpPr>
          <p:cNvPr id="4" name="Text Placeholder 3"/>
          <p:cNvSpPr>
            <a:spLocks noGrp="1"/>
          </p:cNvSpPr>
          <p:nvPr>
            <p:ph type="body" sz="half" idx="2"/>
          </p:nvPr>
        </p:nvSpPr>
        <p:spPr>
          <a:xfrm>
            <a:off x="1259686" y="3086101"/>
            <a:ext cx="5898356" cy="5717382"/>
          </a:xfrm>
        </p:spPr>
        <p:txBody>
          <a:bodyPr/>
          <a:lstStyle>
            <a:lvl1pPr marL="0" indent="0">
              <a:buNone/>
              <a:defRPr sz="2400"/>
            </a:lvl1pPr>
            <a:lvl2pPr marL="685662" indent="0">
              <a:buNone/>
              <a:defRPr sz="2200"/>
            </a:lvl2pPr>
            <a:lvl3pPr marL="1371328" indent="0">
              <a:buNone/>
              <a:defRPr sz="1800"/>
            </a:lvl3pPr>
            <a:lvl4pPr marL="2056990" indent="0">
              <a:buNone/>
              <a:defRPr sz="1600"/>
            </a:lvl4pPr>
            <a:lvl5pPr marL="2742652" indent="0">
              <a:buNone/>
              <a:defRPr sz="1600"/>
            </a:lvl5pPr>
            <a:lvl6pPr marL="3428316" indent="0">
              <a:buNone/>
              <a:defRPr sz="1600"/>
            </a:lvl6pPr>
            <a:lvl7pPr marL="4113978" indent="0">
              <a:buNone/>
              <a:defRPr sz="1600"/>
            </a:lvl7pPr>
            <a:lvl8pPr marL="4799640" indent="0">
              <a:buNone/>
              <a:defRPr sz="1600"/>
            </a:lvl8pPr>
            <a:lvl9pPr marL="5485302" indent="0">
              <a:buNone/>
              <a:defRPr sz="1600"/>
            </a:lvl9pPr>
          </a:lstStyle>
          <a:p>
            <a:pPr lvl="0"/>
            <a:r>
              <a:rPr lang="en-US"/>
              <a:t>Edit Master text styles</a:t>
            </a:r>
          </a:p>
        </p:txBody>
      </p:sp>
      <p:sp>
        <p:nvSpPr>
          <p:cNvPr id="5" name="Date Placeholder 4"/>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7886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0184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91"/>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91"/>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0CFCB-E04D-41CC-861D-C56C547CA0BE}" type="datetimeFigureOut">
              <a:rPr lang="en-US" smtClean="0">
                <a:solidFill>
                  <a:prstClr val="black">
                    <a:tint val="75000"/>
                  </a:prstClr>
                </a:solidFill>
              </a:rPr>
              <a:pPr/>
              <a:t>10/25/2024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2FB18-AE39-486E-B345-29357E18C6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1591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2907" y="1683546"/>
            <a:ext cx="13502194" cy="3581400"/>
          </a:xfrm>
        </p:spPr>
        <p:txBody>
          <a:bodyPr anchor="b">
            <a:normAutofit/>
          </a:bodyPr>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2392907" y="5403058"/>
            <a:ext cx="13502194" cy="2483644"/>
          </a:xfrm>
        </p:spPr>
        <p:txBody>
          <a:bodyPr/>
          <a:lstStyle>
            <a:lvl1pPr marL="0" indent="0" algn="ctr">
              <a:buNone/>
              <a:defRPr sz="3600"/>
            </a:lvl1pPr>
            <a:lvl2pPr marL="685732" indent="0" algn="ctr">
              <a:buNone/>
              <a:defRPr sz="3000"/>
            </a:lvl2pPr>
            <a:lvl3pPr marL="1371464" indent="0" algn="ctr">
              <a:buNone/>
              <a:defRPr sz="2800"/>
            </a:lvl3pPr>
            <a:lvl4pPr marL="2057196" indent="0" algn="ctr">
              <a:buNone/>
              <a:defRPr sz="2400"/>
            </a:lvl4pPr>
            <a:lvl5pPr marL="2742926" indent="0" algn="ctr">
              <a:buNone/>
              <a:defRPr sz="2400"/>
            </a:lvl5pPr>
            <a:lvl6pPr marL="3428658" indent="0" algn="ctr">
              <a:buNone/>
              <a:defRPr sz="2400"/>
            </a:lvl6pPr>
            <a:lvl7pPr marL="4114390" indent="0" algn="ctr">
              <a:buNone/>
              <a:defRPr sz="2400"/>
            </a:lvl7pPr>
            <a:lvl8pPr marL="4800120" indent="0" algn="ctr">
              <a:buNone/>
              <a:defRPr sz="2400"/>
            </a:lvl8pPr>
            <a:lvl9pPr marL="5485852"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997423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959598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43866" y="985843"/>
            <a:ext cx="14600268" cy="4279106"/>
          </a:xfrm>
        </p:spPr>
        <p:txBody>
          <a:bodyPr anchor="b">
            <a:normAutofit/>
          </a:bodyPr>
          <a:lstStyle>
            <a:lvl1pPr>
              <a:defRPr sz="5200"/>
            </a:lvl1pPr>
          </a:lstStyle>
          <a:p>
            <a:r>
              <a:rPr lang="en-US"/>
              <a:t>Click to edit Master title style</a:t>
            </a:r>
            <a:endParaRPr lang="en-US" dirty="0"/>
          </a:p>
        </p:txBody>
      </p:sp>
      <p:sp>
        <p:nvSpPr>
          <p:cNvPr id="3" name="Text Placeholder 2"/>
          <p:cNvSpPr>
            <a:spLocks noGrp="1"/>
          </p:cNvSpPr>
          <p:nvPr>
            <p:ph type="body" idx="1"/>
          </p:nvPr>
        </p:nvSpPr>
        <p:spPr>
          <a:xfrm>
            <a:off x="1843866" y="5403061"/>
            <a:ext cx="14600268" cy="2250282"/>
          </a:xfrm>
        </p:spPr>
        <p:txBody>
          <a:bodyPr/>
          <a:lstStyle>
            <a:lvl1pPr marL="0" indent="0" algn="ctr">
              <a:buNone/>
              <a:defRPr sz="3600">
                <a:solidFill>
                  <a:schemeClr val="tx1">
                    <a:tint val="75000"/>
                  </a:schemeClr>
                </a:solidFill>
              </a:defRPr>
            </a:lvl1pPr>
            <a:lvl2pPr marL="685732" indent="0">
              <a:buNone/>
              <a:defRPr sz="3000">
                <a:solidFill>
                  <a:schemeClr val="tx1">
                    <a:tint val="75000"/>
                  </a:schemeClr>
                </a:solidFill>
              </a:defRPr>
            </a:lvl2pPr>
            <a:lvl3pPr marL="1371464" indent="0">
              <a:buNone/>
              <a:defRPr sz="2800">
                <a:solidFill>
                  <a:schemeClr val="tx1">
                    <a:tint val="75000"/>
                  </a:schemeClr>
                </a:solidFill>
              </a:defRPr>
            </a:lvl3pPr>
            <a:lvl4pPr marL="2057196" indent="0">
              <a:buNone/>
              <a:defRPr sz="2400">
                <a:solidFill>
                  <a:schemeClr val="tx1">
                    <a:tint val="75000"/>
                  </a:schemeClr>
                </a:solidFill>
              </a:defRPr>
            </a:lvl4pPr>
            <a:lvl5pPr marL="2742926" indent="0">
              <a:buNone/>
              <a:defRPr sz="2400">
                <a:solidFill>
                  <a:schemeClr val="tx1">
                    <a:tint val="75000"/>
                  </a:schemeClr>
                </a:solidFill>
              </a:defRPr>
            </a:lvl5pPr>
            <a:lvl6pPr marL="3428658" indent="0">
              <a:buNone/>
              <a:defRPr sz="2400">
                <a:solidFill>
                  <a:schemeClr val="tx1">
                    <a:tint val="75000"/>
                  </a:schemeClr>
                </a:solidFill>
              </a:defRPr>
            </a:lvl6pPr>
            <a:lvl7pPr marL="4114390" indent="0">
              <a:buNone/>
              <a:defRPr sz="2400">
                <a:solidFill>
                  <a:schemeClr val="tx1">
                    <a:tint val="75000"/>
                  </a:schemeClr>
                </a:solidFill>
              </a:defRPr>
            </a:lvl7pPr>
            <a:lvl8pPr marL="4800120" indent="0">
              <a:buNone/>
              <a:defRPr sz="2400">
                <a:solidFill>
                  <a:schemeClr val="tx1">
                    <a:tint val="75000"/>
                  </a:schemeClr>
                </a:solidFill>
              </a:defRPr>
            </a:lvl8pPr>
            <a:lvl9pPr marL="5485852"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10/25/2024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5240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10.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00" tIns="45600" rIns="91200" bIns="45600" rtlCol="0" anchor="ctr">
            <a:normAutofit/>
          </a:bodyPr>
          <a:lstStyle/>
          <a:p>
            <a:r>
              <a:rPr lang="en-US"/>
              <a:t>Click to edit Master title style</a:t>
            </a:r>
          </a:p>
        </p:txBody>
      </p:sp>
      <p:sp>
        <p:nvSpPr>
          <p:cNvPr id="3" name="Text Placeholder 2"/>
          <p:cNvSpPr>
            <a:spLocks noGrp="1"/>
          </p:cNvSpPr>
          <p:nvPr>
            <p:ph type="body" idx="1"/>
          </p:nvPr>
        </p:nvSpPr>
        <p:spPr>
          <a:xfrm>
            <a:off x="457200" y="1600216"/>
            <a:ext cx="8229600" cy="4525964"/>
          </a:xfrm>
          <a:prstGeom prst="rect">
            <a:avLst/>
          </a:prstGeom>
        </p:spPr>
        <p:txBody>
          <a:bodyPr vert="horz" lIns="91200" tIns="45600" rIns="91200" bIns="456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7"/>
            <a:ext cx="2133600" cy="365126"/>
          </a:xfrm>
          <a:prstGeom prst="rect">
            <a:avLst/>
          </a:prstGeom>
        </p:spPr>
        <p:txBody>
          <a:bodyPr vert="horz" lIns="91200" tIns="45600" rIns="91200" bIns="45600" rtlCol="0" anchor="ctr"/>
          <a:lstStyle>
            <a:lvl1pPr algn="l">
              <a:defRPr sz="1200">
                <a:solidFill>
                  <a:schemeClr val="tx1">
                    <a:tint val="75000"/>
                  </a:schemeClr>
                </a:solidFill>
              </a:defRPr>
            </a:lvl1pPr>
          </a:lstStyle>
          <a:p>
            <a:fld id="{1D8BD707-D9CF-40AE-B4C6-C98DA3205C09}" type="datetimeFigureOut">
              <a:rPr lang="en-US" smtClean="0"/>
              <a:pPr/>
              <a:t>10/25/2024</a:t>
            </a:fld>
            <a:endParaRPr lang="en-US"/>
          </a:p>
        </p:txBody>
      </p:sp>
      <p:sp>
        <p:nvSpPr>
          <p:cNvPr id="5" name="Footer Placeholder 4"/>
          <p:cNvSpPr>
            <a:spLocks noGrp="1"/>
          </p:cNvSpPr>
          <p:nvPr>
            <p:ph type="ftr" sz="quarter" idx="3"/>
          </p:nvPr>
        </p:nvSpPr>
        <p:spPr>
          <a:xfrm>
            <a:off x="3124200" y="6356387"/>
            <a:ext cx="2895600" cy="365126"/>
          </a:xfrm>
          <a:prstGeom prst="rect">
            <a:avLst/>
          </a:prstGeom>
        </p:spPr>
        <p:txBody>
          <a:bodyPr vert="horz" lIns="91200" tIns="45600" rIns="91200" bIns="4560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87"/>
            <a:ext cx="2133600" cy="365126"/>
          </a:xfrm>
          <a:prstGeom prst="rect">
            <a:avLst/>
          </a:prstGeom>
        </p:spPr>
        <p:txBody>
          <a:bodyPr vert="horz" lIns="91200" tIns="45600" rIns="91200" bIns="4560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1940" rtl="0" eaLnBrk="1" latinLnBrk="0" hangingPunct="1">
        <a:spcBef>
          <a:spcPct val="0"/>
        </a:spcBef>
        <a:buNone/>
        <a:defRPr sz="4400" kern="1200">
          <a:solidFill>
            <a:schemeClr val="tx1"/>
          </a:solidFill>
          <a:latin typeface="+mj-lt"/>
          <a:ea typeface="+mj-ea"/>
          <a:cs typeface="+mj-cs"/>
        </a:defRPr>
      </a:lvl1pPr>
    </p:titleStyle>
    <p:bodyStyle>
      <a:lvl1pPr marL="341990" indent="-341990" algn="l" defTabSz="9119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960" indent="-284982" algn="l" defTabSz="91194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39922" indent="-227994" algn="l" defTabSz="9119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908" indent="-227994" algn="l" defTabSz="9119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856" indent="-227994" algn="l" defTabSz="9119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826" indent="-227994" algn="l" defTabSz="9119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784" indent="-227994" algn="l" defTabSz="9119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766" indent="-227994" algn="l" defTabSz="9119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736" indent="-227994" algn="l" defTabSz="9119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940" rtl="0" eaLnBrk="1" latinLnBrk="0" hangingPunct="1">
        <a:defRPr sz="1800" kern="1200">
          <a:solidFill>
            <a:schemeClr val="tx1"/>
          </a:solidFill>
          <a:latin typeface="+mn-lt"/>
          <a:ea typeface="+mn-ea"/>
          <a:cs typeface="+mn-cs"/>
        </a:defRPr>
      </a:lvl1pPr>
      <a:lvl2pPr marL="455986" algn="l" defTabSz="911940" rtl="0" eaLnBrk="1" latinLnBrk="0" hangingPunct="1">
        <a:defRPr sz="1800" kern="1200">
          <a:solidFill>
            <a:schemeClr val="tx1"/>
          </a:solidFill>
          <a:latin typeface="+mn-lt"/>
          <a:ea typeface="+mn-ea"/>
          <a:cs typeface="+mn-cs"/>
        </a:defRPr>
      </a:lvl2pPr>
      <a:lvl3pPr marL="911940" algn="l" defTabSz="911940" rtl="0" eaLnBrk="1" latinLnBrk="0" hangingPunct="1">
        <a:defRPr sz="1800" kern="1200">
          <a:solidFill>
            <a:schemeClr val="tx1"/>
          </a:solidFill>
          <a:latin typeface="+mn-lt"/>
          <a:ea typeface="+mn-ea"/>
          <a:cs typeface="+mn-cs"/>
        </a:defRPr>
      </a:lvl3pPr>
      <a:lvl4pPr marL="1367916" algn="l" defTabSz="911940" rtl="0" eaLnBrk="1" latinLnBrk="0" hangingPunct="1">
        <a:defRPr sz="1800" kern="1200">
          <a:solidFill>
            <a:schemeClr val="tx1"/>
          </a:solidFill>
          <a:latin typeface="+mn-lt"/>
          <a:ea typeface="+mn-ea"/>
          <a:cs typeface="+mn-cs"/>
        </a:defRPr>
      </a:lvl4pPr>
      <a:lvl5pPr marL="1823862" algn="l" defTabSz="911940" rtl="0" eaLnBrk="1" latinLnBrk="0" hangingPunct="1">
        <a:defRPr sz="1800" kern="1200">
          <a:solidFill>
            <a:schemeClr val="tx1"/>
          </a:solidFill>
          <a:latin typeface="+mn-lt"/>
          <a:ea typeface="+mn-ea"/>
          <a:cs typeface="+mn-cs"/>
        </a:defRPr>
      </a:lvl5pPr>
      <a:lvl6pPr marL="2279844" algn="l" defTabSz="911940" rtl="0" eaLnBrk="1" latinLnBrk="0" hangingPunct="1">
        <a:defRPr sz="1800" kern="1200">
          <a:solidFill>
            <a:schemeClr val="tx1"/>
          </a:solidFill>
          <a:latin typeface="+mn-lt"/>
          <a:ea typeface="+mn-ea"/>
          <a:cs typeface="+mn-cs"/>
        </a:defRPr>
      </a:lvl6pPr>
      <a:lvl7pPr marL="2735826" algn="l" defTabSz="911940" rtl="0" eaLnBrk="1" latinLnBrk="0" hangingPunct="1">
        <a:defRPr sz="1800" kern="1200">
          <a:solidFill>
            <a:schemeClr val="tx1"/>
          </a:solidFill>
          <a:latin typeface="+mn-lt"/>
          <a:ea typeface="+mn-ea"/>
          <a:cs typeface="+mn-cs"/>
        </a:defRPr>
      </a:lvl7pPr>
      <a:lvl8pPr marL="3191778" algn="l" defTabSz="911940" rtl="0" eaLnBrk="1" latinLnBrk="0" hangingPunct="1">
        <a:defRPr sz="1800" kern="1200">
          <a:solidFill>
            <a:schemeClr val="tx1"/>
          </a:solidFill>
          <a:latin typeface="+mn-lt"/>
          <a:ea typeface="+mn-ea"/>
          <a:cs typeface="+mn-cs"/>
        </a:defRPr>
      </a:lvl8pPr>
      <a:lvl9pPr marL="3647738" algn="l" defTabSz="91194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0697" y="914403"/>
            <a:ext cx="15530642" cy="1989482"/>
          </a:xfrm>
          <a:prstGeom prst="rect">
            <a:avLst/>
          </a:prstGeom>
        </p:spPr>
        <p:txBody>
          <a:bodyPr vert="horz" lIns="137148" tIns="68574" rIns="137148" bIns="68574"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0694" y="3144096"/>
            <a:ext cx="15530644" cy="5542704"/>
          </a:xfrm>
          <a:prstGeom prst="rect">
            <a:avLst/>
          </a:prstGeom>
        </p:spPr>
        <p:txBody>
          <a:bodyPr vert="horz" lIns="137148" tIns="68574" rIns="137148" bIns="6857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518104" y="8824916"/>
            <a:ext cx="4114800" cy="547688"/>
          </a:xfrm>
          <a:prstGeom prst="rect">
            <a:avLst/>
          </a:prstGeom>
        </p:spPr>
        <p:txBody>
          <a:bodyPr vert="horz" lIns="137148" tIns="68574" rIns="137148" bIns="68574" rtlCol="0" anchor="ctr"/>
          <a:lstStyle>
            <a:lvl1pPr algn="r">
              <a:defRPr sz="1600">
                <a:solidFill>
                  <a:schemeClr val="tx1">
                    <a:tint val="75000"/>
                  </a:schemeClr>
                </a:solidFill>
              </a:defRPr>
            </a:lvl1pPr>
          </a:lstStyle>
          <a:p>
            <a:pPr defTabSz="685732"/>
            <a:fld id="{48A87A34-81AB-432B-8DAE-1953F412C126}" type="datetimeFigureOut">
              <a:rPr lang="en-US" smtClean="0">
                <a:solidFill>
                  <a:prstClr val="white">
                    <a:tint val="75000"/>
                  </a:prstClr>
                </a:solidFill>
              </a:rPr>
              <a:pPr defTabSz="685732"/>
              <a:t>10/25/2024</a:t>
            </a:fld>
            <a:endParaRPr lang="en-US" dirty="0">
              <a:solidFill>
                <a:prstClr val="white">
                  <a:tint val="75000"/>
                </a:prstClr>
              </a:solidFill>
            </a:endParaRPr>
          </a:p>
        </p:txBody>
      </p:sp>
      <p:sp>
        <p:nvSpPr>
          <p:cNvPr id="5" name="Footer Placeholder 4"/>
          <p:cNvSpPr>
            <a:spLocks noGrp="1"/>
          </p:cNvSpPr>
          <p:nvPr>
            <p:ph type="ftr" sz="quarter" idx="3"/>
          </p:nvPr>
        </p:nvSpPr>
        <p:spPr>
          <a:xfrm>
            <a:off x="1370695" y="8824916"/>
            <a:ext cx="10009298" cy="547688"/>
          </a:xfrm>
          <a:prstGeom prst="rect">
            <a:avLst/>
          </a:prstGeom>
        </p:spPr>
        <p:txBody>
          <a:bodyPr vert="horz" lIns="137148" tIns="68574" rIns="137148" bIns="68574" rtlCol="0" anchor="ctr"/>
          <a:lstStyle>
            <a:lvl1pPr algn="l">
              <a:defRPr sz="1600">
                <a:solidFill>
                  <a:schemeClr val="tx1">
                    <a:tint val="75000"/>
                  </a:schemeClr>
                </a:solidFill>
              </a:defRPr>
            </a:lvl1pPr>
          </a:lstStyle>
          <a:p>
            <a:pPr defTabSz="685732"/>
            <a:endParaRPr lang="en-US" dirty="0">
              <a:solidFill>
                <a:prstClr val="white">
                  <a:tint val="75000"/>
                </a:prstClr>
              </a:solidFill>
            </a:endParaRPr>
          </a:p>
        </p:txBody>
      </p:sp>
      <p:sp>
        <p:nvSpPr>
          <p:cNvPr id="6" name="Slide Number Placeholder 5"/>
          <p:cNvSpPr>
            <a:spLocks noGrp="1"/>
          </p:cNvSpPr>
          <p:nvPr>
            <p:ph type="sldNum" sz="quarter" idx="4"/>
          </p:nvPr>
        </p:nvSpPr>
        <p:spPr>
          <a:xfrm>
            <a:off x="15771021" y="8824916"/>
            <a:ext cx="1130318" cy="547688"/>
          </a:xfrm>
          <a:prstGeom prst="rect">
            <a:avLst/>
          </a:prstGeom>
        </p:spPr>
        <p:txBody>
          <a:bodyPr vert="horz" lIns="137148" tIns="68574" rIns="137148" bIns="68574" rtlCol="0" anchor="ctr"/>
          <a:lstStyle>
            <a:lvl1pPr algn="r">
              <a:defRPr sz="1600">
                <a:solidFill>
                  <a:schemeClr val="tx1">
                    <a:tint val="75000"/>
                  </a:schemeClr>
                </a:solidFill>
              </a:defRPr>
            </a:lvl1pPr>
          </a:lstStyle>
          <a:p>
            <a:pPr defTabSz="685732"/>
            <a:fld id="{6D22F896-40B5-4ADD-8801-0D06FADFA095}" type="slidenum">
              <a:rPr lang="en-US" smtClean="0">
                <a:solidFill>
                  <a:prstClr val="white">
                    <a:tint val="75000"/>
                  </a:prstClr>
                </a:solidFill>
              </a:rPr>
              <a:pPr defTabSz="685732"/>
              <a:t>‹#›</a:t>
            </a:fld>
            <a:endParaRPr lang="en-US" dirty="0">
              <a:solidFill>
                <a:prstClr val="white">
                  <a:tint val="75000"/>
                </a:prstClr>
              </a:solidFill>
            </a:endParaRPr>
          </a:p>
        </p:txBody>
      </p:sp>
    </p:spTree>
    <p:extLst>
      <p:ext uri="{BB962C8B-B14F-4D97-AF65-F5344CB8AC3E}">
        <p14:creationId xmlns:p14="http://schemas.microsoft.com/office/powerpoint/2010/main" val="2230311855"/>
      </p:ext>
    </p:extLst>
  </p:cSld>
  <p:clrMap bg1="dk1" tx1="lt1" bg2="dk2"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Lst>
  <p:txStyles>
    <p:titleStyle>
      <a:lvl1pPr algn="ctr" defTabSz="1371464" rtl="0" eaLnBrk="1" latinLnBrk="0" hangingPunct="1">
        <a:lnSpc>
          <a:spcPct val="90000"/>
        </a:lnSpc>
        <a:spcBef>
          <a:spcPct val="0"/>
        </a:spcBef>
        <a:buNone/>
        <a:defRPr sz="52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342866" indent="-342866" algn="l" defTabSz="1371464" rtl="0" eaLnBrk="1" latinLnBrk="0" hangingPunct="1">
        <a:lnSpc>
          <a:spcPct val="120000"/>
        </a:lnSpc>
        <a:spcBef>
          <a:spcPts val="1500"/>
        </a:spcBef>
        <a:buFont typeface="Arial" panose="020B0604020202020204" pitchFamily="34" charset="0"/>
        <a:buChar char="•"/>
        <a:defRPr sz="3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1028598" indent="-342866" algn="l" defTabSz="1371464" rtl="0" eaLnBrk="1" latinLnBrk="0" hangingPunct="1">
        <a:lnSpc>
          <a:spcPct val="120000"/>
        </a:lnSpc>
        <a:spcBef>
          <a:spcPts val="750"/>
        </a:spcBef>
        <a:buFont typeface="Arial" panose="020B0604020202020204" pitchFamily="34" charset="0"/>
        <a:buChar char="•"/>
        <a:defRPr sz="2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714330" indent="-342866" algn="l" defTabSz="1371464" rtl="0" eaLnBrk="1" latinLnBrk="0" hangingPunct="1">
        <a:lnSpc>
          <a:spcPct val="120000"/>
        </a:lnSpc>
        <a:spcBef>
          <a:spcPts val="75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3pPr>
      <a:lvl4pPr marL="2400060" indent="-342866" algn="l" defTabSz="1371464" rtl="0" eaLnBrk="1" latinLnBrk="0" hangingPunct="1">
        <a:lnSpc>
          <a:spcPct val="120000"/>
        </a:lnSpc>
        <a:spcBef>
          <a:spcPts val="750"/>
        </a:spcBef>
        <a:buFont typeface="Arial" panose="020B0604020202020204" pitchFamily="34" charset="0"/>
        <a:buChar char="•"/>
        <a:defRPr sz="2200" kern="1200">
          <a:solidFill>
            <a:schemeClr val="tx1"/>
          </a:solidFill>
          <a:effectLst>
            <a:outerShdw blurRad="50800" dist="38100" dir="2700000" algn="tl" rotWithShape="0">
              <a:srgbClr val="000000">
                <a:alpha val="48000"/>
              </a:srgbClr>
            </a:outerShdw>
          </a:effectLst>
          <a:latin typeface="+mn-lt"/>
          <a:ea typeface="+mn-ea"/>
          <a:cs typeface="+mn-cs"/>
        </a:defRPr>
      </a:lvl4pPr>
      <a:lvl5pPr marL="3085792" indent="-342866" algn="l" defTabSz="1371464"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5pPr>
      <a:lvl6pPr marL="3771524" indent="-342866" algn="l" defTabSz="1371464"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6pPr>
      <a:lvl7pPr marL="4457256" indent="-342866" algn="l" defTabSz="1371464"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7pPr>
      <a:lvl8pPr marL="5142986" indent="-342866" algn="l" defTabSz="1371464"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8pPr>
      <a:lvl9pPr marL="5828718" indent="-342866" algn="l" defTabSz="1371464"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1371464" rtl="0" eaLnBrk="1" latinLnBrk="0" hangingPunct="1">
        <a:defRPr sz="2800" kern="1200">
          <a:solidFill>
            <a:schemeClr val="tx1"/>
          </a:solidFill>
          <a:latin typeface="+mn-lt"/>
          <a:ea typeface="+mn-ea"/>
          <a:cs typeface="+mn-cs"/>
        </a:defRPr>
      </a:lvl1pPr>
      <a:lvl2pPr marL="685732" algn="l" defTabSz="1371464" rtl="0" eaLnBrk="1" latinLnBrk="0" hangingPunct="1">
        <a:defRPr sz="2800" kern="1200">
          <a:solidFill>
            <a:schemeClr val="tx1"/>
          </a:solidFill>
          <a:latin typeface="+mn-lt"/>
          <a:ea typeface="+mn-ea"/>
          <a:cs typeface="+mn-cs"/>
        </a:defRPr>
      </a:lvl2pPr>
      <a:lvl3pPr marL="1371464" algn="l" defTabSz="1371464" rtl="0" eaLnBrk="1" latinLnBrk="0" hangingPunct="1">
        <a:defRPr sz="2800" kern="1200">
          <a:solidFill>
            <a:schemeClr val="tx1"/>
          </a:solidFill>
          <a:latin typeface="+mn-lt"/>
          <a:ea typeface="+mn-ea"/>
          <a:cs typeface="+mn-cs"/>
        </a:defRPr>
      </a:lvl3pPr>
      <a:lvl4pPr marL="2057196" algn="l" defTabSz="1371464" rtl="0" eaLnBrk="1" latinLnBrk="0" hangingPunct="1">
        <a:defRPr sz="2800" kern="1200">
          <a:solidFill>
            <a:schemeClr val="tx1"/>
          </a:solidFill>
          <a:latin typeface="+mn-lt"/>
          <a:ea typeface="+mn-ea"/>
          <a:cs typeface="+mn-cs"/>
        </a:defRPr>
      </a:lvl4pPr>
      <a:lvl5pPr marL="2742926" algn="l" defTabSz="1371464" rtl="0" eaLnBrk="1" latinLnBrk="0" hangingPunct="1">
        <a:defRPr sz="2800" kern="1200">
          <a:solidFill>
            <a:schemeClr val="tx1"/>
          </a:solidFill>
          <a:latin typeface="+mn-lt"/>
          <a:ea typeface="+mn-ea"/>
          <a:cs typeface="+mn-cs"/>
        </a:defRPr>
      </a:lvl5pPr>
      <a:lvl6pPr marL="3428658" algn="l" defTabSz="1371464" rtl="0" eaLnBrk="1" latinLnBrk="0" hangingPunct="1">
        <a:defRPr sz="2800" kern="1200">
          <a:solidFill>
            <a:schemeClr val="tx1"/>
          </a:solidFill>
          <a:latin typeface="+mn-lt"/>
          <a:ea typeface="+mn-ea"/>
          <a:cs typeface="+mn-cs"/>
        </a:defRPr>
      </a:lvl6pPr>
      <a:lvl7pPr marL="4114390" algn="l" defTabSz="1371464" rtl="0" eaLnBrk="1" latinLnBrk="0" hangingPunct="1">
        <a:defRPr sz="2800" kern="1200">
          <a:solidFill>
            <a:schemeClr val="tx1"/>
          </a:solidFill>
          <a:latin typeface="+mn-lt"/>
          <a:ea typeface="+mn-ea"/>
          <a:cs typeface="+mn-cs"/>
        </a:defRPr>
      </a:lvl7pPr>
      <a:lvl8pPr marL="4800120" algn="l" defTabSz="1371464" rtl="0" eaLnBrk="1" latinLnBrk="0" hangingPunct="1">
        <a:defRPr sz="2800" kern="1200">
          <a:solidFill>
            <a:schemeClr val="tx1"/>
          </a:solidFill>
          <a:latin typeface="+mn-lt"/>
          <a:ea typeface="+mn-ea"/>
          <a:cs typeface="+mn-cs"/>
        </a:defRPr>
      </a:lvl8pPr>
      <a:lvl9pPr marL="5485852" algn="l" defTabSz="1371464" rtl="0" eaLnBrk="1" latinLnBrk="0" hangingPunct="1">
        <a:defRPr sz="2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182846" tIns="182846" rIns="182846" bIns="182846"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82846" tIns="182846" rIns="182846" bIns="182846"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302319340"/>
      </p:ext>
    </p:extLst>
  </p:cSld>
  <p:clrMap bg1="lt1" tx1="dk1" bg2="dk2"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 id="214748398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01"/>
            <a:ext cx="15773400" cy="1988346"/>
          </a:xfrm>
          <a:prstGeom prst="rect">
            <a:avLst/>
          </a:prstGeom>
        </p:spPr>
        <p:txBody>
          <a:bodyPr vert="horz" lIns="136812" tIns="68424" rIns="136812" bIns="68424" rtlCol="0" anchor="ctr">
            <a:normAutofit/>
          </a:bodyPr>
          <a:lstStyle/>
          <a:p>
            <a:r>
              <a:rPr lang="en-US"/>
              <a:t>Click to edit Master title style</a:t>
            </a:r>
          </a:p>
        </p:txBody>
      </p:sp>
      <p:sp>
        <p:nvSpPr>
          <p:cNvPr id="3" name="Text Placeholder 2"/>
          <p:cNvSpPr>
            <a:spLocks noGrp="1"/>
          </p:cNvSpPr>
          <p:nvPr>
            <p:ph type="body" idx="1"/>
          </p:nvPr>
        </p:nvSpPr>
        <p:spPr>
          <a:xfrm>
            <a:off x="1257300" y="2738447"/>
            <a:ext cx="15773400" cy="6527010"/>
          </a:xfrm>
          <a:prstGeom prst="rect">
            <a:avLst/>
          </a:prstGeom>
        </p:spPr>
        <p:txBody>
          <a:bodyPr vert="horz" lIns="136812" tIns="68424" rIns="136812" bIns="6842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66"/>
            <a:ext cx="4114800" cy="547688"/>
          </a:xfrm>
          <a:prstGeom prst="rect">
            <a:avLst/>
          </a:prstGeom>
        </p:spPr>
        <p:txBody>
          <a:bodyPr vert="horz" lIns="136812" tIns="68424" rIns="136812" bIns="68424" rtlCol="0" anchor="ctr"/>
          <a:lstStyle>
            <a:lvl1pPr algn="l">
              <a:defRPr sz="1800">
                <a:solidFill>
                  <a:schemeClr val="tx1">
                    <a:tint val="75000"/>
                  </a:schemeClr>
                </a:solidFill>
              </a:defRPr>
            </a:lvl1pPr>
          </a:lstStyle>
          <a:p>
            <a:pPr defTabSz="1368054"/>
            <a:fld id="{0930CFCB-E04D-41CC-861D-C56C547CA0BE}" type="datetimeFigureOut">
              <a:rPr lang="en-US" smtClean="0">
                <a:solidFill>
                  <a:prstClr val="black">
                    <a:tint val="75000"/>
                  </a:prstClr>
                </a:solidFill>
              </a:rPr>
              <a:pPr defTabSz="1368054"/>
              <a:t>10/25/2024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66"/>
            <a:ext cx="6172200" cy="547688"/>
          </a:xfrm>
          <a:prstGeom prst="rect">
            <a:avLst/>
          </a:prstGeom>
        </p:spPr>
        <p:txBody>
          <a:bodyPr vert="horz" lIns="136812" tIns="68424" rIns="136812" bIns="68424" rtlCol="0" anchor="ctr"/>
          <a:lstStyle>
            <a:lvl1pPr algn="ctr">
              <a:defRPr sz="1800">
                <a:solidFill>
                  <a:schemeClr val="tx1">
                    <a:tint val="75000"/>
                  </a:schemeClr>
                </a:solidFill>
              </a:defRPr>
            </a:lvl1pPr>
          </a:lstStyle>
          <a:p>
            <a:pPr defTabSz="1368054"/>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66"/>
            <a:ext cx="4114800" cy="547688"/>
          </a:xfrm>
          <a:prstGeom prst="rect">
            <a:avLst/>
          </a:prstGeom>
        </p:spPr>
        <p:txBody>
          <a:bodyPr vert="horz" lIns="136812" tIns="68424" rIns="136812" bIns="68424" rtlCol="0" anchor="ctr"/>
          <a:lstStyle>
            <a:lvl1pPr algn="r">
              <a:defRPr sz="1800">
                <a:solidFill>
                  <a:schemeClr val="tx1">
                    <a:tint val="75000"/>
                  </a:schemeClr>
                </a:solidFill>
              </a:defRPr>
            </a:lvl1pPr>
          </a:lstStyle>
          <a:p>
            <a:pPr defTabSz="1368054"/>
            <a:fld id="{EBF2FB18-AE39-486E-B345-29357E18C6C5}" type="slidenum">
              <a:rPr lang="en-US" smtClean="0">
                <a:solidFill>
                  <a:prstClr val="black">
                    <a:tint val="75000"/>
                  </a:prstClr>
                </a:solidFill>
              </a:rPr>
              <a:pPr defTabSz="1368054"/>
              <a:t>‹#›</a:t>
            </a:fld>
            <a:endParaRPr lang="en-US">
              <a:solidFill>
                <a:prstClr val="black">
                  <a:tint val="75000"/>
                </a:prstClr>
              </a:solidFill>
            </a:endParaRPr>
          </a:p>
        </p:txBody>
      </p:sp>
    </p:spTree>
    <p:extLst>
      <p:ext uri="{BB962C8B-B14F-4D97-AF65-F5344CB8AC3E}">
        <p14:creationId xmlns:p14="http://schemas.microsoft.com/office/powerpoint/2010/main" val="213166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6805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024" indent="-342024" algn="l" defTabSz="136805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6048" indent="-342024" algn="l" defTabSz="136805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0056" indent="-342024" algn="l" defTabSz="136805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4060" indent="-342024" algn="l" defTabSz="136805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78088" indent="-342024" algn="l" defTabSz="136805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5pPr>
      <a:lvl6pPr marL="3762114" indent="-342024" algn="l" defTabSz="136805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6pPr>
      <a:lvl7pPr marL="4446138" indent="-342024" algn="l" defTabSz="136805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7pPr>
      <a:lvl8pPr marL="5130160" indent="-342024" algn="l" defTabSz="136805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8pPr>
      <a:lvl9pPr marL="5814168" indent="-342024" algn="l" defTabSz="136805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68054" rtl="0" eaLnBrk="1" latinLnBrk="0" hangingPunct="1">
        <a:defRPr sz="3000" kern="1200">
          <a:solidFill>
            <a:schemeClr val="tx1"/>
          </a:solidFill>
          <a:latin typeface="+mn-lt"/>
          <a:ea typeface="+mn-ea"/>
          <a:cs typeface="+mn-cs"/>
        </a:defRPr>
      </a:lvl1pPr>
      <a:lvl2pPr marL="684010" algn="l" defTabSz="1368054" rtl="0" eaLnBrk="1" latinLnBrk="0" hangingPunct="1">
        <a:defRPr sz="3000" kern="1200">
          <a:solidFill>
            <a:schemeClr val="tx1"/>
          </a:solidFill>
          <a:latin typeface="+mn-lt"/>
          <a:ea typeface="+mn-ea"/>
          <a:cs typeface="+mn-cs"/>
        </a:defRPr>
      </a:lvl2pPr>
      <a:lvl3pPr marL="1368054" algn="l" defTabSz="1368054" rtl="0" eaLnBrk="1" latinLnBrk="0" hangingPunct="1">
        <a:defRPr sz="3000" kern="1200">
          <a:solidFill>
            <a:schemeClr val="tx1"/>
          </a:solidFill>
          <a:latin typeface="+mn-lt"/>
          <a:ea typeface="+mn-ea"/>
          <a:cs typeface="+mn-cs"/>
        </a:defRPr>
      </a:lvl3pPr>
      <a:lvl4pPr marL="2052062" algn="l" defTabSz="1368054" rtl="0" eaLnBrk="1" latinLnBrk="0" hangingPunct="1">
        <a:defRPr sz="3000" kern="1200">
          <a:solidFill>
            <a:schemeClr val="tx1"/>
          </a:solidFill>
          <a:latin typeface="+mn-lt"/>
          <a:ea typeface="+mn-ea"/>
          <a:cs typeface="+mn-cs"/>
        </a:defRPr>
      </a:lvl4pPr>
      <a:lvl5pPr marL="2736098" algn="l" defTabSz="1368054" rtl="0" eaLnBrk="1" latinLnBrk="0" hangingPunct="1">
        <a:defRPr sz="3000" kern="1200">
          <a:solidFill>
            <a:schemeClr val="tx1"/>
          </a:solidFill>
          <a:latin typeface="+mn-lt"/>
          <a:ea typeface="+mn-ea"/>
          <a:cs typeface="+mn-cs"/>
        </a:defRPr>
      </a:lvl5pPr>
      <a:lvl6pPr marL="3420108" algn="l" defTabSz="1368054" rtl="0" eaLnBrk="1" latinLnBrk="0" hangingPunct="1">
        <a:defRPr sz="3000" kern="1200">
          <a:solidFill>
            <a:schemeClr val="tx1"/>
          </a:solidFill>
          <a:latin typeface="+mn-lt"/>
          <a:ea typeface="+mn-ea"/>
          <a:cs typeface="+mn-cs"/>
        </a:defRPr>
      </a:lvl6pPr>
      <a:lvl7pPr marL="4104118" algn="l" defTabSz="1368054" rtl="0" eaLnBrk="1" latinLnBrk="0" hangingPunct="1">
        <a:defRPr sz="3000" kern="1200">
          <a:solidFill>
            <a:schemeClr val="tx1"/>
          </a:solidFill>
          <a:latin typeface="+mn-lt"/>
          <a:ea typeface="+mn-ea"/>
          <a:cs typeface="+mn-cs"/>
        </a:defRPr>
      </a:lvl7pPr>
      <a:lvl8pPr marL="4788134" algn="l" defTabSz="1368054" rtl="0" eaLnBrk="1" latinLnBrk="0" hangingPunct="1">
        <a:defRPr sz="3000" kern="1200">
          <a:solidFill>
            <a:schemeClr val="tx1"/>
          </a:solidFill>
          <a:latin typeface="+mn-lt"/>
          <a:ea typeface="+mn-ea"/>
          <a:cs typeface="+mn-cs"/>
        </a:defRPr>
      </a:lvl8pPr>
      <a:lvl9pPr marL="5472156" algn="l" defTabSz="1368054" rtl="0" eaLnBrk="1" latinLnBrk="0" hangingPunct="1">
        <a:defRPr sz="3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18" tIns="45610" rIns="91218" bIns="45610" rtlCol="0" anchor="ctr">
            <a:normAutofit/>
          </a:bodyPr>
          <a:lstStyle/>
          <a:p>
            <a:r>
              <a:rPr lang="en-US"/>
              <a:t>Click to edit Master title style</a:t>
            </a:r>
          </a:p>
        </p:txBody>
      </p:sp>
      <p:sp>
        <p:nvSpPr>
          <p:cNvPr id="3" name="Text Placeholder 2"/>
          <p:cNvSpPr>
            <a:spLocks noGrp="1"/>
          </p:cNvSpPr>
          <p:nvPr>
            <p:ph type="body" idx="1"/>
          </p:nvPr>
        </p:nvSpPr>
        <p:spPr>
          <a:xfrm>
            <a:off x="457200" y="1600216"/>
            <a:ext cx="8229600" cy="4525964"/>
          </a:xfrm>
          <a:prstGeom prst="rect">
            <a:avLst/>
          </a:prstGeom>
        </p:spPr>
        <p:txBody>
          <a:bodyPr vert="horz" lIns="91218" tIns="45610" rIns="91218" bIns="456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7"/>
            <a:ext cx="2133600" cy="365126"/>
          </a:xfrm>
          <a:prstGeom prst="rect">
            <a:avLst/>
          </a:prstGeom>
        </p:spPr>
        <p:txBody>
          <a:bodyPr vert="horz" lIns="91218" tIns="45610" rIns="91218" bIns="45610" rtlCol="0" anchor="ctr"/>
          <a:lstStyle>
            <a:lvl1pPr algn="l">
              <a:defRPr sz="1200">
                <a:solidFill>
                  <a:schemeClr val="tx1">
                    <a:tint val="75000"/>
                  </a:schemeClr>
                </a:solidFill>
              </a:defRPr>
            </a:lvl1pPr>
          </a:lstStyle>
          <a:p>
            <a:pPr defTabSz="912122"/>
            <a:fld id="{1D8BD707-D9CF-40AE-B4C6-C98DA3205C09}" type="datetimeFigureOut">
              <a:rPr lang="en-US" smtClean="0">
                <a:solidFill>
                  <a:prstClr val="black">
                    <a:tint val="75000"/>
                  </a:prstClr>
                </a:solidFill>
              </a:rPr>
              <a:pPr defTabSz="912122"/>
              <a:t>10/25/2024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7"/>
            <a:ext cx="2895600" cy="365126"/>
          </a:xfrm>
          <a:prstGeom prst="rect">
            <a:avLst/>
          </a:prstGeom>
        </p:spPr>
        <p:txBody>
          <a:bodyPr vert="horz" lIns="91218" tIns="45610" rIns="91218" bIns="45610" rtlCol="0" anchor="ctr"/>
          <a:lstStyle>
            <a:lvl1pPr algn="ctr">
              <a:defRPr sz="1200">
                <a:solidFill>
                  <a:schemeClr val="tx1">
                    <a:tint val="75000"/>
                  </a:schemeClr>
                </a:solidFill>
              </a:defRPr>
            </a:lvl1pPr>
          </a:lstStyle>
          <a:p>
            <a:pPr defTabSz="912122"/>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7"/>
            <a:ext cx="2133600" cy="365126"/>
          </a:xfrm>
          <a:prstGeom prst="rect">
            <a:avLst/>
          </a:prstGeom>
        </p:spPr>
        <p:txBody>
          <a:bodyPr vert="horz" lIns="91218" tIns="45610" rIns="91218" bIns="45610" rtlCol="0" anchor="ctr"/>
          <a:lstStyle>
            <a:lvl1pPr algn="r">
              <a:defRPr sz="1200">
                <a:solidFill>
                  <a:schemeClr val="tx1">
                    <a:tint val="75000"/>
                  </a:schemeClr>
                </a:solidFill>
              </a:defRPr>
            </a:lvl1pPr>
          </a:lstStyle>
          <a:p>
            <a:pPr defTabSz="912122"/>
            <a:fld id="{B6F15528-21DE-4FAA-801E-634DDDAF4B2B}" type="slidenum">
              <a:rPr lang="en-US" smtClean="0">
                <a:solidFill>
                  <a:prstClr val="black">
                    <a:tint val="75000"/>
                  </a:prstClr>
                </a:solidFill>
              </a:rPr>
              <a:pPr defTabSz="912122"/>
              <a:t>‹#›</a:t>
            </a:fld>
            <a:endParaRPr lang="en-US">
              <a:solidFill>
                <a:prstClr val="black">
                  <a:tint val="75000"/>
                </a:prstClr>
              </a:solidFill>
            </a:endParaRPr>
          </a:p>
        </p:txBody>
      </p:sp>
    </p:spTree>
    <p:extLst>
      <p:ext uri="{BB962C8B-B14F-4D97-AF65-F5344CB8AC3E}">
        <p14:creationId xmlns:p14="http://schemas.microsoft.com/office/powerpoint/2010/main" val="8652716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2122" rtl="0" eaLnBrk="1" latinLnBrk="0" hangingPunct="1">
        <a:spcBef>
          <a:spcPct val="0"/>
        </a:spcBef>
        <a:buNone/>
        <a:defRPr sz="4400" kern="1200">
          <a:solidFill>
            <a:schemeClr val="tx1"/>
          </a:solidFill>
          <a:latin typeface="+mj-lt"/>
          <a:ea typeface="+mj-ea"/>
          <a:cs typeface="+mj-cs"/>
        </a:defRPr>
      </a:lvl1pPr>
    </p:titleStyle>
    <p:bodyStyle>
      <a:lvl1pPr marL="342056" indent="-342056" algn="l" defTabSz="91212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104" indent="-285040" algn="l" defTabSz="912122"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0150" indent="-228038" algn="l" defTabSz="91212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226" indent="-228038" algn="l" defTabSz="91212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266" indent="-228038" algn="l" defTabSz="91212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324" indent="-228038" algn="l" defTabSz="91212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378" indent="-228038" algn="l" defTabSz="91212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450" indent="-228038" algn="l" defTabSz="91212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510" indent="-228038" algn="l" defTabSz="91212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122" rtl="0" eaLnBrk="1" latinLnBrk="0" hangingPunct="1">
        <a:defRPr sz="1800" kern="1200">
          <a:solidFill>
            <a:schemeClr val="tx1"/>
          </a:solidFill>
          <a:latin typeface="+mn-lt"/>
          <a:ea typeface="+mn-ea"/>
          <a:cs typeface="+mn-cs"/>
        </a:defRPr>
      </a:lvl1pPr>
      <a:lvl2pPr marL="456076" algn="l" defTabSz="912122" rtl="0" eaLnBrk="1" latinLnBrk="0" hangingPunct="1">
        <a:defRPr sz="1800" kern="1200">
          <a:solidFill>
            <a:schemeClr val="tx1"/>
          </a:solidFill>
          <a:latin typeface="+mn-lt"/>
          <a:ea typeface="+mn-ea"/>
          <a:cs typeface="+mn-cs"/>
        </a:defRPr>
      </a:lvl2pPr>
      <a:lvl3pPr marL="912122" algn="l" defTabSz="912122" rtl="0" eaLnBrk="1" latinLnBrk="0" hangingPunct="1">
        <a:defRPr sz="1800" kern="1200">
          <a:solidFill>
            <a:schemeClr val="tx1"/>
          </a:solidFill>
          <a:latin typeface="+mn-lt"/>
          <a:ea typeface="+mn-ea"/>
          <a:cs typeface="+mn-cs"/>
        </a:defRPr>
      </a:lvl3pPr>
      <a:lvl4pPr marL="1368188" algn="l" defTabSz="912122" rtl="0" eaLnBrk="1" latinLnBrk="0" hangingPunct="1">
        <a:defRPr sz="1800" kern="1200">
          <a:solidFill>
            <a:schemeClr val="tx1"/>
          </a:solidFill>
          <a:latin typeface="+mn-lt"/>
          <a:ea typeface="+mn-ea"/>
          <a:cs typeface="+mn-cs"/>
        </a:defRPr>
      </a:lvl4pPr>
      <a:lvl5pPr marL="1824228" algn="l" defTabSz="912122" rtl="0" eaLnBrk="1" latinLnBrk="0" hangingPunct="1">
        <a:defRPr sz="1800" kern="1200">
          <a:solidFill>
            <a:schemeClr val="tx1"/>
          </a:solidFill>
          <a:latin typeface="+mn-lt"/>
          <a:ea typeface="+mn-ea"/>
          <a:cs typeface="+mn-cs"/>
        </a:defRPr>
      </a:lvl5pPr>
      <a:lvl6pPr marL="2280300" algn="l" defTabSz="912122" rtl="0" eaLnBrk="1" latinLnBrk="0" hangingPunct="1">
        <a:defRPr sz="1800" kern="1200">
          <a:solidFill>
            <a:schemeClr val="tx1"/>
          </a:solidFill>
          <a:latin typeface="+mn-lt"/>
          <a:ea typeface="+mn-ea"/>
          <a:cs typeface="+mn-cs"/>
        </a:defRPr>
      </a:lvl6pPr>
      <a:lvl7pPr marL="2736372" algn="l" defTabSz="912122" rtl="0" eaLnBrk="1" latinLnBrk="0" hangingPunct="1">
        <a:defRPr sz="1800" kern="1200">
          <a:solidFill>
            <a:schemeClr val="tx1"/>
          </a:solidFill>
          <a:latin typeface="+mn-lt"/>
          <a:ea typeface="+mn-ea"/>
          <a:cs typeface="+mn-cs"/>
        </a:defRPr>
      </a:lvl7pPr>
      <a:lvl8pPr marL="3192416" algn="l" defTabSz="912122" rtl="0" eaLnBrk="1" latinLnBrk="0" hangingPunct="1">
        <a:defRPr sz="1800" kern="1200">
          <a:solidFill>
            <a:schemeClr val="tx1"/>
          </a:solidFill>
          <a:latin typeface="+mn-lt"/>
          <a:ea typeface="+mn-ea"/>
          <a:cs typeface="+mn-cs"/>
        </a:defRPr>
      </a:lvl8pPr>
      <a:lvl9pPr marL="3648468" algn="l" defTabSz="91212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2"/>
            <a:ext cx="17041200" cy="1145400"/>
          </a:xfrm>
          <a:prstGeom prst="rect">
            <a:avLst/>
          </a:prstGeom>
          <a:noFill/>
          <a:ln>
            <a:noFill/>
          </a:ln>
        </p:spPr>
        <p:txBody>
          <a:bodyPr spcFirstLastPara="1" wrap="square" lIns="136802" tIns="136802" rIns="136802" bIns="136802" anchor="t" anchorCtr="0">
            <a:noAutofit/>
          </a:bodyPr>
          <a:lstStyle>
            <a:lvl1pPr lvl="0">
              <a:spcBef>
                <a:spcPts val="0"/>
              </a:spcBef>
              <a:spcAft>
                <a:spcPts val="0"/>
              </a:spcAft>
              <a:buClr>
                <a:schemeClr val="lt1"/>
              </a:buClr>
              <a:buSzPts val="2400"/>
              <a:buFont typeface="Oswald Regular"/>
              <a:buNone/>
              <a:defRPr sz="2400">
                <a:solidFill>
                  <a:schemeClr val="lt1"/>
                </a:solidFill>
                <a:latin typeface="Oswald Regular"/>
                <a:ea typeface="Oswald Regular"/>
                <a:cs typeface="Oswald Regular"/>
                <a:sym typeface="Oswald Regular"/>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36802" tIns="136802" rIns="136802" bIns="136802" anchor="t" anchorCtr="0">
            <a:noAutofit/>
          </a:bodyPr>
          <a:lstStyle>
            <a:lvl1pPr marL="457200" lvl="0" indent="-304800">
              <a:lnSpc>
                <a:spcPct val="115000"/>
              </a:lnSpc>
              <a:spcBef>
                <a:spcPts val="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1pPr>
            <a:lvl2pPr marL="914400" lvl="1"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2pPr>
            <a:lvl3pPr marL="1371600" lvl="2"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3pPr>
            <a:lvl4pPr marL="1828800" lvl="3"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4pPr>
            <a:lvl5pPr marL="2286000" lvl="4"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5pPr>
            <a:lvl6pPr marL="2743200" lvl="5"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6pPr>
            <a:lvl7pPr marL="3200400" lvl="6"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7pPr>
            <a:lvl8pPr marL="3657600" lvl="7"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8pPr>
            <a:lvl9pPr marL="4114800" lvl="8" indent="-304800">
              <a:lnSpc>
                <a:spcPct val="115000"/>
              </a:lnSpc>
              <a:spcBef>
                <a:spcPts val="1600"/>
              </a:spcBef>
              <a:spcAft>
                <a:spcPts val="160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9pPr>
          </a:lstStyle>
          <a:p>
            <a:endParaRPr/>
          </a:p>
        </p:txBody>
      </p:sp>
    </p:spTree>
    <p:extLst>
      <p:ext uri="{BB962C8B-B14F-4D97-AF65-F5344CB8AC3E}">
        <p14:creationId xmlns:p14="http://schemas.microsoft.com/office/powerpoint/2010/main" val="1916980982"/>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0759" y="914443"/>
            <a:ext cx="15530642" cy="1989482"/>
          </a:xfrm>
          <a:prstGeom prst="rect">
            <a:avLst/>
          </a:prstGeom>
        </p:spPr>
        <p:txBody>
          <a:bodyPr vert="horz" lIns="136826" tIns="68430" rIns="136826" bIns="6843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0701" y="3144096"/>
            <a:ext cx="15530646" cy="5542704"/>
          </a:xfrm>
          <a:prstGeom prst="rect">
            <a:avLst/>
          </a:prstGeom>
        </p:spPr>
        <p:txBody>
          <a:bodyPr vert="horz" lIns="136826" tIns="68430" rIns="136826" bIns="6843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518104" y="8824952"/>
            <a:ext cx="4114800" cy="547688"/>
          </a:xfrm>
          <a:prstGeom prst="rect">
            <a:avLst/>
          </a:prstGeom>
        </p:spPr>
        <p:txBody>
          <a:bodyPr vert="horz" lIns="136826" tIns="68430" rIns="136826" bIns="68430" rtlCol="0" anchor="ctr"/>
          <a:lstStyle>
            <a:lvl1pPr algn="r">
              <a:defRPr sz="1800">
                <a:solidFill>
                  <a:schemeClr val="tx1">
                    <a:tint val="75000"/>
                  </a:schemeClr>
                </a:solidFill>
              </a:defRPr>
            </a:lvl1pPr>
          </a:lstStyle>
          <a:p>
            <a:pPr defTabSz="684078"/>
            <a:fld id="{48A87A34-81AB-432B-8DAE-1953F412C126}" type="datetimeFigureOut">
              <a:rPr lang="en-US" smtClean="0">
                <a:solidFill>
                  <a:prstClr val="white">
                    <a:tint val="75000"/>
                  </a:prstClr>
                </a:solidFill>
              </a:rPr>
              <a:pPr defTabSz="684078"/>
              <a:t>10/25/2024</a:t>
            </a:fld>
            <a:endParaRPr lang="en-US" dirty="0">
              <a:solidFill>
                <a:prstClr val="white">
                  <a:tint val="75000"/>
                </a:prstClr>
              </a:solidFill>
            </a:endParaRPr>
          </a:p>
        </p:txBody>
      </p:sp>
      <p:sp>
        <p:nvSpPr>
          <p:cNvPr id="5" name="Footer Placeholder 4"/>
          <p:cNvSpPr>
            <a:spLocks noGrp="1"/>
          </p:cNvSpPr>
          <p:nvPr>
            <p:ph type="ftr" sz="quarter" idx="3"/>
          </p:nvPr>
        </p:nvSpPr>
        <p:spPr>
          <a:xfrm>
            <a:off x="1370717" y="8824952"/>
            <a:ext cx="10009298" cy="547688"/>
          </a:xfrm>
          <a:prstGeom prst="rect">
            <a:avLst/>
          </a:prstGeom>
        </p:spPr>
        <p:txBody>
          <a:bodyPr vert="horz" lIns="136826" tIns="68430" rIns="136826" bIns="68430" rtlCol="0" anchor="ctr"/>
          <a:lstStyle>
            <a:lvl1pPr algn="l">
              <a:defRPr sz="1800">
                <a:solidFill>
                  <a:schemeClr val="tx1">
                    <a:tint val="75000"/>
                  </a:schemeClr>
                </a:solidFill>
              </a:defRPr>
            </a:lvl1pPr>
          </a:lstStyle>
          <a:p>
            <a:pPr defTabSz="684078"/>
            <a:endParaRPr lang="en-US" dirty="0">
              <a:solidFill>
                <a:prstClr val="white">
                  <a:tint val="75000"/>
                </a:prstClr>
              </a:solidFill>
            </a:endParaRPr>
          </a:p>
        </p:txBody>
      </p:sp>
      <p:sp>
        <p:nvSpPr>
          <p:cNvPr id="6" name="Slide Number Placeholder 5"/>
          <p:cNvSpPr>
            <a:spLocks noGrp="1"/>
          </p:cNvSpPr>
          <p:nvPr>
            <p:ph type="sldNum" sz="quarter" idx="4"/>
          </p:nvPr>
        </p:nvSpPr>
        <p:spPr>
          <a:xfrm>
            <a:off x="15771071" y="8824952"/>
            <a:ext cx="1130318" cy="547688"/>
          </a:xfrm>
          <a:prstGeom prst="rect">
            <a:avLst/>
          </a:prstGeom>
        </p:spPr>
        <p:txBody>
          <a:bodyPr vert="horz" lIns="136826" tIns="68430" rIns="136826" bIns="68430" rtlCol="0" anchor="ctr"/>
          <a:lstStyle>
            <a:lvl1pPr algn="r">
              <a:defRPr sz="1800">
                <a:solidFill>
                  <a:schemeClr val="tx1">
                    <a:tint val="75000"/>
                  </a:schemeClr>
                </a:solidFill>
              </a:defRPr>
            </a:lvl1pPr>
          </a:lstStyle>
          <a:p>
            <a:pPr defTabSz="684078"/>
            <a:fld id="{6D22F896-40B5-4ADD-8801-0D06FADFA095}" type="slidenum">
              <a:rPr lang="en-US" smtClean="0">
                <a:solidFill>
                  <a:prstClr val="white">
                    <a:tint val="75000"/>
                  </a:prstClr>
                </a:solidFill>
              </a:rPr>
              <a:pPr defTabSz="684078"/>
              <a:t>‹#›</a:t>
            </a:fld>
            <a:endParaRPr lang="en-US" dirty="0">
              <a:solidFill>
                <a:prstClr val="white">
                  <a:tint val="75000"/>
                </a:prstClr>
              </a:solidFill>
            </a:endParaRPr>
          </a:p>
        </p:txBody>
      </p:sp>
    </p:spTree>
    <p:extLst>
      <p:ext uri="{BB962C8B-B14F-4D97-AF65-F5344CB8AC3E}">
        <p14:creationId xmlns:p14="http://schemas.microsoft.com/office/powerpoint/2010/main" val="2520523012"/>
      </p:ext>
    </p:extLst>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Lst>
  <p:txStyles>
    <p:titleStyle>
      <a:lvl1pPr algn="ctr" defTabSz="1368188" rtl="0" eaLnBrk="1" latinLnBrk="0" hangingPunct="1">
        <a:lnSpc>
          <a:spcPct val="90000"/>
        </a:lnSpc>
        <a:spcBef>
          <a:spcPct val="0"/>
        </a:spcBef>
        <a:buNone/>
        <a:defRPr sz="5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342056" indent="-342056" algn="l" defTabSz="1368188" rtl="0" eaLnBrk="1" latinLnBrk="0" hangingPunct="1">
        <a:lnSpc>
          <a:spcPct val="120000"/>
        </a:lnSpc>
        <a:spcBef>
          <a:spcPts val="1500"/>
        </a:spcBef>
        <a:buFont typeface="Arial" panose="020B0604020202020204" pitchFamily="34" charset="0"/>
        <a:buChar char="•"/>
        <a:defRPr sz="3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1026150" indent="-342056" algn="l" defTabSz="1368188" rtl="0" eaLnBrk="1" latinLnBrk="0" hangingPunct="1">
        <a:lnSpc>
          <a:spcPct val="120000"/>
        </a:lnSpc>
        <a:spcBef>
          <a:spcPts val="750"/>
        </a:spcBef>
        <a:buFont typeface="Arial" panose="020B0604020202020204" pitchFamily="34" charset="0"/>
        <a:buChar char="•"/>
        <a:defRPr sz="3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710228" indent="-342056" algn="l" defTabSz="1368188" rtl="0" eaLnBrk="1" latinLnBrk="0" hangingPunct="1">
        <a:lnSpc>
          <a:spcPct val="120000"/>
        </a:lnSpc>
        <a:spcBef>
          <a:spcPts val="75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3pPr>
      <a:lvl4pPr marL="2394300" indent="-342056" algn="l" defTabSz="1368188" rtl="0" eaLnBrk="1" latinLnBrk="0" hangingPunct="1">
        <a:lnSpc>
          <a:spcPct val="120000"/>
        </a:lnSpc>
        <a:spcBef>
          <a:spcPts val="75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3078398" indent="-342056" algn="l" defTabSz="1368188"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5pPr>
      <a:lvl6pPr marL="3762490" indent="-342056" algn="l" defTabSz="1368188"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6pPr>
      <a:lvl7pPr marL="4446582" indent="-342056" algn="l" defTabSz="1368188"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7pPr>
      <a:lvl8pPr marL="5130672" indent="-342056" algn="l" defTabSz="1368188"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8pPr>
      <a:lvl9pPr marL="5814750" indent="-342056" algn="l" defTabSz="1368188"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1368188" rtl="0" eaLnBrk="1" latinLnBrk="0" hangingPunct="1">
        <a:defRPr sz="3000" kern="1200">
          <a:solidFill>
            <a:schemeClr val="tx1"/>
          </a:solidFill>
          <a:latin typeface="+mn-lt"/>
          <a:ea typeface="+mn-ea"/>
          <a:cs typeface="+mn-cs"/>
        </a:defRPr>
      </a:lvl1pPr>
      <a:lvl2pPr marL="684078" algn="l" defTabSz="1368188" rtl="0" eaLnBrk="1" latinLnBrk="0" hangingPunct="1">
        <a:defRPr sz="3000" kern="1200">
          <a:solidFill>
            <a:schemeClr val="tx1"/>
          </a:solidFill>
          <a:latin typeface="+mn-lt"/>
          <a:ea typeface="+mn-ea"/>
          <a:cs typeface="+mn-cs"/>
        </a:defRPr>
      </a:lvl2pPr>
      <a:lvl3pPr marL="1368188" algn="l" defTabSz="1368188" rtl="0" eaLnBrk="1" latinLnBrk="0" hangingPunct="1">
        <a:defRPr sz="3000" kern="1200">
          <a:solidFill>
            <a:schemeClr val="tx1"/>
          </a:solidFill>
          <a:latin typeface="+mn-lt"/>
          <a:ea typeface="+mn-ea"/>
          <a:cs typeface="+mn-cs"/>
        </a:defRPr>
      </a:lvl3pPr>
      <a:lvl4pPr marL="2052266" algn="l" defTabSz="1368188" rtl="0" eaLnBrk="1" latinLnBrk="0" hangingPunct="1">
        <a:defRPr sz="3000" kern="1200">
          <a:solidFill>
            <a:schemeClr val="tx1"/>
          </a:solidFill>
          <a:latin typeface="+mn-lt"/>
          <a:ea typeface="+mn-ea"/>
          <a:cs typeface="+mn-cs"/>
        </a:defRPr>
      </a:lvl4pPr>
      <a:lvl5pPr marL="2736372" algn="l" defTabSz="1368188" rtl="0" eaLnBrk="1" latinLnBrk="0" hangingPunct="1">
        <a:defRPr sz="3000" kern="1200">
          <a:solidFill>
            <a:schemeClr val="tx1"/>
          </a:solidFill>
          <a:latin typeface="+mn-lt"/>
          <a:ea typeface="+mn-ea"/>
          <a:cs typeface="+mn-cs"/>
        </a:defRPr>
      </a:lvl5pPr>
      <a:lvl6pPr marL="3420450" algn="l" defTabSz="1368188" rtl="0" eaLnBrk="1" latinLnBrk="0" hangingPunct="1">
        <a:defRPr sz="3000" kern="1200">
          <a:solidFill>
            <a:schemeClr val="tx1"/>
          </a:solidFill>
          <a:latin typeface="+mn-lt"/>
          <a:ea typeface="+mn-ea"/>
          <a:cs typeface="+mn-cs"/>
        </a:defRPr>
      </a:lvl6pPr>
      <a:lvl7pPr marL="4104528" algn="l" defTabSz="1368188" rtl="0" eaLnBrk="1" latinLnBrk="0" hangingPunct="1">
        <a:defRPr sz="3000" kern="1200">
          <a:solidFill>
            <a:schemeClr val="tx1"/>
          </a:solidFill>
          <a:latin typeface="+mn-lt"/>
          <a:ea typeface="+mn-ea"/>
          <a:cs typeface="+mn-cs"/>
        </a:defRPr>
      </a:lvl7pPr>
      <a:lvl8pPr marL="4788612" algn="l" defTabSz="1368188" rtl="0" eaLnBrk="1" latinLnBrk="0" hangingPunct="1">
        <a:defRPr sz="3000" kern="1200">
          <a:solidFill>
            <a:schemeClr val="tx1"/>
          </a:solidFill>
          <a:latin typeface="+mn-lt"/>
          <a:ea typeface="+mn-ea"/>
          <a:cs typeface="+mn-cs"/>
        </a:defRPr>
      </a:lvl8pPr>
      <a:lvl9pPr marL="5472704" algn="l" defTabSz="1368188" rtl="0" eaLnBrk="1" latinLnBrk="0" hangingPunct="1">
        <a:defRPr sz="3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01"/>
            <a:ext cx="15773400" cy="1988346"/>
          </a:xfrm>
          <a:prstGeom prst="rect">
            <a:avLst/>
          </a:prstGeom>
        </p:spPr>
        <p:txBody>
          <a:bodyPr vert="horz" lIns="136850" tIns="68442" rIns="136850" bIns="68442" rtlCol="0" anchor="ctr">
            <a:normAutofit/>
          </a:bodyPr>
          <a:lstStyle/>
          <a:p>
            <a:r>
              <a:rPr lang="en-US"/>
              <a:t>Click to edit Master title style</a:t>
            </a:r>
          </a:p>
        </p:txBody>
      </p:sp>
      <p:sp>
        <p:nvSpPr>
          <p:cNvPr id="3" name="Text Placeholder 2"/>
          <p:cNvSpPr>
            <a:spLocks noGrp="1"/>
          </p:cNvSpPr>
          <p:nvPr>
            <p:ph type="body" idx="1"/>
          </p:nvPr>
        </p:nvSpPr>
        <p:spPr>
          <a:xfrm>
            <a:off x="1257300" y="2738447"/>
            <a:ext cx="15773400" cy="6527010"/>
          </a:xfrm>
          <a:prstGeom prst="rect">
            <a:avLst/>
          </a:prstGeom>
        </p:spPr>
        <p:txBody>
          <a:bodyPr vert="horz" lIns="136850" tIns="68442" rIns="136850" bIns="6844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60"/>
            <a:ext cx="4114800" cy="547688"/>
          </a:xfrm>
          <a:prstGeom prst="rect">
            <a:avLst/>
          </a:prstGeom>
        </p:spPr>
        <p:txBody>
          <a:bodyPr vert="horz" lIns="136850" tIns="68442" rIns="136850" bIns="68442" rtlCol="0" anchor="ctr"/>
          <a:lstStyle>
            <a:lvl1pPr algn="l">
              <a:defRPr sz="1800">
                <a:solidFill>
                  <a:schemeClr val="tx1">
                    <a:tint val="75000"/>
                  </a:schemeClr>
                </a:solidFill>
              </a:defRPr>
            </a:lvl1pPr>
          </a:lstStyle>
          <a:p>
            <a:pPr defTabSz="1368462"/>
            <a:fld id="{A3CAA3B8-92EB-4A12-BAD9-E5F404CEEB5A}" type="datetimeFigureOut">
              <a:rPr lang="en-US" smtClean="0">
                <a:solidFill>
                  <a:prstClr val="black">
                    <a:tint val="75000"/>
                  </a:prstClr>
                </a:solidFill>
              </a:rPr>
              <a:pPr defTabSz="1368462"/>
              <a:t>10/25/2024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60"/>
            <a:ext cx="6172200" cy="547688"/>
          </a:xfrm>
          <a:prstGeom prst="rect">
            <a:avLst/>
          </a:prstGeom>
        </p:spPr>
        <p:txBody>
          <a:bodyPr vert="horz" lIns="136850" tIns="68442" rIns="136850" bIns="68442" rtlCol="0" anchor="ctr"/>
          <a:lstStyle>
            <a:lvl1pPr algn="ctr">
              <a:defRPr sz="1800">
                <a:solidFill>
                  <a:schemeClr val="tx1">
                    <a:tint val="75000"/>
                  </a:schemeClr>
                </a:solidFill>
              </a:defRPr>
            </a:lvl1pPr>
          </a:lstStyle>
          <a:p>
            <a:pPr defTabSz="1368462"/>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60"/>
            <a:ext cx="4114800" cy="547688"/>
          </a:xfrm>
          <a:prstGeom prst="rect">
            <a:avLst/>
          </a:prstGeom>
        </p:spPr>
        <p:txBody>
          <a:bodyPr vert="horz" lIns="136850" tIns="68442" rIns="136850" bIns="68442" rtlCol="0" anchor="ctr"/>
          <a:lstStyle>
            <a:lvl1pPr algn="r">
              <a:defRPr sz="1800">
                <a:solidFill>
                  <a:schemeClr val="tx1">
                    <a:tint val="75000"/>
                  </a:schemeClr>
                </a:solidFill>
              </a:defRPr>
            </a:lvl1pPr>
          </a:lstStyle>
          <a:p>
            <a:pPr defTabSz="1368462"/>
            <a:fld id="{65BED599-5431-4DA4-AD5B-BEBFEE4FFBA5}" type="slidenum">
              <a:rPr lang="en-US" smtClean="0">
                <a:solidFill>
                  <a:prstClr val="black">
                    <a:tint val="75000"/>
                  </a:prstClr>
                </a:solidFill>
              </a:rPr>
              <a:pPr defTabSz="1368462"/>
              <a:t>‹#›</a:t>
            </a:fld>
            <a:endParaRPr lang="en-US">
              <a:solidFill>
                <a:prstClr val="black">
                  <a:tint val="75000"/>
                </a:prstClr>
              </a:solidFill>
            </a:endParaRPr>
          </a:p>
        </p:txBody>
      </p:sp>
    </p:spTree>
    <p:extLst>
      <p:ext uri="{BB962C8B-B14F-4D97-AF65-F5344CB8AC3E}">
        <p14:creationId xmlns:p14="http://schemas.microsoft.com/office/powerpoint/2010/main" val="121500666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1368462"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122" indent="-342122" algn="l" defTabSz="1368462"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6354" indent="-342122" algn="l" defTabSz="1368462"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0570" indent="-342122" algn="l" defTabSz="13684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4780" indent="-342122" algn="l" defTabSz="13684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79010" indent="-342122" algn="l" defTabSz="13684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5pPr>
      <a:lvl6pPr marL="3763242" indent="-342122" algn="l" defTabSz="13684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6pPr>
      <a:lvl7pPr marL="4447470" indent="-342122" algn="l" defTabSz="13684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7pPr>
      <a:lvl8pPr marL="5131698" indent="-342122" algn="l" defTabSz="13684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8pPr>
      <a:lvl9pPr marL="5815914" indent="-342122" algn="l" defTabSz="13684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68462" rtl="0" eaLnBrk="1" latinLnBrk="0" hangingPunct="1">
        <a:defRPr sz="3000" kern="1200">
          <a:solidFill>
            <a:schemeClr val="tx1"/>
          </a:solidFill>
          <a:latin typeface="+mn-lt"/>
          <a:ea typeface="+mn-ea"/>
          <a:cs typeface="+mn-cs"/>
        </a:defRPr>
      </a:lvl1pPr>
      <a:lvl2pPr marL="684216" algn="l" defTabSz="1368462" rtl="0" eaLnBrk="1" latinLnBrk="0" hangingPunct="1">
        <a:defRPr sz="3000" kern="1200">
          <a:solidFill>
            <a:schemeClr val="tx1"/>
          </a:solidFill>
          <a:latin typeface="+mn-lt"/>
          <a:ea typeface="+mn-ea"/>
          <a:cs typeface="+mn-cs"/>
        </a:defRPr>
      </a:lvl2pPr>
      <a:lvl3pPr marL="1368462" algn="l" defTabSz="1368462" rtl="0" eaLnBrk="1" latinLnBrk="0" hangingPunct="1">
        <a:defRPr sz="3000" kern="1200">
          <a:solidFill>
            <a:schemeClr val="tx1"/>
          </a:solidFill>
          <a:latin typeface="+mn-lt"/>
          <a:ea typeface="+mn-ea"/>
          <a:cs typeface="+mn-cs"/>
        </a:defRPr>
      </a:lvl3pPr>
      <a:lvl4pPr marL="2052674" algn="l" defTabSz="1368462" rtl="0" eaLnBrk="1" latinLnBrk="0" hangingPunct="1">
        <a:defRPr sz="3000" kern="1200">
          <a:solidFill>
            <a:schemeClr val="tx1"/>
          </a:solidFill>
          <a:latin typeface="+mn-lt"/>
          <a:ea typeface="+mn-ea"/>
          <a:cs typeface="+mn-cs"/>
        </a:defRPr>
      </a:lvl4pPr>
      <a:lvl5pPr marL="2736918" algn="l" defTabSz="1368462" rtl="0" eaLnBrk="1" latinLnBrk="0" hangingPunct="1">
        <a:defRPr sz="3000" kern="1200">
          <a:solidFill>
            <a:schemeClr val="tx1"/>
          </a:solidFill>
          <a:latin typeface="+mn-lt"/>
          <a:ea typeface="+mn-ea"/>
          <a:cs typeface="+mn-cs"/>
        </a:defRPr>
      </a:lvl5pPr>
      <a:lvl6pPr marL="3421134" algn="l" defTabSz="1368462" rtl="0" eaLnBrk="1" latinLnBrk="0" hangingPunct="1">
        <a:defRPr sz="3000" kern="1200">
          <a:solidFill>
            <a:schemeClr val="tx1"/>
          </a:solidFill>
          <a:latin typeface="+mn-lt"/>
          <a:ea typeface="+mn-ea"/>
          <a:cs typeface="+mn-cs"/>
        </a:defRPr>
      </a:lvl6pPr>
      <a:lvl7pPr marL="4105350" algn="l" defTabSz="1368462" rtl="0" eaLnBrk="1" latinLnBrk="0" hangingPunct="1">
        <a:defRPr sz="3000" kern="1200">
          <a:solidFill>
            <a:schemeClr val="tx1"/>
          </a:solidFill>
          <a:latin typeface="+mn-lt"/>
          <a:ea typeface="+mn-ea"/>
          <a:cs typeface="+mn-cs"/>
        </a:defRPr>
      </a:lvl7pPr>
      <a:lvl8pPr marL="4789570" algn="l" defTabSz="1368462" rtl="0" eaLnBrk="1" latinLnBrk="0" hangingPunct="1">
        <a:defRPr sz="3000" kern="1200">
          <a:solidFill>
            <a:schemeClr val="tx1"/>
          </a:solidFill>
          <a:latin typeface="+mn-lt"/>
          <a:ea typeface="+mn-ea"/>
          <a:cs typeface="+mn-cs"/>
        </a:defRPr>
      </a:lvl8pPr>
      <a:lvl9pPr marL="5473796" algn="l" defTabSz="1368462" rtl="0" eaLnBrk="1" latinLnBrk="0" hangingPunct="1">
        <a:defRPr sz="3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2"/>
            <a:ext cx="17041200" cy="1145400"/>
          </a:xfrm>
          <a:prstGeom prst="rect">
            <a:avLst/>
          </a:prstGeom>
          <a:noFill/>
          <a:ln>
            <a:noFill/>
          </a:ln>
        </p:spPr>
        <p:txBody>
          <a:bodyPr spcFirstLastPara="1" wrap="square" lIns="136856" tIns="136856" rIns="136856" bIns="136856" anchor="t" anchorCtr="0">
            <a:noAutofit/>
          </a:bodyPr>
          <a:lstStyle>
            <a:lvl1pPr lvl="0">
              <a:spcBef>
                <a:spcPts val="0"/>
              </a:spcBef>
              <a:spcAft>
                <a:spcPts val="0"/>
              </a:spcAft>
              <a:buClr>
                <a:schemeClr val="lt1"/>
              </a:buClr>
              <a:buSzPts val="2400"/>
              <a:buFont typeface="Oswald Regular"/>
              <a:buNone/>
              <a:defRPr sz="2400">
                <a:solidFill>
                  <a:schemeClr val="lt1"/>
                </a:solidFill>
                <a:latin typeface="Oswald Regular"/>
                <a:ea typeface="Oswald Regular"/>
                <a:cs typeface="Oswald Regular"/>
                <a:sym typeface="Oswald Regular"/>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36856" tIns="136856" rIns="136856" bIns="136856" anchor="t" anchorCtr="0">
            <a:noAutofit/>
          </a:bodyPr>
          <a:lstStyle>
            <a:lvl1pPr marL="457200" lvl="0" indent="-304800">
              <a:lnSpc>
                <a:spcPct val="115000"/>
              </a:lnSpc>
              <a:spcBef>
                <a:spcPts val="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1pPr>
            <a:lvl2pPr marL="914400" lvl="1"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2pPr>
            <a:lvl3pPr marL="1371600" lvl="2"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3pPr>
            <a:lvl4pPr marL="1828800" lvl="3"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4pPr>
            <a:lvl5pPr marL="2286000" lvl="4"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5pPr>
            <a:lvl6pPr marL="2743200" lvl="5"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6pPr>
            <a:lvl7pPr marL="3200400" lvl="6"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7pPr>
            <a:lvl8pPr marL="3657600" lvl="7"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8pPr>
            <a:lvl9pPr marL="4114800" lvl="8" indent="-304800">
              <a:lnSpc>
                <a:spcPct val="115000"/>
              </a:lnSpc>
              <a:spcBef>
                <a:spcPts val="1600"/>
              </a:spcBef>
              <a:spcAft>
                <a:spcPts val="160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9pPr>
          </a:lstStyle>
          <a:p>
            <a:endParaRPr/>
          </a:p>
        </p:txBody>
      </p:sp>
    </p:spTree>
    <p:extLst>
      <p:ext uri="{BB962C8B-B14F-4D97-AF65-F5344CB8AC3E}">
        <p14:creationId xmlns:p14="http://schemas.microsoft.com/office/powerpoint/2010/main" val="3458428891"/>
      </p:ext>
    </p:extLst>
  </p:cSld>
  <p:clrMap bg1="lt1" tx1="dk1" bg2="dk2" tx2="lt2" accent1="accent1" accent2="accent2" accent3="accent3" accent4="accent4" accent5="accent5" accent6="accent6" hlink="hlink" folHlink="folHlink"/>
  <p:sldLayoutIdLst>
    <p:sldLayoutId id="2147483759" r:id="rId1"/>
    <p:sldLayoutId id="2147483761" r:id="rId2"/>
    <p:sldLayoutId id="2147483762" r:id="rId3"/>
    <p:sldLayoutId id="2147483763" r:id="rId4"/>
    <p:sldLayoutId id="2147483764" r:id="rId5"/>
    <p:sldLayoutId id="214748376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4415449" y="3783581"/>
            <a:ext cx="9468198" cy="2354474"/>
          </a:xfrm>
          <a:prstGeom prst="rect">
            <a:avLst/>
          </a:prstGeom>
        </p:spPr>
        <p:txBody>
          <a:bodyPr wrap="square" lIns="137034" tIns="68528" rIns="137034" bIns="68528">
            <a:spAutoFit/>
          </a:bodyPr>
          <a:lstStyle/>
          <a:p>
            <a:pPr algn="ctr" defTabSz="1370270">
              <a:lnSpc>
                <a:spcPct val="200000"/>
              </a:lnSpc>
            </a:pPr>
            <a:r>
              <a:rPr lang="zh-CN" altLang="en-US" sz="2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感谢您下载包图网平台上提供的</a:t>
            </a:r>
            <a:r>
              <a:rPr lang="en-US" altLang="zh-CN" sz="2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PPT</a:t>
            </a:r>
            <a:r>
              <a:rPr lang="zh-CN" altLang="en-US" sz="2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作品，为了您和包图网以及原创作者的利益，请勿复制、传播、销售，否则将承担法律责任！包图网将对作品进行维权，按照传播下载次数进行十倍的索取赔偿！</a:t>
            </a:r>
            <a:endParaRPr lang="en-US" altLang="zh-CN" sz="2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endParaRPr>
          </a:p>
        </p:txBody>
      </p:sp>
    </p:spTree>
    <p:extLst>
      <p:ext uri="{BB962C8B-B14F-4D97-AF65-F5344CB8AC3E}">
        <p14:creationId xmlns:p14="http://schemas.microsoft.com/office/powerpoint/2010/main" val="3232793113"/>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13702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570" indent="-342570" algn="l" defTabSz="13702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7712" indent="-342570" algn="l" defTabSz="13702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2836" indent="-342570" algn="l" defTabSz="13702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7960" indent="-342570" algn="l" defTabSz="13702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3088" indent="-342570" algn="l" defTabSz="13702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5pPr>
      <a:lvl6pPr marL="3768230" indent="-342570" algn="l" defTabSz="13702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6pPr>
      <a:lvl7pPr marL="4453362" indent="-342570" algn="l" defTabSz="13702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7pPr>
      <a:lvl8pPr marL="5138498" indent="-342570" algn="l" defTabSz="13702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8pPr>
      <a:lvl9pPr marL="5823634" indent="-342570" algn="l" defTabSz="13702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9pPr>
    </p:bodyStyle>
    <p:otherStyle>
      <a:defPPr>
        <a:defRPr lang="zh-CN"/>
      </a:defPPr>
      <a:lvl1pPr marL="0" algn="l" defTabSz="1370270" rtl="0" eaLnBrk="1" latinLnBrk="0" hangingPunct="1">
        <a:defRPr sz="3000" kern="1200">
          <a:solidFill>
            <a:schemeClr val="tx1"/>
          </a:solidFill>
          <a:latin typeface="+mn-lt"/>
          <a:ea typeface="+mn-ea"/>
          <a:cs typeface="+mn-cs"/>
        </a:defRPr>
      </a:lvl1pPr>
      <a:lvl2pPr marL="685128" algn="l" defTabSz="1370270" rtl="0" eaLnBrk="1" latinLnBrk="0" hangingPunct="1">
        <a:defRPr sz="3000" kern="1200">
          <a:solidFill>
            <a:schemeClr val="tx1"/>
          </a:solidFill>
          <a:latin typeface="+mn-lt"/>
          <a:ea typeface="+mn-ea"/>
          <a:cs typeface="+mn-cs"/>
        </a:defRPr>
      </a:lvl2pPr>
      <a:lvl3pPr marL="1370270" algn="l" defTabSz="1370270" rtl="0" eaLnBrk="1" latinLnBrk="0" hangingPunct="1">
        <a:defRPr sz="3000" kern="1200">
          <a:solidFill>
            <a:schemeClr val="tx1"/>
          </a:solidFill>
          <a:latin typeface="+mn-lt"/>
          <a:ea typeface="+mn-ea"/>
          <a:cs typeface="+mn-cs"/>
        </a:defRPr>
      </a:lvl3pPr>
      <a:lvl4pPr marL="2055402" algn="l" defTabSz="1370270" rtl="0" eaLnBrk="1" latinLnBrk="0" hangingPunct="1">
        <a:defRPr sz="3000" kern="1200">
          <a:solidFill>
            <a:schemeClr val="tx1"/>
          </a:solidFill>
          <a:latin typeface="+mn-lt"/>
          <a:ea typeface="+mn-ea"/>
          <a:cs typeface="+mn-cs"/>
        </a:defRPr>
      </a:lvl4pPr>
      <a:lvl5pPr marL="2740538" algn="l" defTabSz="1370270" rtl="0" eaLnBrk="1" latinLnBrk="0" hangingPunct="1">
        <a:defRPr sz="3000" kern="1200">
          <a:solidFill>
            <a:schemeClr val="tx1"/>
          </a:solidFill>
          <a:latin typeface="+mn-lt"/>
          <a:ea typeface="+mn-ea"/>
          <a:cs typeface="+mn-cs"/>
        </a:defRPr>
      </a:lvl5pPr>
      <a:lvl6pPr marL="3425672" algn="l" defTabSz="1370270" rtl="0" eaLnBrk="1" latinLnBrk="0" hangingPunct="1">
        <a:defRPr sz="3000" kern="1200">
          <a:solidFill>
            <a:schemeClr val="tx1"/>
          </a:solidFill>
          <a:latin typeface="+mn-lt"/>
          <a:ea typeface="+mn-ea"/>
          <a:cs typeface="+mn-cs"/>
        </a:defRPr>
      </a:lvl6pPr>
      <a:lvl7pPr marL="4110796" algn="l" defTabSz="1370270" rtl="0" eaLnBrk="1" latinLnBrk="0" hangingPunct="1">
        <a:defRPr sz="3000" kern="1200">
          <a:solidFill>
            <a:schemeClr val="tx1"/>
          </a:solidFill>
          <a:latin typeface="+mn-lt"/>
          <a:ea typeface="+mn-ea"/>
          <a:cs typeface="+mn-cs"/>
        </a:defRPr>
      </a:lvl7pPr>
      <a:lvl8pPr marL="4795920" algn="l" defTabSz="1370270" rtl="0" eaLnBrk="1" latinLnBrk="0" hangingPunct="1">
        <a:defRPr sz="3000" kern="1200">
          <a:solidFill>
            <a:schemeClr val="tx1"/>
          </a:solidFill>
          <a:latin typeface="+mn-lt"/>
          <a:ea typeface="+mn-ea"/>
          <a:cs typeface="+mn-cs"/>
        </a:defRPr>
      </a:lvl8pPr>
      <a:lvl9pPr marL="5481052" algn="l" defTabSz="1370270" rtl="0" eaLnBrk="1" latinLnBrk="0" hangingPunct="1">
        <a:defRPr sz="3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3"/>
            <a:ext cx="15773400" cy="1988346"/>
          </a:xfrm>
          <a:prstGeom prst="rect">
            <a:avLst/>
          </a:prstGeom>
        </p:spPr>
        <p:txBody>
          <a:bodyPr vert="horz" lIns="137134" tIns="68568" rIns="137134" bIns="68568" rtlCol="0" anchor="ctr">
            <a:normAutofit/>
          </a:bodyPr>
          <a:lstStyle/>
          <a:p>
            <a:r>
              <a:rPr lang="en-US"/>
              <a:t>Click to edit Master title style</a:t>
            </a:r>
          </a:p>
        </p:txBody>
      </p:sp>
      <p:sp>
        <p:nvSpPr>
          <p:cNvPr id="3" name="Text Placeholder 2"/>
          <p:cNvSpPr>
            <a:spLocks noGrp="1"/>
          </p:cNvSpPr>
          <p:nvPr>
            <p:ph type="body" idx="1"/>
          </p:nvPr>
        </p:nvSpPr>
        <p:spPr>
          <a:xfrm>
            <a:off x="1257300" y="2738440"/>
            <a:ext cx="15773400" cy="6527008"/>
          </a:xfrm>
          <a:prstGeom prst="rect">
            <a:avLst/>
          </a:prstGeom>
        </p:spPr>
        <p:txBody>
          <a:bodyPr vert="horz" lIns="137134" tIns="68568" rIns="137134" bIns="6856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30"/>
            <a:ext cx="4114800" cy="547688"/>
          </a:xfrm>
          <a:prstGeom prst="rect">
            <a:avLst/>
          </a:prstGeom>
        </p:spPr>
        <p:txBody>
          <a:bodyPr vert="horz" lIns="137134" tIns="68568" rIns="137134" bIns="68568" rtlCol="0" anchor="ctr"/>
          <a:lstStyle>
            <a:lvl1pPr algn="l">
              <a:defRPr sz="1800">
                <a:solidFill>
                  <a:schemeClr val="tx1">
                    <a:tint val="75000"/>
                  </a:schemeClr>
                </a:solidFill>
              </a:defRPr>
            </a:lvl1pPr>
          </a:lstStyle>
          <a:p>
            <a:pPr defTabSz="1371328"/>
            <a:fld id="{0930CFCB-E04D-41CC-861D-C56C547CA0BE}" type="datetimeFigureOut">
              <a:rPr lang="en-US" smtClean="0">
                <a:solidFill>
                  <a:prstClr val="black">
                    <a:tint val="75000"/>
                  </a:prstClr>
                </a:solidFill>
              </a:rPr>
              <a:pPr defTabSz="1371328"/>
              <a:t>10/25/2024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30"/>
            <a:ext cx="6172200" cy="547688"/>
          </a:xfrm>
          <a:prstGeom prst="rect">
            <a:avLst/>
          </a:prstGeom>
        </p:spPr>
        <p:txBody>
          <a:bodyPr vert="horz" lIns="137134" tIns="68568" rIns="137134" bIns="68568" rtlCol="0" anchor="ctr"/>
          <a:lstStyle>
            <a:lvl1pPr algn="ctr">
              <a:defRPr sz="1800">
                <a:solidFill>
                  <a:schemeClr val="tx1">
                    <a:tint val="75000"/>
                  </a:schemeClr>
                </a:solidFill>
              </a:defRPr>
            </a:lvl1pPr>
          </a:lstStyle>
          <a:p>
            <a:pPr defTabSz="1371328"/>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30"/>
            <a:ext cx="4114800" cy="547688"/>
          </a:xfrm>
          <a:prstGeom prst="rect">
            <a:avLst/>
          </a:prstGeom>
        </p:spPr>
        <p:txBody>
          <a:bodyPr vert="horz" lIns="137134" tIns="68568" rIns="137134" bIns="68568" rtlCol="0" anchor="ctr"/>
          <a:lstStyle>
            <a:lvl1pPr algn="r">
              <a:defRPr sz="1800">
                <a:solidFill>
                  <a:schemeClr val="tx1">
                    <a:tint val="75000"/>
                  </a:schemeClr>
                </a:solidFill>
              </a:defRPr>
            </a:lvl1pPr>
          </a:lstStyle>
          <a:p>
            <a:pPr defTabSz="1371328"/>
            <a:fld id="{EBF2FB18-AE39-486E-B345-29357E18C6C5}" type="slidenum">
              <a:rPr lang="en-US" smtClean="0">
                <a:solidFill>
                  <a:prstClr val="black">
                    <a:tint val="75000"/>
                  </a:prstClr>
                </a:solidFill>
              </a:rPr>
              <a:pPr defTabSz="1371328"/>
              <a:t>‹#›</a:t>
            </a:fld>
            <a:endParaRPr lang="en-US">
              <a:solidFill>
                <a:prstClr val="black">
                  <a:tint val="75000"/>
                </a:prstClr>
              </a:solidFill>
            </a:endParaRPr>
          </a:p>
        </p:txBody>
      </p:sp>
    </p:spTree>
    <p:extLst>
      <p:ext uri="{BB962C8B-B14F-4D97-AF65-F5344CB8AC3E}">
        <p14:creationId xmlns:p14="http://schemas.microsoft.com/office/powerpoint/2010/main" val="1030354721"/>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1371328"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32" indent="-342832" algn="l" defTabSz="1371328"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496" indent="-342832" algn="l" defTabSz="1371328"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158" indent="-342832" algn="l" defTabSz="1371328"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820" indent="-342832" algn="l" defTabSz="1371328"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3085482" indent="-342832" algn="l" defTabSz="1371328"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5pPr>
      <a:lvl6pPr marL="3771148" indent="-342832" algn="l" defTabSz="1371328"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6pPr>
      <a:lvl7pPr marL="4456810" indent="-342832" algn="l" defTabSz="1371328"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7pPr>
      <a:lvl8pPr marL="5142472" indent="-342832" algn="l" defTabSz="1371328"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8pPr>
      <a:lvl9pPr marL="5828136" indent="-342832" algn="l" defTabSz="1371328"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371328" rtl="0" eaLnBrk="1" latinLnBrk="0" hangingPunct="1">
        <a:defRPr sz="2800" kern="1200">
          <a:solidFill>
            <a:schemeClr val="tx1"/>
          </a:solidFill>
          <a:latin typeface="+mn-lt"/>
          <a:ea typeface="+mn-ea"/>
          <a:cs typeface="+mn-cs"/>
        </a:defRPr>
      </a:lvl1pPr>
      <a:lvl2pPr marL="685662" algn="l" defTabSz="1371328" rtl="0" eaLnBrk="1" latinLnBrk="0" hangingPunct="1">
        <a:defRPr sz="2800" kern="1200">
          <a:solidFill>
            <a:schemeClr val="tx1"/>
          </a:solidFill>
          <a:latin typeface="+mn-lt"/>
          <a:ea typeface="+mn-ea"/>
          <a:cs typeface="+mn-cs"/>
        </a:defRPr>
      </a:lvl2pPr>
      <a:lvl3pPr marL="1371328" algn="l" defTabSz="1371328" rtl="0" eaLnBrk="1" latinLnBrk="0" hangingPunct="1">
        <a:defRPr sz="2800" kern="1200">
          <a:solidFill>
            <a:schemeClr val="tx1"/>
          </a:solidFill>
          <a:latin typeface="+mn-lt"/>
          <a:ea typeface="+mn-ea"/>
          <a:cs typeface="+mn-cs"/>
        </a:defRPr>
      </a:lvl3pPr>
      <a:lvl4pPr marL="2056990" algn="l" defTabSz="1371328" rtl="0" eaLnBrk="1" latinLnBrk="0" hangingPunct="1">
        <a:defRPr sz="2800" kern="1200">
          <a:solidFill>
            <a:schemeClr val="tx1"/>
          </a:solidFill>
          <a:latin typeface="+mn-lt"/>
          <a:ea typeface="+mn-ea"/>
          <a:cs typeface="+mn-cs"/>
        </a:defRPr>
      </a:lvl4pPr>
      <a:lvl5pPr marL="2742652" algn="l" defTabSz="1371328" rtl="0" eaLnBrk="1" latinLnBrk="0" hangingPunct="1">
        <a:defRPr sz="2800" kern="1200">
          <a:solidFill>
            <a:schemeClr val="tx1"/>
          </a:solidFill>
          <a:latin typeface="+mn-lt"/>
          <a:ea typeface="+mn-ea"/>
          <a:cs typeface="+mn-cs"/>
        </a:defRPr>
      </a:lvl5pPr>
      <a:lvl6pPr marL="3428316" algn="l" defTabSz="1371328" rtl="0" eaLnBrk="1" latinLnBrk="0" hangingPunct="1">
        <a:defRPr sz="2800" kern="1200">
          <a:solidFill>
            <a:schemeClr val="tx1"/>
          </a:solidFill>
          <a:latin typeface="+mn-lt"/>
          <a:ea typeface="+mn-ea"/>
          <a:cs typeface="+mn-cs"/>
        </a:defRPr>
      </a:lvl6pPr>
      <a:lvl7pPr marL="4113978" algn="l" defTabSz="1371328" rtl="0" eaLnBrk="1" latinLnBrk="0" hangingPunct="1">
        <a:defRPr sz="2800" kern="1200">
          <a:solidFill>
            <a:schemeClr val="tx1"/>
          </a:solidFill>
          <a:latin typeface="+mn-lt"/>
          <a:ea typeface="+mn-ea"/>
          <a:cs typeface="+mn-cs"/>
        </a:defRPr>
      </a:lvl7pPr>
      <a:lvl8pPr marL="4799640" algn="l" defTabSz="1371328" rtl="0" eaLnBrk="1" latinLnBrk="0" hangingPunct="1">
        <a:defRPr sz="2800" kern="1200">
          <a:solidFill>
            <a:schemeClr val="tx1"/>
          </a:solidFill>
          <a:latin typeface="+mn-lt"/>
          <a:ea typeface="+mn-ea"/>
          <a:cs typeface="+mn-cs"/>
        </a:defRPr>
      </a:lvl8pPr>
      <a:lvl9pPr marL="5485302" algn="l" defTabSz="137132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14.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14.xml"/><Relationship Id="rId7" Type="http://schemas.openxmlformats.org/officeDocument/2006/relationships/image" Target="../media/image4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1.wav"/><Relationship Id="rId5" Type="http://schemas.openxmlformats.org/officeDocument/2006/relationships/audio" Target="../media/audio2.wav"/><Relationship Id="rId10" Type="http://schemas.openxmlformats.org/officeDocument/2006/relationships/image" Target="../media/image39.png"/><Relationship Id="rId4" Type="http://schemas.openxmlformats.org/officeDocument/2006/relationships/notesSlide" Target="../notesSlides/notesSlide5.xml"/><Relationship Id="rId9" Type="http://schemas.openxmlformats.org/officeDocument/2006/relationships/slide" Target="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1.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3" Type="http://schemas.openxmlformats.org/officeDocument/2006/relationships/image" Target="../media/image3.png"/><Relationship Id="rId7" Type="http://schemas.openxmlformats.org/officeDocument/2006/relationships/image" Target="../media/image7.emf"/><Relationship Id="rId12" Type="http://schemas.openxmlformats.org/officeDocument/2006/relationships/image" Target="../media/image12.emf"/><Relationship Id="rId2" Type="http://schemas.openxmlformats.org/officeDocument/2006/relationships/image" Target="../media/image2.emf"/><Relationship Id="rId1" Type="http://schemas.openxmlformats.org/officeDocument/2006/relationships/slideLayout" Target="../slideLayouts/slideLayout130.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70.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4.jpe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5.png"/><Relationship Id="rId4" Type="http://schemas.openxmlformats.org/officeDocument/2006/relationships/image" Target="../media/image68.pn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60.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81.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slide" Target="slide7.xml"/><Relationship Id="rId3" Type="http://schemas.openxmlformats.org/officeDocument/2006/relationships/slideLayout" Target="../slideLayouts/slideLayout114.xml"/><Relationship Id="rId21" Type="http://schemas.openxmlformats.org/officeDocument/2006/relationships/image" Target="../media/image25.png"/><Relationship Id="rId7" Type="http://schemas.microsoft.com/office/2007/relationships/hdphoto" Target="../media/hdphoto2.wdp"/><Relationship Id="rId12" Type="http://schemas.openxmlformats.org/officeDocument/2006/relationships/image" Target="../media/image19.png"/><Relationship Id="rId17" Type="http://schemas.microsoft.com/office/2007/relationships/hdphoto" Target="../media/hdphoto6.wdp"/><Relationship Id="rId25"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image" Target="../media/image22.png"/><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6.png"/><Relationship Id="rId11" Type="http://schemas.microsoft.com/office/2007/relationships/hdphoto" Target="../media/hdphoto4.wdp"/><Relationship Id="rId24" Type="http://schemas.openxmlformats.org/officeDocument/2006/relationships/slide" Target="slide2.xml"/><Relationship Id="rId5" Type="http://schemas.microsoft.com/office/2007/relationships/hdphoto" Target="../media/hdphoto1.wdp"/><Relationship Id="rId15" Type="http://schemas.openxmlformats.org/officeDocument/2006/relationships/image" Target="../media/image21.png"/><Relationship Id="rId23" Type="http://schemas.openxmlformats.org/officeDocument/2006/relationships/image" Target="../media/image27.png"/><Relationship Id="rId10" Type="http://schemas.openxmlformats.org/officeDocument/2006/relationships/image" Target="../media/image18.png"/><Relationship Id="rId19" Type="http://schemas.openxmlformats.org/officeDocument/2006/relationships/image" Target="../media/image23.png"/><Relationship Id="rId4" Type="http://schemas.openxmlformats.org/officeDocument/2006/relationships/image" Target="../media/image15.png"/><Relationship Id="rId9" Type="http://schemas.microsoft.com/office/2007/relationships/hdphoto" Target="../media/hdphoto3.wdp"/><Relationship Id="rId14" Type="http://schemas.microsoft.com/office/2007/relationships/hdphoto" Target="../media/hdphoto5.wdp"/><Relationship Id="rId22"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3.emf"/><Relationship Id="rId18" Type="http://schemas.microsoft.com/office/2007/relationships/hdphoto" Target="../media/hdphoto11.wdp"/><Relationship Id="rId3" Type="http://schemas.openxmlformats.org/officeDocument/2006/relationships/audio" Target="../media/media4.wav"/><Relationship Id="rId7" Type="http://schemas.openxmlformats.org/officeDocument/2006/relationships/audio" Target="../media/audio1.wav"/><Relationship Id="rId12" Type="http://schemas.openxmlformats.org/officeDocument/2006/relationships/image" Target="../media/image82.png"/><Relationship Id="rId17" Type="http://schemas.openxmlformats.org/officeDocument/2006/relationships/image" Target="../media/image87.png"/><Relationship Id="rId2" Type="http://schemas.microsoft.com/office/2007/relationships/media" Target="../media/media4.wav"/><Relationship Id="rId16" Type="http://schemas.openxmlformats.org/officeDocument/2006/relationships/image" Target="../media/image86.png"/><Relationship Id="rId20" Type="http://schemas.openxmlformats.org/officeDocument/2006/relationships/image" Target="../media/image89.svg"/><Relationship Id="rId1" Type="http://schemas.openxmlformats.org/officeDocument/2006/relationships/tags" Target="../tags/tag1.xml"/><Relationship Id="rId6" Type="http://schemas.openxmlformats.org/officeDocument/2006/relationships/slideLayout" Target="../slideLayouts/slideLayout81.xml"/><Relationship Id="rId11" Type="http://schemas.openxmlformats.org/officeDocument/2006/relationships/image" Target="../media/image81.png"/><Relationship Id="rId5" Type="http://schemas.openxmlformats.org/officeDocument/2006/relationships/audio" Target="../media/media5.wav"/><Relationship Id="rId15" Type="http://schemas.openxmlformats.org/officeDocument/2006/relationships/image" Target="../media/image85.png"/><Relationship Id="rId23" Type="http://schemas.openxmlformats.org/officeDocument/2006/relationships/audio" Target="NULL"/><Relationship Id="rId10" Type="http://schemas.openxmlformats.org/officeDocument/2006/relationships/audio" Target="../media/audio6.wav"/><Relationship Id="rId19" Type="http://schemas.openxmlformats.org/officeDocument/2006/relationships/image" Target="../media/image88.png"/><Relationship Id="rId4" Type="http://schemas.microsoft.com/office/2007/relationships/media" Target="../media/media5.wav"/><Relationship Id="rId9" Type="http://schemas.openxmlformats.org/officeDocument/2006/relationships/audio" Target="../media/audio5.wav"/><Relationship Id="rId14" Type="http://schemas.openxmlformats.org/officeDocument/2006/relationships/image" Target="../media/image84.jpeg"/></Relationships>
</file>

<file path=ppt/slides/_rels/slide3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82.png"/><Relationship Id="rId18" Type="http://schemas.openxmlformats.org/officeDocument/2006/relationships/image" Target="../media/image90.png"/><Relationship Id="rId3" Type="http://schemas.openxmlformats.org/officeDocument/2006/relationships/audio" Target="../media/media4.wav"/><Relationship Id="rId7" Type="http://schemas.openxmlformats.org/officeDocument/2006/relationships/notesSlide" Target="../notesSlides/notesSlide11.xml"/><Relationship Id="rId12" Type="http://schemas.openxmlformats.org/officeDocument/2006/relationships/image" Target="../media/image81.png"/><Relationship Id="rId17" Type="http://schemas.openxmlformats.org/officeDocument/2006/relationships/image" Target="../media/image86.png"/><Relationship Id="rId2" Type="http://schemas.microsoft.com/office/2007/relationships/media" Target="../media/media4.wav"/><Relationship Id="rId16" Type="http://schemas.openxmlformats.org/officeDocument/2006/relationships/image" Target="../media/image85.png"/><Relationship Id="rId20" Type="http://schemas.openxmlformats.org/officeDocument/2006/relationships/image" Target="../media/image89.svg"/><Relationship Id="rId1" Type="http://schemas.openxmlformats.org/officeDocument/2006/relationships/tags" Target="../tags/tag2.xml"/><Relationship Id="rId6" Type="http://schemas.openxmlformats.org/officeDocument/2006/relationships/slideLayout" Target="../slideLayouts/slideLayout81.xml"/><Relationship Id="rId11" Type="http://schemas.openxmlformats.org/officeDocument/2006/relationships/audio" Target="../media/audio6.wav"/><Relationship Id="rId5" Type="http://schemas.openxmlformats.org/officeDocument/2006/relationships/audio" Target="../media/media5.wav"/><Relationship Id="rId15" Type="http://schemas.openxmlformats.org/officeDocument/2006/relationships/image" Target="../media/image84.jpeg"/><Relationship Id="rId23" Type="http://schemas.openxmlformats.org/officeDocument/2006/relationships/audio" Target="NULL"/><Relationship Id="rId10" Type="http://schemas.openxmlformats.org/officeDocument/2006/relationships/audio" Target="../media/audio5.wav"/><Relationship Id="rId19" Type="http://schemas.openxmlformats.org/officeDocument/2006/relationships/image" Target="../media/image88.png"/><Relationship Id="rId4" Type="http://schemas.microsoft.com/office/2007/relationships/media" Target="../media/media5.wav"/><Relationship Id="rId9" Type="http://schemas.openxmlformats.org/officeDocument/2006/relationships/audio" Target="../media/audio4.wav"/><Relationship Id="rId14" Type="http://schemas.openxmlformats.org/officeDocument/2006/relationships/image" Target="../media/image83.emf"/></Relationships>
</file>

<file path=ppt/slides/_rels/slide3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3.emf"/><Relationship Id="rId18" Type="http://schemas.openxmlformats.org/officeDocument/2006/relationships/image" Target="../media/image88.png"/><Relationship Id="rId3" Type="http://schemas.openxmlformats.org/officeDocument/2006/relationships/audio" Target="../media/media4.wav"/><Relationship Id="rId7" Type="http://schemas.openxmlformats.org/officeDocument/2006/relationships/audio" Target="../media/audio1.wav"/><Relationship Id="rId12" Type="http://schemas.openxmlformats.org/officeDocument/2006/relationships/image" Target="../media/image82.png"/><Relationship Id="rId17" Type="http://schemas.openxmlformats.org/officeDocument/2006/relationships/image" Target="../media/image91.png"/><Relationship Id="rId2" Type="http://schemas.microsoft.com/office/2007/relationships/media" Target="../media/media4.wav"/><Relationship Id="rId16" Type="http://schemas.openxmlformats.org/officeDocument/2006/relationships/image" Target="../media/image86.png"/><Relationship Id="rId20" Type="http://schemas.openxmlformats.org/officeDocument/2006/relationships/image" Target="../media/image92.png"/><Relationship Id="rId1" Type="http://schemas.openxmlformats.org/officeDocument/2006/relationships/tags" Target="../tags/tag3.xml"/><Relationship Id="rId6" Type="http://schemas.openxmlformats.org/officeDocument/2006/relationships/slideLayout" Target="../slideLayouts/slideLayout81.xml"/><Relationship Id="rId11" Type="http://schemas.openxmlformats.org/officeDocument/2006/relationships/image" Target="../media/image81.png"/><Relationship Id="rId5" Type="http://schemas.openxmlformats.org/officeDocument/2006/relationships/audio" Target="../media/media5.wav"/><Relationship Id="rId15" Type="http://schemas.openxmlformats.org/officeDocument/2006/relationships/image" Target="../media/image85.png"/><Relationship Id="rId10" Type="http://schemas.openxmlformats.org/officeDocument/2006/relationships/audio" Target="../media/audio6.wav"/><Relationship Id="rId19" Type="http://schemas.openxmlformats.org/officeDocument/2006/relationships/image" Target="../media/image89.svg"/><Relationship Id="rId4" Type="http://schemas.microsoft.com/office/2007/relationships/media" Target="../media/media5.wav"/><Relationship Id="rId9" Type="http://schemas.openxmlformats.org/officeDocument/2006/relationships/audio" Target="../media/audio5.wav"/><Relationship Id="rId14" Type="http://schemas.openxmlformats.org/officeDocument/2006/relationships/image" Target="../media/image84.jpeg"/><Relationship Id="rId22" Type="http://schemas.openxmlformats.org/officeDocument/2006/relationships/audio" Target="NULL"/></Relationships>
</file>

<file path=ppt/slides/_rels/slide3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82.png"/><Relationship Id="rId18" Type="http://schemas.openxmlformats.org/officeDocument/2006/relationships/image" Target="../media/image93.png"/><Relationship Id="rId3" Type="http://schemas.openxmlformats.org/officeDocument/2006/relationships/audio" Target="../media/media4.wav"/><Relationship Id="rId7" Type="http://schemas.openxmlformats.org/officeDocument/2006/relationships/notesSlide" Target="../notesSlides/notesSlide12.xml"/><Relationship Id="rId12" Type="http://schemas.openxmlformats.org/officeDocument/2006/relationships/image" Target="../media/image81.png"/><Relationship Id="rId17" Type="http://schemas.openxmlformats.org/officeDocument/2006/relationships/image" Target="../media/image86.png"/><Relationship Id="rId2" Type="http://schemas.microsoft.com/office/2007/relationships/media" Target="../media/media4.wav"/><Relationship Id="rId16" Type="http://schemas.openxmlformats.org/officeDocument/2006/relationships/image" Target="../media/image85.png"/><Relationship Id="rId20" Type="http://schemas.openxmlformats.org/officeDocument/2006/relationships/image" Target="../media/image89.svg"/><Relationship Id="rId1" Type="http://schemas.openxmlformats.org/officeDocument/2006/relationships/tags" Target="../tags/tag4.xml"/><Relationship Id="rId6" Type="http://schemas.openxmlformats.org/officeDocument/2006/relationships/slideLayout" Target="../slideLayouts/slideLayout81.xml"/><Relationship Id="rId11" Type="http://schemas.openxmlformats.org/officeDocument/2006/relationships/audio" Target="../media/audio6.wav"/><Relationship Id="rId5" Type="http://schemas.openxmlformats.org/officeDocument/2006/relationships/audio" Target="../media/media5.wav"/><Relationship Id="rId15" Type="http://schemas.openxmlformats.org/officeDocument/2006/relationships/image" Target="../media/image84.jpeg"/><Relationship Id="rId23" Type="http://schemas.openxmlformats.org/officeDocument/2006/relationships/audio" Target="NULL"/><Relationship Id="rId10" Type="http://schemas.openxmlformats.org/officeDocument/2006/relationships/audio" Target="../media/audio5.wav"/><Relationship Id="rId19" Type="http://schemas.openxmlformats.org/officeDocument/2006/relationships/image" Target="../media/image88.png"/><Relationship Id="rId4" Type="http://schemas.microsoft.com/office/2007/relationships/media" Target="../media/media5.wav"/><Relationship Id="rId9" Type="http://schemas.openxmlformats.org/officeDocument/2006/relationships/audio" Target="../media/audio4.wav"/><Relationship Id="rId14" Type="http://schemas.openxmlformats.org/officeDocument/2006/relationships/image" Target="../media/image83.emf"/></Relationships>
</file>

<file path=ppt/slides/_rels/slide3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82.png"/><Relationship Id="rId18" Type="http://schemas.openxmlformats.org/officeDocument/2006/relationships/image" Target="../media/image88.png"/><Relationship Id="rId3" Type="http://schemas.openxmlformats.org/officeDocument/2006/relationships/audio" Target="../media/media4.wav"/><Relationship Id="rId7" Type="http://schemas.openxmlformats.org/officeDocument/2006/relationships/notesSlide" Target="../notesSlides/notesSlide13.xml"/><Relationship Id="rId12" Type="http://schemas.openxmlformats.org/officeDocument/2006/relationships/image" Target="../media/image81.png"/><Relationship Id="rId17" Type="http://schemas.openxmlformats.org/officeDocument/2006/relationships/image" Target="../media/image86.png"/><Relationship Id="rId2" Type="http://schemas.microsoft.com/office/2007/relationships/media" Target="../media/media4.wav"/><Relationship Id="rId16" Type="http://schemas.openxmlformats.org/officeDocument/2006/relationships/image" Target="../media/image85.png"/><Relationship Id="rId1" Type="http://schemas.openxmlformats.org/officeDocument/2006/relationships/tags" Target="../tags/tag5.xml"/><Relationship Id="rId6" Type="http://schemas.openxmlformats.org/officeDocument/2006/relationships/slideLayout" Target="../slideLayouts/slideLayout81.xml"/><Relationship Id="rId11" Type="http://schemas.openxmlformats.org/officeDocument/2006/relationships/audio" Target="../media/audio6.wav"/><Relationship Id="rId5" Type="http://schemas.openxmlformats.org/officeDocument/2006/relationships/audio" Target="../media/media5.wav"/><Relationship Id="rId15" Type="http://schemas.openxmlformats.org/officeDocument/2006/relationships/image" Target="../media/image84.jpeg"/><Relationship Id="rId10" Type="http://schemas.openxmlformats.org/officeDocument/2006/relationships/audio" Target="../media/audio5.wav"/><Relationship Id="rId19" Type="http://schemas.openxmlformats.org/officeDocument/2006/relationships/image" Target="../media/image89.svg"/><Relationship Id="rId4" Type="http://schemas.microsoft.com/office/2007/relationships/media" Target="../media/media5.wav"/><Relationship Id="rId9" Type="http://schemas.openxmlformats.org/officeDocument/2006/relationships/audio" Target="../media/audio4.wav"/><Relationship Id="rId14" Type="http://schemas.openxmlformats.org/officeDocument/2006/relationships/image" Target="../media/image83.emf"/><Relationship Id="rId22" Type="http://schemas.openxmlformats.org/officeDocument/2006/relationships/audio" Target="NULL"/></Relationships>
</file>

<file path=ppt/slides/_rels/slide3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3.emf"/><Relationship Id="rId18" Type="http://schemas.openxmlformats.org/officeDocument/2006/relationships/image" Target="../media/image89.svg"/><Relationship Id="rId3" Type="http://schemas.openxmlformats.org/officeDocument/2006/relationships/audio" Target="../media/media4.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82.png"/><Relationship Id="rId17" Type="http://schemas.openxmlformats.org/officeDocument/2006/relationships/image" Target="../media/image88.png"/><Relationship Id="rId2" Type="http://schemas.microsoft.com/office/2007/relationships/media" Target="../media/media4.wav"/><Relationship Id="rId16" Type="http://schemas.openxmlformats.org/officeDocument/2006/relationships/image" Target="../media/image86.png"/><Relationship Id="rId1" Type="http://schemas.openxmlformats.org/officeDocument/2006/relationships/tags" Target="../tags/tag6.xml"/><Relationship Id="rId6" Type="http://schemas.openxmlformats.org/officeDocument/2006/relationships/slideLayout" Target="../slideLayouts/slideLayout81.xml"/><Relationship Id="rId11" Type="http://schemas.openxmlformats.org/officeDocument/2006/relationships/image" Target="../media/image81.png"/><Relationship Id="rId5" Type="http://schemas.openxmlformats.org/officeDocument/2006/relationships/audio" Target="../media/media5.wav"/><Relationship Id="rId15" Type="http://schemas.openxmlformats.org/officeDocument/2006/relationships/image" Target="../media/image85.png"/><Relationship Id="rId10" Type="http://schemas.openxmlformats.org/officeDocument/2006/relationships/audio" Target="../media/audio6.wav"/><Relationship Id="rId4" Type="http://schemas.microsoft.com/office/2007/relationships/media" Target="../media/media5.wav"/><Relationship Id="rId9" Type="http://schemas.openxmlformats.org/officeDocument/2006/relationships/audio" Target="../media/audio5.wav"/><Relationship Id="rId14" Type="http://schemas.openxmlformats.org/officeDocument/2006/relationships/image" Target="../media/image84.jpeg"/></Relationships>
</file>

<file path=ppt/slides/_rels/slide3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3.emf"/><Relationship Id="rId18" Type="http://schemas.openxmlformats.org/officeDocument/2006/relationships/image" Target="../media/image89.svg"/><Relationship Id="rId3" Type="http://schemas.openxmlformats.org/officeDocument/2006/relationships/audio" Target="../media/media4.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82.png"/><Relationship Id="rId17" Type="http://schemas.openxmlformats.org/officeDocument/2006/relationships/image" Target="../media/image88.png"/><Relationship Id="rId2" Type="http://schemas.microsoft.com/office/2007/relationships/media" Target="../media/media4.wav"/><Relationship Id="rId16" Type="http://schemas.openxmlformats.org/officeDocument/2006/relationships/image" Target="../media/image86.png"/><Relationship Id="rId1" Type="http://schemas.openxmlformats.org/officeDocument/2006/relationships/tags" Target="../tags/tag7.xml"/><Relationship Id="rId6" Type="http://schemas.openxmlformats.org/officeDocument/2006/relationships/slideLayout" Target="../slideLayouts/slideLayout81.xml"/><Relationship Id="rId11" Type="http://schemas.openxmlformats.org/officeDocument/2006/relationships/image" Target="../media/image81.png"/><Relationship Id="rId5" Type="http://schemas.openxmlformats.org/officeDocument/2006/relationships/audio" Target="../media/media5.wav"/><Relationship Id="rId15" Type="http://schemas.openxmlformats.org/officeDocument/2006/relationships/image" Target="../media/image85.png"/><Relationship Id="rId10" Type="http://schemas.openxmlformats.org/officeDocument/2006/relationships/audio" Target="../media/audio6.wav"/><Relationship Id="rId4" Type="http://schemas.microsoft.com/office/2007/relationships/media" Target="../media/media5.wav"/><Relationship Id="rId9" Type="http://schemas.openxmlformats.org/officeDocument/2006/relationships/audio" Target="../media/audio5.wav"/><Relationship Id="rId14" Type="http://schemas.openxmlformats.org/officeDocument/2006/relationships/image" Target="../media/image84.jpeg"/></Relationships>
</file>

<file path=ppt/slides/_rels/slide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14.xml"/><Relationship Id="rId5" Type="http://schemas.openxmlformats.org/officeDocument/2006/relationships/image" Target="../media/image30.png"/><Relationship Id="rId4" Type="http://schemas.openxmlformats.org/officeDocument/2006/relationships/image" Target="../media/image29.jp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9.xml"/><Relationship Id="rId18" Type="http://schemas.microsoft.com/office/2007/relationships/hdphoto" Target="../media/hdphoto10.wdp"/><Relationship Id="rId26" Type="http://schemas.openxmlformats.org/officeDocument/2006/relationships/image" Target="../media/image39.png"/><Relationship Id="rId3" Type="http://schemas.openxmlformats.org/officeDocument/2006/relationships/image" Target="../media/image15.png"/><Relationship Id="rId21" Type="http://schemas.microsoft.com/office/2007/relationships/hdphoto" Target="../media/hdphoto3.wdp"/><Relationship Id="rId7" Type="http://schemas.openxmlformats.org/officeDocument/2006/relationships/slide" Target="slide7.xml"/><Relationship Id="rId12" Type="http://schemas.microsoft.com/office/2007/relationships/hdphoto" Target="../media/hdphoto8.wdp"/><Relationship Id="rId17" Type="http://schemas.openxmlformats.org/officeDocument/2006/relationships/image" Target="../media/image34.png"/><Relationship Id="rId25" Type="http://schemas.openxmlformats.org/officeDocument/2006/relationships/image" Target="../media/image38.png"/><Relationship Id="rId2" Type="http://schemas.openxmlformats.org/officeDocument/2006/relationships/notesSlide" Target="../notesSlides/notesSlide3.xml"/><Relationship Id="rId16" Type="http://schemas.openxmlformats.org/officeDocument/2006/relationships/slide" Target="slide10.xml"/><Relationship Id="rId20" Type="http://schemas.openxmlformats.org/officeDocument/2006/relationships/image" Target="../media/image17.png"/><Relationship Id="rId1" Type="http://schemas.openxmlformats.org/officeDocument/2006/relationships/slideLayout" Target="../slideLayouts/slideLayout114.xml"/><Relationship Id="rId6" Type="http://schemas.microsoft.com/office/2007/relationships/hdphoto" Target="../media/hdphoto2.wdp"/><Relationship Id="rId11" Type="http://schemas.openxmlformats.org/officeDocument/2006/relationships/image" Target="../media/image32.png"/><Relationship Id="rId24" Type="http://schemas.openxmlformats.org/officeDocument/2006/relationships/image" Target="../media/image24.png"/><Relationship Id="rId5" Type="http://schemas.openxmlformats.org/officeDocument/2006/relationships/image" Target="../media/image16.png"/><Relationship Id="rId15" Type="http://schemas.microsoft.com/office/2007/relationships/hdphoto" Target="../media/hdphoto9.wdp"/><Relationship Id="rId23" Type="http://schemas.openxmlformats.org/officeDocument/2006/relationships/image" Target="../media/image37.png"/><Relationship Id="rId10" Type="http://schemas.openxmlformats.org/officeDocument/2006/relationships/slide" Target="slide8.xml"/><Relationship Id="rId19" Type="http://schemas.openxmlformats.org/officeDocument/2006/relationships/image" Target="../media/image35.gif"/><Relationship Id="rId4" Type="http://schemas.microsoft.com/office/2007/relationships/hdphoto" Target="../media/hdphoto1.wdp"/><Relationship Id="rId9" Type="http://schemas.microsoft.com/office/2007/relationships/hdphoto" Target="../media/hdphoto7.wdp"/><Relationship Id="rId14" Type="http://schemas.openxmlformats.org/officeDocument/2006/relationships/image" Target="../media/image33.png"/><Relationship Id="rId22"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4.png"/><Relationship Id="rId3" Type="http://schemas.openxmlformats.org/officeDocument/2006/relationships/slideLayout" Target="../slideLayouts/slideLayout114.xml"/><Relationship Id="rId21" Type="http://schemas.openxmlformats.org/officeDocument/2006/relationships/image" Target="../media/image27.png"/><Relationship Id="rId7" Type="http://schemas.microsoft.com/office/2007/relationships/hdphoto" Target="../media/hdphoto2.wdp"/><Relationship Id="rId12" Type="http://schemas.openxmlformats.org/officeDocument/2006/relationships/image" Target="../media/image19.png"/><Relationship Id="rId17"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22.png"/><Relationship Id="rId20" Type="http://schemas.openxmlformats.org/officeDocument/2006/relationships/image" Target="../media/image26.png"/><Relationship Id="rId1" Type="http://schemas.microsoft.com/office/2007/relationships/media" Target="../media/media1.mp3"/><Relationship Id="rId6" Type="http://schemas.openxmlformats.org/officeDocument/2006/relationships/image" Target="../media/image16.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21.png"/><Relationship Id="rId23" Type="http://schemas.openxmlformats.org/officeDocument/2006/relationships/image" Target="../media/image27.png"/><Relationship Id="rId10" Type="http://schemas.openxmlformats.org/officeDocument/2006/relationships/image" Target="../media/image18.png"/><Relationship Id="rId19" Type="http://schemas.openxmlformats.org/officeDocument/2006/relationships/image" Target="../media/image25.png"/><Relationship Id="rId4" Type="http://schemas.openxmlformats.org/officeDocument/2006/relationships/image" Target="../media/image15.png"/><Relationship Id="rId9" Type="http://schemas.microsoft.com/office/2007/relationships/hdphoto" Target="../media/hdphoto3.wdp"/><Relationship Id="rId14" Type="http://schemas.microsoft.com/office/2007/relationships/hdphoto" Target="../media/hdphoto5.wdp"/><Relationship Id="rId22"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slideLayout" Target="../slideLayouts/slideLayout114.xml"/><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44.png"/><Relationship Id="rId5" Type="http://schemas.openxmlformats.org/officeDocument/2006/relationships/audio" Target="../media/audio2.wav"/><Relationship Id="rId1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notesSlide" Target="../notesSlides/notesSlide4.xml"/><Relationship Id="rId9" Type="http://schemas.openxmlformats.org/officeDocument/2006/relationships/image" Target="../media/image42.png"/><Relationship Id="rId14"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114.xml"/><Relationship Id="rId7" Type="http://schemas.openxmlformats.org/officeDocument/2006/relationships/image" Target="../media/image4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3.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9.png"/><Relationship Id="rId3" Type="http://schemas.openxmlformats.org/officeDocument/2006/relationships/slideLayout" Target="../slideLayouts/slideLayout114.xml"/><Relationship Id="rId7" Type="http://schemas.openxmlformats.org/officeDocument/2006/relationships/image" Target="../media/image48.png"/><Relationship Id="rId12" Type="http://schemas.openxmlformats.org/officeDocument/2006/relationships/slide" Target="slide5.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7.png"/><Relationship Id="rId11" Type="http://schemas.openxmlformats.org/officeDocument/2006/relationships/image" Target="../media/image45.png"/><Relationship Id="rId5" Type="http://schemas.openxmlformats.org/officeDocument/2006/relationships/audio" Target="../media/audio1.wav"/><Relationship Id="rId10" Type="http://schemas.openxmlformats.org/officeDocument/2006/relationships/image" Target="../media/image43.png"/><Relationship Id="rId4" Type="http://schemas.openxmlformats.org/officeDocument/2006/relationships/audio" Target="../media/audio2.wav"/><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15337950" y="2131153"/>
            <a:ext cx="2062016" cy="164593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82846" tIns="182846" rIns="182846" bIns="182846" anchor="ctr" anchorCtr="0">
            <a:noAutofit/>
          </a:bodyPr>
          <a:lstStyle/>
          <a:p>
            <a:pPr defTabSz="1828800">
              <a:buClr>
                <a:srgbClr val="000000"/>
              </a:buClr>
            </a:pPr>
            <a:endParaRPr sz="2800" kern="0">
              <a:solidFill>
                <a:srgbClr val="000000"/>
              </a:solidFill>
              <a:cs typeface="Arial"/>
              <a:sym typeface="Arial"/>
            </a:endParaRPr>
          </a:p>
        </p:txBody>
      </p:sp>
      <p:grpSp>
        <p:nvGrpSpPr>
          <p:cNvPr id="227" name="Google Shape;227;p40"/>
          <p:cNvGrpSpPr/>
          <p:nvPr/>
        </p:nvGrpSpPr>
        <p:grpSpPr>
          <a:xfrm>
            <a:off x="645695" y="2799427"/>
            <a:ext cx="3883770" cy="4497522"/>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grpSp>
      <p:grpSp>
        <p:nvGrpSpPr>
          <p:cNvPr id="336" name="Google Shape;336;p40"/>
          <p:cNvGrpSpPr/>
          <p:nvPr/>
        </p:nvGrpSpPr>
        <p:grpSpPr>
          <a:xfrm>
            <a:off x="13578431" y="2442277"/>
            <a:ext cx="4024942" cy="4782926"/>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grpSp>
      <p:sp>
        <p:nvSpPr>
          <p:cNvPr id="445" name="Google Shape;445;p40"/>
          <p:cNvSpPr/>
          <p:nvPr/>
        </p:nvSpPr>
        <p:spPr>
          <a:xfrm>
            <a:off x="980450" y="899606"/>
            <a:ext cx="2341588" cy="135994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82846" tIns="182846" rIns="182846" bIns="182846" anchor="ctr" anchorCtr="0">
            <a:noAutofit/>
          </a:bodyPr>
          <a:lstStyle/>
          <a:p>
            <a:pPr defTabSz="1828800">
              <a:buClr>
                <a:srgbClr val="000000"/>
              </a:buClr>
            </a:pPr>
            <a:endParaRPr sz="2800" kern="0">
              <a:solidFill>
                <a:srgbClr val="000000"/>
              </a:solidFill>
              <a:cs typeface="Arial"/>
              <a:sym typeface="Arial"/>
            </a:endParaRPr>
          </a:p>
        </p:txBody>
      </p:sp>
      <p:grpSp>
        <p:nvGrpSpPr>
          <p:cNvPr id="446" name="Google Shape;446;p40"/>
          <p:cNvGrpSpPr/>
          <p:nvPr/>
        </p:nvGrpSpPr>
        <p:grpSpPr>
          <a:xfrm>
            <a:off x="-2416" y="7012578"/>
            <a:ext cx="18288588" cy="3274444"/>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grpSp>
      <p:grpSp>
        <p:nvGrpSpPr>
          <p:cNvPr id="452" name="Google Shape;452;p40"/>
          <p:cNvGrpSpPr/>
          <p:nvPr/>
        </p:nvGrpSpPr>
        <p:grpSpPr>
          <a:xfrm>
            <a:off x="7346369" y="6820054"/>
            <a:ext cx="3999582" cy="1912340"/>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grpSp>
      <p:sp>
        <p:nvSpPr>
          <p:cNvPr id="490" name="Google Shape;490;p40"/>
          <p:cNvSpPr/>
          <p:nvPr/>
        </p:nvSpPr>
        <p:spPr>
          <a:xfrm>
            <a:off x="13084424" y="7524702"/>
            <a:ext cx="5232076" cy="1777636"/>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82846" tIns="182846" rIns="182846" bIns="182846" anchor="ctr" anchorCtr="0">
            <a:noAutofit/>
          </a:bodyPr>
          <a:lstStyle/>
          <a:p>
            <a:pPr defTabSz="1828800">
              <a:buClr>
                <a:srgbClr val="000000"/>
              </a:buClr>
            </a:pPr>
            <a:endParaRPr sz="2800" kern="0">
              <a:solidFill>
                <a:srgbClr val="000000"/>
              </a:solidFill>
              <a:cs typeface="Arial"/>
              <a:sym typeface="Arial"/>
            </a:endParaRPr>
          </a:p>
        </p:txBody>
      </p:sp>
      <p:sp>
        <p:nvSpPr>
          <p:cNvPr id="491" name="Google Shape;491;p40"/>
          <p:cNvSpPr/>
          <p:nvPr/>
        </p:nvSpPr>
        <p:spPr>
          <a:xfrm>
            <a:off x="-28450" y="7524722"/>
            <a:ext cx="5232076" cy="1777636"/>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82846" tIns="182846" rIns="182846" bIns="182846" anchor="ctr" anchorCtr="0">
            <a:noAutofit/>
          </a:bodyPr>
          <a:lstStyle/>
          <a:p>
            <a:pPr defTabSz="1828800">
              <a:buClr>
                <a:srgbClr val="000000"/>
              </a:buClr>
            </a:pPr>
            <a:endParaRPr sz="2800" kern="0">
              <a:solidFill>
                <a:srgbClr val="000000"/>
              </a:solidFill>
              <a:cs typeface="Arial"/>
              <a:sym typeface="Arial"/>
            </a:endParaRPr>
          </a:p>
        </p:txBody>
      </p:sp>
      <p:grpSp>
        <p:nvGrpSpPr>
          <p:cNvPr id="492" name="Google Shape;492;p40"/>
          <p:cNvGrpSpPr/>
          <p:nvPr/>
        </p:nvGrpSpPr>
        <p:grpSpPr>
          <a:xfrm>
            <a:off x="13542226" y="5655000"/>
            <a:ext cx="2208300" cy="413070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grpSp>
      <p:grpSp>
        <p:nvGrpSpPr>
          <p:cNvPr id="556" name="Google Shape;556;p40"/>
          <p:cNvGrpSpPr/>
          <p:nvPr/>
        </p:nvGrpSpPr>
        <p:grpSpPr>
          <a:xfrm>
            <a:off x="2698081" y="5333829"/>
            <a:ext cx="2228050" cy="445185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defTabSz="1828800">
                <a:buClr>
                  <a:srgbClr val="000000"/>
                </a:buClr>
              </a:pPr>
              <a:endParaRPr sz="2800" kern="0">
                <a:solidFill>
                  <a:srgbClr val="000000"/>
                </a:solidFill>
                <a:cs typeface="Arial"/>
                <a:sym typeface="Arial"/>
              </a:endParaRPr>
            </a:p>
          </p:txBody>
        </p:sp>
      </p:grpSp>
      <p:sp>
        <p:nvSpPr>
          <p:cNvPr id="2" name="Title 1"/>
          <p:cNvSpPr>
            <a:spLocks noGrp="1"/>
          </p:cNvSpPr>
          <p:nvPr>
            <p:ph type="title"/>
          </p:nvPr>
        </p:nvSpPr>
        <p:spPr>
          <a:xfrm>
            <a:off x="1687248" y="-159871"/>
            <a:ext cx="15743781" cy="4703538"/>
          </a:xfrm>
        </p:spPr>
        <p:txBody>
          <a:bodyPr/>
          <a:lstStyle/>
          <a:p>
            <a:r>
              <a:rPr lang="en-US" dirty="0">
                <a:solidFill>
                  <a:srgbClr val="0070C0"/>
                </a:solidFill>
                <a:latin typeface="#9Slide07 SVNDessert Menu Scrip" panose="00000500000000000000" pitchFamily="2" charset="0"/>
              </a:rPr>
              <a:t>Chào mừng quý thầy cô</a:t>
            </a:r>
            <a:br>
              <a:rPr lang="en-US" dirty="0">
                <a:solidFill>
                  <a:srgbClr val="0070C0"/>
                </a:solidFill>
                <a:latin typeface="#9Slide07 SVNDessert Menu Scrip" panose="00000500000000000000" pitchFamily="2" charset="0"/>
              </a:rPr>
            </a:br>
            <a:r>
              <a:rPr lang="en-US" dirty="0">
                <a:solidFill>
                  <a:srgbClr val="0070C0"/>
                </a:solidFill>
                <a:latin typeface="#9Slide07 SVNDessert Menu Scrip" panose="00000500000000000000" pitchFamily="2" charset="0"/>
              </a:rPr>
              <a:t>và </a:t>
            </a:r>
            <a:r>
              <a:rPr lang="en-US" dirty="0" err="1">
                <a:solidFill>
                  <a:srgbClr val="0070C0"/>
                </a:solidFill>
                <a:latin typeface="#9Slide07 SVNDessert Menu Scrip" panose="00000500000000000000" pitchFamily="2" charset="0"/>
              </a:rPr>
              <a:t>các</a:t>
            </a:r>
            <a:r>
              <a:rPr lang="en-US" dirty="0">
                <a:solidFill>
                  <a:srgbClr val="0070C0"/>
                </a:solidFill>
                <a:latin typeface="#9Slide07 SVNDessert Menu Scrip" panose="00000500000000000000" pitchFamily="2" charset="0"/>
              </a:rPr>
              <a:t> </a:t>
            </a:r>
            <a:r>
              <a:rPr lang="en-US" dirty="0" err="1">
                <a:solidFill>
                  <a:srgbClr val="0070C0"/>
                </a:solidFill>
                <a:latin typeface="#9Slide07 SVNDessert Menu Scrip" panose="00000500000000000000" pitchFamily="2" charset="0"/>
              </a:rPr>
              <a:t>em</a:t>
            </a:r>
            <a:r>
              <a:rPr lang="en-US" dirty="0">
                <a:solidFill>
                  <a:srgbClr val="0070C0"/>
                </a:solidFill>
                <a:latin typeface="#9Slide07 SVNDessert Menu Scrip" panose="00000500000000000000" pitchFamily="2" charset="0"/>
              </a:rPr>
              <a:t> học sinh</a:t>
            </a:r>
          </a:p>
        </p:txBody>
      </p:sp>
      <p:sp>
        <p:nvSpPr>
          <p:cNvPr id="612" name="Google Shape;618;p41"/>
          <p:cNvSpPr txBox="1">
            <a:spLocks/>
          </p:cNvSpPr>
          <p:nvPr/>
        </p:nvSpPr>
        <p:spPr>
          <a:xfrm>
            <a:off x="6472563" y="4065343"/>
            <a:ext cx="13223722" cy="1154357"/>
          </a:xfrm>
          <a:prstGeom prst="rect">
            <a:avLst/>
          </a:prstGeom>
          <a:noFill/>
          <a:ln>
            <a:noFill/>
          </a:ln>
        </p:spPr>
        <p:txBody>
          <a:bodyPr spcFirstLastPara="1" wrap="square" lIns="91423" tIns="91423" rIns="91423" bIns="91423"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3600"/>
              <a:buFont typeface="Patrick Hand"/>
              <a:buNone/>
              <a:defRPr sz="10000" b="1" i="0" u="none" strike="noStrike" cap="none">
                <a:solidFill>
                  <a:schemeClr val="dk1"/>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3600"/>
              <a:buFont typeface="Arial"/>
              <a:buNone/>
              <a:defRPr sz="7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7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7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7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7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7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7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7200" b="0" i="0" u="none" strike="noStrike" cap="none">
                <a:solidFill>
                  <a:schemeClr val="dk1"/>
                </a:solidFill>
                <a:latin typeface="Arial"/>
                <a:ea typeface="Arial"/>
                <a:cs typeface="Arial"/>
                <a:sym typeface="Arial"/>
              </a:defRPr>
            </a:lvl9pPr>
          </a:lstStyle>
          <a:p>
            <a:pPr algn="l" defTabSz="914400"/>
            <a:br>
              <a:rPr lang="vi-VN" sz="11500" b="0" kern="0" dirty="0">
                <a:latin typeface="#9Slide05 Shaqila" pitchFamily="2" charset="0"/>
              </a:rPr>
            </a:br>
            <a:endParaRPr lang="vi-VN" sz="11500" b="0" kern="0" dirty="0">
              <a:latin typeface="#9Slide05 Shaqila" pitchFamily="2" charset="0"/>
            </a:endParaRPr>
          </a:p>
        </p:txBody>
      </p:sp>
    </p:spTree>
    <p:extLst>
      <p:ext uri="{BB962C8B-B14F-4D97-AF65-F5344CB8AC3E}">
        <p14:creationId xmlns:p14="http://schemas.microsoft.com/office/powerpoint/2010/main" val="55674365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3" name="chimes.wav"/>
          </p:stSnd>
        </p:sndAc>
      </p:transition>
    </mc:Choice>
    <mc:Fallback xmlns="">
      <p:transition spd="slow">
        <p:split orient="vert"/>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88DBC3E4-37DB-41B5-80F9-1E0BDA8A50AF}"/>
              </a:ext>
            </a:extLst>
          </p:cNvPr>
          <p:cNvSpPr/>
          <p:nvPr/>
        </p:nvSpPr>
        <p:spPr>
          <a:xfrm>
            <a:off x="4216088" y="1635494"/>
            <a:ext cx="11999208" cy="3730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sp>
        <p:nvSpPr>
          <p:cNvPr id="4" name="TextBox 3"/>
          <p:cNvSpPr txBox="1"/>
          <p:nvPr/>
        </p:nvSpPr>
        <p:spPr>
          <a:xfrm>
            <a:off x="3990413" y="2365179"/>
            <a:ext cx="11683683" cy="2173672"/>
          </a:xfrm>
          <a:prstGeom prst="rect">
            <a:avLst/>
          </a:prstGeom>
          <a:noFill/>
        </p:spPr>
        <p:txBody>
          <a:bodyPr wrap="square" rtlCol="0">
            <a:spAutoFit/>
          </a:bodyPr>
          <a:lstStyle/>
          <a:p>
            <a:r>
              <a:rPr lang="en-US" sz="4725" b="1" dirty="0" err="1">
                <a:latin typeface="Times New Roman" panose="02020603050405020304" pitchFamily="18" charset="0"/>
                <a:cs typeface="Times New Roman" panose="02020603050405020304" pitchFamily="18" charset="0"/>
              </a:rPr>
              <a:t>Câu</a:t>
            </a:r>
            <a:r>
              <a:rPr lang="en-US" sz="4725" b="1" dirty="0">
                <a:latin typeface="Times New Roman" panose="02020603050405020304" pitchFamily="18" charset="0"/>
                <a:cs typeface="Times New Roman" panose="02020603050405020304" pitchFamily="18" charset="0"/>
              </a:rPr>
              <a:t> 4.</a:t>
            </a:r>
            <a:r>
              <a:rPr lang="en-US" sz="4800" b="1" dirty="0">
                <a:latin typeface="Times New Roman" panose="02020603050405020304" pitchFamily="18" charset="0"/>
                <a:cs typeface="Times New Roman" panose="02020603050405020304" pitchFamily="18" charset="0"/>
              </a:rPr>
              <a:t> </a:t>
            </a:r>
            <a:r>
              <a:rPr lang="vi-VN" sz="4000" b="1" dirty="0">
                <a:latin typeface="+mj-lt"/>
              </a:rPr>
              <a:t>Cơ thể đơn bào và cơ thể đa bào khác nhau chủ yếu ở điểm nào?</a:t>
            </a:r>
          </a:p>
          <a:p>
            <a:pPr algn="ctr"/>
            <a:endParaRPr lang="en-US" sz="4725" dirty="0">
              <a:solidFill>
                <a:srgbClr val="0033CC"/>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8167738" y="7512800"/>
            <a:ext cx="3649124" cy="137160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200" dirty="0">
                <a:solidFill>
                  <a:schemeClr val="tx1"/>
                </a:solidFill>
                <a:latin typeface="Times New Roman" panose="02020603050405020304" pitchFamily="18" charset="0"/>
                <a:cs typeface="Times New Roman" panose="02020603050405020304" pitchFamily="18" charset="0"/>
              </a:rPr>
              <a:t>D. </a:t>
            </a:r>
            <a:r>
              <a:rPr lang="en-US" sz="4200" dirty="0" err="1">
                <a:solidFill>
                  <a:schemeClr val="tx1"/>
                </a:solidFill>
                <a:latin typeface="Times New Roman" panose="02020603050405020304" pitchFamily="18" charset="0"/>
                <a:cs typeface="Times New Roman" panose="02020603050405020304" pitchFamily="18" charset="0"/>
              </a:rPr>
              <a:t>Hình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dạng</a:t>
            </a:r>
            <a:endParaRPr lang="en-US" sz="4200" i="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1758498" y="5701464"/>
            <a:ext cx="3466290"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200" dirty="0">
                <a:solidFill>
                  <a:schemeClr val="tx1"/>
                </a:solidFill>
                <a:latin typeface="Times New Roman" panose="02020603050405020304" pitchFamily="18" charset="0"/>
                <a:cs typeface="Times New Roman" panose="02020603050405020304" pitchFamily="18" charset="0"/>
              </a:rPr>
              <a:t>A. </a:t>
            </a:r>
            <a:r>
              <a:rPr lang="en-US" sz="4200" dirty="0" err="1">
                <a:solidFill>
                  <a:schemeClr val="tx1"/>
                </a:solidFill>
                <a:latin typeface="Times New Roman" panose="02020603050405020304" pitchFamily="18" charset="0"/>
                <a:cs typeface="Times New Roman" panose="02020603050405020304" pitchFamily="18" charset="0"/>
              </a:rPr>
              <a:t>Màu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sắc</a:t>
            </a:r>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167737" y="5764898"/>
            <a:ext cx="3620637" cy="134934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50" dirty="0">
                <a:solidFill>
                  <a:schemeClr val="tx1"/>
                </a:solidFill>
                <a:latin typeface="Times New Roman" panose="02020603050405020304" pitchFamily="18" charset="0"/>
                <a:cs typeface="Times New Roman" panose="02020603050405020304" pitchFamily="18" charset="0"/>
              </a:rPr>
              <a:t>C. </a:t>
            </a:r>
            <a:r>
              <a:rPr lang="en-US" sz="4200" dirty="0" err="1">
                <a:solidFill>
                  <a:schemeClr val="tx1"/>
                </a:solidFill>
                <a:latin typeface="Times New Roman" panose="02020603050405020304" pitchFamily="18" charset="0"/>
                <a:cs typeface="Times New Roman" panose="02020603050405020304" pitchFamily="18" charset="0"/>
              </a:rPr>
              <a:t>Kích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thước</a:t>
            </a:r>
            <a:r>
              <a:rPr lang="en-US" sz="4200" dirty="0">
                <a:solidFill>
                  <a:schemeClr val="tx1"/>
                </a:solidFill>
                <a:latin typeface="Times New Roman" panose="02020603050405020304" pitchFamily="18" charset="0"/>
                <a:cs typeface="Times New Roman" panose="02020603050405020304" pitchFamily="18" charset="0"/>
              </a:rPr>
              <a:t>  </a:t>
            </a:r>
            <a:r>
              <a:rPr lang="en-US" sz="4050" dirty="0">
                <a:solidFill>
                  <a:schemeClr val="tx1"/>
                </a:solidFill>
                <a:latin typeface="Times New Roman" panose="02020603050405020304" pitchFamily="18" charset="0"/>
                <a:cs typeface="Times New Roman" panose="02020603050405020304" pitchFamily="18" charset="0"/>
              </a:rPr>
              <a:t>           </a:t>
            </a:r>
            <a:endParaRPr lang="en-US" sz="4050" i="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773284" y="7460801"/>
            <a:ext cx="3451506" cy="142360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200" dirty="0">
                <a:solidFill>
                  <a:schemeClr val="tx1"/>
                </a:solidFill>
                <a:latin typeface="Times New Roman" panose="02020603050405020304" pitchFamily="18" charset="0"/>
                <a:cs typeface="Times New Roman" panose="02020603050405020304" pitchFamily="18" charset="0"/>
              </a:rPr>
              <a:t>B. </a:t>
            </a:r>
            <a:r>
              <a:rPr lang="en-US" sz="4200" dirty="0" err="1">
                <a:solidFill>
                  <a:schemeClr val="tx1"/>
                </a:solidFill>
                <a:latin typeface="Times New Roman" panose="02020603050405020304" pitchFamily="18" charset="0"/>
                <a:cs typeface="Times New Roman" panose="02020603050405020304" pitchFamily="18" charset="0"/>
              </a:rPr>
              <a:t>Số</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lượng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tế</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bào</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tạo</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thành</a:t>
            </a:r>
            <a:endParaRPr lang="en-US" sz="4200" dirty="0">
              <a:solidFill>
                <a:schemeClr val="tx1"/>
              </a:solidFill>
              <a:latin typeface="Times New Roman" panose="02020603050405020304" pitchFamily="18" charset="0"/>
              <a:cs typeface="Times New Roman" panose="02020603050405020304" pitchFamily="18" charset="0"/>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659600" y="5723165"/>
            <a:ext cx="1097280" cy="1097280"/>
          </a:xfrm>
          <a:prstGeom prst="rect">
            <a:avLst/>
          </a:prstGeom>
        </p:spPr>
      </p:pic>
      <p:grpSp>
        <p:nvGrpSpPr>
          <p:cNvPr id="78" name="times up">
            <a:extLst>
              <a:ext uri="{FF2B5EF4-FFF2-40B4-BE49-F238E27FC236}">
                <a16:creationId xmlns:a16="http://schemas.microsoft.com/office/drawing/2014/main" id="{956BB923-8389-4C4A-7BDB-CFA4265188BF}"/>
              </a:ext>
            </a:extLst>
          </p:cNvPr>
          <p:cNvGrpSpPr/>
          <p:nvPr/>
        </p:nvGrpSpPr>
        <p:grpSpPr>
          <a:xfrm>
            <a:off x="15107900" y="499772"/>
            <a:ext cx="2087448" cy="945771"/>
            <a:chOff x="4317476" y="-304827"/>
            <a:chExt cx="2690461" cy="725914"/>
          </a:xfrm>
        </p:grpSpPr>
        <p:sp>
          <p:nvSpPr>
            <p:cNvPr id="79" name="Rounded Rectangle 203">
              <a:extLst>
                <a:ext uri="{FF2B5EF4-FFF2-40B4-BE49-F238E27FC236}">
                  <a16:creationId xmlns:a16="http://schemas.microsoft.com/office/drawing/2014/main" id="{C7675119-C93F-895E-BE18-C0A1F14ADF32}"/>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80" dirty="0">
                <a:latin typeface="Arial" panose="020B0604020202020204" pitchFamily="34" charset="0"/>
                <a:cs typeface="Arial" panose="020B0604020202020204" pitchFamily="34" charset="0"/>
              </a:endParaRPr>
            </a:p>
          </p:txBody>
        </p:sp>
        <p:sp>
          <p:nvSpPr>
            <p:cNvPr id="80" name="Rounded Rectangle 204">
              <a:extLst>
                <a:ext uri="{FF2B5EF4-FFF2-40B4-BE49-F238E27FC236}">
                  <a16:creationId xmlns:a16="http://schemas.microsoft.com/office/drawing/2014/main" id="{68672084-FD93-88C7-8641-3A509BF7EAF0}"/>
                </a:ext>
              </a:extLst>
            </p:cNvPr>
            <p:cNvSpPr/>
            <p:nvPr/>
          </p:nvSpPr>
          <p:spPr>
            <a:xfrm>
              <a:off x="4371099" y="-276473"/>
              <a:ext cx="2636838"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780" dirty="0" err="1">
                  <a:latin typeface="Arial" panose="020B0604020202020204" pitchFamily="34" charset="0"/>
                  <a:cs typeface="Arial" panose="020B0604020202020204" pitchFamily="34" charset="0"/>
                </a:rPr>
                <a:t>Hết</a:t>
              </a:r>
              <a:r>
                <a:rPr lang="en-GB" sz="3780" dirty="0">
                  <a:latin typeface="Arial" panose="020B0604020202020204" pitchFamily="34" charset="0"/>
                  <a:cs typeface="Arial" panose="020B0604020202020204" pitchFamily="34" charset="0"/>
                </a:rPr>
                <a:t> </a:t>
              </a:r>
              <a:r>
                <a:rPr lang="en-GB" sz="3780" dirty="0" err="1">
                  <a:latin typeface="Arial" panose="020B0604020202020204" pitchFamily="34" charset="0"/>
                  <a:cs typeface="Arial" panose="020B0604020202020204" pitchFamily="34" charset="0"/>
                </a:rPr>
                <a:t>Giờ</a:t>
              </a:r>
              <a:endParaRPr lang="en-GB" sz="3780" dirty="0">
                <a:latin typeface="Arial" panose="020B0604020202020204" pitchFamily="34" charset="0"/>
                <a:cs typeface="Arial" panose="020B0604020202020204" pitchFamily="34" charset="0"/>
              </a:endParaRPr>
            </a:p>
          </p:txBody>
        </p:sp>
      </p:grpSp>
      <p:sp>
        <p:nvSpPr>
          <p:cNvPr id="81" name="Rectangle 80">
            <a:extLst>
              <a:ext uri="{FF2B5EF4-FFF2-40B4-BE49-F238E27FC236}">
                <a16:creationId xmlns:a16="http://schemas.microsoft.com/office/drawing/2014/main" id="{C6CF4AFD-308B-742D-95AF-628FB5B12B2C}"/>
              </a:ext>
            </a:extLst>
          </p:cNvPr>
          <p:cNvSpPr/>
          <p:nvPr/>
        </p:nvSpPr>
        <p:spPr>
          <a:xfrm>
            <a:off x="2443566" y="499773"/>
            <a:ext cx="1076895" cy="51108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890" dirty="0">
                <a:solidFill>
                  <a:srgbClr val="FF0000"/>
                </a:solidFill>
              </a:rPr>
              <a:t>START</a:t>
            </a:r>
          </a:p>
        </p:txBody>
      </p:sp>
      <p:pic>
        <p:nvPicPr>
          <p:cNvPr id="82" name="Picture 81">
            <a:extLst>
              <a:ext uri="{FF2B5EF4-FFF2-40B4-BE49-F238E27FC236}">
                <a16:creationId xmlns:a16="http://schemas.microsoft.com/office/drawing/2014/main" id="{5A3C1914-385A-62D2-6DDA-6EE7073B26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201" y="934454"/>
            <a:ext cx="2556570" cy="2548461"/>
          </a:xfrm>
          <a:prstGeom prst="rect">
            <a:avLst/>
          </a:prstGeom>
        </p:spPr>
      </p:pic>
      <p:grpSp>
        <p:nvGrpSpPr>
          <p:cNvPr id="83" name="Clock hand spin">
            <a:extLst>
              <a:ext uri="{FF2B5EF4-FFF2-40B4-BE49-F238E27FC236}">
                <a16:creationId xmlns:a16="http://schemas.microsoft.com/office/drawing/2014/main" id="{4152337D-E08B-9F95-6E07-0B1C61F722B1}"/>
              </a:ext>
            </a:extLst>
          </p:cNvPr>
          <p:cNvGrpSpPr/>
          <p:nvPr/>
        </p:nvGrpSpPr>
        <p:grpSpPr>
          <a:xfrm rot="1786145">
            <a:off x="2268350" y="1697960"/>
            <a:ext cx="1388235" cy="1397567"/>
            <a:chOff x="861199" y="2357528"/>
            <a:chExt cx="3829048" cy="3849975"/>
          </a:xfrm>
        </p:grpSpPr>
        <p:sp>
          <p:nvSpPr>
            <p:cNvPr id="84" name="Oval 28">
              <a:extLst>
                <a:ext uri="{FF2B5EF4-FFF2-40B4-BE49-F238E27FC236}">
                  <a16:creationId xmlns:a16="http://schemas.microsoft.com/office/drawing/2014/main" id="{92B213D0-5356-266C-9BCE-0718D733BA88}"/>
                </a:ext>
              </a:extLst>
            </p:cNvPr>
            <p:cNvSpPr>
              <a:spLocks noChangeArrowheads="1"/>
            </p:cNvSpPr>
            <p:nvPr/>
          </p:nvSpPr>
          <p:spPr bwMode="auto">
            <a:xfrm>
              <a:off x="861199" y="2357528"/>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3444" tIns="61722" rIns="123444" bIns="61722" numCol="1" anchor="t" anchorCtr="0" compatLnSpc="1">
              <a:prstTxWarp prst="textNoShape">
                <a:avLst/>
              </a:prstTxWarp>
            </a:bodyPr>
            <a:lstStyle/>
            <a:p>
              <a:endParaRPr lang="en-GB" sz="1890" dirty="0"/>
            </a:p>
          </p:txBody>
        </p:sp>
        <p:sp>
          <p:nvSpPr>
            <p:cNvPr id="85" name="hour hand">
              <a:extLst>
                <a:ext uri="{FF2B5EF4-FFF2-40B4-BE49-F238E27FC236}">
                  <a16:creationId xmlns:a16="http://schemas.microsoft.com/office/drawing/2014/main" id="{88C47EB0-039B-130D-D2A3-F0827691A317}"/>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3444" tIns="61722" rIns="123444" bIns="61722" numCol="1" anchor="t" anchorCtr="0" compatLnSpc="1">
              <a:prstTxWarp prst="textNoShape">
                <a:avLst/>
              </a:prstTxWarp>
            </a:bodyPr>
            <a:lstStyle/>
            <a:p>
              <a:endParaRPr lang="en-GB" sz="1890" dirty="0"/>
            </a:p>
          </p:txBody>
        </p:sp>
      </p:grpSp>
      <p:sp>
        <p:nvSpPr>
          <p:cNvPr id="86" name="TextBox 85">
            <a:extLst>
              <a:ext uri="{FF2B5EF4-FFF2-40B4-BE49-F238E27FC236}">
                <a16:creationId xmlns:a16="http://schemas.microsoft.com/office/drawing/2014/main" id="{D1F38E44-A3F0-F6BA-96DA-6E2A958A036D}"/>
              </a:ext>
            </a:extLst>
          </p:cNvPr>
          <p:cNvSpPr txBox="1"/>
          <p:nvPr/>
        </p:nvSpPr>
        <p:spPr>
          <a:xfrm>
            <a:off x="3327272" y="2114402"/>
            <a:ext cx="379394" cy="383182"/>
          </a:xfrm>
          <a:prstGeom prst="rect">
            <a:avLst/>
          </a:prstGeom>
          <a:noFill/>
        </p:spPr>
        <p:txBody>
          <a:bodyPr wrap="square" rtlCol="0">
            <a:spAutoFit/>
          </a:bodyPr>
          <a:lstStyle/>
          <a:p>
            <a:r>
              <a:rPr lang="en-US" sz="1890" b="1" dirty="0">
                <a:solidFill>
                  <a:srgbClr val="99B2C8"/>
                </a:solidFill>
              </a:rPr>
              <a:t>3</a:t>
            </a:r>
          </a:p>
        </p:txBody>
      </p:sp>
      <p:sp>
        <p:nvSpPr>
          <p:cNvPr id="87" name="TextBox 86">
            <a:extLst>
              <a:ext uri="{FF2B5EF4-FFF2-40B4-BE49-F238E27FC236}">
                <a16:creationId xmlns:a16="http://schemas.microsoft.com/office/drawing/2014/main" id="{175AFC81-F0F8-9E2C-B53C-E8454CEEE375}"/>
              </a:ext>
            </a:extLst>
          </p:cNvPr>
          <p:cNvSpPr txBox="1"/>
          <p:nvPr/>
        </p:nvSpPr>
        <p:spPr>
          <a:xfrm>
            <a:off x="2821337" y="2653434"/>
            <a:ext cx="460467" cy="383182"/>
          </a:xfrm>
          <a:prstGeom prst="rect">
            <a:avLst/>
          </a:prstGeom>
          <a:noFill/>
        </p:spPr>
        <p:txBody>
          <a:bodyPr wrap="square" rtlCol="0">
            <a:spAutoFit/>
          </a:bodyPr>
          <a:lstStyle/>
          <a:p>
            <a:r>
              <a:rPr lang="en-US" sz="1890" b="1" dirty="0">
                <a:solidFill>
                  <a:srgbClr val="99B2C8"/>
                </a:solidFill>
              </a:rPr>
              <a:t>6</a:t>
            </a:r>
          </a:p>
        </p:txBody>
      </p:sp>
      <p:sp>
        <p:nvSpPr>
          <p:cNvPr id="88" name="TextBox 87">
            <a:extLst>
              <a:ext uri="{FF2B5EF4-FFF2-40B4-BE49-F238E27FC236}">
                <a16:creationId xmlns:a16="http://schemas.microsoft.com/office/drawing/2014/main" id="{2F7D8A3A-C0C4-D261-98F3-3ECED06817A3}"/>
              </a:ext>
            </a:extLst>
          </p:cNvPr>
          <p:cNvSpPr txBox="1"/>
          <p:nvPr/>
        </p:nvSpPr>
        <p:spPr>
          <a:xfrm>
            <a:off x="2202250" y="2165351"/>
            <a:ext cx="416414" cy="383182"/>
          </a:xfrm>
          <a:prstGeom prst="rect">
            <a:avLst/>
          </a:prstGeom>
          <a:noFill/>
        </p:spPr>
        <p:txBody>
          <a:bodyPr wrap="square" rtlCol="0">
            <a:spAutoFit/>
          </a:bodyPr>
          <a:lstStyle/>
          <a:p>
            <a:r>
              <a:rPr lang="en-US" sz="1890" b="1" dirty="0">
                <a:solidFill>
                  <a:srgbClr val="99B2C8"/>
                </a:solidFill>
              </a:rPr>
              <a:t>9</a:t>
            </a:r>
          </a:p>
        </p:txBody>
      </p:sp>
      <p:sp>
        <p:nvSpPr>
          <p:cNvPr id="89" name="TextBox 88">
            <a:extLst>
              <a:ext uri="{FF2B5EF4-FFF2-40B4-BE49-F238E27FC236}">
                <a16:creationId xmlns:a16="http://schemas.microsoft.com/office/drawing/2014/main" id="{887D6CBA-9CDB-D96B-23EF-E19B1EB03816}"/>
              </a:ext>
            </a:extLst>
          </p:cNvPr>
          <p:cNvSpPr txBox="1"/>
          <p:nvPr/>
        </p:nvSpPr>
        <p:spPr>
          <a:xfrm>
            <a:off x="2699939" y="1615804"/>
            <a:ext cx="668988" cy="383182"/>
          </a:xfrm>
          <a:prstGeom prst="rect">
            <a:avLst/>
          </a:prstGeom>
          <a:noFill/>
        </p:spPr>
        <p:txBody>
          <a:bodyPr wrap="square" rtlCol="0">
            <a:spAutoFit/>
          </a:bodyPr>
          <a:lstStyle/>
          <a:p>
            <a:r>
              <a:rPr lang="en-US" sz="1890" b="1" dirty="0">
                <a:solidFill>
                  <a:srgbClr val="99B2C8"/>
                </a:solidFill>
              </a:rPr>
              <a:t>12</a:t>
            </a:r>
          </a:p>
        </p:txBody>
      </p:sp>
      <p:pic>
        <p:nvPicPr>
          <p:cNvPr id="33" name="Picture 2" descr="Back Button - Ứng dụng trên Google Play">
            <a:hlinkClick r:id="rId9" action="ppaction://hlinksldjump"/>
            <a:extLst>
              <a:ext uri="{FF2B5EF4-FFF2-40B4-BE49-F238E27FC236}">
                <a16:creationId xmlns:a16="http://schemas.microsoft.com/office/drawing/2014/main" id="{CE710A3A-C63C-476A-9AF7-66280387546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320432" y="7451033"/>
            <a:ext cx="1951847" cy="195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30430"/>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withEffect">
                                  <p:stCondLst>
                                    <p:cond delay="0"/>
                                  </p:stCondLst>
                                  <p:childTnLst>
                                    <p:cmd type="call" cmd="playFrom(0.0)">
                                      <p:cBhvr>
                                        <p:cTn id="31" dur="4715" fill="hold"/>
                                        <p:tgtEl>
                                          <p:spTgt spid="13"/>
                                        </p:tgtEl>
                                      </p:cBhvr>
                                    </p:cmd>
                                  </p:childTnLst>
                                </p:cTn>
                              </p:par>
                              <p:par>
                                <p:cTn id="32" presetID="21" presetClass="emph" presetSubtype="0" repeatCount="indefinite" fill="hold" grpId="1" nodeType="withEffect">
                                  <p:stCondLst>
                                    <p:cond delay="0"/>
                                  </p:stCondLst>
                                  <p:childTnLst>
                                    <p:animClr clrSpc="hsl" dir="cw">
                                      <p:cBhvr override="childStyle">
                                        <p:cTn id="33" dur="500" fill="hold"/>
                                        <p:tgtEl>
                                          <p:spTgt spid="17"/>
                                        </p:tgtEl>
                                        <p:attrNameLst>
                                          <p:attrName>style.color</p:attrName>
                                        </p:attrNameLst>
                                      </p:cBhvr>
                                      <p:by>
                                        <p:hsl h="7200000" s="0" l="0"/>
                                      </p:by>
                                    </p:animClr>
                                    <p:animClr clrSpc="hsl" dir="cw">
                                      <p:cBhvr>
                                        <p:cTn id="34" dur="500" fill="hold"/>
                                        <p:tgtEl>
                                          <p:spTgt spid="17"/>
                                        </p:tgtEl>
                                        <p:attrNameLst>
                                          <p:attrName>fillcolor</p:attrName>
                                        </p:attrNameLst>
                                      </p:cBhvr>
                                      <p:by>
                                        <p:hsl h="7200000" s="0" l="0"/>
                                      </p:by>
                                    </p:animClr>
                                    <p:animClr clrSpc="hsl" dir="cw">
                                      <p:cBhvr>
                                        <p:cTn id="35" dur="500" fill="hold"/>
                                        <p:tgtEl>
                                          <p:spTgt spid="17"/>
                                        </p:tgtEl>
                                        <p:attrNameLst>
                                          <p:attrName>stroke.color</p:attrName>
                                        </p:attrNameLst>
                                      </p:cBhvr>
                                      <p:by>
                                        <p:hsl h="7200000" s="0" l="0"/>
                                      </p:by>
                                    </p:animClr>
                                    <p:set>
                                      <p:cBhvr>
                                        <p:cTn id="36" dur="500" fill="hold"/>
                                        <p:tgtEl>
                                          <p:spTgt spid="17"/>
                                        </p:tgtEl>
                                        <p:attrNameLst>
                                          <p:attrName>fill.type</p:attrName>
                                        </p:attrNameLst>
                                      </p:cBhvr>
                                      <p:to>
                                        <p:strVal val="solid"/>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grpId="1" nodeType="clickEffect">
                                  <p:stCondLst>
                                    <p:cond delay="0"/>
                                  </p:stCondLst>
                                  <p:childTnLst>
                                    <p:animEffect transition="out" filter="fade">
                                      <p:cBhvr>
                                        <p:cTn id="41" dur="1000"/>
                                        <p:tgtEl>
                                          <p:spTgt spid="16"/>
                                        </p:tgtEl>
                                      </p:cBhvr>
                                    </p:animEffect>
                                    <p:anim calcmode="lin" valueType="num">
                                      <p:cBhvr>
                                        <p:cTn id="42" dur="1000"/>
                                        <p:tgtEl>
                                          <p:spTgt spid="16"/>
                                        </p:tgtEl>
                                        <p:attrNameLst>
                                          <p:attrName>ppt_x</p:attrName>
                                        </p:attrNameLst>
                                      </p:cBhvr>
                                      <p:tavLst>
                                        <p:tav tm="0">
                                          <p:val>
                                            <p:strVal val="ppt_x"/>
                                          </p:val>
                                        </p:tav>
                                        <p:tav tm="100000">
                                          <p:val>
                                            <p:strVal val="ppt_x"/>
                                          </p:val>
                                        </p:tav>
                                      </p:tavLst>
                                    </p:anim>
                                    <p:anim calcmode="lin" valueType="num">
                                      <p:cBhvr>
                                        <p:cTn id="43" dur="1000"/>
                                        <p:tgtEl>
                                          <p:spTgt spid="16"/>
                                        </p:tgtEl>
                                        <p:attrNameLst>
                                          <p:attrName>ppt_y</p:attrName>
                                        </p:attrNameLst>
                                      </p:cBhvr>
                                      <p:tavLst>
                                        <p:tav tm="0">
                                          <p:val>
                                            <p:strVal val="ppt_y"/>
                                          </p:val>
                                        </p:tav>
                                        <p:tav tm="100000">
                                          <p:val>
                                            <p:strVal val="ppt_y+.1"/>
                                          </p:val>
                                        </p:tav>
                                      </p:tavLst>
                                    </p:anim>
                                    <p:set>
                                      <p:cBhvr>
                                        <p:cTn id="4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15"/>
                                        </p:tgtEl>
                                      </p:cBhvr>
                                    </p:animEffect>
                                    <p:anim calcmode="lin" valueType="num">
                                      <p:cBhvr>
                                        <p:cTn id="50" dur="1000"/>
                                        <p:tgtEl>
                                          <p:spTgt spid="15"/>
                                        </p:tgtEl>
                                        <p:attrNameLst>
                                          <p:attrName>ppt_x</p:attrName>
                                        </p:attrNameLst>
                                      </p:cBhvr>
                                      <p:tavLst>
                                        <p:tav tm="0">
                                          <p:val>
                                            <p:strVal val="ppt_x"/>
                                          </p:val>
                                        </p:tav>
                                        <p:tav tm="100000">
                                          <p:val>
                                            <p:strVal val="ppt_x"/>
                                          </p:val>
                                        </p:tav>
                                      </p:tavLst>
                                    </p:anim>
                                    <p:anim calcmode="lin" valueType="num">
                                      <p:cBhvr>
                                        <p:cTn id="51" dur="1000"/>
                                        <p:tgtEl>
                                          <p:spTgt spid="15"/>
                                        </p:tgtEl>
                                        <p:attrNameLst>
                                          <p:attrName>ppt_y</p:attrName>
                                        </p:attrNameLst>
                                      </p:cBhvr>
                                      <p:tavLst>
                                        <p:tav tm="0">
                                          <p:val>
                                            <p:strVal val="ppt_y"/>
                                          </p:val>
                                        </p:tav>
                                        <p:tav tm="100000">
                                          <p:val>
                                            <p:strVal val="ppt_y+.1"/>
                                          </p:val>
                                        </p:tav>
                                      </p:tavLst>
                                    </p:anim>
                                    <p:set>
                                      <p:cBhvr>
                                        <p:cTn id="52"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15"/>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5"/>
                                        </p:tgtEl>
                                      </p:cBhvr>
                                    </p:animEffect>
                                    <p:anim calcmode="lin" valueType="num">
                                      <p:cBhvr>
                                        <p:cTn id="58" dur="1000"/>
                                        <p:tgtEl>
                                          <p:spTgt spid="5"/>
                                        </p:tgtEl>
                                        <p:attrNameLst>
                                          <p:attrName>ppt_x</p:attrName>
                                        </p:attrNameLst>
                                      </p:cBhvr>
                                      <p:tavLst>
                                        <p:tav tm="0">
                                          <p:val>
                                            <p:strVal val="ppt_x"/>
                                          </p:val>
                                        </p:tav>
                                        <p:tav tm="100000">
                                          <p:val>
                                            <p:strVal val="ppt_x"/>
                                          </p:val>
                                        </p:tav>
                                      </p:tavLst>
                                    </p:anim>
                                    <p:anim calcmode="lin" valueType="num">
                                      <p:cBhvr>
                                        <p:cTn id="59" dur="1000"/>
                                        <p:tgtEl>
                                          <p:spTgt spid="5"/>
                                        </p:tgtEl>
                                        <p:attrNameLst>
                                          <p:attrName>ppt_y</p:attrName>
                                        </p:attrNameLst>
                                      </p:cBhvr>
                                      <p:tavLst>
                                        <p:tav tm="0">
                                          <p:val>
                                            <p:strVal val="ppt_y"/>
                                          </p:val>
                                        </p:tav>
                                        <p:tav tm="100000">
                                          <p:val>
                                            <p:strVal val="ppt_y+.1"/>
                                          </p:val>
                                        </p:tav>
                                      </p:tavLst>
                                    </p:anim>
                                    <p:set>
                                      <p:cBhvr>
                                        <p:cTn id="6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5"/>
                  </p:tgtEl>
                </p:cond>
              </p:nextCondLst>
            </p:seq>
            <p:audio>
              <p:cMediaNode vol="80000">
                <p:cTn id="61" fill="hold" display="0">
                  <p:stCondLst>
                    <p:cond delay="indefinite"/>
                  </p:stCondLst>
                  <p:endCondLst>
                    <p:cond evt="onStopAudio" delay="0">
                      <p:tgtEl>
                        <p:sldTgt/>
                      </p:tgtEl>
                    </p:cond>
                  </p:endCondLst>
                </p:cTn>
                <p:tgtEl>
                  <p:spTgt spid="13"/>
                </p:tgtEl>
              </p:cMediaNode>
            </p:audio>
            <p:seq concurrent="1" nextAc="seek">
              <p:cTn id="62" restart="whenNotActive" fill="hold" evtFilter="cancelBubble" nodeType="interactiveSeq">
                <p:stCondLst>
                  <p:cond evt="onClick" delay="0">
                    <p:tgtEl>
                      <p:spTgt spid="81"/>
                    </p:tgtEl>
                  </p:cond>
                </p:stCondLst>
                <p:endSync evt="end" delay="0">
                  <p:rtn val="all"/>
                </p:endSync>
                <p:childTnLst>
                  <p:par>
                    <p:cTn id="63" fill="hold">
                      <p:stCondLst>
                        <p:cond delay="0"/>
                      </p:stCondLst>
                      <p:childTnLst>
                        <p:par>
                          <p:cTn id="64" fill="hold">
                            <p:stCondLst>
                              <p:cond delay="0"/>
                            </p:stCondLst>
                            <p:childTnLst>
                              <p:par>
                                <p:cTn id="65" presetID="8" presetClass="emph" presetSubtype="0" fill="hold" nodeType="clickEffect">
                                  <p:stCondLst>
                                    <p:cond delay="0"/>
                                  </p:stCondLst>
                                  <p:childTnLst>
                                    <p:animRot by="21600000">
                                      <p:cBhvr>
                                        <p:cTn id="66" dur="10000" fill="hold"/>
                                        <p:tgtEl>
                                          <p:spTgt spid="83"/>
                                        </p:tgtEl>
                                        <p:attrNameLst>
                                          <p:attrName>r</p:attrName>
                                        </p:attrNameLst>
                                      </p:cBhvr>
                                    </p:animRot>
                                  </p:childTnLst>
                                </p:cTn>
                              </p:par>
                            </p:childTnLst>
                          </p:cTn>
                        </p:par>
                        <p:par>
                          <p:cTn id="67" fill="hold">
                            <p:stCondLst>
                              <p:cond delay="10000"/>
                            </p:stCondLst>
                            <p:childTnLst>
                              <p:par>
                                <p:cTn id="68" presetID="53" presetClass="entr" presetSubtype="16" fill="hold" nodeType="afterEffect">
                                  <p:stCondLst>
                                    <p:cond delay="0"/>
                                  </p:stCondLst>
                                  <p:childTnLst>
                                    <p:set>
                                      <p:cBhvr>
                                        <p:cTn id="69" dur="1" fill="hold">
                                          <p:stCondLst>
                                            <p:cond delay="0"/>
                                          </p:stCondLst>
                                        </p:cTn>
                                        <p:tgtEl>
                                          <p:spTgt spid="78"/>
                                        </p:tgtEl>
                                        <p:attrNameLst>
                                          <p:attrName>style.visibility</p:attrName>
                                        </p:attrNameLst>
                                      </p:cBhvr>
                                      <p:to>
                                        <p:strVal val="visible"/>
                                      </p:to>
                                    </p:set>
                                    <p:anim calcmode="lin" valueType="num">
                                      <p:cBhvr>
                                        <p:cTn id="70" dur="3000" fill="hold"/>
                                        <p:tgtEl>
                                          <p:spTgt spid="78"/>
                                        </p:tgtEl>
                                        <p:attrNameLst>
                                          <p:attrName>ppt_w</p:attrName>
                                        </p:attrNameLst>
                                      </p:cBhvr>
                                      <p:tavLst>
                                        <p:tav tm="0">
                                          <p:val>
                                            <p:fltVal val="0"/>
                                          </p:val>
                                        </p:tav>
                                        <p:tav tm="100000">
                                          <p:val>
                                            <p:strVal val="#ppt_w"/>
                                          </p:val>
                                        </p:tav>
                                      </p:tavLst>
                                    </p:anim>
                                    <p:anim calcmode="lin" valueType="num">
                                      <p:cBhvr>
                                        <p:cTn id="71" dur="3000" fill="hold"/>
                                        <p:tgtEl>
                                          <p:spTgt spid="78"/>
                                        </p:tgtEl>
                                        <p:attrNameLst>
                                          <p:attrName>ppt_h</p:attrName>
                                        </p:attrNameLst>
                                      </p:cBhvr>
                                      <p:tavLst>
                                        <p:tav tm="0">
                                          <p:val>
                                            <p:fltVal val="0"/>
                                          </p:val>
                                        </p:tav>
                                        <p:tav tm="100000">
                                          <p:val>
                                            <p:strVal val="#ppt_h"/>
                                          </p:val>
                                        </p:tav>
                                      </p:tavLst>
                                    </p:anim>
                                    <p:animEffect transition="in" filter="fade">
                                      <p:cBhvr>
                                        <p:cTn id="72" dur="3000"/>
                                        <p:tgtEl>
                                          <p:spTgt spid="78"/>
                                        </p:tgtEl>
                                      </p:cBhvr>
                                    </p:animEffect>
                                  </p:childTnLst>
                                  <p:subTnLst>
                                    <p:audio>
                                      <p:cMediaNode>
                                        <p:cTn display="0" masterRel="sameClick">
                                          <p:stCondLst>
                                            <p:cond evt="begin" delay="0">
                                              <p:tn val="68"/>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81"/>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C69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15658">
            <a:off x="8355681" y="1021530"/>
            <a:ext cx="14031222" cy="8495268"/>
          </a:xfrm>
          <a:prstGeom prst="rect">
            <a:avLst/>
          </a:prstGeom>
        </p:spPr>
      </p:pic>
      <p:sp>
        <p:nvSpPr>
          <p:cNvPr id="15" name="TextBox 6"/>
          <p:cNvSpPr txBox="1"/>
          <p:nvPr/>
        </p:nvSpPr>
        <p:spPr>
          <a:xfrm>
            <a:off x="457200" y="2212422"/>
            <a:ext cx="10668000" cy="5309148"/>
          </a:xfrm>
          <a:prstGeom prst="rect">
            <a:avLst/>
          </a:prstGeom>
        </p:spPr>
        <p:txBody>
          <a:bodyPr wrap="square" lIns="0" tIns="0" rIns="0" bIns="0" rtlCol="0" anchor="t">
            <a:spAutoFit/>
          </a:bodyPr>
          <a:lstStyle/>
          <a:p>
            <a:pPr algn="ctr"/>
            <a:r>
              <a:rPr lang="en-US" sz="11600" dirty="0">
                <a:solidFill>
                  <a:srgbClr val="FFFF00"/>
                </a:solidFill>
                <a:latin typeface="#9Slide03 Helvetica LT Std ExtC" panose="020B0708030502060204" pitchFamily="34" charset="0"/>
              </a:rPr>
              <a:t>Bài 23: </a:t>
            </a:r>
          </a:p>
          <a:p>
            <a:pPr algn="ctr"/>
            <a:r>
              <a:rPr lang="en-US" sz="11600" dirty="0">
                <a:solidFill>
                  <a:srgbClr val="FFFF00"/>
                </a:solidFill>
                <a:latin typeface="#9Slide03 Helvetica LT Std ExtC" panose="020B0708030502060204" pitchFamily="34" charset="0"/>
              </a:rPr>
              <a:t>TỔ CHỨC CƠ THỂ ĐA BÀO (tiết 1)</a:t>
            </a:r>
          </a:p>
        </p:txBody>
      </p:sp>
      <p:sp>
        <p:nvSpPr>
          <p:cNvPr id="16" name="TextBox 6"/>
          <p:cNvSpPr txBox="1"/>
          <p:nvPr/>
        </p:nvSpPr>
        <p:spPr>
          <a:xfrm>
            <a:off x="533400" y="2196578"/>
            <a:ext cx="10668000" cy="5309148"/>
          </a:xfrm>
          <a:prstGeom prst="rect">
            <a:avLst/>
          </a:prstGeom>
        </p:spPr>
        <p:txBody>
          <a:bodyPr wrap="square" lIns="0" tIns="0" rIns="0" bIns="0" rtlCol="0" anchor="t">
            <a:spAutoFit/>
          </a:bodyPr>
          <a:lstStyle/>
          <a:p>
            <a:pPr algn="ctr"/>
            <a:r>
              <a:rPr lang="en-US" sz="11600" dirty="0">
                <a:latin typeface="#9Slide03 Helvetica LT Std ExtC" panose="020B0708030502060204" pitchFamily="34" charset="0"/>
              </a:rPr>
              <a:t>Bài 23: </a:t>
            </a:r>
          </a:p>
          <a:p>
            <a:pPr algn="ctr"/>
            <a:r>
              <a:rPr lang="en-US" sz="11600" dirty="0">
                <a:latin typeface="#9Slide03 Helvetica LT Std ExtC" panose="020B0708030502060204" pitchFamily="34" charset="0"/>
              </a:rPr>
              <a:t>TỔ CHỨC CƠ THỂ ĐA BÀO (tiết 1)</a:t>
            </a:r>
          </a:p>
        </p:txBody>
      </p:sp>
      <p:pic>
        <p:nvPicPr>
          <p:cNvPr id="1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62199" y="-335280"/>
            <a:ext cx="4247538" cy="4114800"/>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t="22178" b="23432"/>
          <a:stretch/>
        </p:blipFill>
        <p:spPr>
          <a:xfrm>
            <a:off x="8458200" y="5218446"/>
            <a:ext cx="10038204" cy="5459724"/>
          </a:xfrm>
          <a:prstGeom prst="rect">
            <a:avLst/>
          </a:prstGeom>
        </p:spPr>
      </p:pic>
    </p:spTree>
    <p:extLst>
      <p:ext uri="{BB962C8B-B14F-4D97-AF65-F5344CB8AC3E}">
        <p14:creationId xmlns:p14="http://schemas.microsoft.com/office/powerpoint/2010/main" val="1229688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 Sơ đồ, đội hình, chiến thuật bóng đá sân 7 hiệu quả nhất">
            <a:extLst>
              <a:ext uri="{FF2B5EF4-FFF2-40B4-BE49-F238E27FC236}">
                <a16:creationId xmlns:a16="http://schemas.microsoft.com/office/drawing/2014/main" id="{D340B11C-3D31-C350-E893-C5B7CEA87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638300"/>
            <a:ext cx="11658600" cy="728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338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41"/>
        <p:cNvGrpSpPr/>
        <p:nvPr/>
      </p:nvGrpSpPr>
      <p:grpSpPr>
        <a:xfrm>
          <a:off x="0" y="0"/>
          <a:ext cx="0" cy="0"/>
          <a:chOff x="0" y="0"/>
          <a:chExt cx="0" cy="0"/>
        </a:xfrm>
      </p:grpSpPr>
      <p:sp>
        <p:nvSpPr>
          <p:cNvPr id="442" name="Google Shape;442;p29"/>
          <p:cNvSpPr txBox="1">
            <a:spLocks noGrp="1"/>
          </p:cNvSpPr>
          <p:nvPr>
            <p:ph type="title"/>
          </p:nvPr>
        </p:nvSpPr>
        <p:spPr>
          <a:xfrm>
            <a:off x="-1100718" y="927408"/>
            <a:ext cx="12115818" cy="3309492"/>
          </a:xfrm>
          <a:prstGeom prst="rect">
            <a:avLst/>
          </a:prstGeom>
        </p:spPr>
        <p:txBody>
          <a:bodyPr spcFirstLastPara="1" wrap="square" lIns="182382" tIns="182382" rIns="182382" bIns="182382" anchor="b" anchorCtr="0">
            <a:noAutofit/>
          </a:bodyPr>
          <a:lstStyle/>
          <a:p>
            <a:pPr algn="ctr"/>
            <a:br>
              <a:rPr lang="en" sz="7200" dirty="0">
                <a:solidFill>
                  <a:schemeClr val="bg1"/>
                </a:solidFill>
                <a:latin typeface="#9Slide07 SFU Machine" panose="00000400000000000000" pitchFamily="2" charset="0"/>
                <a:ea typeface="#9Slide03 Roboto Condensed" panose="02000000000000000000" pitchFamily="2" charset="0"/>
              </a:rPr>
            </a:br>
            <a:r>
              <a:rPr lang="en" sz="7200" dirty="0">
                <a:solidFill>
                  <a:schemeClr val="bg1"/>
                </a:solidFill>
                <a:latin typeface="#9Slide07 SFU Machine" panose="00000400000000000000" pitchFamily="2" charset="0"/>
                <a:ea typeface="#9Slide03 Roboto Condensed" panose="02000000000000000000" pitchFamily="2" charset="0"/>
              </a:rPr>
              <a:t>I. </a:t>
            </a:r>
            <a:r>
              <a:rPr lang="en" sz="8400" dirty="0">
                <a:solidFill>
                  <a:schemeClr val="bg1"/>
                </a:solidFill>
                <a:latin typeface="#9Slide07 SFU Machine" panose="00000400000000000000" pitchFamily="2" charset="0"/>
                <a:ea typeface="#9Slide03 Roboto Condensed" panose="02000000000000000000" pitchFamily="2" charset="0"/>
              </a:rPr>
              <a:t>CÁC CẤP TỔ CHỨC </a:t>
            </a:r>
            <a:br>
              <a:rPr lang="en" sz="8400" dirty="0">
                <a:solidFill>
                  <a:schemeClr val="bg1"/>
                </a:solidFill>
                <a:latin typeface="#9Slide07 SFU Machine" panose="00000400000000000000" pitchFamily="2" charset="0"/>
                <a:ea typeface="#9Slide03 Roboto Condensed" panose="02000000000000000000" pitchFamily="2" charset="0"/>
              </a:rPr>
            </a:br>
            <a:r>
              <a:rPr lang="en" sz="8400" dirty="0">
                <a:solidFill>
                  <a:schemeClr val="bg1"/>
                </a:solidFill>
                <a:latin typeface="#9Slide07 SFU Machine" panose="00000400000000000000" pitchFamily="2" charset="0"/>
                <a:ea typeface="#9Slide03 Roboto Condensed" panose="02000000000000000000" pitchFamily="2" charset="0"/>
              </a:rPr>
              <a:t>CỦA CƠ THỂ ĐA BÀO</a:t>
            </a:r>
            <a:endParaRPr sz="8400" dirty="0">
              <a:solidFill>
                <a:schemeClr val="bg1"/>
              </a:solidFill>
              <a:latin typeface="#9Slide07 SFU Machine" panose="00000400000000000000" pitchFamily="2" charset="0"/>
              <a:ea typeface="#9Slide03 Roboto Condensed" panose="02000000000000000000" pitchFamily="2" charset="0"/>
            </a:endParaRPr>
          </a:p>
        </p:txBody>
      </p:sp>
      <p:grpSp>
        <p:nvGrpSpPr>
          <p:cNvPr id="444" name="Google Shape;444;p29"/>
          <p:cNvGrpSpPr/>
          <p:nvPr/>
        </p:nvGrpSpPr>
        <p:grpSpPr>
          <a:xfrm>
            <a:off x="7848950" y="8651721"/>
            <a:ext cx="8981400" cy="553950"/>
            <a:chOff x="646450" y="4378600"/>
            <a:chExt cx="4490700" cy="276975"/>
          </a:xfrm>
        </p:grpSpPr>
        <p:cxnSp>
          <p:nvCxnSpPr>
            <p:cNvPr id="445" name="Google Shape;445;p29"/>
            <p:cNvCxnSpPr/>
            <p:nvPr/>
          </p:nvCxnSpPr>
          <p:spPr>
            <a:xfrm>
              <a:off x="646450" y="4378600"/>
              <a:ext cx="4490700" cy="0"/>
            </a:xfrm>
            <a:prstGeom prst="straightConnector1">
              <a:avLst/>
            </a:prstGeom>
            <a:noFill/>
            <a:ln w="19050" cap="flat" cmpd="sng">
              <a:solidFill>
                <a:srgbClr val="332533"/>
              </a:solidFill>
              <a:prstDash val="solid"/>
              <a:round/>
              <a:headEnd type="none" w="med" len="med"/>
              <a:tailEnd type="none" w="med" len="med"/>
            </a:ln>
          </p:spPr>
        </p:cxnSp>
        <p:cxnSp>
          <p:nvCxnSpPr>
            <p:cNvPr id="446" name="Google Shape;446;p29"/>
            <p:cNvCxnSpPr/>
            <p:nvPr/>
          </p:nvCxnSpPr>
          <p:spPr>
            <a:xfrm>
              <a:off x="943200" y="4497300"/>
              <a:ext cx="1839900" cy="0"/>
            </a:xfrm>
            <a:prstGeom prst="straightConnector1">
              <a:avLst/>
            </a:prstGeom>
            <a:noFill/>
            <a:ln w="19050" cap="flat" cmpd="sng">
              <a:solidFill>
                <a:srgbClr val="332533"/>
              </a:solidFill>
              <a:prstDash val="solid"/>
              <a:round/>
              <a:headEnd type="none" w="med" len="med"/>
              <a:tailEnd type="none" w="med" len="med"/>
            </a:ln>
          </p:spPr>
        </p:cxnSp>
        <p:cxnSp>
          <p:nvCxnSpPr>
            <p:cNvPr id="447" name="Google Shape;447;p29"/>
            <p:cNvCxnSpPr/>
            <p:nvPr/>
          </p:nvCxnSpPr>
          <p:spPr>
            <a:xfrm>
              <a:off x="4972250" y="4497300"/>
              <a:ext cx="112200" cy="0"/>
            </a:xfrm>
            <a:prstGeom prst="straightConnector1">
              <a:avLst/>
            </a:prstGeom>
            <a:noFill/>
            <a:ln w="19050" cap="flat" cmpd="sng">
              <a:solidFill>
                <a:srgbClr val="332533"/>
              </a:solidFill>
              <a:prstDash val="solid"/>
              <a:round/>
              <a:headEnd type="none" w="med" len="med"/>
              <a:tailEnd type="none" w="med" len="med"/>
            </a:ln>
          </p:spPr>
        </p:cxnSp>
        <p:cxnSp>
          <p:nvCxnSpPr>
            <p:cNvPr id="448" name="Google Shape;448;p29"/>
            <p:cNvCxnSpPr/>
            <p:nvPr/>
          </p:nvCxnSpPr>
          <p:spPr>
            <a:xfrm>
              <a:off x="3758900" y="4497300"/>
              <a:ext cx="712200" cy="0"/>
            </a:xfrm>
            <a:prstGeom prst="straightConnector1">
              <a:avLst/>
            </a:prstGeom>
            <a:noFill/>
            <a:ln w="19050" cap="flat" cmpd="sng">
              <a:solidFill>
                <a:srgbClr val="332533"/>
              </a:solidFill>
              <a:prstDash val="solid"/>
              <a:round/>
              <a:headEnd type="none" w="med" len="med"/>
              <a:tailEnd type="none" w="med" len="med"/>
            </a:ln>
          </p:spPr>
        </p:cxnSp>
        <p:cxnSp>
          <p:nvCxnSpPr>
            <p:cNvPr id="449" name="Google Shape;449;p29"/>
            <p:cNvCxnSpPr/>
            <p:nvPr/>
          </p:nvCxnSpPr>
          <p:spPr>
            <a:xfrm>
              <a:off x="1886125" y="4655575"/>
              <a:ext cx="712200" cy="0"/>
            </a:xfrm>
            <a:prstGeom prst="straightConnector1">
              <a:avLst/>
            </a:prstGeom>
            <a:noFill/>
            <a:ln w="19050" cap="flat" cmpd="sng">
              <a:solidFill>
                <a:srgbClr val="332533"/>
              </a:solidFill>
              <a:prstDash val="solid"/>
              <a:round/>
              <a:headEnd type="none" w="med" len="med"/>
              <a:tailEnd type="none" w="med" len="med"/>
            </a:ln>
          </p:spPr>
        </p:cxnSp>
      </p:grpSp>
      <p:grpSp>
        <p:nvGrpSpPr>
          <p:cNvPr id="450" name="Google Shape;450;p29"/>
          <p:cNvGrpSpPr/>
          <p:nvPr/>
        </p:nvGrpSpPr>
        <p:grpSpPr>
          <a:xfrm>
            <a:off x="2132209" y="759818"/>
            <a:ext cx="15165018" cy="8589204"/>
            <a:chOff x="1066077" y="379909"/>
            <a:chExt cx="7582508" cy="4294602"/>
          </a:xfrm>
        </p:grpSpPr>
        <p:grpSp>
          <p:nvGrpSpPr>
            <p:cNvPr id="451" name="Google Shape;451;p29"/>
            <p:cNvGrpSpPr/>
            <p:nvPr/>
          </p:nvGrpSpPr>
          <p:grpSpPr>
            <a:xfrm>
              <a:off x="6618039" y="379909"/>
              <a:ext cx="2030545" cy="596756"/>
              <a:chOff x="6783571" y="438153"/>
              <a:chExt cx="1810562" cy="589447"/>
            </a:xfrm>
          </p:grpSpPr>
          <p:sp>
            <p:nvSpPr>
              <p:cNvPr id="452" name="Google Shape;452;p29"/>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121900" tIns="121900" rIns="121900" bIns="121900" anchor="ctr" anchorCtr="0">
                <a:noAutofit/>
              </a:bodyPr>
              <a:lstStyle/>
              <a:p>
                <a:pPr defTabSz="1368054">
                  <a:buClr>
                    <a:srgbClr val="000000"/>
                  </a:buClr>
                </a:pPr>
                <a:endParaRPr sz="3000" kern="0">
                  <a:solidFill>
                    <a:srgbClr val="3A1D09"/>
                  </a:solidFill>
                  <a:cs typeface="Arial"/>
                  <a:sym typeface="Arial"/>
                </a:endParaRPr>
              </a:p>
            </p:txBody>
          </p:sp>
          <p:sp>
            <p:nvSpPr>
              <p:cNvPr id="453" name="Google Shape;453;p29"/>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121900" tIns="121900" rIns="121900" bIns="121900" anchor="ctr" anchorCtr="0">
                <a:noAutofit/>
              </a:bodyPr>
              <a:lstStyle/>
              <a:p>
                <a:pPr defTabSz="1368054">
                  <a:buClr>
                    <a:srgbClr val="000000"/>
                  </a:buClr>
                </a:pPr>
                <a:endParaRPr sz="3000" kern="0">
                  <a:solidFill>
                    <a:srgbClr val="3A1D09"/>
                  </a:solidFill>
                  <a:cs typeface="Arial"/>
                  <a:sym typeface="Arial"/>
                </a:endParaRPr>
              </a:p>
            </p:txBody>
          </p:sp>
          <p:sp>
            <p:nvSpPr>
              <p:cNvPr id="454" name="Google Shape;454;p29"/>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121900" tIns="121900" rIns="121900" bIns="121900" anchor="ctr" anchorCtr="0">
                <a:noAutofit/>
              </a:bodyPr>
              <a:lstStyle/>
              <a:p>
                <a:pPr defTabSz="1368054">
                  <a:buClr>
                    <a:srgbClr val="000000"/>
                  </a:buClr>
                </a:pPr>
                <a:endParaRPr sz="3000" kern="0">
                  <a:solidFill>
                    <a:srgbClr val="3A1D09"/>
                  </a:solidFill>
                  <a:cs typeface="Arial"/>
                  <a:sym typeface="Arial"/>
                </a:endParaRPr>
              </a:p>
            </p:txBody>
          </p:sp>
          <p:sp>
            <p:nvSpPr>
              <p:cNvPr id="455" name="Google Shape;455;p29"/>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121900" tIns="121900" rIns="121900" bIns="121900" anchor="ctr" anchorCtr="0">
                <a:noAutofit/>
              </a:bodyPr>
              <a:lstStyle/>
              <a:p>
                <a:pPr defTabSz="1368054">
                  <a:buClr>
                    <a:srgbClr val="000000"/>
                  </a:buClr>
                </a:pPr>
                <a:endParaRPr sz="3000" kern="0">
                  <a:solidFill>
                    <a:srgbClr val="3A1D09"/>
                  </a:solidFill>
                  <a:cs typeface="Arial"/>
                  <a:sym typeface="Arial"/>
                </a:endParaRPr>
              </a:p>
            </p:txBody>
          </p:sp>
        </p:grpSp>
        <p:grpSp>
          <p:nvGrpSpPr>
            <p:cNvPr id="456" name="Google Shape;456;p29"/>
            <p:cNvGrpSpPr/>
            <p:nvPr/>
          </p:nvGrpSpPr>
          <p:grpSpPr>
            <a:xfrm>
              <a:off x="6894652" y="4648588"/>
              <a:ext cx="490421" cy="25923"/>
              <a:chOff x="5612829" y="1068195"/>
              <a:chExt cx="437291" cy="25606"/>
            </a:xfrm>
          </p:grpSpPr>
          <p:sp>
            <p:nvSpPr>
              <p:cNvPr id="457" name="Google Shape;457;p29"/>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121900" tIns="121900" rIns="121900" bIns="121900" anchor="ctr" anchorCtr="0">
                <a:noAutofit/>
              </a:bodyPr>
              <a:lstStyle/>
              <a:p>
                <a:pPr defTabSz="1368054">
                  <a:buClr>
                    <a:srgbClr val="000000"/>
                  </a:buClr>
                </a:pPr>
                <a:endParaRPr sz="3000" kern="0">
                  <a:solidFill>
                    <a:srgbClr val="3A1D09"/>
                  </a:solidFill>
                  <a:cs typeface="Arial"/>
                  <a:sym typeface="Arial"/>
                </a:endParaRPr>
              </a:p>
            </p:txBody>
          </p:sp>
          <p:sp>
            <p:nvSpPr>
              <p:cNvPr id="458" name="Google Shape;458;p29"/>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121900" tIns="121900" rIns="121900" bIns="121900" anchor="ctr" anchorCtr="0">
                <a:noAutofit/>
              </a:bodyPr>
              <a:lstStyle/>
              <a:p>
                <a:pPr defTabSz="1368054">
                  <a:buClr>
                    <a:srgbClr val="000000"/>
                  </a:buClr>
                </a:pPr>
                <a:endParaRPr sz="3000" kern="0">
                  <a:solidFill>
                    <a:srgbClr val="3A1D09"/>
                  </a:solidFill>
                  <a:cs typeface="Arial"/>
                  <a:sym typeface="Arial"/>
                </a:endParaRPr>
              </a:p>
            </p:txBody>
          </p:sp>
        </p:grpSp>
        <p:grpSp>
          <p:nvGrpSpPr>
            <p:cNvPr id="459" name="Google Shape;459;p29"/>
            <p:cNvGrpSpPr/>
            <p:nvPr/>
          </p:nvGrpSpPr>
          <p:grpSpPr>
            <a:xfrm>
              <a:off x="1066077" y="482938"/>
              <a:ext cx="490421" cy="25923"/>
              <a:chOff x="5612829" y="768560"/>
              <a:chExt cx="437291" cy="25606"/>
            </a:xfrm>
          </p:grpSpPr>
          <p:sp>
            <p:nvSpPr>
              <p:cNvPr id="460" name="Google Shape;460;p29"/>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121900" tIns="121900" rIns="121900" bIns="121900" anchor="ctr" anchorCtr="0">
                <a:noAutofit/>
              </a:bodyPr>
              <a:lstStyle/>
              <a:p>
                <a:pPr defTabSz="1368054">
                  <a:buClr>
                    <a:srgbClr val="000000"/>
                  </a:buClr>
                </a:pPr>
                <a:endParaRPr sz="3000" kern="0">
                  <a:solidFill>
                    <a:srgbClr val="3A1D09"/>
                  </a:solidFill>
                  <a:cs typeface="Arial"/>
                  <a:sym typeface="Arial"/>
                </a:endParaRPr>
              </a:p>
            </p:txBody>
          </p:sp>
          <p:sp>
            <p:nvSpPr>
              <p:cNvPr id="461" name="Google Shape;461;p29"/>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121900" tIns="121900" rIns="121900" bIns="121900" anchor="ctr" anchorCtr="0">
                <a:noAutofit/>
              </a:bodyPr>
              <a:lstStyle/>
              <a:p>
                <a:pPr defTabSz="1368054">
                  <a:buClr>
                    <a:srgbClr val="000000"/>
                  </a:buClr>
                </a:pPr>
                <a:endParaRPr sz="3000" kern="0">
                  <a:solidFill>
                    <a:srgbClr val="3A1D09"/>
                  </a:solidFill>
                  <a:cs typeface="Arial"/>
                  <a:sym typeface="Arial"/>
                </a:endParaRPr>
              </a:p>
            </p:txBody>
          </p:sp>
        </p:grpSp>
      </p:grpSp>
      <p:pic>
        <p:nvPicPr>
          <p:cNvPr id="1026" name="Picture 2" descr="Cell fre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8686" y="6830840"/>
            <a:ext cx="3129024" cy="31290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9198" y="1485259"/>
            <a:ext cx="7315200" cy="73152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8616" y="7250352"/>
            <a:ext cx="2802684" cy="2802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45732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2437" y="190509"/>
            <a:ext cx="10696670" cy="7971834"/>
          </a:xfrm>
          <a:prstGeom prst="rect">
            <a:avLst/>
          </a:prstGeom>
        </p:spPr>
      </p:pic>
      <p:grpSp>
        <p:nvGrpSpPr>
          <p:cNvPr id="6" name="Group 5"/>
          <p:cNvGrpSpPr/>
          <p:nvPr/>
        </p:nvGrpSpPr>
        <p:grpSpPr>
          <a:xfrm>
            <a:off x="0" y="7581398"/>
            <a:ext cx="17754600" cy="2393816"/>
            <a:chOff x="421584" y="5031260"/>
            <a:chExt cx="10406361" cy="1595877"/>
          </a:xfrm>
        </p:grpSpPr>
        <p:sp>
          <p:nvSpPr>
            <p:cNvPr id="5" name="Rectangle 4"/>
            <p:cNvSpPr/>
            <p:nvPr/>
          </p:nvSpPr>
          <p:spPr>
            <a:xfrm>
              <a:off x="1061575" y="5671251"/>
              <a:ext cx="9766370" cy="95588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10">
                <a:lnSpc>
                  <a:spcPct val="120000"/>
                </a:lnSpc>
              </a:pPr>
              <a:r>
                <a:rPr lang="en-US" sz="4400" dirty="0">
                  <a:solidFill>
                    <a:prstClr val="white"/>
                  </a:solidFill>
                  <a:latin typeface="#9Slide03 Roboto Condensed" panose="02000000000000000000" pitchFamily="2" charset="0"/>
                  <a:ea typeface="#9Slide03 Roboto Condensed" panose="02000000000000000000" pitchFamily="2" charset="0"/>
                </a:rPr>
                <a:t>          </a:t>
              </a:r>
              <a:r>
                <a:rPr lang="vi-VN" sz="4400" dirty="0">
                  <a:solidFill>
                    <a:prstClr val="white"/>
                  </a:solidFill>
                  <a:latin typeface="#9Slide03 Roboto Condensed" panose="02000000000000000000" pitchFamily="2" charset="0"/>
                  <a:ea typeface="#9Slide03 Roboto Condensed" panose="02000000000000000000" pitchFamily="2" charset="0"/>
                </a:rPr>
                <a:t>Quan sát hình</a:t>
              </a:r>
              <a:r>
                <a:rPr lang="en-US" sz="4400" dirty="0">
                  <a:solidFill>
                    <a:prstClr val="white"/>
                  </a:solidFill>
                  <a:latin typeface="#9Slide03 Roboto Condensed" panose="02000000000000000000" pitchFamily="2" charset="0"/>
                  <a:ea typeface="#9Slide03 Roboto Condensed" panose="02000000000000000000" pitchFamily="2" charset="0"/>
                </a:rPr>
                <a:t> và nêu </a:t>
              </a:r>
              <a:r>
                <a:rPr lang="vi-VN" sz="4400" dirty="0">
                  <a:solidFill>
                    <a:prstClr val="white"/>
                  </a:solidFill>
                  <a:latin typeface="#9Slide03 Roboto Condensed" panose="02000000000000000000" pitchFamily="2" charset="0"/>
                  <a:ea typeface="#9Slide03 Roboto Condensed" panose="02000000000000000000" pitchFamily="2" charset="0"/>
                </a:rPr>
                <a:t>các cấp</a:t>
              </a:r>
              <a:r>
                <a:rPr lang="en-US" sz="4400" dirty="0">
                  <a:solidFill>
                    <a:prstClr val="white"/>
                  </a:solidFill>
                  <a:latin typeface="#9Slide03 Roboto Condensed" panose="02000000000000000000" pitchFamily="2" charset="0"/>
                  <a:ea typeface="#9Slide03 Roboto Condensed" panose="02000000000000000000" pitchFamily="2" charset="0"/>
                </a:rPr>
                <a:t> độ</a:t>
              </a:r>
              <a:r>
                <a:rPr lang="vi-VN" sz="4400" dirty="0">
                  <a:solidFill>
                    <a:prstClr val="white"/>
                  </a:solidFill>
                  <a:latin typeface="#9Slide03 Roboto Condensed" panose="02000000000000000000" pitchFamily="2" charset="0"/>
                  <a:ea typeface="#9Slide03 Roboto Condensed" panose="02000000000000000000" pitchFamily="2" charset="0"/>
                </a:rPr>
                <a:t> tổ chức của cơ thể từ thấp đến cao</a:t>
              </a:r>
            </a:p>
          </p:txBody>
        </p:sp>
        <p:pic>
          <p:nvPicPr>
            <p:cNvPr id="2050" name="Picture 2" descr="Ques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84" y="5031260"/>
              <a:ext cx="1279981" cy="12799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8230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836"/>
            <a:ext cx="18288000" cy="10149840"/>
          </a:xfrm>
          <a:prstGeom prst="rect">
            <a:avLst/>
          </a:prstGeom>
        </p:spPr>
      </p:pic>
    </p:spTree>
    <p:extLst>
      <p:ext uri="{BB962C8B-B14F-4D97-AF65-F5344CB8AC3E}">
        <p14:creationId xmlns:p14="http://schemas.microsoft.com/office/powerpoint/2010/main" val="782922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6CFBB44-12EA-4F14-936C-EED92CF60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476500"/>
            <a:ext cx="14956413" cy="74894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E22E60-ADBB-4E11-A83D-2FC0E0E5D0BA}"/>
              </a:ext>
            </a:extLst>
          </p:cNvPr>
          <p:cNvSpPr txBox="1"/>
          <p:nvPr/>
        </p:nvSpPr>
        <p:spPr>
          <a:xfrm>
            <a:off x="393360" y="129872"/>
            <a:ext cx="18199439" cy="1938992"/>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Quan </a:t>
            </a:r>
            <a:r>
              <a:rPr lang="en-US" sz="4000" b="1" dirty="0" err="1">
                <a:solidFill>
                  <a:schemeClr val="bg1"/>
                </a:solidFill>
                <a:latin typeface="Times New Roman" panose="02020603050405020304" pitchFamily="18" charset="0"/>
                <a:cs typeface="Times New Roman" panose="02020603050405020304" pitchFamily="18" charset="0"/>
              </a:rPr>
              <a:t>sát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hình</a:t>
            </a:r>
            <a:r>
              <a:rPr lang="en-US" sz="4000" b="1" dirty="0">
                <a:solidFill>
                  <a:schemeClr val="bg1"/>
                </a:solidFill>
                <a:latin typeface="Times New Roman" panose="02020603050405020304" pitchFamily="18" charset="0"/>
                <a:cs typeface="Times New Roman" panose="02020603050405020304" pitchFamily="18" charset="0"/>
              </a:rPr>
              <a:t> 23.2 </a:t>
            </a:r>
            <a:r>
              <a:rPr lang="en-US" sz="4000" b="1" dirty="0" err="1">
                <a:solidFill>
                  <a:schemeClr val="bg1"/>
                </a:solidFill>
                <a:latin typeface="Times New Roman" panose="02020603050405020304" pitchFamily="18" charset="0"/>
                <a:cs typeface="Times New Roman" panose="02020603050405020304" pitchFamily="18" charset="0"/>
              </a:rPr>
              <a:t>rồi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thực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hiện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yêu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cầu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sau</a:t>
            </a:r>
            <a:r>
              <a:rPr lang="en-US" sz="4000" b="1" dirty="0">
                <a:solidFill>
                  <a:schemeClr val="bg1"/>
                </a:solidFill>
                <a:latin typeface="Times New Roman" panose="02020603050405020304" pitchFamily="18" charset="0"/>
                <a:cs typeface="Times New Roman" panose="02020603050405020304" pitchFamily="18" charset="0"/>
              </a:rPr>
              <a:t> : </a:t>
            </a:r>
          </a:p>
          <a:p>
            <a:r>
              <a:rPr lang="en-US" sz="4000" b="1" dirty="0">
                <a:solidFill>
                  <a:schemeClr val="bg1"/>
                </a:solidFill>
                <a:latin typeface="Times New Roman" panose="02020603050405020304" pitchFamily="18" charset="0"/>
                <a:cs typeface="Times New Roman" panose="02020603050405020304" pitchFamily="18" charset="0"/>
              </a:rPr>
              <a:t>1. </a:t>
            </a:r>
            <a:r>
              <a:rPr lang="en-US" sz="4000" b="1" dirty="0" err="1">
                <a:solidFill>
                  <a:schemeClr val="bg1"/>
                </a:solidFill>
                <a:latin typeface="Times New Roman" panose="02020603050405020304" pitchFamily="18" charset="0"/>
                <a:cs typeface="Times New Roman" panose="02020603050405020304" pitchFamily="18" charset="0"/>
              </a:rPr>
              <a:t>Gọi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cấp</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tổ</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chức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cơ</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thể</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tương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ứng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với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hình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từ</a:t>
            </a:r>
            <a:r>
              <a:rPr lang="en-US" sz="4000" b="1" dirty="0">
                <a:solidFill>
                  <a:schemeClr val="bg1"/>
                </a:solidFill>
                <a:latin typeface="Times New Roman" panose="02020603050405020304" pitchFamily="18" charset="0"/>
                <a:cs typeface="Times New Roman" panose="02020603050405020304" pitchFamily="18" charset="0"/>
              </a:rPr>
              <a:t> A </a:t>
            </a:r>
            <a:r>
              <a:rPr lang="en-US" sz="4000" b="1" dirty="0" err="1">
                <a:solidFill>
                  <a:schemeClr val="bg1"/>
                </a:solidFill>
                <a:latin typeface="Times New Roman" panose="02020603050405020304" pitchFamily="18" charset="0"/>
                <a:cs typeface="Times New Roman" panose="02020603050405020304" pitchFamily="18" charset="0"/>
              </a:rPr>
              <a:t>đến</a:t>
            </a:r>
            <a:r>
              <a:rPr lang="en-US" sz="4000" b="1" dirty="0">
                <a:solidFill>
                  <a:schemeClr val="bg1"/>
                </a:solidFill>
                <a:latin typeface="Times New Roman" panose="02020603050405020304" pitchFamily="18" charset="0"/>
                <a:cs typeface="Times New Roman" panose="02020603050405020304" pitchFamily="18" charset="0"/>
              </a:rPr>
              <a:t> E </a:t>
            </a:r>
            <a:r>
              <a:rPr lang="en-US" sz="4000" b="1" dirty="0" err="1">
                <a:solidFill>
                  <a:schemeClr val="bg1"/>
                </a:solidFill>
                <a:latin typeface="Times New Roman" panose="02020603050405020304" pitchFamily="18" charset="0"/>
                <a:cs typeface="Times New Roman" panose="02020603050405020304" pitchFamily="18" charset="0"/>
              </a:rPr>
              <a:t>cho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phù</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hợp</a:t>
            </a:r>
            <a:r>
              <a:rPr lang="en-US" sz="4000" b="1" dirty="0">
                <a:solidFill>
                  <a:schemeClr val="bg1"/>
                </a:solidFill>
                <a:latin typeface="Times New Roman" panose="02020603050405020304" pitchFamily="18" charset="0"/>
                <a:cs typeface="Times New Roman" panose="02020603050405020304" pitchFamily="18" charset="0"/>
              </a:rPr>
              <a:t>. </a:t>
            </a:r>
          </a:p>
          <a:p>
            <a:r>
              <a:rPr lang="en-US" sz="4000" b="1" dirty="0">
                <a:solidFill>
                  <a:schemeClr val="bg1"/>
                </a:solidFill>
                <a:latin typeface="Times New Roman" panose="02020603050405020304" pitchFamily="18" charset="0"/>
                <a:cs typeface="Times New Roman" panose="02020603050405020304" pitchFamily="18" charset="0"/>
              </a:rPr>
              <a:t>2. </a:t>
            </a:r>
            <a:r>
              <a:rPr lang="en-US" sz="4000" b="1" dirty="0" err="1">
                <a:solidFill>
                  <a:schemeClr val="bg1"/>
                </a:solidFill>
                <a:latin typeface="Times New Roman" panose="02020603050405020304" pitchFamily="18" charset="0"/>
                <a:cs typeface="Times New Roman" panose="02020603050405020304" pitchFamily="18" charset="0"/>
              </a:rPr>
              <a:t>Nêu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cơ</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quan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của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động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vật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thực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vật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được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minh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họa</a:t>
            </a:r>
            <a:r>
              <a:rPr lang="en-US" sz="4000" b="1" dirty="0">
                <a:solidFill>
                  <a:schemeClr val="bg1"/>
                </a:solidFill>
                <a:latin typeface="Times New Roman" panose="02020603050405020304" pitchFamily="18" charset="0"/>
                <a:cs typeface="Times New Roman" panose="02020603050405020304" pitchFamily="18" charset="0"/>
              </a:rPr>
              <a:t> ở </a:t>
            </a:r>
            <a:r>
              <a:rPr lang="en-US" sz="4000" b="1" dirty="0" err="1">
                <a:solidFill>
                  <a:schemeClr val="bg1"/>
                </a:solidFill>
                <a:latin typeface="Times New Roman" panose="02020603050405020304" pitchFamily="18" charset="0"/>
                <a:cs typeface="Times New Roman" panose="02020603050405020304" pitchFamily="18" charset="0"/>
              </a:rPr>
              <a:t>hình</a:t>
            </a:r>
            <a:r>
              <a:rPr lang="en-US" sz="4000" b="1" dirty="0">
                <a:solidFill>
                  <a:schemeClr val="bg1"/>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D251BBE4-0D5B-4BB2-B8CE-75326B9070C3}"/>
              </a:ext>
            </a:extLst>
          </p:cNvPr>
          <p:cNvSpPr txBox="1"/>
          <p:nvPr/>
        </p:nvSpPr>
        <p:spPr>
          <a:xfrm>
            <a:off x="14200909" y="6252424"/>
            <a:ext cx="4087091" cy="3462486"/>
          </a:xfrm>
          <a:prstGeom prst="rect">
            <a:avLst/>
          </a:prstGeom>
          <a:noFill/>
        </p:spPr>
        <p:txBody>
          <a:bodyPr wrap="square" rtlCol="0">
            <a:spAutoFit/>
          </a:bodyPr>
          <a:lstStyle/>
          <a:p>
            <a:pPr algn="l" fontAlgn="base"/>
            <a:r>
              <a:rPr lang="en-US" sz="3200" b="1" dirty="0">
                <a:solidFill>
                  <a:srgbClr val="3A3A3A"/>
                </a:solidFill>
                <a:latin typeface="Times New Roman" panose="02020603050405020304" pitchFamily="18" charset="0"/>
                <a:cs typeface="Times New Roman" panose="02020603050405020304" pitchFamily="18" charset="0"/>
              </a:rPr>
              <a:t>2. </a:t>
            </a:r>
            <a:r>
              <a:rPr lang="vi-VN" sz="3200" b="1" dirty="0">
                <a:solidFill>
                  <a:srgbClr val="3A3A3A"/>
                </a:solidFill>
                <a:latin typeface="Times New Roman" panose="02020603050405020304" pitchFamily="18" charset="0"/>
                <a:cs typeface="Times New Roman" panose="02020603050405020304" pitchFamily="18" charset="0"/>
              </a:rPr>
              <a:t>Tên cơ quan của động vật và thực vật được minh họa ở hình</a:t>
            </a:r>
            <a:endParaRPr lang="en-US" sz="3200" b="1" dirty="0">
              <a:solidFill>
                <a:srgbClr val="3A3A3A"/>
              </a:solidFill>
              <a:latin typeface="Times New Roman" panose="02020603050405020304" pitchFamily="18" charset="0"/>
              <a:cs typeface="Times New Roman" panose="02020603050405020304" pitchFamily="18" charset="0"/>
            </a:endParaRPr>
          </a:p>
          <a:p>
            <a:pPr algn="l" fontAlgn="base"/>
            <a:endParaRPr lang="vi-VN" sz="3200" b="1" dirty="0">
              <a:solidFill>
                <a:srgbClr val="3A3A3A"/>
              </a:solidFill>
              <a:latin typeface="Times New Roman" panose="02020603050405020304" pitchFamily="18" charset="0"/>
              <a:cs typeface="Times New Roman" panose="02020603050405020304" pitchFamily="18" charset="0"/>
            </a:endParaRPr>
          </a:p>
          <a:p>
            <a:pPr algn="l" fontAlgn="base"/>
            <a:r>
              <a:rPr lang="vi-VN" sz="3200" b="1" dirty="0" err="1">
                <a:solidFill>
                  <a:srgbClr val="3A3A3A"/>
                </a:solidFill>
                <a:latin typeface="Times New Roman" panose="02020603050405020304" pitchFamily="18" charset="0"/>
                <a:cs typeface="Times New Roman" panose="02020603050405020304" pitchFamily="18" charset="0"/>
              </a:rPr>
              <a:t>Với</a:t>
            </a:r>
            <a:r>
              <a:rPr lang="vi-VN" sz="3200" b="1" dirty="0">
                <a:solidFill>
                  <a:srgbClr val="3A3A3A"/>
                </a:solidFill>
                <a:latin typeface="Times New Roman" panose="02020603050405020304" pitchFamily="18" charset="0"/>
                <a:cs typeface="Times New Roman" panose="02020603050405020304" pitchFamily="18" charset="0"/>
              </a:rPr>
              <a:t> </a:t>
            </a:r>
            <a:r>
              <a:rPr lang="vi-VN" sz="3200" b="1" dirty="0" err="1">
                <a:solidFill>
                  <a:srgbClr val="3A3A3A"/>
                </a:solidFill>
                <a:latin typeface="Times New Roman" panose="02020603050405020304" pitchFamily="18" charset="0"/>
                <a:cs typeface="Times New Roman" panose="02020603050405020304" pitchFamily="18" charset="0"/>
              </a:rPr>
              <a:t>cá</a:t>
            </a:r>
            <a:r>
              <a:rPr lang="vi-VN" sz="3200" b="1" dirty="0">
                <a:solidFill>
                  <a:srgbClr val="3A3A3A"/>
                </a:solidFill>
                <a:latin typeface="Times New Roman" panose="02020603050405020304" pitchFamily="18" charset="0"/>
                <a:cs typeface="Times New Roman" panose="02020603050405020304" pitchFamily="18" charset="0"/>
              </a:rPr>
              <a:t> </a:t>
            </a:r>
            <a:r>
              <a:rPr lang="vi-VN" sz="3200" b="1" dirty="0" err="1">
                <a:solidFill>
                  <a:srgbClr val="3A3A3A"/>
                </a:solidFill>
                <a:latin typeface="Times New Roman" panose="02020603050405020304" pitchFamily="18" charset="0"/>
                <a:cs typeface="Times New Roman" panose="02020603050405020304" pitchFamily="18" charset="0"/>
              </a:rPr>
              <a:t>cóc</a:t>
            </a:r>
            <a:r>
              <a:rPr lang="vi-VN" sz="3200" b="1" dirty="0">
                <a:solidFill>
                  <a:srgbClr val="3A3A3A"/>
                </a:solidFill>
                <a:latin typeface="Times New Roman" panose="02020603050405020304" pitchFamily="18" charset="0"/>
                <a:cs typeface="Times New Roman" panose="02020603050405020304" pitchFamily="18" charset="0"/>
              </a:rPr>
              <a:t>: tim</a:t>
            </a:r>
          </a:p>
          <a:p>
            <a:pPr algn="l" fontAlgn="base"/>
            <a:r>
              <a:rPr lang="vi-VN" sz="3200" b="1" dirty="0">
                <a:solidFill>
                  <a:srgbClr val="3A3A3A"/>
                </a:solidFill>
                <a:latin typeface="Times New Roman" panose="02020603050405020304" pitchFamily="18" charset="0"/>
                <a:cs typeface="Times New Roman" panose="02020603050405020304" pitchFamily="18" charset="0"/>
              </a:rPr>
              <a:t>Với cây sâm: lá</a:t>
            </a:r>
          </a:p>
          <a:p>
            <a:endParaRPr lang="en-US" sz="2700" dirty="0"/>
          </a:p>
        </p:txBody>
      </p:sp>
      <p:sp>
        <p:nvSpPr>
          <p:cNvPr id="2" name="TextBox 1">
            <a:extLst>
              <a:ext uri="{FF2B5EF4-FFF2-40B4-BE49-F238E27FC236}">
                <a16:creationId xmlns:a16="http://schemas.microsoft.com/office/drawing/2014/main" id="{1C23C286-8C34-7AD2-0CCB-4260FBA9D22F}"/>
              </a:ext>
            </a:extLst>
          </p:cNvPr>
          <p:cNvSpPr txBox="1"/>
          <p:nvPr/>
        </p:nvSpPr>
        <p:spPr>
          <a:xfrm>
            <a:off x="14228442" y="3307738"/>
            <a:ext cx="3102131" cy="2831544"/>
          </a:xfrm>
          <a:prstGeom prst="rect">
            <a:avLst/>
          </a:prstGeom>
          <a:noFill/>
        </p:spPr>
        <p:txBody>
          <a:bodyPr wrap="none" rtlCol="0">
            <a:spAutoFit/>
          </a:bodyPr>
          <a:lstStyle/>
          <a:p>
            <a:pPr algn="l" fontAlgn="base"/>
            <a:r>
              <a:rPr lang="en-US" sz="3200" b="1" dirty="0">
                <a:solidFill>
                  <a:srgbClr val="3A3A3A"/>
                </a:solidFill>
                <a:latin typeface="Times New Roman" panose="02020603050405020304" pitchFamily="18" charset="0"/>
                <a:cs typeface="Times New Roman" panose="02020603050405020304" pitchFamily="18" charset="0"/>
              </a:rPr>
              <a:t>1. </a:t>
            </a:r>
            <a:r>
              <a:rPr lang="vi-VN" sz="3200" b="1" dirty="0">
                <a:solidFill>
                  <a:srgbClr val="3A3A3A"/>
                </a:solidFill>
                <a:latin typeface="Times New Roman" panose="02020603050405020304" pitchFamily="18" charset="0"/>
                <a:cs typeface="Times New Roman" panose="02020603050405020304" pitchFamily="18" charset="0"/>
              </a:rPr>
              <a:t>A. Tế bào</a:t>
            </a:r>
          </a:p>
          <a:p>
            <a:pPr algn="l" fontAlgn="base"/>
            <a:r>
              <a:rPr lang="vi-VN" sz="3200" b="1" dirty="0">
                <a:solidFill>
                  <a:srgbClr val="3A3A3A"/>
                </a:solidFill>
                <a:latin typeface="Times New Roman" panose="02020603050405020304" pitchFamily="18" charset="0"/>
                <a:cs typeface="Times New Roman" panose="02020603050405020304" pitchFamily="18" charset="0"/>
              </a:rPr>
              <a:t>    B. Mô</a:t>
            </a:r>
          </a:p>
          <a:p>
            <a:pPr algn="l" fontAlgn="base"/>
            <a:r>
              <a:rPr lang="vi-VN" sz="3200" b="1" dirty="0">
                <a:solidFill>
                  <a:srgbClr val="3A3A3A"/>
                </a:solidFill>
                <a:latin typeface="Times New Roman" panose="02020603050405020304" pitchFamily="18" charset="0"/>
                <a:cs typeface="Times New Roman" panose="02020603050405020304" pitchFamily="18" charset="0"/>
              </a:rPr>
              <a:t>    C. Cơ quan</a:t>
            </a:r>
          </a:p>
          <a:p>
            <a:pPr algn="l" fontAlgn="base"/>
            <a:r>
              <a:rPr lang="vi-VN" sz="3200" b="1" dirty="0">
                <a:solidFill>
                  <a:srgbClr val="3A3A3A"/>
                </a:solidFill>
                <a:latin typeface="Times New Roman" panose="02020603050405020304" pitchFamily="18" charset="0"/>
                <a:cs typeface="Times New Roman" panose="02020603050405020304" pitchFamily="18" charset="0"/>
              </a:rPr>
              <a:t>    D. </a:t>
            </a:r>
            <a:r>
              <a:rPr lang="en-US" sz="3200" b="1" dirty="0" err="1">
                <a:solidFill>
                  <a:srgbClr val="3A3A3A"/>
                </a:solidFill>
                <a:latin typeface="Times New Roman" panose="02020603050405020304" pitchFamily="18" charset="0"/>
                <a:cs typeface="Times New Roman" panose="02020603050405020304" pitchFamily="18" charset="0"/>
              </a:rPr>
              <a:t>Hệ</a:t>
            </a:r>
            <a:r>
              <a:rPr lang="en-US" sz="3200" b="1" dirty="0">
                <a:solidFill>
                  <a:srgbClr val="3A3A3A"/>
                </a:solidFill>
                <a:latin typeface="Times New Roman" panose="02020603050405020304" pitchFamily="18" charset="0"/>
                <a:cs typeface="Times New Roman" panose="02020603050405020304" pitchFamily="18" charset="0"/>
              </a:rPr>
              <a:t> </a:t>
            </a:r>
            <a:r>
              <a:rPr lang="en-US" sz="3200" b="1" dirty="0" err="1">
                <a:solidFill>
                  <a:srgbClr val="3A3A3A"/>
                </a:solidFill>
                <a:latin typeface="Times New Roman" panose="02020603050405020304" pitchFamily="18" charset="0"/>
                <a:cs typeface="Times New Roman" panose="02020603050405020304" pitchFamily="18" charset="0"/>
              </a:rPr>
              <a:t>cơ</a:t>
            </a:r>
            <a:r>
              <a:rPr lang="en-US" sz="3200" b="1" dirty="0">
                <a:solidFill>
                  <a:srgbClr val="3A3A3A"/>
                </a:solidFill>
                <a:latin typeface="Times New Roman" panose="02020603050405020304" pitchFamily="18" charset="0"/>
                <a:cs typeface="Times New Roman" panose="02020603050405020304" pitchFamily="18" charset="0"/>
              </a:rPr>
              <a:t> </a:t>
            </a:r>
            <a:r>
              <a:rPr lang="en-US" sz="3200" b="1" dirty="0" err="1">
                <a:solidFill>
                  <a:srgbClr val="3A3A3A"/>
                </a:solidFill>
                <a:latin typeface="Times New Roman" panose="02020603050405020304" pitchFamily="18" charset="0"/>
                <a:cs typeface="Times New Roman" panose="02020603050405020304" pitchFamily="18" charset="0"/>
              </a:rPr>
              <a:t>quan</a:t>
            </a:r>
            <a:endParaRPr lang="vi-VN" sz="3200" b="1" dirty="0">
              <a:solidFill>
                <a:srgbClr val="3A3A3A"/>
              </a:solidFill>
              <a:latin typeface="Times New Roman" panose="02020603050405020304" pitchFamily="18" charset="0"/>
              <a:cs typeface="Times New Roman" panose="02020603050405020304" pitchFamily="18" charset="0"/>
            </a:endParaRPr>
          </a:p>
          <a:p>
            <a:pPr algn="l" fontAlgn="base"/>
            <a:r>
              <a:rPr lang="vi-VN" sz="3200" b="1" dirty="0">
                <a:solidFill>
                  <a:srgbClr val="3A3A3A"/>
                </a:solidFill>
                <a:latin typeface="Times New Roman" panose="02020603050405020304" pitchFamily="18" charset="0"/>
                <a:cs typeface="Times New Roman" panose="02020603050405020304" pitchFamily="18" charset="0"/>
              </a:rPr>
              <a:t>    E. </a:t>
            </a:r>
            <a:r>
              <a:rPr lang="en-US" sz="3200" b="1" dirty="0" err="1">
                <a:solidFill>
                  <a:srgbClr val="3A3A3A"/>
                </a:solidFill>
                <a:latin typeface="Times New Roman" panose="02020603050405020304" pitchFamily="18" charset="0"/>
                <a:cs typeface="Times New Roman" panose="02020603050405020304" pitchFamily="18" charset="0"/>
              </a:rPr>
              <a:t>Cơ</a:t>
            </a:r>
            <a:r>
              <a:rPr lang="vi-VN" sz="3200" b="1" dirty="0">
                <a:solidFill>
                  <a:srgbClr val="3A3A3A"/>
                </a:solidFill>
                <a:latin typeface="Times New Roman" panose="02020603050405020304" pitchFamily="18" charset="0"/>
                <a:cs typeface="Times New Roman" panose="02020603050405020304" pitchFamily="18" charset="0"/>
              </a:rPr>
              <a:t> thể</a:t>
            </a:r>
          </a:p>
          <a:p>
            <a:endParaRPr lang="en-US" dirty="0"/>
          </a:p>
        </p:txBody>
      </p:sp>
    </p:spTree>
    <p:extLst>
      <p:ext uri="{BB962C8B-B14F-4D97-AF65-F5344CB8AC3E}">
        <p14:creationId xmlns:p14="http://schemas.microsoft.com/office/powerpoint/2010/main" val="182298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ppt_x"/>
                                          </p:val>
                                        </p:tav>
                                        <p:tav tm="100000">
                                          <p:val>
                                            <p:strVal val="#ppt_x"/>
                                          </p:val>
                                        </p:tav>
                                      </p:tavLst>
                                    </p:anim>
                                    <p:anim calcmode="lin" valueType="num">
                                      <p:cBhvr additive="base">
                                        <p:cTn id="12"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27137" y="2019307"/>
            <a:ext cx="5042646" cy="3348318"/>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6066" tIns="45888" rIns="574296" bIns="45888" numCol="1" spcCol="1908" anchor="ctr" anchorCtr="0">
            <a:noAutofit/>
          </a:bodyPr>
          <a:lstStyle/>
          <a:p>
            <a:pPr algn="ctr" defTabSz="1529396">
              <a:lnSpc>
                <a:spcPct val="90000"/>
              </a:lnSpc>
              <a:spcBef>
                <a:spcPct val="0"/>
              </a:spcBef>
              <a:spcAft>
                <a:spcPct val="35000"/>
              </a:spcAft>
            </a:pPr>
            <a:r>
              <a:rPr lang="en-US" sz="6600" b="1" dirty="0" err="1">
                <a:solidFill>
                  <a:prstClr val="white"/>
                </a:solidFill>
              </a:rPr>
              <a:t>Tế</a:t>
            </a:r>
            <a:r>
              <a:rPr lang="en-US" sz="6600" b="1" dirty="0">
                <a:solidFill>
                  <a:prstClr val="white"/>
                </a:solidFill>
              </a:rPr>
              <a:t> </a:t>
            </a:r>
            <a:r>
              <a:rPr lang="en-US" sz="6600" b="1" dirty="0" err="1">
                <a:solidFill>
                  <a:prstClr val="white"/>
                </a:solidFill>
              </a:rPr>
              <a:t>bào</a:t>
            </a:r>
            <a:endParaRPr lang="en-US" sz="6600" b="1" dirty="0">
              <a:solidFill>
                <a:prstClr val="white"/>
              </a:solidFill>
            </a:endParaRPr>
          </a:p>
        </p:txBody>
      </p:sp>
      <p:sp>
        <p:nvSpPr>
          <p:cNvPr id="11" name="Freeform 10"/>
          <p:cNvSpPr/>
          <p:nvPr/>
        </p:nvSpPr>
        <p:spPr>
          <a:xfrm>
            <a:off x="3305613" y="2019307"/>
            <a:ext cx="5042646" cy="3348318"/>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2598923"/>
              <a:satOff val="-11992"/>
              <a:lumOff val="441"/>
              <a:alphaOff val="0"/>
            </a:schemeClr>
          </a:fillRef>
          <a:effectRef idx="0">
            <a:schemeClr val="accent4">
              <a:hueOff val="2598923"/>
              <a:satOff val="-11992"/>
              <a:lumOff val="441"/>
              <a:alphaOff val="0"/>
            </a:schemeClr>
          </a:effectRef>
          <a:fontRef idx="minor">
            <a:schemeClr val="lt1"/>
          </a:fontRef>
        </p:style>
        <p:txBody>
          <a:bodyPr spcFirstLastPara="0" vert="horz" wrap="square" lIns="666066" tIns="45888" rIns="574296" bIns="45888" numCol="1" spcCol="1908" anchor="ctr" anchorCtr="0">
            <a:noAutofit/>
          </a:bodyPr>
          <a:lstStyle/>
          <a:p>
            <a:pPr algn="ctr" defTabSz="1529396">
              <a:lnSpc>
                <a:spcPct val="90000"/>
              </a:lnSpc>
              <a:spcBef>
                <a:spcPct val="0"/>
              </a:spcBef>
              <a:spcAft>
                <a:spcPct val="35000"/>
              </a:spcAft>
            </a:pPr>
            <a:r>
              <a:rPr lang="en-US" sz="6600" b="1" dirty="0" err="1">
                <a:solidFill>
                  <a:prstClr val="white"/>
                </a:solidFill>
              </a:rPr>
              <a:t>Mô</a:t>
            </a:r>
            <a:r>
              <a:rPr lang="en-US" sz="6600" b="1" dirty="0">
                <a:solidFill>
                  <a:prstClr val="white"/>
                </a:solidFill>
              </a:rPr>
              <a:t> </a:t>
            </a:r>
          </a:p>
        </p:txBody>
      </p:sp>
      <p:sp>
        <p:nvSpPr>
          <p:cNvPr id="12" name="Freeform 11"/>
          <p:cNvSpPr/>
          <p:nvPr/>
        </p:nvSpPr>
        <p:spPr>
          <a:xfrm>
            <a:off x="6403849" y="2019307"/>
            <a:ext cx="5042646" cy="3348318"/>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spcFirstLastPara="0" vert="horz" wrap="square" lIns="666066" tIns="45888" rIns="574296" bIns="45888" numCol="1" spcCol="1908" anchor="ctr" anchorCtr="0">
            <a:noAutofit/>
          </a:bodyPr>
          <a:lstStyle/>
          <a:p>
            <a:pPr algn="ctr" defTabSz="1529396">
              <a:lnSpc>
                <a:spcPct val="90000"/>
              </a:lnSpc>
              <a:spcBef>
                <a:spcPct val="0"/>
              </a:spcBef>
              <a:spcAft>
                <a:spcPct val="35000"/>
              </a:spcAft>
            </a:pPr>
            <a:r>
              <a:rPr lang="en-US" sz="6000" b="1" dirty="0" err="1">
                <a:solidFill>
                  <a:prstClr val="white"/>
                </a:solidFill>
              </a:rPr>
              <a:t>Cơ</a:t>
            </a:r>
            <a:r>
              <a:rPr lang="en-US" sz="6000" b="1" dirty="0">
                <a:solidFill>
                  <a:prstClr val="white"/>
                </a:solidFill>
              </a:rPr>
              <a:t> </a:t>
            </a:r>
            <a:r>
              <a:rPr lang="en-US" sz="6000" b="1" dirty="0" err="1">
                <a:solidFill>
                  <a:prstClr val="white"/>
                </a:solidFill>
              </a:rPr>
              <a:t>quan</a:t>
            </a:r>
            <a:endParaRPr lang="en-US" sz="6000" b="1" dirty="0">
              <a:solidFill>
                <a:prstClr val="white"/>
              </a:solidFill>
            </a:endParaRPr>
          </a:p>
        </p:txBody>
      </p:sp>
      <p:sp>
        <p:nvSpPr>
          <p:cNvPr id="13" name="Freeform 12"/>
          <p:cNvSpPr/>
          <p:nvPr/>
        </p:nvSpPr>
        <p:spPr>
          <a:xfrm>
            <a:off x="9755103" y="2019307"/>
            <a:ext cx="5042646" cy="3348318"/>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7796769"/>
              <a:satOff val="-35976"/>
              <a:lumOff val="1324"/>
              <a:alphaOff val="0"/>
            </a:schemeClr>
          </a:fillRef>
          <a:effectRef idx="0">
            <a:schemeClr val="accent4">
              <a:hueOff val="7796769"/>
              <a:satOff val="-35976"/>
              <a:lumOff val="1324"/>
              <a:alphaOff val="0"/>
            </a:schemeClr>
          </a:effectRef>
          <a:fontRef idx="minor">
            <a:schemeClr val="lt1"/>
          </a:fontRef>
        </p:style>
        <p:txBody>
          <a:bodyPr spcFirstLastPara="0" vert="horz" wrap="square" lIns="666066" tIns="45888" rIns="574296" bIns="45888" numCol="1" spcCol="1908" anchor="ctr" anchorCtr="0">
            <a:noAutofit/>
          </a:bodyPr>
          <a:lstStyle/>
          <a:p>
            <a:pPr algn="ctr" defTabSz="1529396">
              <a:lnSpc>
                <a:spcPct val="90000"/>
              </a:lnSpc>
              <a:spcBef>
                <a:spcPct val="0"/>
              </a:spcBef>
              <a:spcAft>
                <a:spcPct val="35000"/>
              </a:spcAft>
            </a:pPr>
            <a:r>
              <a:rPr lang="en-US" sz="6600" b="1" dirty="0" err="1">
                <a:solidFill>
                  <a:prstClr val="white"/>
                </a:solidFill>
              </a:rPr>
              <a:t>Hệ</a:t>
            </a:r>
            <a:r>
              <a:rPr lang="en-US" sz="6600" b="1" dirty="0">
                <a:solidFill>
                  <a:prstClr val="white"/>
                </a:solidFill>
              </a:rPr>
              <a:t> </a:t>
            </a:r>
          </a:p>
          <a:p>
            <a:pPr algn="ctr" defTabSz="1529396">
              <a:lnSpc>
                <a:spcPct val="90000"/>
              </a:lnSpc>
              <a:spcBef>
                <a:spcPct val="0"/>
              </a:spcBef>
              <a:spcAft>
                <a:spcPct val="35000"/>
              </a:spcAft>
            </a:pPr>
            <a:r>
              <a:rPr lang="en-US" sz="6600" b="1" dirty="0" err="1">
                <a:solidFill>
                  <a:prstClr val="white"/>
                </a:solidFill>
              </a:rPr>
              <a:t>cơ</a:t>
            </a:r>
            <a:r>
              <a:rPr lang="en-US" sz="6600" b="1" dirty="0">
                <a:solidFill>
                  <a:prstClr val="white"/>
                </a:solidFill>
              </a:rPr>
              <a:t> </a:t>
            </a:r>
            <a:r>
              <a:rPr lang="en-US" sz="6600" b="1" dirty="0" err="1">
                <a:solidFill>
                  <a:prstClr val="white"/>
                </a:solidFill>
              </a:rPr>
              <a:t>quan</a:t>
            </a:r>
            <a:endParaRPr lang="en-US" sz="6600" b="1" dirty="0">
              <a:solidFill>
                <a:prstClr val="white"/>
              </a:solidFill>
            </a:endParaRPr>
          </a:p>
        </p:txBody>
      </p:sp>
      <p:sp>
        <p:nvSpPr>
          <p:cNvPr id="14" name="Freeform 13"/>
          <p:cNvSpPr/>
          <p:nvPr/>
        </p:nvSpPr>
        <p:spPr>
          <a:xfrm>
            <a:off x="13272511" y="2019307"/>
            <a:ext cx="5042646" cy="3348318"/>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666066" tIns="45888" rIns="574296" bIns="45888" numCol="1" spcCol="1908" anchor="ctr" anchorCtr="0">
            <a:noAutofit/>
          </a:bodyPr>
          <a:lstStyle/>
          <a:p>
            <a:pPr algn="ctr" defTabSz="1529396">
              <a:lnSpc>
                <a:spcPct val="90000"/>
              </a:lnSpc>
              <a:spcBef>
                <a:spcPct val="0"/>
              </a:spcBef>
              <a:spcAft>
                <a:spcPct val="35000"/>
              </a:spcAft>
            </a:pPr>
            <a:r>
              <a:rPr lang="en-US" sz="7200" b="1" dirty="0" err="1">
                <a:solidFill>
                  <a:prstClr val="white"/>
                </a:solidFill>
              </a:rPr>
              <a:t>Cơ</a:t>
            </a:r>
            <a:r>
              <a:rPr lang="en-US" sz="7200" b="1" dirty="0">
                <a:solidFill>
                  <a:prstClr val="white"/>
                </a:solidFill>
              </a:rPr>
              <a:t> </a:t>
            </a:r>
            <a:r>
              <a:rPr lang="en-US" sz="7200" b="1" dirty="0" err="1">
                <a:solidFill>
                  <a:prstClr val="white"/>
                </a:solidFill>
              </a:rPr>
              <a:t>thể</a:t>
            </a:r>
            <a:endParaRPr lang="en-US" sz="7200" b="1" dirty="0">
              <a:solidFill>
                <a:prstClr val="white"/>
              </a:solidFill>
            </a:endParaRPr>
          </a:p>
        </p:txBody>
      </p:sp>
      <p:sp>
        <p:nvSpPr>
          <p:cNvPr id="15" name="TextBox 14"/>
          <p:cNvSpPr txBox="1"/>
          <p:nvPr/>
        </p:nvSpPr>
        <p:spPr>
          <a:xfrm>
            <a:off x="390744" y="5861028"/>
            <a:ext cx="17744856" cy="1800264"/>
          </a:xfrm>
          <a:prstGeom prst="rect">
            <a:avLst/>
          </a:prstGeom>
          <a:noFill/>
        </p:spPr>
        <p:txBody>
          <a:bodyPr wrap="square" lIns="136796" tIns="68418" rIns="136796" bIns="68418" rtlCol="0">
            <a:spAutoFit/>
          </a:bodyPr>
          <a:lstStyle/>
          <a:p>
            <a:r>
              <a:rPr lang="en-US" sz="5400" b="1" dirty="0">
                <a:solidFill>
                  <a:prstClr val="black"/>
                </a:solidFill>
              </a:rPr>
              <a:t>- Cơ thể đa bào được cấu tạo từ nhiều tế bào thực hiện các chức năng khác nhau.</a:t>
            </a:r>
          </a:p>
        </p:txBody>
      </p:sp>
      <p:sp>
        <p:nvSpPr>
          <p:cNvPr id="16" name="TextBox 15"/>
          <p:cNvSpPr txBox="1"/>
          <p:nvPr/>
        </p:nvSpPr>
        <p:spPr>
          <a:xfrm>
            <a:off x="360384" y="7810524"/>
            <a:ext cx="17775216" cy="2631162"/>
          </a:xfrm>
          <a:prstGeom prst="rect">
            <a:avLst/>
          </a:prstGeom>
          <a:noFill/>
        </p:spPr>
        <p:txBody>
          <a:bodyPr wrap="square" lIns="136796" tIns="68418" rIns="136796" bIns="68418" rtlCol="0">
            <a:spAutoFit/>
          </a:bodyPr>
          <a:lstStyle/>
          <a:p>
            <a:r>
              <a:rPr lang="en-US" sz="5400" b="1" dirty="0">
                <a:solidFill>
                  <a:prstClr val="black"/>
                </a:solidFill>
              </a:rPr>
              <a:t>- </a:t>
            </a:r>
            <a:r>
              <a:rPr lang="en-US" sz="5400" b="1" dirty="0" err="1"/>
              <a:t>Các</a:t>
            </a:r>
            <a:r>
              <a:rPr lang="en-US" sz="5400" b="1" dirty="0"/>
              <a:t> </a:t>
            </a:r>
            <a:r>
              <a:rPr lang="en-US" sz="5400" b="1" dirty="0" err="1"/>
              <a:t>tế</a:t>
            </a:r>
            <a:r>
              <a:rPr lang="en-US" sz="5400" b="1" dirty="0"/>
              <a:t> </a:t>
            </a:r>
            <a:r>
              <a:rPr lang="en-US" sz="5400" b="1" dirty="0" err="1"/>
              <a:t>bào</a:t>
            </a:r>
            <a:r>
              <a:rPr lang="en-US" sz="5400" b="1" dirty="0"/>
              <a:t> </a:t>
            </a:r>
            <a:r>
              <a:rPr lang="en-US" sz="5400" b="1" dirty="0" err="1"/>
              <a:t>phối</a:t>
            </a:r>
            <a:r>
              <a:rPr lang="en-US" sz="5400" b="1" dirty="0"/>
              <a:t> </a:t>
            </a:r>
            <a:r>
              <a:rPr lang="en-US" sz="5400" b="1" dirty="0" err="1"/>
              <a:t>hợp</a:t>
            </a:r>
            <a:r>
              <a:rPr lang="en-US" sz="5400" b="1" dirty="0"/>
              <a:t> qua </a:t>
            </a:r>
            <a:r>
              <a:rPr lang="en-US" sz="5400" b="1" dirty="0" err="1"/>
              <a:t>một</a:t>
            </a:r>
            <a:r>
              <a:rPr lang="en-US" sz="5400" b="1" dirty="0"/>
              <a:t> </a:t>
            </a:r>
            <a:r>
              <a:rPr lang="en-US" sz="5400" b="1" dirty="0" err="1"/>
              <a:t>số</a:t>
            </a:r>
            <a:r>
              <a:rPr lang="en-US" sz="5400" b="1" dirty="0"/>
              <a:t> </a:t>
            </a:r>
            <a:r>
              <a:rPr lang="en-US" sz="5400" b="1" dirty="0" err="1"/>
              <a:t>cấp</a:t>
            </a:r>
            <a:r>
              <a:rPr lang="en-US" sz="5400" b="1" dirty="0"/>
              <a:t> </a:t>
            </a:r>
            <a:r>
              <a:rPr lang="en-US" sz="5400" b="1" dirty="0" err="1"/>
              <a:t>tổ</a:t>
            </a:r>
            <a:r>
              <a:rPr lang="en-US" sz="5400" b="1" dirty="0"/>
              <a:t> </a:t>
            </a:r>
            <a:r>
              <a:rPr lang="en-US" sz="5400" b="1" dirty="0" err="1"/>
              <a:t>chức</a:t>
            </a:r>
            <a:r>
              <a:rPr lang="en-US" sz="5400" b="1" dirty="0"/>
              <a:t> </a:t>
            </a:r>
            <a:r>
              <a:rPr lang="en-US" sz="5400" b="1" dirty="0" err="1"/>
              <a:t>cơ</a:t>
            </a:r>
            <a:r>
              <a:rPr lang="en-US" sz="5400" b="1" dirty="0"/>
              <a:t> </a:t>
            </a:r>
            <a:r>
              <a:rPr lang="en-US" sz="5400" b="1" dirty="0" err="1"/>
              <a:t>thể</a:t>
            </a:r>
            <a:r>
              <a:rPr lang="en-US" sz="5400" b="1" dirty="0"/>
              <a:t> </a:t>
            </a:r>
            <a:r>
              <a:rPr lang="en-US" sz="5400" b="1" dirty="0" err="1"/>
              <a:t>để</a:t>
            </a:r>
            <a:r>
              <a:rPr lang="en-US" sz="5400" b="1" dirty="0"/>
              <a:t> </a:t>
            </a:r>
            <a:r>
              <a:rPr lang="en-US" sz="5400" b="1" dirty="0" err="1"/>
              <a:t>tạo</a:t>
            </a:r>
            <a:r>
              <a:rPr lang="en-US" sz="5400" b="1" dirty="0"/>
              <a:t> </a:t>
            </a:r>
            <a:r>
              <a:rPr lang="en-US" sz="5400" b="1" dirty="0" err="1"/>
              <a:t>thành</a:t>
            </a:r>
            <a:r>
              <a:rPr lang="en-US" sz="5400" b="1" dirty="0"/>
              <a:t> </a:t>
            </a:r>
            <a:r>
              <a:rPr lang="en-US" sz="5400" b="1" dirty="0" err="1"/>
              <a:t>cơ</a:t>
            </a:r>
            <a:r>
              <a:rPr lang="en-US" sz="5400" b="1" dirty="0"/>
              <a:t> </a:t>
            </a:r>
            <a:r>
              <a:rPr lang="en-US" sz="5400" b="1" dirty="0" err="1"/>
              <a:t>thể</a:t>
            </a:r>
            <a:r>
              <a:rPr lang="en-US" sz="5400" b="1" dirty="0"/>
              <a:t>.</a:t>
            </a:r>
          </a:p>
          <a:p>
            <a:r>
              <a:rPr lang="en-US" sz="5400" b="1" dirty="0" err="1"/>
              <a:t>Tế</a:t>
            </a:r>
            <a:r>
              <a:rPr lang="en-US" sz="5400" b="1" dirty="0"/>
              <a:t> </a:t>
            </a:r>
            <a:r>
              <a:rPr lang="en-US" sz="5400" b="1" dirty="0" err="1"/>
              <a:t>bào</a:t>
            </a:r>
            <a:r>
              <a:rPr lang="en-US" sz="5400" b="1" dirty="0"/>
              <a:t> → </a:t>
            </a:r>
            <a:r>
              <a:rPr lang="en-US" sz="5400" b="1" dirty="0" err="1"/>
              <a:t>mô</a:t>
            </a:r>
            <a:r>
              <a:rPr lang="en-US" sz="5400" b="1" dirty="0"/>
              <a:t> → </a:t>
            </a:r>
            <a:r>
              <a:rPr lang="en-US" sz="5400" b="1" dirty="0" err="1"/>
              <a:t>cơ</a:t>
            </a:r>
            <a:r>
              <a:rPr lang="en-US" sz="5400" b="1" dirty="0"/>
              <a:t> </a:t>
            </a:r>
            <a:r>
              <a:rPr lang="en-US" sz="5400" b="1" dirty="0" err="1"/>
              <a:t>quan</a:t>
            </a:r>
            <a:r>
              <a:rPr lang="en-US" sz="5400" b="1" dirty="0"/>
              <a:t> → </a:t>
            </a:r>
            <a:r>
              <a:rPr lang="en-US" sz="5400" b="1" dirty="0" err="1"/>
              <a:t>hệ</a:t>
            </a:r>
            <a:r>
              <a:rPr lang="en-US" sz="5400" b="1" dirty="0"/>
              <a:t> </a:t>
            </a:r>
            <a:r>
              <a:rPr lang="en-US" sz="5400" b="1" dirty="0" err="1"/>
              <a:t>cơ</a:t>
            </a:r>
            <a:r>
              <a:rPr lang="en-US" sz="5400" b="1" dirty="0"/>
              <a:t> </a:t>
            </a:r>
            <a:r>
              <a:rPr lang="en-US" sz="5400" b="1" dirty="0" err="1"/>
              <a:t>quan</a:t>
            </a:r>
            <a:r>
              <a:rPr lang="en-US" sz="5400" b="1" dirty="0"/>
              <a:t>.</a:t>
            </a:r>
          </a:p>
        </p:txBody>
      </p:sp>
    </p:spTree>
    <p:extLst>
      <p:ext uri="{BB962C8B-B14F-4D97-AF65-F5344CB8AC3E}">
        <p14:creationId xmlns:p14="http://schemas.microsoft.com/office/powerpoint/2010/main" val="3214023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50"/>
                                        <p:tgtEl>
                                          <p:spTgt spid="15"/>
                                        </p:tgtEl>
                                      </p:cBhvr>
                                    </p:animEffect>
                                    <p:anim calcmode="lin" valueType="num">
                                      <p:cBhvr>
                                        <p:cTn id="13" dur="750" fill="hold"/>
                                        <p:tgtEl>
                                          <p:spTgt spid="15"/>
                                        </p:tgtEl>
                                        <p:attrNameLst>
                                          <p:attrName>ppt_x</p:attrName>
                                        </p:attrNameLst>
                                      </p:cBhvr>
                                      <p:tavLst>
                                        <p:tav tm="0">
                                          <p:val>
                                            <p:strVal val="#ppt_x"/>
                                          </p:val>
                                        </p:tav>
                                        <p:tav tm="100000">
                                          <p:val>
                                            <p:strVal val="#ppt_x"/>
                                          </p:val>
                                        </p:tav>
                                      </p:tavLst>
                                    </p:anim>
                                    <p:anim calcmode="lin" valueType="num">
                                      <p:cBhvr>
                                        <p:cTn id="14"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anim calcmode="lin" valueType="num">
                                      <p:cBhvr>
                                        <p:cTn id="20" dur="750" fill="hold"/>
                                        <p:tgtEl>
                                          <p:spTgt spid="16"/>
                                        </p:tgtEl>
                                        <p:attrNameLst>
                                          <p:attrName>ppt_x</p:attrName>
                                        </p:attrNameLst>
                                      </p:cBhvr>
                                      <p:tavLst>
                                        <p:tav tm="0">
                                          <p:val>
                                            <p:strVal val="#ppt_x"/>
                                          </p:val>
                                        </p:tav>
                                        <p:tav tm="100000">
                                          <p:val>
                                            <p:strVal val="#ppt_x"/>
                                          </p:val>
                                        </p:tav>
                                      </p:tavLst>
                                    </p:anim>
                                    <p:anim calcmode="lin" valueType="num">
                                      <p:cBhvr>
                                        <p:cTn id="21"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75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75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75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75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7" presetClass="emph" presetSubtype="0" fill="remove" grpId="1" nodeType="clickEffect">
                                  <p:stCondLst>
                                    <p:cond delay="0"/>
                                  </p:stCondLst>
                                  <p:childTnLst>
                                    <p:animClr clrSpc="rgb" dir="cw">
                                      <p:cBhvr override="childStyle">
                                        <p:cTn id="45" dur="250" autoRev="1" fill="remove"/>
                                        <p:tgtEl>
                                          <p:spTgt spid="10"/>
                                        </p:tgtEl>
                                        <p:attrNameLst>
                                          <p:attrName>style.color</p:attrName>
                                        </p:attrNameLst>
                                      </p:cBhvr>
                                      <p:to>
                                        <a:schemeClr val="bg1"/>
                                      </p:to>
                                    </p:animClr>
                                    <p:animClr clrSpc="rgb" dir="cw">
                                      <p:cBhvr>
                                        <p:cTn id="46" dur="250" autoRev="1" fill="remove"/>
                                        <p:tgtEl>
                                          <p:spTgt spid="10"/>
                                        </p:tgtEl>
                                        <p:attrNameLst>
                                          <p:attrName>fillcolor</p:attrName>
                                        </p:attrNameLst>
                                      </p:cBhvr>
                                      <p:to>
                                        <a:schemeClr val="bg1"/>
                                      </p:to>
                                    </p:animClr>
                                    <p:set>
                                      <p:cBhvr>
                                        <p:cTn id="47" dur="250" autoRev="1" fill="remove"/>
                                        <p:tgtEl>
                                          <p:spTgt spid="10"/>
                                        </p:tgtEl>
                                        <p:attrNameLst>
                                          <p:attrName>fill.type</p:attrName>
                                        </p:attrNameLst>
                                      </p:cBhvr>
                                      <p:to>
                                        <p:strVal val="solid"/>
                                      </p:to>
                                    </p:set>
                                    <p:set>
                                      <p:cBhvr>
                                        <p:cTn id="48" dur="250" autoRev="1" fill="remove"/>
                                        <p:tgtEl>
                                          <p:spTgt spid="10"/>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27" presetClass="emph" presetSubtype="0" fill="remove" grpId="1" nodeType="clickEffect">
                                  <p:stCondLst>
                                    <p:cond delay="0"/>
                                  </p:stCondLst>
                                  <p:childTnLst>
                                    <p:animClr clrSpc="rgb" dir="cw">
                                      <p:cBhvr override="childStyle">
                                        <p:cTn id="52" dur="250" autoRev="1" fill="remove"/>
                                        <p:tgtEl>
                                          <p:spTgt spid="11"/>
                                        </p:tgtEl>
                                        <p:attrNameLst>
                                          <p:attrName>style.color</p:attrName>
                                        </p:attrNameLst>
                                      </p:cBhvr>
                                      <p:to>
                                        <a:schemeClr val="bg1"/>
                                      </p:to>
                                    </p:animClr>
                                    <p:animClr clrSpc="rgb" dir="cw">
                                      <p:cBhvr>
                                        <p:cTn id="53" dur="250" autoRev="1" fill="remove"/>
                                        <p:tgtEl>
                                          <p:spTgt spid="11"/>
                                        </p:tgtEl>
                                        <p:attrNameLst>
                                          <p:attrName>fillcolor</p:attrName>
                                        </p:attrNameLst>
                                      </p:cBhvr>
                                      <p:to>
                                        <a:schemeClr val="bg1"/>
                                      </p:to>
                                    </p:animClr>
                                    <p:set>
                                      <p:cBhvr>
                                        <p:cTn id="54" dur="250" autoRev="1" fill="remove"/>
                                        <p:tgtEl>
                                          <p:spTgt spid="11"/>
                                        </p:tgtEl>
                                        <p:attrNameLst>
                                          <p:attrName>fill.type</p:attrName>
                                        </p:attrNameLst>
                                      </p:cBhvr>
                                      <p:to>
                                        <p:strVal val="solid"/>
                                      </p:to>
                                    </p:set>
                                    <p:set>
                                      <p:cBhvr>
                                        <p:cTn id="55" dur="250" autoRev="1" fill="remove"/>
                                        <p:tgtEl>
                                          <p:spTgt spid="11"/>
                                        </p:tgtEl>
                                        <p:attrNameLst>
                                          <p:attrName>fill.on</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27" presetClass="emph" presetSubtype="0" fill="remove" grpId="1" nodeType="clickEffect">
                                  <p:stCondLst>
                                    <p:cond delay="0"/>
                                  </p:stCondLst>
                                  <p:childTnLst>
                                    <p:animClr clrSpc="rgb" dir="cw">
                                      <p:cBhvr override="childStyle">
                                        <p:cTn id="59" dur="250" autoRev="1" fill="remove"/>
                                        <p:tgtEl>
                                          <p:spTgt spid="12"/>
                                        </p:tgtEl>
                                        <p:attrNameLst>
                                          <p:attrName>style.color</p:attrName>
                                        </p:attrNameLst>
                                      </p:cBhvr>
                                      <p:to>
                                        <a:schemeClr val="bg1"/>
                                      </p:to>
                                    </p:animClr>
                                    <p:animClr clrSpc="rgb" dir="cw">
                                      <p:cBhvr>
                                        <p:cTn id="60" dur="250" autoRev="1" fill="remove"/>
                                        <p:tgtEl>
                                          <p:spTgt spid="12"/>
                                        </p:tgtEl>
                                        <p:attrNameLst>
                                          <p:attrName>fillcolor</p:attrName>
                                        </p:attrNameLst>
                                      </p:cBhvr>
                                      <p:to>
                                        <a:schemeClr val="bg1"/>
                                      </p:to>
                                    </p:animClr>
                                    <p:set>
                                      <p:cBhvr>
                                        <p:cTn id="61" dur="250" autoRev="1" fill="remove"/>
                                        <p:tgtEl>
                                          <p:spTgt spid="12"/>
                                        </p:tgtEl>
                                        <p:attrNameLst>
                                          <p:attrName>fill.type</p:attrName>
                                        </p:attrNameLst>
                                      </p:cBhvr>
                                      <p:to>
                                        <p:strVal val="solid"/>
                                      </p:to>
                                    </p:set>
                                    <p:set>
                                      <p:cBhvr>
                                        <p:cTn id="62" dur="250" autoRev="1" fill="remove"/>
                                        <p:tgtEl>
                                          <p:spTgt spid="12"/>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27" presetClass="emph" presetSubtype="0" fill="remove" grpId="1" nodeType="clickEffect">
                                  <p:stCondLst>
                                    <p:cond delay="0"/>
                                  </p:stCondLst>
                                  <p:childTnLst>
                                    <p:animClr clrSpc="rgb" dir="cw">
                                      <p:cBhvr override="childStyle">
                                        <p:cTn id="66" dur="250" autoRev="1" fill="remove"/>
                                        <p:tgtEl>
                                          <p:spTgt spid="13"/>
                                        </p:tgtEl>
                                        <p:attrNameLst>
                                          <p:attrName>style.color</p:attrName>
                                        </p:attrNameLst>
                                      </p:cBhvr>
                                      <p:to>
                                        <a:schemeClr val="bg1"/>
                                      </p:to>
                                    </p:animClr>
                                    <p:animClr clrSpc="rgb" dir="cw">
                                      <p:cBhvr>
                                        <p:cTn id="67" dur="250" autoRev="1" fill="remove"/>
                                        <p:tgtEl>
                                          <p:spTgt spid="13"/>
                                        </p:tgtEl>
                                        <p:attrNameLst>
                                          <p:attrName>fillcolor</p:attrName>
                                        </p:attrNameLst>
                                      </p:cBhvr>
                                      <p:to>
                                        <a:schemeClr val="bg1"/>
                                      </p:to>
                                    </p:animClr>
                                    <p:set>
                                      <p:cBhvr>
                                        <p:cTn id="68" dur="250" autoRev="1" fill="remove"/>
                                        <p:tgtEl>
                                          <p:spTgt spid="13"/>
                                        </p:tgtEl>
                                        <p:attrNameLst>
                                          <p:attrName>fill.type</p:attrName>
                                        </p:attrNameLst>
                                      </p:cBhvr>
                                      <p:to>
                                        <p:strVal val="solid"/>
                                      </p:to>
                                    </p:set>
                                    <p:set>
                                      <p:cBhvr>
                                        <p:cTn id="69" dur="250" autoRev="1" fill="remove"/>
                                        <p:tgtEl>
                                          <p:spTgt spid="13"/>
                                        </p:tgtEl>
                                        <p:attrNameLst>
                                          <p:attrName>fill.on</p:attrName>
                                        </p:attrNameLst>
                                      </p:cBhvr>
                                      <p:to>
                                        <p:strVal val="true"/>
                                      </p:to>
                                    </p:set>
                                  </p:childTnLst>
                                </p:cTn>
                              </p:par>
                            </p:childTnLst>
                          </p:cTn>
                        </p:par>
                      </p:childTnLst>
                    </p:cTn>
                  </p:par>
                  <p:par>
                    <p:cTn id="70" fill="hold">
                      <p:stCondLst>
                        <p:cond delay="indefinite"/>
                      </p:stCondLst>
                      <p:childTnLst>
                        <p:par>
                          <p:cTn id="71" fill="hold">
                            <p:stCondLst>
                              <p:cond delay="0"/>
                            </p:stCondLst>
                            <p:childTnLst>
                              <p:par>
                                <p:cTn id="72" presetID="27" presetClass="emph" presetSubtype="0" fill="remove" grpId="1" nodeType="clickEffect">
                                  <p:stCondLst>
                                    <p:cond delay="0"/>
                                  </p:stCondLst>
                                  <p:childTnLst>
                                    <p:animClr clrSpc="rgb" dir="cw">
                                      <p:cBhvr override="childStyle">
                                        <p:cTn id="73" dur="250" autoRev="1" fill="remove"/>
                                        <p:tgtEl>
                                          <p:spTgt spid="14"/>
                                        </p:tgtEl>
                                        <p:attrNameLst>
                                          <p:attrName>style.color</p:attrName>
                                        </p:attrNameLst>
                                      </p:cBhvr>
                                      <p:to>
                                        <a:schemeClr val="bg1"/>
                                      </p:to>
                                    </p:animClr>
                                    <p:animClr clrSpc="rgb" dir="cw">
                                      <p:cBhvr>
                                        <p:cTn id="74" dur="250" autoRev="1" fill="remove"/>
                                        <p:tgtEl>
                                          <p:spTgt spid="14"/>
                                        </p:tgtEl>
                                        <p:attrNameLst>
                                          <p:attrName>fillcolor</p:attrName>
                                        </p:attrNameLst>
                                      </p:cBhvr>
                                      <p:to>
                                        <a:schemeClr val="bg1"/>
                                      </p:to>
                                    </p:animClr>
                                    <p:set>
                                      <p:cBhvr>
                                        <p:cTn id="75" dur="250" autoRev="1" fill="remove"/>
                                        <p:tgtEl>
                                          <p:spTgt spid="14"/>
                                        </p:tgtEl>
                                        <p:attrNameLst>
                                          <p:attrName>fill.type</p:attrName>
                                        </p:attrNameLst>
                                      </p:cBhvr>
                                      <p:to>
                                        <p:strVal val="solid"/>
                                      </p:to>
                                    </p:set>
                                    <p:set>
                                      <p:cBhvr>
                                        <p:cTn id="76" dur="250" autoRev="1" fill="remove"/>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41"/>
        <p:cNvGrpSpPr/>
        <p:nvPr/>
      </p:nvGrpSpPr>
      <p:grpSpPr>
        <a:xfrm>
          <a:off x="0" y="0"/>
          <a:ext cx="0" cy="0"/>
          <a:chOff x="0" y="0"/>
          <a:chExt cx="0" cy="0"/>
        </a:xfrm>
      </p:grpSpPr>
      <p:sp>
        <p:nvSpPr>
          <p:cNvPr id="442" name="Google Shape;442;p29"/>
          <p:cNvSpPr txBox="1">
            <a:spLocks noGrp="1"/>
          </p:cNvSpPr>
          <p:nvPr>
            <p:ph type="title"/>
          </p:nvPr>
        </p:nvSpPr>
        <p:spPr>
          <a:xfrm>
            <a:off x="-32657" y="4914900"/>
            <a:ext cx="12115818" cy="1511400"/>
          </a:xfrm>
          <a:prstGeom prst="rect">
            <a:avLst/>
          </a:prstGeom>
        </p:spPr>
        <p:txBody>
          <a:bodyPr spcFirstLastPara="1" wrap="square" lIns="182454" tIns="182454" rIns="182454" bIns="182454" anchor="b" anchorCtr="0">
            <a:noAutofit/>
          </a:bodyPr>
          <a:lstStyle/>
          <a:p>
            <a:pPr algn="ctr"/>
            <a:r>
              <a:rPr lang="en" sz="9000" dirty="0">
                <a:solidFill>
                  <a:srgbClr val="002060"/>
                </a:solidFill>
                <a:latin typeface="#9Slide07 SFU Machine" panose="00000400000000000000" pitchFamily="2" charset="0"/>
                <a:ea typeface="#9Slide03 Roboto Condensed" panose="02000000000000000000" pitchFamily="2" charset="0"/>
              </a:rPr>
              <a:t>II. TỪ TẾ BÀO TẠO THÀNH MÔ</a:t>
            </a:r>
            <a:endParaRPr sz="9000" dirty="0">
              <a:solidFill>
                <a:srgbClr val="002060"/>
              </a:solidFill>
              <a:latin typeface="#9Slide07 SFU Machine" panose="00000400000000000000" pitchFamily="2" charset="0"/>
              <a:ea typeface="#9Slide03 Roboto Condensed" panose="02000000000000000000" pitchFamily="2" charset="0"/>
            </a:endParaRPr>
          </a:p>
        </p:txBody>
      </p:sp>
      <p:grpSp>
        <p:nvGrpSpPr>
          <p:cNvPr id="444" name="Google Shape;444;p29"/>
          <p:cNvGrpSpPr/>
          <p:nvPr/>
        </p:nvGrpSpPr>
        <p:grpSpPr>
          <a:xfrm>
            <a:off x="7848950" y="8651721"/>
            <a:ext cx="8981400" cy="553950"/>
            <a:chOff x="646450" y="4378600"/>
            <a:chExt cx="4490700" cy="276975"/>
          </a:xfrm>
        </p:grpSpPr>
        <p:cxnSp>
          <p:nvCxnSpPr>
            <p:cNvPr id="445" name="Google Shape;445;p29"/>
            <p:cNvCxnSpPr/>
            <p:nvPr/>
          </p:nvCxnSpPr>
          <p:spPr>
            <a:xfrm>
              <a:off x="646450" y="4378600"/>
              <a:ext cx="4490700" cy="0"/>
            </a:xfrm>
            <a:prstGeom prst="straightConnector1">
              <a:avLst/>
            </a:prstGeom>
            <a:noFill/>
            <a:ln w="19050" cap="flat" cmpd="sng">
              <a:solidFill>
                <a:srgbClr val="332533"/>
              </a:solidFill>
              <a:prstDash val="solid"/>
              <a:round/>
              <a:headEnd type="none" w="med" len="med"/>
              <a:tailEnd type="none" w="med" len="med"/>
            </a:ln>
          </p:spPr>
        </p:cxnSp>
        <p:cxnSp>
          <p:nvCxnSpPr>
            <p:cNvPr id="446" name="Google Shape;446;p29"/>
            <p:cNvCxnSpPr/>
            <p:nvPr/>
          </p:nvCxnSpPr>
          <p:spPr>
            <a:xfrm>
              <a:off x="943200" y="4497300"/>
              <a:ext cx="1839900" cy="0"/>
            </a:xfrm>
            <a:prstGeom prst="straightConnector1">
              <a:avLst/>
            </a:prstGeom>
            <a:noFill/>
            <a:ln w="19050" cap="flat" cmpd="sng">
              <a:solidFill>
                <a:srgbClr val="332533"/>
              </a:solidFill>
              <a:prstDash val="solid"/>
              <a:round/>
              <a:headEnd type="none" w="med" len="med"/>
              <a:tailEnd type="none" w="med" len="med"/>
            </a:ln>
          </p:spPr>
        </p:cxnSp>
        <p:cxnSp>
          <p:nvCxnSpPr>
            <p:cNvPr id="447" name="Google Shape;447;p29"/>
            <p:cNvCxnSpPr/>
            <p:nvPr/>
          </p:nvCxnSpPr>
          <p:spPr>
            <a:xfrm>
              <a:off x="4972250" y="4497300"/>
              <a:ext cx="112200" cy="0"/>
            </a:xfrm>
            <a:prstGeom prst="straightConnector1">
              <a:avLst/>
            </a:prstGeom>
            <a:noFill/>
            <a:ln w="19050" cap="flat" cmpd="sng">
              <a:solidFill>
                <a:srgbClr val="332533"/>
              </a:solidFill>
              <a:prstDash val="solid"/>
              <a:round/>
              <a:headEnd type="none" w="med" len="med"/>
              <a:tailEnd type="none" w="med" len="med"/>
            </a:ln>
          </p:spPr>
        </p:cxnSp>
        <p:cxnSp>
          <p:nvCxnSpPr>
            <p:cNvPr id="448" name="Google Shape;448;p29"/>
            <p:cNvCxnSpPr/>
            <p:nvPr/>
          </p:nvCxnSpPr>
          <p:spPr>
            <a:xfrm>
              <a:off x="3758900" y="4497300"/>
              <a:ext cx="712200" cy="0"/>
            </a:xfrm>
            <a:prstGeom prst="straightConnector1">
              <a:avLst/>
            </a:prstGeom>
            <a:noFill/>
            <a:ln w="19050" cap="flat" cmpd="sng">
              <a:solidFill>
                <a:srgbClr val="332533"/>
              </a:solidFill>
              <a:prstDash val="solid"/>
              <a:round/>
              <a:headEnd type="none" w="med" len="med"/>
              <a:tailEnd type="none" w="med" len="med"/>
            </a:ln>
          </p:spPr>
        </p:cxnSp>
        <p:cxnSp>
          <p:nvCxnSpPr>
            <p:cNvPr id="449" name="Google Shape;449;p29"/>
            <p:cNvCxnSpPr/>
            <p:nvPr/>
          </p:nvCxnSpPr>
          <p:spPr>
            <a:xfrm>
              <a:off x="1886125" y="4655575"/>
              <a:ext cx="712200" cy="0"/>
            </a:xfrm>
            <a:prstGeom prst="straightConnector1">
              <a:avLst/>
            </a:prstGeom>
            <a:noFill/>
            <a:ln w="19050" cap="flat" cmpd="sng">
              <a:solidFill>
                <a:srgbClr val="332533"/>
              </a:solidFill>
              <a:prstDash val="solid"/>
              <a:round/>
              <a:headEnd type="none" w="med" len="med"/>
              <a:tailEnd type="none" w="med" len="med"/>
            </a:ln>
          </p:spPr>
        </p:cxnSp>
      </p:grpSp>
      <p:grpSp>
        <p:nvGrpSpPr>
          <p:cNvPr id="450" name="Google Shape;450;p29"/>
          <p:cNvGrpSpPr/>
          <p:nvPr/>
        </p:nvGrpSpPr>
        <p:grpSpPr>
          <a:xfrm>
            <a:off x="2132177" y="759818"/>
            <a:ext cx="15165018" cy="8589204"/>
            <a:chOff x="1066077" y="379909"/>
            <a:chExt cx="7582508" cy="4294602"/>
          </a:xfrm>
        </p:grpSpPr>
        <p:grpSp>
          <p:nvGrpSpPr>
            <p:cNvPr id="451" name="Google Shape;451;p29"/>
            <p:cNvGrpSpPr/>
            <p:nvPr/>
          </p:nvGrpSpPr>
          <p:grpSpPr>
            <a:xfrm>
              <a:off x="6618039" y="379909"/>
              <a:ext cx="2030545" cy="596756"/>
              <a:chOff x="6783571" y="438153"/>
              <a:chExt cx="1810562" cy="589447"/>
            </a:xfrm>
          </p:grpSpPr>
          <p:sp>
            <p:nvSpPr>
              <p:cNvPr id="452" name="Google Shape;452;p29"/>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121900" tIns="121900" rIns="121900" bIns="121900" anchor="ctr" anchorCtr="0">
                <a:noAutofit/>
              </a:bodyPr>
              <a:lstStyle/>
              <a:p>
                <a:pPr defTabSz="1368600">
                  <a:buClr>
                    <a:srgbClr val="000000"/>
                  </a:buClr>
                </a:pPr>
                <a:endParaRPr sz="3000" kern="0">
                  <a:solidFill>
                    <a:srgbClr val="3A1D09"/>
                  </a:solidFill>
                  <a:cs typeface="Arial"/>
                  <a:sym typeface="Arial"/>
                </a:endParaRPr>
              </a:p>
            </p:txBody>
          </p:sp>
          <p:sp>
            <p:nvSpPr>
              <p:cNvPr id="453" name="Google Shape;453;p29"/>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121900" tIns="121900" rIns="121900" bIns="121900" anchor="ctr" anchorCtr="0">
                <a:noAutofit/>
              </a:bodyPr>
              <a:lstStyle/>
              <a:p>
                <a:pPr defTabSz="1368600">
                  <a:buClr>
                    <a:srgbClr val="000000"/>
                  </a:buClr>
                </a:pPr>
                <a:endParaRPr sz="3000" kern="0">
                  <a:solidFill>
                    <a:srgbClr val="3A1D09"/>
                  </a:solidFill>
                  <a:cs typeface="Arial"/>
                  <a:sym typeface="Arial"/>
                </a:endParaRPr>
              </a:p>
            </p:txBody>
          </p:sp>
          <p:sp>
            <p:nvSpPr>
              <p:cNvPr id="454" name="Google Shape;454;p29"/>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121900" tIns="121900" rIns="121900" bIns="121900" anchor="ctr" anchorCtr="0">
                <a:noAutofit/>
              </a:bodyPr>
              <a:lstStyle/>
              <a:p>
                <a:pPr defTabSz="1368600">
                  <a:buClr>
                    <a:srgbClr val="000000"/>
                  </a:buClr>
                </a:pPr>
                <a:endParaRPr sz="3000" kern="0">
                  <a:solidFill>
                    <a:srgbClr val="3A1D09"/>
                  </a:solidFill>
                  <a:cs typeface="Arial"/>
                  <a:sym typeface="Arial"/>
                </a:endParaRPr>
              </a:p>
            </p:txBody>
          </p:sp>
          <p:sp>
            <p:nvSpPr>
              <p:cNvPr id="455" name="Google Shape;455;p29"/>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121900" tIns="121900" rIns="121900" bIns="121900" anchor="ctr" anchorCtr="0">
                <a:noAutofit/>
              </a:bodyPr>
              <a:lstStyle/>
              <a:p>
                <a:pPr defTabSz="1368600">
                  <a:buClr>
                    <a:srgbClr val="000000"/>
                  </a:buClr>
                </a:pPr>
                <a:endParaRPr sz="3000" kern="0">
                  <a:solidFill>
                    <a:srgbClr val="3A1D09"/>
                  </a:solidFill>
                  <a:cs typeface="Arial"/>
                  <a:sym typeface="Arial"/>
                </a:endParaRPr>
              </a:p>
            </p:txBody>
          </p:sp>
        </p:grpSp>
        <p:grpSp>
          <p:nvGrpSpPr>
            <p:cNvPr id="456" name="Google Shape;456;p29"/>
            <p:cNvGrpSpPr/>
            <p:nvPr/>
          </p:nvGrpSpPr>
          <p:grpSpPr>
            <a:xfrm>
              <a:off x="6894652" y="4648588"/>
              <a:ext cx="490421" cy="25923"/>
              <a:chOff x="5612829" y="1068195"/>
              <a:chExt cx="437291" cy="25606"/>
            </a:xfrm>
          </p:grpSpPr>
          <p:sp>
            <p:nvSpPr>
              <p:cNvPr id="457" name="Google Shape;457;p29"/>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121900" tIns="121900" rIns="121900" bIns="121900" anchor="ctr" anchorCtr="0">
                <a:noAutofit/>
              </a:bodyPr>
              <a:lstStyle/>
              <a:p>
                <a:pPr defTabSz="1368600">
                  <a:buClr>
                    <a:srgbClr val="000000"/>
                  </a:buClr>
                </a:pPr>
                <a:endParaRPr sz="3000" kern="0">
                  <a:solidFill>
                    <a:srgbClr val="3A1D09"/>
                  </a:solidFill>
                  <a:cs typeface="Arial"/>
                  <a:sym typeface="Arial"/>
                </a:endParaRPr>
              </a:p>
            </p:txBody>
          </p:sp>
          <p:sp>
            <p:nvSpPr>
              <p:cNvPr id="458" name="Google Shape;458;p29"/>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121900" tIns="121900" rIns="121900" bIns="121900" anchor="ctr" anchorCtr="0">
                <a:noAutofit/>
              </a:bodyPr>
              <a:lstStyle/>
              <a:p>
                <a:pPr defTabSz="1368600">
                  <a:buClr>
                    <a:srgbClr val="000000"/>
                  </a:buClr>
                </a:pPr>
                <a:endParaRPr sz="3000" kern="0">
                  <a:solidFill>
                    <a:srgbClr val="3A1D09"/>
                  </a:solidFill>
                  <a:cs typeface="Arial"/>
                  <a:sym typeface="Arial"/>
                </a:endParaRPr>
              </a:p>
            </p:txBody>
          </p:sp>
        </p:grpSp>
        <p:grpSp>
          <p:nvGrpSpPr>
            <p:cNvPr id="459" name="Google Shape;459;p29"/>
            <p:cNvGrpSpPr/>
            <p:nvPr/>
          </p:nvGrpSpPr>
          <p:grpSpPr>
            <a:xfrm>
              <a:off x="1066077" y="482938"/>
              <a:ext cx="490421" cy="25923"/>
              <a:chOff x="5612829" y="768560"/>
              <a:chExt cx="437291" cy="25606"/>
            </a:xfrm>
          </p:grpSpPr>
          <p:sp>
            <p:nvSpPr>
              <p:cNvPr id="460" name="Google Shape;460;p29"/>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121900" tIns="121900" rIns="121900" bIns="121900" anchor="ctr" anchorCtr="0">
                <a:noAutofit/>
              </a:bodyPr>
              <a:lstStyle/>
              <a:p>
                <a:pPr defTabSz="1368600">
                  <a:buClr>
                    <a:srgbClr val="000000"/>
                  </a:buClr>
                </a:pPr>
                <a:endParaRPr sz="3000" kern="0">
                  <a:solidFill>
                    <a:srgbClr val="3A1D09"/>
                  </a:solidFill>
                  <a:cs typeface="Arial"/>
                  <a:sym typeface="Arial"/>
                </a:endParaRPr>
              </a:p>
            </p:txBody>
          </p:sp>
          <p:sp>
            <p:nvSpPr>
              <p:cNvPr id="461" name="Google Shape;461;p29"/>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121900" tIns="121900" rIns="121900" bIns="121900" anchor="ctr" anchorCtr="0">
                <a:noAutofit/>
              </a:bodyPr>
              <a:lstStyle/>
              <a:p>
                <a:pPr defTabSz="1368600">
                  <a:buClr>
                    <a:srgbClr val="000000"/>
                  </a:buClr>
                </a:pPr>
                <a:endParaRPr sz="3000" kern="0">
                  <a:solidFill>
                    <a:srgbClr val="3A1D09"/>
                  </a:solidFill>
                  <a:cs typeface="Arial"/>
                  <a:sym typeface="Arial"/>
                </a:endParaRPr>
              </a:p>
            </p:txBody>
          </p:sp>
        </p:grpSp>
      </p:grpSp>
      <p:pic>
        <p:nvPicPr>
          <p:cNvPr id="1026" name="Picture 2" descr="Cell fre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8680" y="6830840"/>
            <a:ext cx="3129024" cy="31290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9198" y="1485253"/>
            <a:ext cx="7315200" cy="73152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8616" y="7250352"/>
            <a:ext cx="2802684" cy="2802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092489"/>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rt 2"/>
          <p:cNvSpPr/>
          <p:nvPr/>
        </p:nvSpPr>
        <p:spPr>
          <a:xfrm>
            <a:off x="1165997" y="1962665"/>
            <a:ext cx="8346686" cy="7543802"/>
          </a:xfrm>
          <a:prstGeom prst="heart">
            <a:avLst/>
          </a:prstGeom>
        </p:spPr>
        <p:style>
          <a:lnRef idx="2">
            <a:schemeClr val="dk1"/>
          </a:lnRef>
          <a:fillRef idx="1">
            <a:schemeClr val="lt1"/>
          </a:fillRef>
          <a:effectRef idx="0">
            <a:schemeClr val="dk1"/>
          </a:effectRef>
          <a:fontRef idx="minor">
            <a:schemeClr val="dk1"/>
          </a:fontRef>
        </p:style>
        <p:txBody>
          <a:bodyPr lIns="137042" tIns="68526" rIns="137042" bIns="68526" rtlCol="0" anchor="ctr"/>
          <a:lstStyle/>
          <a:p>
            <a:pPr algn="ctr" defTabSz="1370372"/>
            <a:endParaRPr lang="en-US">
              <a:solidFill>
                <a:srgbClr val="000000"/>
              </a:solidFill>
            </a:endParaRPr>
          </a:p>
        </p:txBody>
      </p:sp>
      <p:pic>
        <p:nvPicPr>
          <p:cNvPr id="34" name="Picture 8" descr="Bài 20: Các cấp độ tổ chức trong cơ thể đa bào - Hoc24"/>
          <p:cNvPicPr>
            <a:picLocks noChangeAspect="1" noChangeArrowheads="1"/>
          </p:cNvPicPr>
          <p:nvPr/>
        </p:nvPicPr>
        <p:blipFill rotWithShape="1">
          <a:blip r:embed="rId3" cstate="print"/>
          <a:srcRect l="59030" t="52317" b="10400"/>
          <a:stretch/>
        </p:blipFill>
        <p:spPr bwMode="auto">
          <a:xfrm>
            <a:off x="14537199" y="6041466"/>
            <a:ext cx="3476898" cy="2706372"/>
          </a:xfrm>
          <a:prstGeom prst="rect">
            <a:avLst/>
          </a:prstGeom>
          <a:noFill/>
        </p:spPr>
      </p:pic>
      <p:sp>
        <p:nvSpPr>
          <p:cNvPr id="30" name="Freeform 29"/>
          <p:cNvSpPr/>
          <p:nvPr/>
        </p:nvSpPr>
        <p:spPr>
          <a:xfrm>
            <a:off x="4762254" y="3852819"/>
            <a:ext cx="1024056" cy="5653670"/>
          </a:xfrm>
          <a:custGeom>
            <a:avLst/>
            <a:gdLst>
              <a:gd name="connsiteX0" fmla="*/ 361801 w 595977"/>
              <a:gd name="connsiteY0" fmla="*/ 0 h 3484516"/>
              <a:gd name="connsiteX1" fmla="*/ 4962 w 595977"/>
              <a:gd name="connsiteY1" fmla="*/ 669073 h 3484516"/>
              <a:gd name="connsiteX2" fmla="*/ 595977 w 595977"/>
              <a:gd name="connsiteY2" fmla="*/ 1126273 h 3484516"/>
              <a:gd name="connsiteX3" fmla="*/ 595977 w 595977"/>
              <a:gd name="connsiteY3" fmla="*/ 1126273 h 3484516"/>
              <a:gd name="connsiteX4" fmla="*/ 439860 w 595977"/>
              <a:gd name="connsiteY4" fmla="*/ 1304692 h 3484516"/>
              <a:gd name="connsiteX5" fmla="*/ 239138 w 595977"/>
              <a:gd name="connsiteY5" fmla="*/ 1572322 h 3484516"/>
              <a:gd name="connsiteX6" fmla="*/ 239138 w 595977"/>
              <a:gd name="connsiteY6" fmla="*/ 1572322 h 3484516"/>
              <a:gd name="connsiteX7" fmla="*/ 462162 w 595977"/>
              <a:gd name="connsiteY7" fmla="*/ 1895707 h 3484516"/>
              <a:gd name="connsiteX8" fmla="*/ 462162 w 595977"/>
              <a:gd name="connsiteY8" fmla="*/ 1895707 h 3484516"/>
              <a:gd name="connsiteX9" fmla="*/ 294894 w 595977"/>
              <a:gd name="connsiteY9" fmla="*/ 2241395 h 3484516"/>
              <a:gd name="connsiteX10" fmla="*/ 294894 w 595977"/>
              <a:gd name="connsiteY10" fmla="*/ 2241395 h 3484516"/>
              <a:gd name="connsiteX11" fmla="*/ 573675 w 595977"/>
              <a:gd name="connsiteY11" fmla="*/ 2620536 h 3484516"/>
              <a:gd name="connsiteX12" fmla="*/ 573675 w 595977"/>
              <a:gd name="connsiteY12" fmla="*/ 2620536 h 3484516"/>
              <a:gd name="connsiteX13" fmla="*/ 361801 w 595977"/>
              <a:gd name="connsiteY13" fmla="*/ 3434575 h 3484516"/>
              <a:gd name="connsiteX14" fmla="*/ 372953 w 595977"/>
              <a:gd name="connsiteY14" fmla="*/ 3401122 h 3484516"/>
              <a:gd name="connsiteX15" fmla="*/ 384104 w 595977"/>
              <a:gd name="connsiteY15" fmla="*/ 3445727 h 3484516"/>
              <a:gd name="connsiteX16" fmla="*/ 384104 w 595977"/>
              <a:gd name="connsiteY16" fmla="*/ 3423424 h 3484516"/>
              <a:gd name="connsiteX17" fmla="*/ 384104 w 595977"/>
              <a:gd name="connsiteY17" fmla="*/ 3423424 h 34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977" h="3484516">
                <a:moveTo>
                  <a:pt x="361801" y="0"/>
                </a:moveTo>
                <a:cubicBezTo>
                  <a:pt x="163867" y="240680"/>
                  <a:pt x="-34067" y="481361"/>
                  <a:pt x="4962" y="669073"/>
                </a:cubicBezTo>
                <a:cubicBezTo>
                  <a:pt x="43991" y="856785"/>
                  <a:pt x="595977" y="1126273"/>
                  <a:pt x="595977" y="1126273"/>
                </a:cubicBezTo>
                <a:lnTo>
                  <a:pt x="595977" y="1126273"/>
                </a:lnTo>
                <a:cubicBezTo>
                  <a:pt x="569958" y="1156009"/>
                  <a:pt x="499333" y="1230351"/>
                  <a:pt x="439860" y="1304692"/>
                </a:cubicBezTo>
                <a:cubicBezTo>
                  <a:pt x="380387" y="1379033"/>
                  <a:pt x="239138" y="1572322"/>
                  <a:pt x="239138" y="1572322"/>
                </a:cubicBezTo>
                <a:lnTo>
                  <a:pt x="239138" y="1572322"/>
                </a:lnTo>
                <a:lnTo>
                  <a:pt x="462162" y="1895707"/>
                </a:lnTo>
                <a:lnTo>
                  <a:pt x="462162" y="1895707"/>
                </a:lnTo>
                <a:lnTo>
                  <a:pt x="294894" y="2241395"/>
                </a:lnTo>
                <a:lnTo>
                  <a:pt x="294894" y="2241395"/>
                </a:lnTo>
                <a:lnTo>
                  <a:pt x="573675" y="2620536"/>
                </a:lnTo>
                <a:lnTo>
                  <a:pt x="573675" y="2620536"/>
                </a:lnTo>
                <a:lnTo>
                  <a:pt x="361801" y="3434575"/>
                </a:lnTo>
                <a:cubicBezTo>
                  <a:pt x="328347" y="3564673"/>
                  <a:pt x="369236" y="3399263"/>
                  <a:pt x="372953" y="3401122"/>
                </a:cubicBezTo>
                <a:cubicBezTo>
                  <a:pt x="376670" y="3402981"/>
                  <a:pt x="382245" y="3442010"/>
                  <a:pt x="384104" y="3445727"/>
                </a:cubicBezTo>
                <a:cubicBezTo>
                  <a:pt x="385963" y="3449444"/>
                  <a:pt x="384104" y="3423424"/>
                  <a:pt x="384104" y="3423424"/>
                </a:cubicBezTo>
                <a:lnTo>
                  <a:pt x="384104" y="3423424"/>
                </a:lnTo>
              </a:path>
            </a:pathLst>
          </a:custGeom>
        </p:spPr>
        <p:style>
          <a:lnRef idx="2">
            <a:schemeClr val="dk1"/>
          </a:lnRef>
          <a:fillRef idx="0">
            <a:schemeClr val="dk1"/>
          </a:fillRef>
          <a:effectRef idx="1">
            <a:schemeClr val="dk1"/>
          </a:effectRef>
          <a:fontRef idx="minor">
            <a:schemeClr val="tx1"/>
          </a:fontRef>
        </p:style>
        <p:txBody>
          <a:bodyPr lIns="137042" tIns="68526" rIns="137042" bIns="68526" rtlCol="0" anchor="ctr"/>
          <a:lstStyle/>
          <a:p>
            <a:pPr algn="ctr" defTabSz="1370372"/>
            <a:endParaRPr lang="en-US">
              <a:solidFill>
                <a:srgbClr val="000000"/>
              </a:solidFill>
            </a:endParaRPr>
          </a:p>
        </p:txBody>
      </p:sp>
      <p:pic>
        <p:nvPicPr>
          <p:cNvPr id="33" name="Picture 32" descr="Bài 20: Các cấp độ tổ chức trong cơ thể đa bào - Hoc24"/>
          <p:cNvPicPr>
            <a:picLocks noChangeAspect="1" noChangeArrowheads="1"/>
          </p:cNvPicPr>
          <p:nvPr/>
        </p:nvPicPr>
        <p:blipFill rotWithShape="1">
          <a:blip r:embed="rId3" cstate="print"/>
          <a:srcRect l="64104" b="78715"/>
          <a:stretch/>
        </p:blipFill>
        <p:spPr bwMode="auto">
          <a:xfrm>
            <a:off x="1810930" y="4229429"/>
            <a:ext cx="2834228" cy="1848042"/>
          </a:xfrm>
          <a:prstGeom prst="rect">
            <a:avLst/>
          </a:prstGeom>
          <a:noFill/>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 b="19138"/>
          <a:stretch/>
        </p:blipFill>
        <p:spPr bwMode="auto">
          <a:xfrm rot="17131421">
            <a:off x="9537296" y="1046586"/>
            <a:ext cx="4833128" cy="292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24684"/>
          <a:stretch/>
        </p:blipFill>
        <p:spPr bwMode="auto">
          <a:xfrm>
            <a:off x="9486549" y="5734565"/>
            <a:ext cx="4991466" cy="332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stretch>
            <a:fillRect/>
          </a:stretch>
        </p:blipFill>
        <p:spPr>
          <a:xfrm rot="606464">
            <a:off x="14469251" y="1890330"/>
            <a:ext cx="3612818" cy="2666604"/>
          </a:xfrm>
          <a:prstGeom prst="rect">
            <a:avLst/>
          </a:prstGeom>
        </p:spPr>
      </p:pic>
      <p:sp>
        <p:nvSpPr>
          <p:cNvPr id="11" name="TextBox 10"/>
          <p:cNvSpPr txBox="1"/>
          <p:nvPr/>
        </p:nvSpPr>
        <p:spPr>
          <a:xfrm>
            <a:off x="71298" y="476042"/>
            <a:ext cx="5715000" cy="1800264"/>
          </a:xfrm>
          <a:prstGeom prst="rect">
            <a:avLst/>
          </a:prstGeom>
          <a:noFill/>
        </p:spPr>
        <p:txBody>
          <a:bodyPr wrap="square" lIns="136796" tIns="68418" rIns="136796" bIns="68418" rtlCol="0">
            <a:spAutoFit/>
          </a:bodyPr>
          <a:lstStyle/>
          <a:p>
            <a:pPr algn="ctr"/>
            <a:r>
              <a:rPr lang="en-US" sz="5400" b="1" dirty="0">
                <a:solidFill>
                  <a:prstClr val="black"/>
                </a:solidFill>
              </a:rPr>
              <a:t>Tế bào </a:t>
            </a:r>
          </a:p>
          <a:p>
            <a:pPr algn="ctr"/>
            <a:r>
              <a:rPr lang="en-US" sz="5400" b="1" dirty="0">
                <a:solidFill>
                  <a:prstClr val="black"/>
                </a:solidFill>
              </a:rPr>
              <a:t>Nhu mô lá </a:t>
            </a:r>
          </a:p>
        </p:txBody>
      </p:sp>
      <p:sp>
        <p:nvSpPr>
          <p:cNvPr id="12" name="TextBox 11"/>
          <p:cNvSpPr txBox="1"/>
          <p:nvPr/>
        </p:nvSpPr>
        <p:spPr>
          <a:xfrm>
            <a:off x="11102874" y="4765303"/>
            <a:ext cx="851000" cy="969266"/>
          </a:xfrm>
          <a:prstGeom prst="rect">
            <a:avLst/>
          </a:prstGeom>
          <a:noFill/>
        </p:spPr>
        <p:txBody>
          <a:bodyPr wrap="square" lIns="136796" tIns="68418" rIns="136796" bIns="68418" rtlCol="0">
            <a:spAutoFit/>
          </a:bodyPr>
          <a:lstStyle/>
          <a:p>
            <a:r>
              <a:rPr lang="en-US" sz="5400" b="1" dirty="0">
                <a:solidFill>
                  <a:prstClr val="black"/>
                </a:solidFill>
              </a:rPr>
              <a:t>a</a:t>
            </a:r>
          </a:p>
        </p:txBody>
      </p:sp>
      <p:sp>
        <p:nvSpPr>
          <p:cNvPr id="13" name="TextBox 12"/>
          <p:cNvSpPr txBox="1"/>
          <p:nvPr/>
        </p:nvSpPr>
        <p:spPr>
          <a:xfrm>
            <a:off x="15985816" y="4765303"/>
            <a:ext cx="851000" cy="969266"/>
          </a:xfrm>
          <a:prstGeom prst="rect">
            <a:avLst/>
          </a:prstGeom>
          <a:noFill/>
        </p:spPr>
        <p:txBody>
          <a:bodyPr wrap="square" lIns="136796" tIns="68418" rIns="136796" bIns="68418" rtlCol="0">
            <a:spAutoFit/>
          </a:bodyPr>
          <a:lstStyle/>
          <a:p>
            <a:r>
              <a:rPr lang="en-US" sz="5400" b="1" dirty="0">
                <a:solidFill>
                  <a:prstClr val="black"/>
                </a:solidFill>
              </a:rPr>
              <a:t>b</a:t>
            </a:r>
          </a:p>
        </p:txBody>
      </p:sp>
      <p:sp>
        <p:nvSpPr>
          <p:cNvPr id="14" name="TextBox 13"/>
          <p:cNvSpPr txBox="1"/>
          <p:nvPr/>
        </p:nvSpPr>
        <p:spPr>
          <a:xfrm>
            <a:off x="11168948" y="9054767"/>
            <a:ext cx="851000" cy="969266"/>
          </a:xfrm>
          <a:prstGeom prst="rect">
            <a:avLst/>
          </a:prstGeom>
          <a:noFill/>
        </p:spPr>
        <p:txBody>
          <a:bodyPr wrap="square" lIns="136796" tIns="68418" rIns="136796" bIns="68418" rtlCol="0">
            <a:spAutoFit/>
          </a:bodyPr>
          <a:lstStyle/>
          <a:p>
            <a:r>
              <a:rPr lang="en-US" sz="5400" b="1" dirty="0">
                <a:solidFill>
                  <a:prstClr val="black"/>
                </a:solidFill>
              </a:rPr>
              <a:t>c</a:t>
            </a:r>
          </a:p>
        </p:txBody>
      </p:sp>
      <p:sp>
        <p:nvSpPr>
          <p:cNvPr id="15" name="TextBox 14"/>
          <p:cNvSpPr txBox="1"/>
          <p:nvPr/>
        </p:nvSpPr>
        <p:spPr>
          <a:xfrm>
            <a:off x="16051904" y="9040115"/>
            <a:ext cx="851000" cy="969266"/>
          </a:xfrm>
          <a:prstGeom prst="rect">
            <a:avLst/>
          </a:prstGeom>
          <a:noFill/>
        </p:spPr>
        <p:txBody>
          <a:bodyPr wrap="square" lIns="136796" tIns="68418" rIns="136796" bIns="68418" rtlCol="0">
            <a:spAutoFit/>
          </a:bodyPr>
          <a:lstStyle/>
          <a:p>
            <a:r>
              <a:rPr lang="en-US" sz="5400" b="1" dirty="0">
                <a:solidFill>
                  <a:prstClr val="black"/>
                </a:solidFill>
              </a:rPr>
              <a:t>d</a:t>
            </a:r>
          </a:p>
        </p:txBody>
      </p:sp>
      <p:sp>
        <p:nvSpPr>
          <p:cNvPr id="16" name="TextBox 15"/>
          <p:cNvSpPr txBox="1"/>
          <p:nvPr/>
        </p:nvSpPr>
        <p:spPr>
          <a:xfrm>
            <a:off x="4770408" y="891551"/>
            <a:ext cx="5715000" cy="969266"/>
          </a:xfrm>
          <a:prstGeom prst="rect">
            <a:avLst/>
          </a:prstGeom>
          <a:noFill/>
        </p:spPr>
        <p:txBody>
          <a:bodyPr wrap="square" lIns="136796" tIns="68418" rIns="136796" bIns="68418" rtlCol="0">
            <a:spAutoFit/>
          </a:bodyPr>
          <a:lstStyle/>
          <a:p>
            <a:pPr algn="ctr"/>
            <a:r>
              <a:rPr lang="en-US" sz="5400" b="1" dirty="0">
                <a:solidFill>
                  <a:prstClr val="black"/>
                </a:solidFill>
              </a:rPr>
              <a:t>Mô xốp lá</a:t>
            </a:r>
          </a:p>
        </p:txBody>
      </p:sp>
    </p:spTree>
    <p:extLst>
      <p:ext uri="{BB962C8B-B14F-4D97-AF65-F5344CB8AC3E}">
        <p14:creationId xmlns:p14="http://schemas.microsoft.com/office/powerpoint/2010/main" val="877226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3.71376E-6 L -0.49826 -0.23349 " pathEditMode="relative" rAng="0" ptsTypes="AA">
                                      <p:cBhvr>
                                        <p:cTn id="6" dur="2000" fill="hold"/>
                                        <p:tgtEl>
                                          <p:spTgt spid="34"/>
                                        </p:tgtEl>
                                        <p:attrNameLst>
                                          <p:attrName>ppt_x</p:attrName>
                                          <p:attrName>ppt_y</p:attrName>
                                        </p:attrNameLst>
                                      </p:cBhvr>
                                      <p:rCtr x="-24913" y="-11675"/>
                                    </p:animMotion>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5DE51216-F396-4B55-9269-0C590C46653A}"/>
              </a:ext>
            </a:extLst>
          </p:cNvPr>
          <p:cNvPicPr>
            <a:picLocks noChangeAspect="1"/>
          </p:cNvPicPr>
          <p:nvPr/>
        </p:nvPicPr>
        <p:blipFill>
          <a:blip r:embed="rId2"/>
          <a:stretch>
            <a:fillRect/>
          </a:stretch>
        </p:blipFill>
        <p:spPr>
          <a:xfrm>
            <a:off x="1460633" y="953452"/>
            <a:ext cx="14160273" cy="4850507"/>
          </a:xfrm>
          <a:prstGeom prst="rect">
            <a:avLst/>
          </a:prstGeom>
        </p:spPr>
      </p:pic>
      <p:pic>
        <p:nvPicPr>
          <p:cNvPr id="2" name="图片 3" descr="fbb63f59c772f80c241f5a3259235930">
            <a:extLst>
              <a:ext uri="{FF2B5EF4-FFF2-40B4-BE49-F238E27FC236}">
                <a16:creationId xmlns:a16="http://schemas.microsoft.com/office/drawing/2014/main" id="{E6FF4AA7-37EE-B4D8-340B-2421F021FB6B}"/>
              </a:ext>
            </a:extLst>
          </p:cNvPr>
          <p:cNvPicPr>
            <a:picLocks noChangeAspect="1"/>
          </p:cNvPicPr>
          <p:nvPr/>
        </p:nvPicPr>
        <p:blipFill>
          <a:blip r:embed="rId3"/>
          <a:stretch>
            <a:fillRect/>
          </a:stretch>
        </p:blipFill>
        <p:spPr>
          <a:xfrm>
            <a:off x="851405" y="674984"/>
            <a:ext cx="18303969" cy="9049266"/>
          </a:xfrm>
          <a:prstGeom prst="rect">
            <a:avLst/>
          </a:prstGeom>
        </p:spPr>
      </p:pic>
      <p:pic>
        <p:nvPicPr>
          <p:cNvPr id="10" name="图片 10">
            <a:extLst>
              <a:ext uri="{FF2B5EF4-FFF2-40B4-BE49-F238E27FC236}">
                <a16:creationId xmlns:a16="http://schemas.microsoft.com/office/drawing/2014/main" id="{1FDE498B-A233-4C45-9ED2-6D3C2BB67A9E}"/>
              </a:ext>
            </a:extLst>
          </p:cNvPr>
          <p:cNvPicPr>
            <a:picLocks noChangeAspect="1"/>
          </p:cNvPicPr>
          <p:nvPr/>
        </p:nvPicPr>
        <p:blipFill>
          <a:blip r:embed="rId4"/>
          <a:stretch>
            <a:fillRect/>
          </a:stretch>
        </p:blipFill>
        <p:spPr>
          <a:xfrm>
            <a:off x="8254526" y="8799008"/>
            <a:ext cx="896064" cy="334125"/>
          </a:xfrm>
          <a:prstGeom prst="rect">
            <a:avLst/>
          </a:prstGeom>
        </p:spPr>
      </p:pic>
      <p:pic>
        <p:nvPicPr>
          <p:cNvPr id="11" name="图片 12">
            <a:extLst>
              <a:ext uri="{FF2B5EF4-FFF2-40B4-BE49-F238E27FC236}">
                <a16:creationId xmlns:a16="http://schemas.microsoft.com/office/drawing/2014/main" id="{94B24A84-2215-4EA7-B32E-7E3556043790}"/>
              </a:ext>
            </a:extLst>
          </p:cNvPr>
          <p:cNvPicPr>
            <a:picLocks noChangeAspect="1"/>
          </p:cNvPicPr>
          <p:nvPr/>
        </p:nvPicPr>
        <p:blipFill>
          <a:blip r:embed="rId5"/>
          <a:stretch>
            <a:fillRect/>
          </a:stretch>
        </p:blipFill>
        <p:spPr>
          <a:xfrm>
            <a:off x="9876198" y="8990619"/>
            <a:ext cx="561939" cy="212625"/>
          </a:xfrm>
          <a:prstGeom prst="rect">
            <a:avLst/>
          </a:prstGeom>
        </p:spPr>
      </p:pic>
      <p:pic>
        <p:nvPicPr>
          <p:cNvPr id="12" name="图片 16">
            <a:extLst>
              <a:ext uri="{FF2B5EF4-FFF2-40B4-BE49-F238E27FC236}">
                <a16:creationId xmlns:a16="http://schemas.microsoft.com/office/drawing/2014/main" id="{27CEE2CC-A27D-4AD7-A50A-C185EAC8EE8C}"/>
              </a:ext>
            </a:extLst>
          </p:cNvPr>
          <p:cNvPicPr>
            <a:picLocks noChangeAspect="1"/>
          </p:cNvPicPr>
          <p:nvPr/>
        </p:nvPicPr>
        <p:blipFill>
          <a:blip r:embed="rId6"/>
          <a:stretch>
            <a:fillRect/>
          </a:stretch>
        </p:blipFill>
        <p:spPr>
          <a:xfrm>
            <a:off x="7271297" y="1970609"/>
            <a:ext cx="729000" cy="501189"/>
          </a:xfrm>
          <a:prstGeom prst="rect">
            <a:avLst/>
          </a:prstGeom>
        </p:spPr>
      </p:pic>
      <p:pic>
        <p:nvPicPr>
          <p:cNvPr id="13" name="图片 17">
            <a:extLst>
              <a:ext uri="{FF2B5EF4-FFF2-40B4-BE49-F238E27FC236}">
                <a16:creationId xmlns:a16="http://schemas.microsoft.com/office/drawing/2014/main" id="{50542AFB-FCA1-4339-BCC0-43F7B8C77372}"/>
              </a:ext>
            </a:extLst>
          </p:cNvPr>
          <p:cNvPicPr>
            <a:picLocks noChangeAspect="1"/>
          </p:cNvPicPr>
          <p:nvPr/>
        </p:nvPicPr>
        <p:blipFill>
          <a:blip r:embed="rId7"/>
          <a:stretch>
            <a:fillRect/>
          </a:stretch>
        </p:blipFill>
        <p:spPr>
          <a:xfrm>
            <a:off x="1714178" y="856132"/>
            <a:ext cx="1073324" cy="566477"/>
          </a:xfrm>
          <a:prstGeom prst="rect">
            <a:avLst/>
          </a:prstGeom>
        </p:spPr>
      </p:pic>
      <p:pic>
        <p:nvPicPr>
          <p:cNvPr id="14" name="图片 18">
            <a:extLst>
              <a:ext uri="{FF2B5EF4-FFF2-40B4-BE49-F238E27FC236}">
                <a16:creationId xmlns:a16="http://schemas.microsoft.com/office/drawing/2014/main" id="{3DBCD2CB-3628-481F-B80B-78EB5E6BE5FF}"/>
              </a:ext>
            </a:extLst>
          </p:cNvPr>
          <p:cNvPicPr>
            <a:picLocks noChangeAspect="1"/>
          </p:cNvPicPr>
          <p:nvPr/>
        </p:nvPicPr>
        <p:blipFill>
          <a:blip r:embed="rId8"/>
          <a:stretch>
            <a:fillRect/>
          </a:stretch>
        </p:blipFill>
        <p:spPr>
          <a:xfrm>
            <a:off x="15412142" y="672999"/>
            <a:ext cx="1741230" cy="1288962"/>
          </a:xfrm>
          <a:prstGeom prst="rect">
            <a:avLst/>
          </a:prstGeom>
        </p:spPr>
      </p:pic>
      <p:pic>
        <p:nvPicPr>
          <p:cNvPr id="16" name="图片 9">
            <a:extLst>
              <a:ext uri="{FF2B5EF4-FFF2-40B4-BE49-F238E27FC236}">
                <a16:creationId xmlns:a16="http://schemas.microsoft.com/office/drawing/2014/main" id="{679760B2-D52D-45D7-86F3-89149F1F8A76}"/>
              </a:ext>
            </a:extLst>
          </p:cNvPr>
          <p:cNvPicPr>
            <a:picLocks noChangeAspect="1"/>
          </p:cNvPicPr>
          <p:nvPr/>
        </p:nvPicPr>
        <p:blipFill>
          <a:blip r:embed="rId9"/>
          <a:stretch>
            <a:fillRect/>
          </a:stretch>
        </p:blipFill>
        <p:spPr>
          <a:xfrm>
            <a:off x="8218193" y="7964405"/>
            <a:ext cx="484364" cy="1054205"/>
          </a:xfrm>
          <a:prstGeom prst="rect">
            <a:avLst/>
          </a:prstGeom>
        </p:spPr>
      </p:pic>
      <p:pic>
        <p:nvPicPr>
          <p:cNvPr id="17" name="图片 8">
            <a:extLst>
              <a:ext uri="{FF2B5EF4-FFF2-40B4-BE49-F238E27FC236}">
                <a16:creationId xmlns:a16="http://schemas.microsoft.com/office/drawing/2014/main" id="{9E26BECF-DDD3-48D2-9E18-29BAD90A4761}"/>
              </a:ext>
            </a:extLst>
          </p:cNvPr>
          <p:cNvPicPr>
            <a:picLocks noChangeAspect="1"/>
          </p:cNvPicPr>
          <p:nvPr/>
        </p:nvPicPr>
        <p:blipFill>
          <a:blip r:embed="rId10"/>
          <a:stretch>
            <a:fillRect/>
          </a:stretch>
        </p:blipFill>
        <p:spPr>
          <a:xfrm>
            <a:off x="8655899" y="7920993"/>
            <a:ext cx="541349" cy="1168170"/>
          </a:xfrm>
          <a:prstGeom prst="rect">
            <a:avLst/>
          </a:prstGeom>
        </p:spPr>
      </p:pic>
      <p:pic>
        <p:nvPicPr>
          <p:cNvPr id="18" name="图片 11">
            <a:extLst>
              <a:ext uri="{FF2B5EF4-FFF2-40B4-BE49-F238E27FC236}">
                <a16:creationId xmlns:a16="http://schemas.microsoft.com/office/drawing/2014/main" id="{912C290A-4FB4-48CD-87D1-83E583683890}"/>
              </a:ext>
            </a:extLst>
          </p:cNvPr>
          <p:cNvPicPr>
            <a:picLocks noChangeAspect="1"/>
          </p:cNvPicPr>
          <p:nvPr/>
        </p:nvPicPr>
        <p:blipFill>
          <a:blip r:embed="rId11"/>
          <a:stretch>
            <a:fillRect/>
          </a:stretch>
        </p:blipFill>
        <p:spPr>
          <a:xfrm>
            <a:off x="9801018" y="8092490"/>
            <a:ext cx="712299" cy="1082694"/>
          </a:xfrm>
          <a:prstGeom prst="rect">
            <a:avLst/>
          </a:prstGeom>
        </p:spPr>
      </p:pic>
      <p:pic>
        <p:nvPicPr>
          <p:cNvPr id="27" name="图片 50">
            <a:extLst>
              <a:ext uri="{FF2B5EF4-FFF2-40B4-BE49-F238E27FC236}">
                <a16:creationId xmlns:a16="http://schemas.microsoft.com/office/drawing/2014/main" id="{6D914F0D-2109-4DB4-9FDE-CFCCEEC2B89A}"/>
              </a:ext>
            </a:extLst>
          </p:cNvPr>
          <p:cNvPicPr>
            <a:picLocks noChangeAspect="1"/>
          </p:cNvPicPr>
          <p:nvPr/>
        </p:nvPicPr>
        <p:blipFill>
          <a:blip r:embed="rId12"/>
          <a:stretch>
            <a:fillRect/>
          </a:stretch>
        </p:blipFill>
        <p:spPr>
          <a:xfrm>
            <a:off x="1111197" y="741736"/>
            <a:ext cx="15142869" cy="1909433"/>
          </a:xfrm>
          <a:prstGeom prst="rect">
            <a:avLst/>
          </a:prstGeom>
        </p:spPr>
      </p:pic>
      <p:pic>
        <p:nvPicPr>
          <p:cNvPr id="28" name="图片 51">
            <a:extLst>
              <a:ext uri="{FF2B5EF4-FFF2-40B4-BE49-F238E27FC236}">
                <a16:creationId xmlns:a16="http://schemas.microsoft.com/office/drawing/2014/main" id="{6211A1F1-F69A-449D-A43F-7268C7EA824D}"/>
              </a:ext>
            </a:extLst>
          </p:cNvPr>
          <p:cNvPicPr>
            <a:picLocks noChangeAspect="1"/>
          </p:cNvPicPr>
          <p:nvPr/>
        </p:nvPicPr>
        <p:blipFill>
          <a:blip r:embed="rId13"/>
          <a:stretch>
            <a:fillRect/>
          </a:stretch>
        </p:blipFill>
        <p:spPr>
          <a:xfrm>
            <a:off x="3667986" y="1422608"/>
            <a:ext cx="1898763" cy="838413"/>
          </a:xfrm>
          <a:prstGeom prst="rect">
            <a:avLst/>
          </a:prstGeom>
        </p:spPr>
      </p:pic>
      <p:pic>
        <p:nvPicPr>
          <p:cNvPr id="32" name="图片 7">
            <a:extLst>
              <a:ext uri="{FF2B5EF4-FFF2-40B4-BE49-F238E27FC236}">
                <a16:creationId xmlns:a16="http://schemas.microsoft.com/office/drawing/2014/main" id="{2E7E67ED-CA5B-4D05-BEE3-7C7114E3C939}"/>
              </a:ext>
            </a:extLst>
          </p:cNvPr>
          <p:cNvPicPr>
            <a:picLocks noChangeAspect="1"/>
          </p:cNvPicPr>
          <p:nvPr/>
        </p:nvPicPr>
        <p:blipFill>
          <a:blip r:embed="rId14"/>
          <a:stretch>
            <a:fillRect/>
          </a:stretch>
        </p:blipFill>
        <p:spPr>
          <a:xfrm>
            <a:off x="1971061" y="8050383"/>
            <a:ext cx="655316" cy="940236"/>
          </a:xfrm>
          <a:prstGeom prst="rect">
            <a:avLst/>
          </a:prstGeom>
        </p:spPr>
      </p:pic>
      <p:sp>
        <p:nvSpPr>
          <p:cNvPr id="33" name="文本框 58">
            <a:extLst>
              <a:ext uri="{FF2B5EF4-FFF2-40B4-BE49-F238E27FC236}">
                <a16:creationId xmlns:a16="http://schemas.microsoft.com/office/drawing/2014/main" id="{03DFDCDB-091C-457B-8D26-972FD86F61C0}"/>
              </a:ext>
            </a:extLst>
          </p:cNvPr>
          <p:cNvSpPr txBox="1"/>
          <p:nvPr/>
        </p:nvSpPr>
        <p:spPr>
          <a:xfrm>
            <a:off x="2698571" y="2745128"/>
            <a:ext cx="6282489" cy="1006429"/>
          </a:xfrm>
          <a:prstGeom prst="rect">
            <a:avLst/>
          </a:prstGeom>
          <a:noFill/>
        </p:spPr>
        <p:txBody>
          <a:bodyPr wrap="none" rtlCol="0">
            <a:spAutoFit/>
          </a:bodyPr>
          <a:lstStyle/>
          <a:p>
            <a:pPr algn="ctr" defTabSz="1645386">
              <a:defRPr/>
            </a:pPr>
            <a:r>
              <a:rPr lang="en-US" altLang="zh-CN" sz="5940" b="1" kern="0">
                <a:solidFill>
                  <a:srgbClr val="C00000"/>
                </a:solidFill>
                <a:latin typeface="Times New Roman" panose="02020603050405020304" pitchFamily="18" charset="0"/>
                <a:ea typeface="幼圆" panose="02010509060101010101" pitchFamily="49" charset="-122"/>
                <a:cs typeface="Times New Roman" panose="02020603050405020304" pitchFamily="18" charset="0"/>
              </a:rPr>
              <a:t>CHƠI TRÒ CHƠI</a:t>
            </a:r>
            <a:endParaRPr lang="zh-CN" altLang="en-US" sz="5940" b="1" kern="0" dirty="0">
              <a:solidFill>
                <a:srgbClr val="C00000"/>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19469598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rt 2"/>
          <p:cNvSpPr/>
          <p:nvPr/>
        </p:nvSpPr>
        <p:spPr>
          <a:xfrm>
            <a:off x="1165997" y="1962665"/>
            <a:ext cx="8346686" cy="7543802"/>
          </a:xfrm>
          <a:prstGeom prst="heart">
            <a:avLst/>
          </a:prstGeom>
        </p:spPr>
        <p:style>
          <a:lnRef idx="2">
            <a:schemeClr val="dk1"/>
          </a:lnRef>
          <a:fillRef idx="1">
            <a:schemeClr val="lt1"/>
          </a:fillRef>
          <a:effectRef idx="0">
            <a:schemeClr val="dk1"/>
          </a:effectRef>
          <a:fontRef idx="minor">
            <a:schemeClr val="dk1"/>
          </a:fontRef>
        </p:style>
        <p:txBody>
          <a:bodyPr lIns="137042" tIns="68526" rIns="137042" bIns="68526" rtlCol="0" anchor="ctr"/>
          <a:lstStyle/>
          <a:p>
            <a:pPr algn="ctr" defTabSz="1370372"/>
            <a:endParaRPr lang="en-US">
              <a:solidFill>
                <a:srgbClr val="000000"/>
              </a:solidFill>
            </a:endParaRPr>
          </a:p>
        </p:txBody>
      </p:sp>
      <p:pic>
        <p:nvPicPr>
          <p:cNvPr id="34" name="Picture 8" descr="Bài 20: Các cấp độ tổ chức trong cơ thể đa bào - Hoc24"/>
          <p:cNvPicPr>
            <a:picLocks noChangeAspect="1" noChangeArrowheads="1"/>
          </p:cNvPicPr>
          <p:nvPr/>
        </p:nvPicPr>
        <p:blipFill rotWithShape="1">
          <a:blip r:embed="rId3" cstate="print"/>
          <a:srcRect l="59030" t="52317" b="10400"/>
          <a:stretch/>
        </p:blipFill>
        <p:spPr bwMode="auto">
          <a:xfrm>
            <a:off x="14537199" y="6041466"/>
            <a:ext cx="3476898" cy="2706372"/>
          </a:xfrm>
          <a:prstGeom prst="rect">
            <a:avLst/>
          </a:prstGeom>
          <a:noFill/>
        </p:spPr>
      </p:pic>
      <p:sp>
        <p:nvSpPr>
          <p:cNvPr id="30" name="Freeform 29"/>
          <p:cNvSpPr/>
          <p:nvPr/>
        </p:nvSpPr>
        <p:spPr>
          <a:xfrm>
            <a:off x="4762254" y="3852819"/>
            <a:ext cx="1024056" cy="5653670"/>
          </a:xfrm>
          <a:custGeom>
            <a:avLst/>
            <a:gdLst>
              <a:gd name="connsiteX0" fmla="*/ 361801 w 595977"/>
              <a:gd name="connsiteY0" fmla="*/ 0 h 3484516"/>
              <a:gd name="connsiteX1" fmla="*/ 4962 w 595977"/>
              <a:gd name="connsiteY1" fmla="*/ 669073 h 3484516"/>
              <a:gd name="connsiteX2" fmla="*/ 595977 w 595977"/>
              <a:gd name="connsiteY2" fmla="*/ 1126273 h 3484516"/>
              <a:gd name="connsiteX3" fmla="*/ 595977 w 595977"/>
              <a:gd name="connsiteY3" fmla="*/ 1126273 h 3484516"/>
              <a:gd name="connsiteX4" fmla="*/ 439860 w 595977"/>
              <a:gd name="connsiteY4" fmla="*/ 1304692 h 3484516"/>
              <a:gd name="connsiteX5" fmla="*/ 239138 w 595977"/>
              <a:gd name="connsiteY5" fmla="*/ 1572322 h 3484516"/>
              <a:gd name="connsiteX6" fmla="*/ 239138 w 595977"/>
              <a:gd name="connsiteY6" fmla="*/ 1572322 h 3484516"/>
              <a:gd name="connsiteX7" fmla="*/ 462162 w 595977"/>
              <a:gd name="connsiteY7" fmla="*/ 1895707 h 3484516"/>
              <a:gd name="connsiteX8" fmla="*/ 462162 w 595977"/>
              <a:gd name="connsiteY8" fmla="*/ 1895707 h 3484516"/>
              <a:gd name="connsiteX9" fmla="*/ 294894 w 595977"/>
              <a:gd name="connsiteY9" fmla="*/ 2241395 h 3484516"/>
              <a:gd name="connsiteX10" fmla="*/ 294894 w 595977"/>
              <a:gd name="connsiteY10" fmla="*/ 2241395 h 3484516"/>
              <a:gd name="connsiteX11" fmla="*/ 573675 w 595977"/>
              <a:gd name="connsiteY11" fmla="*/ 2620536 h 3484516"/>
              <a:gd name="connsiteX12" fmla="*/ 573675 w 595977"/>
              <a:gd name="connsiteY12" fmla="*/ 2620536 h 3484516"/>
              <a:gd name="connsiteX13" fmla="*/ 361801 w 595977"/>
              <a:gd name="connsiteY13" fmla="*/ 3434575 h 3484516"/>
              <a:gd name="connsiteX14" fmla="*/ 372953 w 595977"/>
              <a:gd name="connsiteY14" fmla="*/ 3401122 h 3484516"/>
              <a:gd name="connsiteX15" fmla="*/ 384104 w 595977"/>
              <a:gd name="connsiteY15" fmla="*/ 3445727 h 3484516"/>
              <a:gd name="connsiteX16" fmla="*/ 384104 w 595977"/>
              <a:gd name="connsiteY16" fmla="*/ 3423424 h 3484516"/>
              <a:gd name="connsiteX17" fmla="*/ 384104 w 595977"/>
              <a:gd name="connsiteY17" fmla="*/ 3423424 h 34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977" h="3484516">
                <a:moveTo>
                  <a:pt x="361801" y="0"/>
                </a:moveTo>
                <a:cubicBezTo>
                  <a:pt x="163867" y="240680"/>
                  <a:pt x="-34067" y="481361"/>
                  <a:pt x="4962" y="669073"/>
                </a:cubicBezTo>
                <a:cubicBezTo>
                  <a:pt x="43991" y="856785"/>
                  <a:pt x="595977" y="1126273"/>
                  <a:pt x="595977" y="1126273"/>
                </a:cubicBezTo>
                <a:lnTo>
                  <a:pt x="595977" y="1126273"/>
                </a:lnTo>
                <a:cubicBezTo>
                  <a:pt x="569958" y="1156009"/>
                  <a:pt x="499333" y="1230351"/>
                  <a:pt x="439860" y="1304692"/>
                </a:cubicBezTo>
                <a:cubicBezTo>
                  <a:pt x="380387" y="1379033"/>
                  <a:pt x="239138" y="1572322"/>
                  <a:pt x="239138" y="1572322"/>
                </a:cubicBezTo>
                <a:lnTo>
                  <a:pt x="239138" y="1572322"/>
                </a:lnTo>
                <a:lnTo>
                  <a:pt x="462162" y="1895707"/>
                </a:lnTo>
                <a:lnTo>
                  <a:pt x="462162" y="1895707"/>
                </a:lnTo>
                <a:lnTo>
                  <a:pt x="294894" y="2241395"/>
                </a:lnTo>
                <a:lnTo>
                  <a:pt x="294894" y="2241395"/>
                </a:lnTo>
                <a:lnTo>
                  <a:pt x="573675" y="2620536"/>
                </a:lnTo>
                <a:lnTo>
                  <a:pt x="573675" y="2620536"/>
                </a:lnTo>
                <a:lnTo>
                  <a:pt x="361801" y="3434575"/>
                </a:lnTo>
                <a:cubicBezTo>
                  <a:pt x="328347" y="3564673"/>
                  <a:pt x="369236" y="3399263"/>
                  <a:pt x="372953" y="3401122"/>
                </a:cubicBezTo>
                <a:cubicBezTo>
                  <a:pt x="376670" y="3402981"/>
                  <a:pt x="382245" y="3442010"/>
                  <a:pt x="384104" y="3445727"/>
                </a:cubicBezTo>
                <a:cubicBezTo>
                  <a:pt x="385963" y="3449444"/>
                  <a:pt x="384104" y="3423424"/>
                  <a:pt x="384104" y="3423424"/>
                </a:cubicBezTo>
                <a:lnTo>
                  <a:pt x="384104" y="3423424"/>
                </a:lnTo>
              </a:path>
            </a:pathLst>
          </a:custGeom>
        </p:spPr>
        <p:style>
          <a:lnRef idx="2">
            <a:schemeClr val="dk1"/>
          </a:lnRef>
          <a:fillRef idx="0">
            <a:schemeClr val="dk1"/>
          </a:fillRef>
          <a:effectRef idx="1">
            <a:schemeClr val="dk1"/>
          </a:effectRef>
          <a:fontRef idx="minor">
            <a:schemeClr val="tx1"/>
          </a:fontRef>
        </p:style>
        <p:txBody>
          <a:bodyPr lIns="137042" tIns="68526" rIns="137042" bIns="68526" rtlCol="0" anchor="ctr"/>
          <a:lstStyle/>
          <a:p>
            <a:pPr algn="ctr" defTabSz="1370372"/>
            <a:endParaRPr lang="en-US">
              <a:solidFill>
                <a:srgbClr val="000000"/>
              </a:solidFill>
            </a:endParaRPr>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 b="19138"/>
          <a:stretch/>
        </p:blipFill>
        <p:spPr bwMode="auto">
          <a:xfrm rot="17131421">
            <a:off x="9611824" y="1144632"/>
            <a:ext cx="4719800" cy="285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24684"/>
          <a:stretch/>
        </p:blipFill>
        <p:spPr bwMode="auto">
          <a:xfrm>
            <a:off x="9486549" y="5734565"/>
            <a:ext cx="4991466" cy="332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stretch>
            <a:fillRect/>
          </a:stretch>
        </p:blipFill>
        <p:spPr>
          <a:xfrm rot="606464">
            <a:off x="14469251" y="1890330"/>
            <a:ext cx="3612818" cy="2666604"/>
          </a:xfrm>
          <a:prstGeom prst="rect">
            <a:avLst/>
          </a:prstGeom>
        </p:spPr>
      </p:pic>
      <p:sp>
        <p:nvSpPr>
          <p:cNvPr id="11" name="TextBox 10"/>
          <p:cNvSpPr txBox="1"/>
          <p:nvPr/>
        </p:nvSpPr>
        <p:spPr>
          <a:xfrm>
            <a:off x="71298" y="162402"/>
            <a:ext cx="5715000" cy="1800264"/>
          </a:xfrm>
          <a:prstGeom prst="rect">
            <a:avLst/>
          </a:prstGeom>
          <a:noFill/>
        </p:spPr>
        <p:txBody>
          <a:bodyPr wrap="square" lIns="136796" tIns="68418" rIns="136796" bIns="68418" rtlCol="0">
            <a:spAutoFit/>
          </a:bodyPr>
          <a:lstStyle/>
          <a:p>
            <a:pPr algn="ctr"/>
            <a:r>
              <a:rPr lang="en-US" sz="5400" b="1" dirty="0">
                <a:solidFill>
                  <a:prstClr val="black"/>
                </a:solidFill>
              </a:rPr>
              <a:t>Tế bào </a:t>
            </a:r>
          </a:p>
          <a:p>
            <a:pPr algn="ctr"/>
            <a:r>
              <a:rPr lang="en-US" sz="5400" b="1" dirty="0">
                <a:solidFill>
                  <a:prstClr val="black"/>
                </a:solidFill>
              </a:rPr>
              <a:t>Biểu bì lá </a:t>
            </a:r>
          </a:p>
        </p:txBody>
      </p:sp>
      <p:sp>
        <p:nvSpPr>
          <p:cNvPr id="12" name="TextBox 11"/>
          <p:cNvSpPr txBox="1"/>
          <p:nvPr/>
        </p:nvSpPr>
        <p:spPr>
          <a:xfrm>
            <a:off x="11102874" y="4765303"/>
            <a:ext cx="851000" cy="969266"/>
          </a:xfrm>
          <a:prstGeom prst="rect">
            <a:avLst/>
          </a:prstGeom>
          <a:noFill/>
        </p:spPr>
        <p:txBody>
          <a:bodyPr wrap="square" lIns="136796" tIns="68418" rIns="136796" bIns="68418" rtlCol="0">
            <a:spAutoFit/>
          </a:bodyPr>
          <a:lstStyle/>
          <a:p>
            <a:r>
              <a:rPr lang="en-US" sz="5400" b="1" dirty="0">
                <a:solidFill>
                  <a:prstClr val="black"/>
                </a:solidFill>
              </a:rPr>
              <a:t>a</a:t>
            </a:r>
          </a:p>
        </p:txBody>
      </p:sp>
      <p:sp>
        <p:nvSpPr>
          <p:cNvPr id="13" name="TextBox 12"/>
          <p:cNvSpPr txBox="1"/>
          <p:nvPr/>
        </p:nvSpPr>
        <p:spPr>
          <a:xfrm>
            <a:off x="15985816" y="4765303"/>
            <a:ext cx="851000" cy="969266"/>
          </a:xfrm>
          <a:prstGeom prst="rect">
            <a:avLst/>
          </a:prstGeom>
          <a:noFill/>
        </p:spPr>
        <p:txBody>
          <a:bodyPr wrap="square" lIns="136796" tIns="68418" rIns="136796" bIns="68418" rtlCol="0">
            <a:spAutoFit/>
          </a:bodyPr>
          <a:lstStyle/>
          <a:p>
            <a:r>
              <a:rPr lang="en-US" sz="5400" b="1" dirty="0">
                <a:solidFill>
                  <a:prstClr val="black"/>
                </a:solidFill>
              </a:rPr>
              <a:t>b</a:t>
            </a:r>
          </a:p>
        </p:txBody>
      </p:sp>
      <p:sp>
        <p:nvSpPr>
          <p:cNvPr id="14" name="TextBox 13"/>
          <p:cNvSpPr txBox="1"/>
          <p:nvPr/>
        </p:nvSpPr>
        <p:spPr>
          <a:xfrm>
            <a:off x="11168948" y="9054767"/>
            <a:ext cx="851000" cy="969266"/>
          </a:xfrm>
          <a:prstGeom prst="rect">
            <a:avLst/>
          </a:prstGeom>
          <a:noFill/>
        </p:spPr>
        <p:txBody>
          <a:bodyPr wrap="square" lIns="136796" tIns="68418" rIns="136796" bIns="68418" rtlCol="0">
            <a:spAutoFit/>
          </a:bodyPr>
          <a:lstStyle/>
          <a:p>
            <a:r>
              <a:rPr lang="en-US" sz="5400" b="1" dirty="0">
                <a:solidFill>
                  <a:prstClr val="black"/>
                </a:solidFill>
              </a:rPr>
              <a:t>c</a:t>
            </a:r>
          </a:p>
        </p:txBody>
      </p:sp>
      <p:sp>
        <p:nvSpPr>
          <p:cNvPr id="15" name="TextBox 14"/>
          <p:cNvSpPr txBox="1"/>
          <p:nvPr/>
        </p:nvSpPr>
        <p:spPr>
          <a:xfrm>
            <a:off x="16051904" y="9040115"/>
            <a:ext cx="851000" cy="969266"/>
          </a:xfrm>
          <a:prstGeom prst="rect">
            <a:avLst/>
          </a:prstGeom>
          <a:noFill/>
        </p:spPr>
        <p:txBody>
          <a:bodyPr wrap="square" lIns="136796" tIns="68418" rIns="136796" bIns="68418" rtlCol="0">
            <a:spAutoFit/>
          </a:bodyPr>
          <a:lstStyle/>
          <a:p>
            <a:r>
              <a:rPr lang="en-US" sz="5400" b="1" dirty="0">
                <a:solidFill>
                  <a:prstClr val="black"/>
                </a:solidFill>
              </a:rPr>
              <a:t>d</a:t>
            </a:r>
          </a:p>
        </p:txBody>
      </p:sp>
      <p:sp>
        <p:nvSpPr>
          <p:cNvPr id="16" name="TextBox 15"/>
          <p:cNvSpPr txBox="1"/>
          <p:nvPr/>
        </p:nvSpPr>
        <p:spPr>
          <a:xfrm>
            <a:off x="4691124" y="173958"/>
            <a:ext cx="5715000" cy="1800264"/>
          </a:xfrm>
          <a:prstGeom prst="rect">
            <a:avLst/>
          </a:prstGeom>
          <a:noFill/>
        </p:spPr>
        <p:txBody>
          <a:bodyPr wrap="square" lIns="136796" tIns="68418" rIns="136796" bIns="68418" rtlCol="0">
            <a:spAutoFit/>
          </a:bodyPr>
          <a:lstStyle/>
          <a:p>
            <a:pPr algn="ctr"/>
            <a:r>
              <a:rPr lang="en-US" sz="5400" b="1" dirty="0">
                <a:solidFill>
                  <a:prstClr val="black"/>
                </a:solidFill>
              </a:rPr>
              <a:t>Mô biểu </a:t>
            </a:r>
          </a:p>
          <a:p>
            <a:pPr algn="ctr"/>
            <a:r>
              <a:rPr lang="en-US" sz="5400" b="1" dirty="0">
                <a:solidFill>
                  <a:prstClr val="black"/>
                </a:solidFill>
              </a:rPr>
              <a:t>bì lá</a:t>
            </a:r>
          </a:p>
        </p:txBody>
      </p:sp>
      <p:pic>
        <p:nvPicPr>
          <p:cNvPr id="1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7637" r="24459" b="40914"/>
          <a:stretch/>
        </p:blipFill>
        <p:spPr bwMode="auto">
          <a:xfrm>
            <a:off x="2057408" y="4315800"/>
            <a:ext cx="2408208" cy="148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4812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3.25725E-6 L -0.24948 0.21159 " pathEditMode="relative" rAng="0" ptsTypes="AA">
                                      <p:cBhvr>
                                        <p:cTn id="6" dur="2000" fill="hold"/>
                                        <p:tgtEl>
                                          <p:spTgt spid="6"/>
                                        </p:tgtEl>
                                        <p:attrNameLst>
                                          <p:attrName>ppt_x</p:attrName>
                                          <p:attrName>ppt_y</p:attrName>
                                        </p:attrNameLst>
                                      </p:cBhvr>
                                      <p:rCtr x="-12474" y="10580"/>
                                    </p:animMotion>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rt 2"/>
          <p:cNvSpPr/>
          <p:nvPr/>
        </p:nvSpPr>
        <p:spPr>
          <a:xfrm>
            <a:off x="1165997" y="1962665"/>
            <a:ext cx="8346686" cy="7543802"/>
          </a:xfrm>
          <a:prstGeom prst="heart">
            <a:avLst/>
          </a:prstGeom>
        </p:spPr>
        <p:style>
          <a:lnRef idx="2">
            <a:schemeClr val="dk1"/>
          </a:lnRef>
          <a:fillRef idx="1">
            <a:schemeClr val="lt1"/>
          </a:fillRef>
          <a:effectRef idx="0">
            <a:schemeClr val="dk1"/>
          </a:effectRef>
          <a:fontRef idx="minor">
            <a:schemeClr val="dk1"/>
          </a:fontRef>
        </p:style>
        <p:txBody>
          <a:bodyPr lIns="137042" tIns="68526" rIns="137042" bIns="68526" rtlCol="0" anchor="ctr"/>
          <a:lstStyle/>
          <a:p>
            <a:pPr algn="ctr" defTabSz="1370372"/>
            <a:endParaRPr lang="en-US">
              <a:solidFill>
                <a:srgbClr val="000000"/>
              </a:solidFill>
            </a:endParaRPr>
          </a:p>
        </p:txBody>
      </p:sp>
      <p:pic>
        <p:nvPicPr>
          <p:cNvPr id="34" name="Picture 8" descr="Bài 20: Các cấp độ tổ chức trong cơ thể đa bào - Hoc24"/>
          <p:cNvPicPr>
            <a:picLocks noChangeAspect="1" noChangeArrowheads="1"/>
          </p:cNvPicPr>
          <p:nvPr/>
        </p:nvPicPr>
        <p:blipFill rotWithShape="1">
          <a:blip r:embed="rId3" cstate="print"/>
          <a:srcRect l="59030" t="52317" b="10400"/>
          <a:stretch/>
        </p:blipFill>
        <p:spPr bwMode="auto">
          <a:xfrm>
            <a:off x="14537199" y="6041466"/>
            <a:ext cx="3476898" cy="2706372"/>
          </a:xfrm>
          <a:prstGeom prst="rect">
            <a:avLst/>
          </a:prstGeom>
          <a:noFill/>
        </p:spPr>
      </p:pic>
      <p:sp>
        <p:nvSpPr>
          <p:cNvPr id="30" name="Freeform 29"/>
          <p:cNvSpPr/>
          <p:nvPr/>
        </p:nvSpPr>
        <p:spPr>
          <a:xfrm>
            <a:off x="4762254" y="3852819"/>
            <a:ext cx="1024056" cy="5653670"/>
          </a:xfrm>
          <a:custGeom>
            <a:avLst/>
            <a:gdLst>
              <a:gd name="connsiteX0" fmla="*/ 361801 w 595977"/>
              <a:gd name="connsiteY0" fmla="*/ 0 h 3484516"/>
              <a:gd name="connsiteX1" fmla="*/ 4962 w 595977"/>
              <a:gd name="connsiteY1" fmla="*/ 669073 h 3484516"/>
              <a:gd name="connsiteX2" fmla="*/ 595977 w 595977"/>
              <a:gd name="connsiteY2" fmla="*/ 1126273 h 3484516"/>
              <a:gd name="connsiteX3" fmla="*/ 595977 w 595977"/>
              <a:gd name="connsiteY3" fmla="*/ 1126273 h 3484516"/>
              <a:gd name="connsiteX4" fmla="*/ 439860 w 595977"/>
              <a:gd name="connsiteY4" fmla="*/ 1304692 h 3484516"/>
              <a:gd name="connsiteX5" fmla="*/ 239138 w 595977"/>
              <a:gd name="connsiteY5" fmla="*/ 1572322 h 3484516"/>
              <a:gd name="connsiteX6" fmla="*/ 239138 w 595977"/>
              <a:gd name="connsiteY6" fmla="*/ 1572322 h 3484516"/>
              <a:gd name="connsiteX7" fmla="*/ 462162 w 595977"/>
              <a:gd name="connsiteY7" fmla="*/ 1895707 h 3484516"/>
              <a:gd name="connsiteX8" fmla="*/ 462162 w 595977"/>
              <a:gd name="connsiteY8" fmla="*/ 1895707 h 3484516"/>
              <a:gd name="connsiteX9" fmla="*/ 294894 w 595977"/>
              <a:gd name="connsiteY9" fmla="*/ 2241395 h 3484516"/>
              <a:gd name="connsiteX10" fmla="*/ 294894 w 595977"/>
              <a:gd name="connsiteY10" fmla="*/ 2241395 h 3484516"/>
              <a:gd name="connsiteX11" fmla="*/ 573675 w 595977"/>
              <a:gd name="connsiteY11" fmla="*/ 2620536 h 3484516"/>
              <a:gd name="connsiteX12" fmla="*/ 573675 w 595977"/>
              <a:gd name="connsiteY12" fmla="*/ 2620536 h 3484516"/>
              <a:gd name="connsiteX13" fmla="*/ 361801 w 595977"/>
              <a:gd name="connsiteY13" fmla="*/ 3434575 h 3484516"/>
              <a:gd name="connsiteX14" fmla="*/ 372953 w 595977"/>
              <a:gd name="connsiteY14" fmla="*/ 3401122 h 3484516"/>
              <a:gd name="connsiteX15" fmla="*/ 384104 w 595977"/>
              <a:gd name="connsiteY15" fmla="*/ 3445727 h 3484516"/>
              <a:gd name="connsiteX16" fmla="*/ 384104 w 595977"/>
              <a:gd name="connsiteY16" fmla="*/ 3423424 h 3484516"/>
              <a:gd name="connsiteX17" fmla="*/ 384104 w 595977"/>
              <a:gd name="connsiteY17" fmla="*/ 3423424 h 34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977" h="3484516">
                <a:moveTo>
                  <a:pt x="361801" y="0"/>
                </a:moveTo>
                <a:cubicBezTo>
                  <a:pt x="163867" y="240680"/>
                  <a:pt x="-34067" y="481361"/>
                  <a:pt x="4962" y="669073"/>
                </a:cubicBezTo>
                <a:cubicBezTo>
                  <a:pt x="43991" y="856785"/>
                  <a:pt x="595977" y="1126273"/>
                  <a:pt x="595977" y="1126273"/>
                </a:cubicBezTo>
                <a:lnTo>
                  <a:pt x="595977" y="1126273"/>
                </a:lnTo>
                <a:cubicBezTo>
                  <a:pt x="569958" y="1156009"/>
                  <a:pt x="499333" y="1230351"/>
                  <a:pt x="439860" y="1304692"/>
                </a:cubicBezTo>
                <a:cubicBezTo>
                  <a:pt x="380387" y="1379033"/>
                  <a:pt x="239138" y="1572322"/>
                  <a:pt x="239138" y="1572322"/>
                </a:cubicBezTo>
                <a:lnTo>
                  <a:pt x="239138" y="1572322"/>
                </a:lnTo>
                <a:lnTo>
                  <a:pt x="462162" y="1895707"/>
                </a:lnTo>
                <a:lnTo>
                  <a:pt x="462162" y="1895707"/>
                </a:lnTo>
                <a:lnTo>
                  <a:pt x="294894" y="2241395"/>
                </a:lnTo>
                <a:lnTo>
                  <a:pt x="294894" y="2241395"/>
                </a:lnTo>
                <a:lnTo>
                  <a:pt x="573675" y="2620536"/>
                </a:lnTo>
                <a:lnTo>
                  <a:pt x="573675" y="2620536"/>
                </a:lnTo>
                <a:lnTo>
                  <a:pt x="361801" y="3434575"/>
                </a:lnTo>
                <a:cubicBezTo>
                  <a:pt x="328347" y="3564673"/>
                  <a:pt x="369236" y="3399263"/>
                  <a:pt x="372953" y="3401122"/>
                </a:cubicBezTo>
                <a:cubicBezTo>
                  <a:pt x="376670" y="3402981"/>
                  <a:pt x="382245" y="3442010"/>
                  <a:pt x="384104" y="3445727"/>
                </a:cubicBezTo>
                <a:cubicBezTo>
                  <a:pt x="385963" y="3449444"/>
                  <a:pt x="384104" y="3423424"/>
                  <a:pt x="384104" y="3423424"/>
                </a:cubicBezTo>
                <a:lnTo>
                  <a:pt x="384104" y="3423424"/>
                </a:lnTo>
              </a:path>
            </a:pathLst>
          </a:custGeom>
        </p:spPr>
        <p:style>
          <a:lnRef idx="2">
            <a:schemeClr val="dk1"/>
          </a:lnRef>
          <a:fillRef idx="0">
            <a:schemeClr val="dk1"/>
          </a:fillRef>
          <a:effectRef idx="1">
            <a:schemeClr val="dk1"/>
          </a:effectRef>
          <a:fontRef idx="minor">
            <a:schemeClr val="tx1"/>
          </a:fontRef>
        </p:style>
        <p:txBody>
          <a:bodyPr lIns="137042" tIns="68526" rIns="137042" bIns="68526" rtlCol="0" anchor="ctr"/>
          <a:lstStyle/>
          <a:p>
            <a:pPr algn="ctr" defTabSz="1370372"/>
            <a:endParaRPr lang="en-US">
              <a:solidFill>
                <a:srgbClr val="000000"/>
              </a:solidFill>
            </a:endParaRPr>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 b="19138"/>
          <a:stretch/>
        </p:blipFill>
        <p:spPr bwMode="auto">
          <a:xfrm rot="17131421">
            <a:off x="9537296" y="1046586"/>
            <a:ext cx="4833128" cy="292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24684"/>
          <a:stretch/>
        </p:blipFill>
        <p:spPr bwMode="auto">
          <a:xfrm>
            <a:off x="9486539" y="6041471"/>
            <a:ext cx="4530078" cy="301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stretch>
            <a:fillRect/>
          </a:stretch>
        </p:blipFill>
        <p:spPr>
          <a:xfrm rot="606464">
            <a:off x="14469251" y="1890330"/>
            <a:ext cx="3612818" cy="2666604"/>
          </a:xfrm>
          <a:prstGeom prst="rect">
            <a:avLst/>
          </a:prstGeom>
        </p:spPr>
      </p:pic>
      <p:sp>
        <p:nvSpPr>
          <p:cNvPr id="11" name="TextBox 10"/>
          <p:cNvSpPr txBox="1"/>
          <p:nvPr/>
        </p:nvSpPr>
        <p:spPr>
          <a:xfrm>
            <a:off x="71298" y="476042"/>
            <a:ext cx="5715000" cy="1800264"/>
          </a:xfrm>
          <a:prstGeom prst="rect">
            <a:avLst/>
          </a:prstGeom>
          <a:noFill/>
        </p:spPr>
        <p:txBody>
          <a:bodyPr wrap="square" lIns="136796" tIns="68418" rIns="136796" bIns="68418" rtlCol="0">
            <a:spAutoFit/>
          </a:bodyPr>
          <a:lstStyle/>
          <a:p>
            <a:pPr algn="ctr"/>
            <a:r>
              <a:rPr lang="en-US" sz="5400" b="1" dirty="0">
                <a:solidFill>
                  <a:prstClr val="black"/>
                </a:solidFill>
              </a:rPr>
              <a:t>Tế bào </a:t>
            </a:r>
          </a:p>
          <a:p>
            <a:pPr algn="ctr"/>
            <a:r>
              <a:rPr lang="en-US" sz="5400" b="1" dirty="0">
                <a:solidFill>
                  <a:prstClr val="black"/>
                </a:solidFill>
              </a:rPr>
              <a:t>Cơ trơn dạ dày</a:t>
            </a:r>
          </a:p>
        </p:txBody>
      </p:sp>
      <p:sp>
        <p:nvSpPr>
          <p:cNvPr id="12" name="TextBox 11"/>
          <p:cNvSpPr txBox="1"/>
          <p:nvPr/>
        </p:nvSpPr>
        <p:spPr>
          <a:xfrm>
            <a:off x="11102874" y="4765303"/>
            <a:ext cx="851000" cy="969266"/>
          </a:xfrm>
          <a:prstGeom prst="rect">
            <a:avLst/>
          </a:prstGeom>
          <a:noFill/>
        </p:spPr>
        <p:txBody>
          <a:bodyPr wrap="square" lIns="136796" tIns="68418" rIns="136796" bIns="68418" rtlCol="0">
            <a:spAutoFit/>
          </a:bodyPr>
          <a:lstStyle/>
          <a:p>
            <a:r>
              <a:rPr lang="en-US" sz="5400" b="1" dirty="0">
                <a:solidFill>
                  <a:prstClr val="black"/>
                </a:solidFill>
              </a:rPr>
              <a:t>a</a:t>
            </a:r>
          </a:p>
        </p:txBody>
      </p:sp>
      <p:sp>
        <p:nvSpPr>
          <p:cNvPr id="13" name="TextBox 12"/>
          <p:cNvSpPr txBox="1"/>
          <p:nvPr/>
        </p:nvSpPr>
        <p:spPr>
          <a:xfrm>
            <a:off x="15985816" y="4765303"/>
            <a:ext cx="851000" cy="969266"/>
          </a:xfrm>
          <a:prstGeom prst="rect">
            <a:avLst/>
          </a:prstGeom>
          <a:noFill/>
        </p:spPr>
        <p:txBody>
          <a:bodyPr wrap="square" lIns="136796" tIns="68418" rIns="136796" bIns="68418" rtlCol="0">
            <a:spAutoFit/>
          </a:bodyPr>
          <a:lstStyle/>
          <a:p>
            <a:r>
              <a:rPr lang="en-US" sz="5400" b="1" dirty="0">
                <a:solidFill>
                  <a:prstClr val="black"/>
                </a:solidFill>
              </a:rPr>
              <a:t>b</a:t>
            </a:r>
          </a:p>
        </p:txBody>
      </p:sp>
      <p:sp>
        <p:nvSpPr>
          <p:cNvPr id="14" name="TextBox 13"/>
          <p:cNvSpPr txBox="1"/>
          <p:nvPr/>
        </p:nvSpPr>
        <p:spPr>
          <a:xfrm>
            <a:off x="11168948" y="9054767"/>
            <a:ext cx="851000" cy="969266"/>
          </a:xfrm>
          <a:prstGeom prst="rect">
            <a:avLst/>
          </a:prstGeom>
          <a:noFill/>
        </p:spPr>
        <p:txBody>
          <a:bodyPr wrap="square" lIns="136796" tIns="68418" rIns="136796" bIns="68418" rtlCol="0">
            <a:spAutoFit/>
          </a:bodyPr>
          <a:lstStyle/>
          <a:p>
            <a:r>
              <a:rPr lang="en-US" sz="5400" b="1" dirty="0">
                <a:solidFill>
                  <a:prstClr val="black"/>
                </a:solidFill>
              </a:rPr>
              <a:t>c</a:t>
            </a:r>
          </a:p>
        </p:txBody>
      </p:sp>
      <p:sp>
        <p:nvSpPr>
          <p:cNvPr id="15" name="TextBox 14"/>
          <p:cNvSpPr txBox="1"/>
          <p:nvPr/>
        </p:nvSpPr>
        <p:spPr>
          <a:xfrm>
            <a:off x="16051904" y="9040115"/>
            <a:ext cx="851000" cy="969266"/>
          </a:xfrm>
          <a:prstGeom prst="rect">
            <a:avLst/>
          </a:prstGeom>
          <a:noFill/>
        </p:spPr>
        <p:txBody>
          <a:bodyPr wrap="square" lIns="136796" tIns="68418" rIns="136796" bIns="68418" rtlCol="0">
            <a:spAutoFit/>
          </a:bodyPr>
          <a:lstStyle/>
          <a:p>
            <a:r>
              <a:rPr lang="en-US" sz="5400" b="1" dirty="0">
                <a:solidFill>
                  <a:prstClr val="black"/>
                </a:solidFill>
              </a:rPr>
              <a:t>d</a:t>
            </a:r>
          </a:p>
        </p:txBody>
      </p:sp>
      <p:sp>
        <p:nvSpPr>
          <p:cNvPr id="16" name="TextBox 15"/>
          <p:cNvSpPr txBox="1"/>
          <p:nvPr/>
        </p:nvSpPr>
        <p:spPr>
          <a:xfrm>
            <a:off x="4770408" y="891551"/>
            <a:ext cx="5715000" cy="969266"/>
          </a:xfrm>
          <a:prstGeom prst="rect">
            <a:avLst/>
          </a:prstGeom>
          <a:noFill/>
        </p:spPr>
        <p:txBody>
          <a:bodyPr wrap="square" lIns="136796" tIns="68418" rIns="136796" bIns="68418" rtlCol="0">
            <a:spAutoFit/>
          </a:bodyPr>
          <a:lstStyle/>
          <a:p>
            <a:pPr algn="ctr"/>
            <a:r>
              <a:rPr lang="en-US" sz="5400" b="1" dirty="0">
                <a:solidFill>
                  <a:prstClr val="black"/>
                </a:solidFill>
              </a:rPr>
              <a:t>Mô cơ dạ dày</a:t>
            </a:r>
          </a:p>
        </p:txBody>
      </p:sp>
      <p:pic>
        <p:nvPicPr>
          <p:cNvPr id="17"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6748" t="6908" r="39186" b="72705"/>
          <a:stretch/>
        </p:blipFill>
        <p:spPr bwMode="auto">
          <a:xfrm rot="2102327">
            <a:off x="1467089" y="4481817"/>
            <a:ext cx="3672014" cy="125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4812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3.71376E-6 L -0.23854 -0.21129 " pathEditMode="relative" rAng="0" ptsTypes="AA">
                                      <p:cBhvr>
                                        <p:cTn id="6" dur="2000" fill="hold"/>
                                        <p:tgtEl>
                                          <p:spTgt spid="7"/>
                                        </p:tgtEl>
                                        <p:attrNameLst>
                                          <p:attrName>ppt_x</p:attrName>
                                          <p:attrName>ppt_y</p:attrName>
                                        </p:attrNameLst>
                                      </p:cBhvr>
                                      <p:rCtr x="-11927" y="-10564"/>
                                    </p:animMotion>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rt 2"/>
          <p:cNvSpPr/>
          <p:nvPr/>
        </p:nvSpPr>
        <p:spPr>
          <a:xfrm>
            <a:off x="1165997" y="1962665"/>
            <a:ext cx="8346686" cy="7543802"/>
          </a:xfrm>
          <a:prstGeom prst="heart">
            <a:avLst/>
          </a:prstGeom>
        </p:spPr>
        <p:style>
          <a:lnRef idx="2">
            <a:schemeClr val="dk1"/>
          </a:lnRef>
          <a:fillRef idx="1">
            <a:schemeClr val="lt1"/>
          </a:fillRef>
          <a:effectRef idx="0">
            <a:schemeClr val="dk1"/>
          </a:effectRef>
          <a:fontRef idx="minor">
            <a:schemeClr val="dk1"/>
          </a:fontRef>
        </p:style>
        <p:txBody>
          <a:bodyPr lIns="137042" tIns="68526" rIns="137042" bIns="68526" rtlCol="0" anchor="ctr"/>
          <a:lstStyle/>
          <a:p>
            <a:pPr algn="ctr" defTabSz="1370372"/>
            <a:endParaRPr lang="en-US">
              <a:solidFill>
                <a:srgbClr val="000000"/>
              </a:solidFill>
            </a:endParaRPr>
          </a:p>
        </p:txBody>
      </p:sp>
      <p:pic>
        <p:nvPicPr>
          <p:cNvPr id="34" name="Picture 8" descr="Bài 20: Các cấp độ tổ chức trong cơ thể đa bào - Hoc24"/>
          <p:cNvPicPr>
            <a:picLocks noChangeAspect="1" noChangeArrowheads="1"/>
          </p:cNvPicPr>
          <p:nvPr/>
        </p:nvPicPr>
        <p:blipFill rotWithShape="1">
          <a:blip r:embed="rId3" cstate="print"/>
          <a:srcRect l="59030" t="52317" b="10400"/>
          <a:stretch/>
        </p:blipFill>
        <p:spPr bwMode="auto">
          <a:xfrm>
            <a:off x="14537199" y="6041466"/>
            <a:ext cx="3476898" cy="2706372"/>
          </a:xfrm>
          <a:prstGeom prst="rect">
            <a:avLst/>
          </a:prstGeom>
          <a:noFill/>
        </p:spPr>
      </p:pic>
      <p:sp>
        <p:nvSpPr>
          <p:cNvPr id="30" name="Freeform 29"/>
          <p:cNvSpPr/>
          <p:nvPr/>
        </p:nvSpPr>
        <p:spPr>
          <a:xfrm>
            <a:off x="4762254" y="3852819"/>
            <a:ext cx="1024056" cy="5653670"/>
          </a:xfrm>
          <a:custGeom>
            <a:avLst/>
            <a:gdLst>
              <a:gd name="connsiteX0" fmla="*/ 361801 w 595977"/>
              <a:gd name="connsiteY0" fmla="*/ 0 h 3484516"/>
              <a:gd name="connsiteX1" fmla="*/ 4962 w 595977"/>
              <a:gd name="connsiteY1" fmla="*/ 669073 h 3484516"/>
              <a:gd name="connsiteX2" fmla="*/ 595977 w 595977"/>
              <a:gd name="connsiteY2" fmla="*/ 1126273 h 3484516"/>
              <a:gd name="connsiteX3" fmla="*/ 595977 w 595977"/>
              <a:gd name="connsiteY3" fmla="*/ 1126273 h 3484516"/>
              <a:gd name="connsiteX4" fmla="*/ 439860 w 595977"/>
              <a:gd name="connsiteY4" fmla="*/ 1304692 h 3484516"/>
              <a:gd name="connsiteX5" fmla="*/ 239138 w 595977"/>
              <a:gd name="connsiteY5" fmla="*/ 1572322 h 3484516"/>
              <a:gd name="connsiteX6" fmla="*/ 239138 w 595977"/>
              <a:gd name="connsiteY6" fmla="*/ 1572322 h 3484516"/>
              <a:gd name="connsiteX7" fmla="*/ 462162 w 595977"/>
              <a:gd name="connsiteY7" fmla="*/ 1895707 h 3484516"/>
              <a:gd name="connsiteX8" fmla="*/ 462162 w 595977"/>
              <a:gd name="connsiteY8" fmla="*/ 1895707 h 3484516"/>
              <a:gd name="connsiteX9" fmla="*/ 294894 w 595977"/>
              <a:gd name="connsiteY9" fmla="*/ 2241395 h 3484516"/>
              <a:gd name="connsiteX10" fmla="*/ 294894 w 595977"/>
              <a:gd name="connsiteY10" fmla="*/ 2241395 h 3484516"/>
              <a:gd name="connsiteX11" fmla="*/ 573675 w 595977"/>
              <a:gd name="connsiteY11" fmla="*/ 2620536 h 3484516"/>
              <a:gd name="connsiteX12" fmla="*/ 573675 w 595977"/>
              <a:gd name="connsiteY12" fmla="*/ 2620536 h 3484516"/>
              <a:gd name="connsiteX13" fmla="*/ 361801 w 595977"/>
              <a:gd name="connsiteY13" fmla="*/ 3434575 h 3484516"/>
              <a:gd name="connsiteX14" fmla="*/ 372953 w 595977"/>
              <a:gd name="connsiteY14" fmla="*/ 3401122 h 3484516"/>
              <a:gd name="connsiteX15" fmla="*/ 384104 w 595977"/>
              <a:gd name="connsiteY15" fmla="*/ 3445727 h 3484516"/>
              <a:gd name="connsiteX16" fmla="*/ 384104 w 595977"/>
              <a:gd name="connsiteY16" fmla="*/ 3423424 h 3484516"/>
              <a:gd name="connsiteX17" fmla="*/ 384104 w 595977"/>
              <a:gd name="connsiteY17" fmla="*/ 3423424 h 34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977" h="3484516">
                <a:moveTo>
                  <a:pt x="361801" y="0"/>
                </a:moveTo>
                <a:cubicBezTo>
                  <a:pt x="163867" y="240680"/>
                  <a:pt x="-34067" y="481361"/>
                  <a:pt x="4962" y="669073"/>
                </a:cubicBezTo>
                <a:cubicBezTo>
                  <a:pt x="43991" y="856785"/>
                  <a:pt x="595977" y="1126273"/>
                  <a:pt x="595977" y="1126273"/>
                </a:cubicBezTo>
                <a:lnTo>
                  <a:pt x="595977" y="1126273"/>
                </a:lnTo>
                <a:cubicBezTo>
                  <a:pt x="569958" y="1156009"/>
                  <a:pt x="499333" y="1230351"/>
                  <a:pt x="439860" y="1304692"/>
                </a:cubicBezTo>
                <a:cubicBezTo>
                  <a:pt x="380387" y="1379033"/>
                  <a:pt x="239138" y="1572322"/>
                  <a:pt x="239138" y="1572322"/>
                </a:cubicBezTo>
                <a:lnTo>
                  <a:pt x="239138" y="1572322"/>
                </a:lnTo>
                <a:lnTo>
                  <a:pt x="462162" y="1895707"/>
                </a:lnTo>
                <a:lnTo>
                  <a:pt x="462162" y="1895707"/>
                </a:lnTo>
                <a:lnTo>
                  <a:pt x="294894" y="2241395"/>
                </a:lnTo>
                <a:lnTo>
                  <a:pt x="294894" y="2241395"/>
                </a:lnTo>
                <a:lnTo>
                  <a:pt x="573675" y="2620536"/>
                </a:lnTo>
                <a:lnTo>
                  <a:pt x="573675" y="2620536"/>
                </a:lnTo>
                <a:lnTo>
                  <a:pt x="361801" y="3434575"/>
                </a:lnTo>
                <a:cubicBezTo>
                  <a:pt x="328347" y="3564673"/>
                  <a:pt x="369236" y="3399263"/>
                  <a:pt x="372953" y="3401122"/>
                </a:cubicBezTo>
                <a:cubicBezTo>
                  <a:pt x="376670" y="3402981"/>
                  <a:pt x="382245" y="3442010"/>
                  <a:pt x="384104" y="3445727"/>
                </a:cubicBezTo>
                <a:cubicBezTo>
                  <a:pt x="385963" y="3449444"/>
                  <a:pt x="384104" y="3423424"/>
                  <a:pt x="384104" y="3423424"/>
                </a:cubicBezTo>
                <a:lnTo>
                  <a:pt x="384104" y="3423424"/>
                </a:lnTo>
              </a:path>
            </a:pathLst>
          </a:custGeom>
        </p:spPr>
        <p:style>
          <a:lnRef idx="2">
            <a:schemeClr val="dk1"/>
          </a:lnRef>
          <a:fillRef idx="0">
            <a:schemeClr val="dk1"/>
          </a:fillRef>
          <a:effectRef idx="1">
            <a:schemeClr val="dk1"/>
          </a:effectRef>
          <a:fontRef idx="minor">
            <a:schemeClr val="tx1"/>
          </a:fontRef>
        </p:style>
        <p:txBody>
          <a:bodyPr lIns="137042" tIns="68526" rIns="137042" bIns="68526" rtlCol="0" anchor="ctr"/>
          <a:lstStyle/>
          <a:p>
            <a:pPr algn="ctr" defTabSz="1370372"/>
            <a:endParaRPr lang="en-US">
              <a:solidFill>
                <a:srgbClr val="000000"/>
              </a:solidFill>
            </a:endParaRPr>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 b="19138"/>
          <a:stretch/>
        </p:blipFill>
        <p:spPr bwMode="auto">
          <a:xfrm rot="17131421">
            <a:off x="9537296" y="1046586"/>
            <a:ext cx="4833128" cy="292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24684"/>
          <a:stretch/>
        </p:blipFill>
        <p:spPr bwMode="auto">
          <a:xfrm>
            <a:off x="9486549" y="5734565"/>
            <a:ext cx="4991466" cy="332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stretch>
            <a:fillRect/>
          </a:stretch>
        </p:blipFill>
        <p:spPr>
          <a:xfrm rot="606464">
            <a:off x="14469251" y="1890330"/>
            <a:ext cx="3612818" cy="2666604"/>
          </a:xfrm>
          <a:prstGeom prst="rect">
            <a:avLst/>
          </a:prstGeom>
        </p:spPr>
      </p:pic>
      <p:sp>
        <p:nvSpPr>
          <p:cNvPr id="11" name="TextBox 10"/>
          <p:cNvSpPr txBox="1"/>
          <p:nvPr/>
        </p:nvSpPr>
        <p:spPr>
          <a:xfrm>
            <a:off x="71298" y="476042"/>
            <a:ext cx="5715000" cy="1800264"/>
          </a:xfrm>
          <a:prstGeom prst="rect">
            <a:avLst/>
          </a:prstGeom>
          <a:noFill/>
        </p:spPr>
        <p:txBody>
          <a:bodyPr wrap="square" lIns="136796" tIns="68418" rIns="136796" bIns="68418" rtlCol="0">
            <a:spAutoFit/>
          </a:bodyPr>
          <a:lstStyle/>
          <a:p>
            <a:pPr algn="ctr"/>
            <a:r>
              <a:rPr lang="en-US" sz="5400" b="1" dirty="0">
                <a:solidFill>
                  <a:prstClr val="black"/>
                </a:solidFill>
              </a:rPr>
              <a:t>Tế bào </a:t>
            </a:r>
          </a:p>
          <a:p>
            <a:pPr algn="ctr"/>
            <a:r>
              <a:rPr lang="en-US" sz="5400" b="1" dirty="0" err="1">
                <a:solidFill>
                  <a:prstClr val="black"/>
                </a:solidFill>
              </a:rPr>
              <a:t>biểu</a:t>
            </a:r>
            <a:r>
              <a:rPr lang="en-US" sz="5400" b="1" dirty="0">
                <a:solidFill>
                  <a:prstClr val="black"/>
                </a:solidFill>
              </a:rPr>
              <a:t> bì dạ dày</a:t>
            </a:r>
          </a:p>
        </p:txBody>
      </p:sp>
      <p:sp>
        <p:nvSpPr>
          <p:cNvPr id="12" name="TextBox 11"/>
          <p:cNvSpPr txBox="1"/>
          <p:nvPr/>
        </p:nvSpPr>
        <p:spPr>
          <a:xfrm>
            <a:off x="11102874" y="4765303"/>
            <a:ext cx="851000" cy="969266"/>
          </a:xfrm>
          <a:prstGeom prst="rect">
            <a:avLst/>
          </a:prstGeom>
          <a:noFill/>
        </p:spPr>
        <p:txBody>
          <a:bodyPr wrap="square" lIns="136796" tIns="68418" rIns="136796" bIns="68418" rtlCol="0">
            <a:spAutoFit/>
          </a:bodyPr>
          <a:lstStyle/>
          <a:p>
            <a:r>
              <a:rPr lang="en-US" sz="5400" b="1" dirty="0">
                <a:solidFill>
                  <a:prstClr val="black"/>
                </a:solidFill>
              </a:rPr>
              <a:t>a</a:t>
            </a:r>
          </a:p>
        </p:txBody>
      </p:sp>
      <p:sp>
        <p:nvSpPr>
          <p:cNvPr id="13" name="TextBox 12"/>
          <p:cNvSpPr txBox="1"/>
          <p:nvPr/>
        </p:nvSpPr>
        <p:spPr>
          <a:xfrm>
            <a:off x="15985816" y="4765303"/>
            <a:ext cx="851000" cy="969266"/>
          </a:xfrm>
          <a:prstGeom prst="rect">
            <a:avLst/>
          </a:prstGeom>
          <a:noFill/>
        </p:spPr>
        <p:txBody>
          <a:bodyPr wrap="square" lIns="136796" tIns="68418" rIns="136796" bIns="68418" rtlCol="0">
            <a:spAutoFit/>
          </a:bodyPr>
          <a:lstStyle/>
          <a:p>
            <a:r>
              <a:rPr lang="en-US" sz="5400" b="1" dirty="0">
                <a:solidFill>
                  <a:prstClr val="black"/>
                </a:solidFill>
              </a:rPr>
              <a:t>b</a:t>
            </a:r>
          </a:p>
        </p:txBody>
      </p:sp>
      <p:sp>
        <p:nvSpPr>
          <p:cNvPr id="14" name="TextBox 13"/>
          <p:cNvSpPr txBox="1"/>
          <p:nvPr/>
        </p:nvSpPr>
        <p:spPr>
          <a:xfrm>
            <a:off x="11168948" y="9054767"/>
            <a:ext cx="851000" cy="969266"/>
          </a:xfrm>
          <a:prstGeom prst="rect">
            <a:avLst/>
          </a:prstGeom>
          <a:noFill/>
        </p:spPr>
        <p:txBody>
          <a:bodyPr wrap="square" lIns="136796" tIns="68418" rIns="136796" bIns="68418" rtlCol="0">
            <a:spAutoFit/>
          </a:bodyPr>
          <a:lstStyle/>
          <a:p>
            <a:r>
              <a:rPr lang="en-US" sz="5400" b="1" dirty="0">
                <a:solidFill>
                  <a:prstClr val="black"/>
                </a:solidFill>
              </a:rPr>
              <a:t>c</a:t>
            </a:r>
          </a:p>
        </p:txBody>
      </p:sp>
      <p:sp>
        <p:nvSpPr>
          <p:cNvPr id="15" name="TextBox 14"/>
          <p:cNvSpPr txBox="1"/>
          <p:nvPr/>
        </p:nvSpPr>
        <p:spPr>
          <a:xfrm>
            <a:off x="16051904" y="9040115"/>
            <a:ext cx="851000" cy="969266"/>
          </a:xfrm>
          <a:prstGeom prst="rect">
            <a:avLst/>
          </a:prstGeom>
          <a:noFill/>
        </p:spPr>
        <p:txBody>
          <a:bodyPr wrap="square" lIns="136796" tIns="68418" rIns="136796" bIns="68418" rtlCol="0">
            <a:spAutoFit/>
          </a:bodyPr>
          <a:lstStyle/>
          <a:p>
            <a:r>
              <a:rPr lang="en-US" sz="5400" b="1" dirty="0">
                <a:solidFill>
                  <a:prstClr val="black"/>
                </a:solidFill>
              </a:rPr>
              <a:t>d</a:t>
            </a:r>
          </a:p>
        </p:txBody>
      </p:sp>
      <p:sp>
        <p:nvSpPr>
          <p:cNvPr id="16" name="TextBox 15"/>
          <p:cNvSpPr txBox="1"/>
          <p:nvPr/>
        </p:nvSpPr>
        <p:spPr>
          <a:xfrm>
            <a:off x="4653564" y="458928"/>
            <a:ext cx="5715000" cy="1800264"/>
          </a:xfrm>
          <a:prstGeom prst="rect">
            <a:avLst/>
          </a:prstGeom>
          <a:noFill/>
        </p:spPr>
        <p:txBody>
          <a:bodyPr wrap="square" lIns="136796" tIns="68418" rIns="136796" bIns="68418" rtlCol="0">
            <a:spAutoFit/>
          </a:bodyPr>
          <a:lstStyle/>
          <a:p>
            <a:pPr algn="ctr"/>
            <a:r>
              <a:rPr lang="en-US" sz="5400" b="1" dirty="0">
                <a:solidFill>
                  <a:prstClr val="black"/>
                </a:solidFill>
              </a:rPr>
              <a:t>Mô biểu bì </a:t>
            </a:r>
          </a:p>
          <a:p>
            <a:pPr algn="ctr"/>
            <a:r>
              <a:rPr lang="en-US" sz="5400" b="1" dirty="0">
                <a:solidFill>
                  <a:prstClr val="black"/>
                </a:solidFill>
              </a:rPr>
              <a:t>dạ dày</a:t>
            </a:r>
          </a:p>
        </p:txBody>
      </p:sp>
      <p:pic>
        <p:nvPicPr>
          <p:cNvPr id="17" name="Picture 16"/>
          <p:cNvPicPr>
            <a:picLocks noChangeAspect="1"/>
          </p:cNvPicPr>
          <p:nvPr/>
        </p:nvPicPr>
        <p:blipFill>
          <a:blip r:embed="rId7"/>
          <a:stretch>
            <a:fillRect/>
          </a:stretch>
        </p:blipFill>
        <p:spPr>
          <a:xfrm>
            <a:off x="2286015" y="3852802"/>
            <a:ext cx="2000250" cy="2643188"/>
          </a:xfrm>
          <a:prstGeom prst="rect">
            <a:avLst/>
          </a:prstGeom>
        </p:spPr>
      </p:pic>
    </p:spTree>
    <p:extLst>
      <p:ext uri="{BB962C8B-B14F-4D97-AF65-F5344CB8AC3E}">
        <p14:creationId xmlns:p14="http://schemas.microsoft.com/office/powerpoint/2010/main" val="3714812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2.57249E-6 L -0.48993 0.21607 " pathEditMode="relative" rAng="0" ptsTypes="AA">
                                      <p:cBhvr>
                                        <p:cTn id="6" dur="2000" fill="hold"/>
                                        <p:tgtEl>
                                          <p:spTgt spid="9"/>
                                        </p:tgtEl>
                                        <p:attrNameLst>
                                          <p:attrName>ppt_x</p:attrName>
                                          <p:attrName>ppt_y</p:attrName>
                                        </p:attrNameLst>
                                      </p:cBhvr>
                                      <p:rCtr x="-24497" y="10796"/>
                                    </p:animMotion>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a:off x="-293645" y="998057"/>
            <a:ext cx="4659912" cy="3713052"/>
          </a:xfrm>
          <a:prstGeom prst="heart">
            <a:avLst/>
          </a:prstGeom>
        </p:spPr>
        <p:style>
          <a:lnRef idx="2">
            <a:schemeClr val="dk1"/>
          </a:lnRef>
          <a:fillRef idx="1">
            <a:schemeClr val="lt1"/>
          </a:fillRef>
          <a:effectRef idx="0">
            <a:schemeClr val="dk1"/>
          </a:effectRef>
          <a:fontRef idx="minor">
            <a:schemeClr val="dk1"/>
          </a:fontRef>
        </p:style>
        <p:txBody>
          <a:bodyPr lIns="137042" tIns="68526" rIns="137042" bIns="68526" rtlCol="0" anchor="ctr"/>
          <a:lstStyle/>
          <a:p>
            <a:pPr algn="ctr" defTabSz="1370372"/>
            <a:endParaRPr lang="en-US">
              <a:solidFill>
                <a:srgbClr val="000000"/>
              </a:solidFill>
            </a:endParaRPr>
          </a:p>
        </p:txBody>
      </p:sp>
      <p:sp>
        <p:nvSpPr>
          <p:cNvPr id="3" name="Freeform 2"/>
          <p:cNvSpPr/>
          <p:nvPr/>
        </p:nvSpPr>
        <p:spPr>
          <a:xfrm>
            <a:off x="1638941" y="1883331"/>
            <a:ext cx="467658" cy="2782730"/>
          </a:xfrm>
          <a:custGeom>
            <a:avLst/>
            <a:gdLst>
              <a:gd name="connsiteX0" fmla="*/ 361801 w 595977"/>
              <a:gd name="connsiteY0" fmla="*/ 0 h 3484516"/>
              <a:gd name="connsiteX1" fmla="*/ 4962 w 595977"/>
              <a:gd name="connsiteY1" fmla="*/ 669073 h 3484516"/>
              <a:gd name="connsiteX2" fmla="*/ 595977 w 595977"/>
              <a:gd name="connsiteY2" fmla="*/ 1126273 h 3484516"/>
              <a:gd name="connsiteX3" fmla="*/ 595977 w 595977"/>
              <a:gd name="connsiteY3" fmla="*/ 1126273 h 3484516"/>
              <a:gd name="connsiteX4" fmla="*/ 439860 w 595977"/>
              <a:gd name="connsiteY4" fmla="*/ 1304692 h 3484516"/>
              <a:gd name="connsiteX5" fmla="*/ 239138 w 595977"/>
              <a:gd name="connsiteY5" fmla="*/ 1572322 h 3484516"/>
              <a:gd name="connsiteX6" fmla="*/ 239138 w 595977"/>
              <a:gd name="connsiteY6" fmla="*/ 1572322 h 3484516"/>
              <a:gd name="connsiteX7" fmla="*/ 462162 w 595977"/>
              <a:gd name="connsiteY7" fmla="*/ 1895707 h 3484516"/>
              <a:gd name="connsiteX8" fmla="*/ 462162 w 595977"/>
              <a:gd name="connsiteY8" fmla="*/ 1895707 h 3484516"/>
              <a:gd name="connsiteX9" fmla="*/ 294894 w 595977"/>
              <a:gd name="connsiteY9" fmla="*/ 2241395 h 3484516"/>
              <a:gd name="connsiteX10" fmla="*/ 294894 w 595977"/>
              <a:gd name="connsiteY10" fmla="*/ 2241395 h 3484516"/>
              <a:gd name="connsiteX11" fmla="*/ 573675 w 595977"/>
              <a:gd name="connsiteY11" fmla="*/ 2620536 h 3484516"/>
              <a:gd name="connsiteX12" fmla="*/ 573675 w 595977"/>
              <a:gd name="connsiteY12" fmla="*/ 2620536 h 3484516"/>
              <a:gd name="connsiteX13" fmla="*/ 361801 w 595977"/>
              <a:gd name="connsiteY13" fmla="*/ 3434575 h 3484516"/>
              <a:gd name="connsiteX14" fmla="*/ 372953 w 595977"/>
              <a:gd name="connsiteY14" fmla="*/ 3401122 h 3484516"/>
              <a:gd name="connsiteX15" fmla="*/ 384104 w 595977"/>
              <a:gd name="connsiteY15" fmla="*/ 3445727 h 3484516"/>
              <a:gd name="connsiteX16" fmla="*/ 384104 w 595977"/>
              <a:gd name="connsiteY16" fmla="*/ 3423424 h 3484516"/>
              <a:gd name="connsiteX17" fmla="*/ 384104 w 595977"/>
              <a:gd name="connsiteY17" fmla="*/ 3423424 h 34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977" h="3484516">
                <a:moveTo>
                  <a:pt x="361801" y="0"/>
                </a:moveTo>
                <a:cubicBezTo>
                  <a:pt x="163867" y="240680"/>
                  <a:pt x="-34067" y="481361"/>
                  <a:pt x="4962" y="669073"/>
                </a:cubicBezTo>
                <a:cubicBezTo>
                  <a:pt x="43991" y="856785"/>
                  <a:pt x="595977" y="1126273"/>
                  <a:pt x="595977" y="1126273"/>
                </a:cubicBezTo>
                <a:lnTo>
                  <a:pt x="595977" y="1126273"/>
                </a:lnTo>
                <a:cubicBezTo>
                  <a:pt x="569958" y="1156009"/>
                  <a:pt x="499333" y="1230351"/>
                  <a:pt x="439860" y="1304692"/>
                </a:cubicBezTo>
                <a:cubicBezTo>
                  <a:pt x="380387" y="1379033"/>
                  <a:pt x="239138" y="1572322"/>
                  <a:pt x="239138" y="1572322"/>
                </a:cubicBezTo>
                <a:lnTo>
                  <a:pt x="239138" y="1572322"/>
                </a:lnTo>
                <a:lnTo>
                  <a:pt x="462162" y="1895707"/>
                </a:lnTo>
                <a:lnTo>
                  <a:pt x="462162" y="1895707"/>
                </a:lnTo>
                <a:lnTo>
                  <a:pt x="294894" y="2241395"/>
                </a:lnTo>
                <a:lnTo>
                  <a:pt x="294894" y="2241395"/>
                </a:lnTo>
                <a:lnTo>
                  <a:pt x="573675" y="2620536"/>
                </a:lnTo>
                <a:lnTo>
                  <a:pt x="573675" y="2620536"/>
                </a:lnTo>
                <a:lnTo>
                  <a:pt x="361801" y="3434575"/>
                </a:lnTo>
                <a:cubicBezTo>
                  <a:pt x="328347" y="3564673"/>
                  <a:pt x="369236" y="3399263"/>
                  <a:pt x="372953" y="3401122"/>
                </a:cubicBezTo>
                <a:cubicBezTo>
                  <a:pt x="376670" y="3402981"/>
                  <a:pt x="382245" y="3442010"/>
                  <a:pt x="384104" y="3445727"/>
                </a:cubicBezTo>
                <a:cubicBezTo>
                  <a:pt x="385963" y="3449444"/>
                  <a:pt x="384104" y="3423424"/>
                  <a:pt x="384104" y="3423424"/>
                </a:cubicBezTo>
                <a:lnTo>
                  <a:pt x="384104" y="3423424"/>
                </a:lnTo>
              </a:path>
            </a:pathLst>
          </a:custGeom>
        </p:spPr>
        <p:style>
          <a:lnRef idx="2">
            <a:schemeClr val="dk1"/>
          </a:lnRef>
          <a:fillRef idx="0">
            <a:schemeClr val="dk1"/>
          </a:fillRef>
          <a:effectRef idx="1">
            <a:schemeClr val="dk1"/>
          </a:effectRef>
          <a:fontRef idx="minor">
            <a:schemeClr val="tx1"/>
          </a:fontRef>
        </p:style>
        <p:txBody>
          <a:bodyPr lIns="137042" tIns="68526" rIns="137042" bIns="68526" rtlCol="0" anchor="ctr"/>
          <a:lstStyle/>
          <a:p>
            <a:pPr algn="ctr" defTabSz="1370372"/>
            <a:endParaRPr lang="en-US">
              <a:solidFill>
                <a:srgbClr val="000000"/>
              </a:solidFill>
            </a:endParaRPr>
          </a:p>
        </p:txBody>
      </p:sp>
      <p:pic>
        <p:nvPicPr>
          <p:cNvPr id="4" name="Picture 3" descr="Bài 20: Các cấp độ tổ chức trong cơ thể đa bào - Hoc24"/>
          <p:cNvPicPr>
            <a:picLocks noChangeAspect="1" noChangeArrowheads="1"/>
          </p:cNvPicPr>
          <p:nvPr/>
        </p:nvPicPr>
        <p:blipFill rotWithShape="1">
          <a:blip r:embed="rId3" cstate="print"/>
          <a:srcRect l="64104" b="78715"/>
          <a:stretch/>
        </p:blipFill>
        <p:spPr bwMode="auto">
          <a:xfrm>
            <a:off x="28015" y="2144744"/>
            <a:ext cx="1462022" cy="953304"/>
          </a:xfrm>
          <a:prstGeom prst="rect">
            <a:avLst/>
          </a:prstGeom>
          <a:noFill/>
        </p:spPr>
      </p:pic>
      <p:pic>
        <p:nvPicPr>
          <p:cNvPr id="5" name="Picture 8" descr="Bài 20: Các cấp độ tổ chức trong cơ thể đa bào - Hoc24"/>
          <p:cNvPicPr>
            <a:picLocks noChangeAspect="1" noChangeArrowheads="1"/>
          </p:cNvPicPr>
          <p:nvPr/>
        </p:nvPicPr>
        <p:blipFill rotWithShape="1">
          <a:blip r:embed="rId3" cstate="print"/>
          <a:srcRect l="59030" t="52317" b="10400"/>
          <a:stretch/>
        </p:blipFill>
        <p:spPr bwMode="auto">
          <a:xfrm>
            <a:off x="2068967" y="1883331"/>
            <a:ext cx="1769216" cy="1377134"/>
          </a:xfrm>
          <a:prstGeom prst="rect">
            <a:avLst/>
          </a:prstGeom>
          <a:noFill/>
        </p:spPr>
      </p:pic>
      <p:sp>
        <p:nvSpPr>
          <p:cNvPr id="14" name="Heart 13"/>
          <p:cNvSpPr/>
          <p:nvPr/>
        </p:nvSpPr>
        <p:spPr>
          <a:xfrm>
            <a:off x="4267210" y="973380"/>
            <a:ext cx="4659912" cy="3713052"/>
          </a:xfrm>
          <a:prstGeom prst="heart">
            <a:avLst/>
          </a:prstGeom>
        </p:spPr>
        <p:style>
          <a:lnRef idx="2">
            <a:schemeClr val="dk1"/>
          </a:lnRef>
          <a:fillRef idx="1">
            <a:schemeClr val="lt1"/>
          </a:fillRef>
          <a:effectRef idx="0">
            <a:schemeClr val="dk1"/>
          </a:effectRef>
          <a:fontRef idx="minor">
            <a:schemeClr val="dk1"/>
          </a:fontRef>
        </p:style>
        <p:txBody>
          <a:bodyPr lIns="137042" tIns="68526" rIns="137042" bIns="68526" rtlCol="0" anchor="ctr"/>
          <a:lstStyle/>
          <a:p>
            <a:pPr algn="ctr" defTabSz="1370372"/>
            <a:endParaRPr lang="en-US">
              <a:solidFill>
                <a:srgbClr val="000000"/>
              </a:solidFill>
            </a:endParaRPr>
          </a:p>
        </p:txBody>
      </p:sp>
      <p:sp>
        <p:nvSpPr>
          <p:cNvPr id="15" name="Freeform 14"/>
          <p:cNvSpPr/>
          <p:nvPr/>
        </p:nvSpPr>
        <p:spPr>
          <a:xfrm>
            <a:off x="6363341" y="1914907"/>
            <a:ext cx="467658" cy="2782730"/>
          </a:xfrm>
          <a:custGeom>
            <a:avLst/>
            <a:gdLst>
              <a:gd name="connsiteX0" fmla="*/ 361801 w 595977"/>
              <a:gd name="connsiteY0" fmla="*/ 0 h 3484516"/>
              <a:gd name="connsiteX1" fmla="*/ 4962 w 595977"/>
              <a:gd name="connsiteY1" fmla="*/ 669073 h 3484516"/>
              <a:gd name="connsiteX2" fmla="*/ 595977 w 595977"/>
              <a:gd name="connsiteY2" fmla="*/ 1126273 h 3484516"/>
              <a:gd name="connsiteX3" fmla="*/ 595977 w 595977"/>
              <a:gd name="connsiteY3" fmla="*/ 1126273 h 3484516"/>
              <a:gd name="connsiteX4" fmla="*/ 439860 w 595977"/>
              <a:gd name="connsiteY4" fmla="*/ 1304692 h 3484516"/>
              <a:gd name="connsiteX5" fmla="*/ 239138 w 595977"/>
              <a:gd name="connsiteY5" fmla="*/ 1572322 h 3484516"/>
              <a:gd name="connsiteX6" fmla="*/ 239138 w 595977"/>
              <a:gd name="connsiteY6" fmla="*/ 1572322 h 3484516"/>
              <a:gd name="connsiteX7" fmla="*/ 462162 w 595977"/>
              <a:gd name="connsiteY7" fmla="*/ 1895707 h 3484516"/>
              <a:gd name="connsiteX8" fmla="*/ 462162 w 595977"/>
              <a:gd name="connsiteY8" fmla="*/ 1895707 h 3484516"/>
              <a:gd name="connsiteX9" fmla="*/ 294894 w 595977"/>
              <a:gd name="connsiteY9" fmla="*/ 2241395 h 3484516"/>
              <a:gd name="connsiteX10" fmla="*/ 294894 w 595977"/>
              <a:gd name="connsiteY10" fmla="*/ 2241395 h 3484516"/>
              <a:gd name="connsiteX11" fmla="*/ 573675 w 595977"/>
              <a:gd name="connsiteY11" fmla="*/ 2620536 h 3484516"/>
              <a:gd name="connsiteX12" fmla="*/ 573675 w 595977"/>
              <a:gd name="connsiteY12" fmla="*/ 2620536 h 3484516"/>
              <a:gd name="connsiteX13" fmla="*/ 361801 w 595977"/>
              <a:gd name="connsiteY13" fmla="*/ 3434575 h 3484516"/>
              <a:gd name="connsiteX14" fmla="*/ 372953 w 595977"/>
              <a:gd name="connsiteY14" fmla="*/ 3401122 h 3484516"/>
              <a:gd name="connsiteX15" fmla="*/ 384104 w 595977"/>
              <a:gd name="connsiteY15" fmla="*/ 3445727 h 3484516"/>
              <a:gd name="connsiteX16" fmla="*/ 384104 w 595977"/>
              <a:gd name="connsiteY16" fmla="*/ 3423424 h 3484516"/>
              <a:gd name="connsiteX17" fmla="*/ 384104 w 595977"/>
              <a:gd name="connsiteY17" fmla="*/ 3423424 h 34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977" h="3484516">
                <a:moveTo>
                  <a:pt x="361801" y="0"/>
                </a:moveTo>
                <a:cubicBezTo>
                  <a:pt x="163867" y="240680"/>
                  <a:pt x="-34067" y="481361"/>
                  <a:pt x="4962" y="669073"/>
                </a:cubicBezTo>
                <a:cubicBezTo>
                  <a:pt x="43991" y="856785"/>
                  <a:pt x="595977" y="1126273"/>
                  <a:pt x="595977" y="1126273"/>
                </a:cubicBezTo>
                <a:lnTo>
                  <a:pt x="595977" y="1126273"/>
                </a:lnTo>
                <a:cubicBezTo>
                  <a:pt x="569958" y="1156009"/>
                  <a:pt x="499333" y="1230351"/>
                  <a:pt x="439860" y="1304692"/>
                </a:cubicBezTo>
                <a:cubicBezTo>
                  <a:pt x="380387" y="1379033"/>
                  <a:pt x="239138" y="1572322"/>
                  <a:pt x="239138" y="1572322"/>
                </a:cubicBezTo>
                <a:lnTo>
                  <a:pt x="239138" y="1572322"/>
                </a:lnTo>
                <a:lnTo>
                  <a:pt x="462162" y="1895707"/>
                </a:lnTo>
                <a:lnTo>
                  <a:pt x="462162" y="1895707"/>
                </a:lnTo>
                <a:lnTo>
                  <a:pt x="294894" y="2241395"/>
                </a:lnTo>
                <a:lnTo>
                  <a:pt x="294894" y="2241395"/>
                </a:lnTo>
                <a:lnTo>
                  <a:pt x="573675" y="2620536"/>
                </a:lnTo>
                <a:lnTo>
                  <a:pt x="573675" y="2620536"/>
                </a:lnTo>
                <a:lnTo>
                  <a:pt x="361801" y="3434575"/>
                </a:lnTo>
                <a:cubicBezTo>
                  <a:pt x="328347" y="3564673"/>
                  <a:pt x="369236" y="3399263"/>
                  <a:pt x="372953" y="3401122"/>
                </a:cubicBezTo>
                <a:cubicBezTo>
                  <a:pt x="376670" y="3402981"/>
                  <a:pt x="382245" y="3442010"/>
                  <a:pt x="384104" y="3445727"/>
                </a:cubicBezTo>
                <a:cubicBezTo>
                  <a:pt x="385963" y="3449444"/>
                  <a:pt x="384104" y="3423424"/>
                  <a:pt x="384104" y="3423424"/>
                </a:cubicBezTo>
                <a:lnTo>
                  <a:pt x="384104" y="3423424"/>
                </a:lnTo>
              </a:path>
            </a:pathLst>
          </a:custGeom>
        </p:spPr>
        <p:style>
          <a:lnRef idx="2">
            <a:schemeClr val="dk1"/>
          </a:lnRef>
          <a:fillRef idx="0">
            <a:schemeClr val="dk1"/>
          </a:fillRef>
          <a:effectRef idx="1">
            <a:schemeClr val="dk1"/>
          </a:effectRef>
          <a:fontRef idx="minor">
            <a:schemeClr val="tx1"/>
          </a:fontRef>
        </p:style>
        <p:txBody>
          <a:bodyPr lIns="137042" tIns="68526" rIns="137042" bIns="68526" rtlCol="0" anchor="ctr"/>
          <a:lstStyle/>
          <a:p>
            <a:pPr algn="ctr" defTabSz="1370372"/>
            <a:endParaRPr lang="en-US">
              <a:solidFill>
                <a:srgbClr val="000000"/>
              </a:solidFill>
            </a:endParaRPr>
          </a:p>
        </p:txBody>
      </p:sp>
      <p:sp>
        <p:nvSpPr>
          <p:cNvPr id="18" name="Heart 17"/>
          <p:cNvSpPr/>
          <p:nvPr/>
        </p:nvSpPr>
        <p:spPr>
          <a:xfrm>
            <a:off x="9067812" y="1061192"/>
            <a:ext cx="4659912" cy="3713052"/>
          </a:xfrm>
          <a:prstGeom prst="heart">
            <a:avLst/>
          </a:prstGeom>
        </p:spPr>
        <p:style>
          <a:lnRef idx="2">
            <a:schemeClr val="dk1"/>
          </a:lnRef>
          <a:fillRef idx="1">
            <a:schemeClr val="lt1"/>
          </a:fillRef>
          <a:effectRef idx="0">
            <a:schemeClr val="dk1"/>
          </a:effectRef>
          <a:fontRef idx="minor">
            <a:schemeClr val="dk1"/>
          </a:fontRef>
        </p:style>
        <p:txBody>
          <a:bodyPr lIns="137042" tIns="68526" rIns="137042" bIns="68526" rtlCol="0" anchor="ctr"/>
          <a:lstStyle/>
          <a:p>
            <a:pPr algn="ctr" defTabSz="1370372"/>
            <a:endParaRPr lang="en-US">
              <a:solidFill>
                <a:srgbClr val="000000"/>
              </a:solidFill>
            </a:endParaRPr>
          </a:p>
        </p:txBody>
      </p:sp>
      <p:sp>
        <p:nvSpPr>
          <p:cNvPr id="19" name="Freeform 18"/>
          <p:cNvSpPr/>
          <p:nvPr/>
        </p:nvSpPr>
        <p:spPr>
          <a:xfrm>
            <a:off x="11163941" y="2002723"/>
            <a:ext cx="467658" cy="2782730"/>
          </a:xfrm>
          <a:custGeom>
            <a:avLst/>
            <a:gdLst>
              <a:gd name="connsiteX0" fmla="*/ 361801 w 595977"/>
              <a:gd name="connsiteY0" fmla="*/ 0 h 3484516"/>
              <a:gd name="connsiteX1" fmla="*/ 4962 w 595977"/>
              <a:gd name="connsiteY1" fmla="*/ 669073 h 3484516"/>
              <a:gd name="connsiteX2" fmla="*/ 595977 w 595977"/>
              <a:gd name="connsiteY2" fmla="*/ 1126273 h 3484516"/>
              <a:gd name="connsiteX3" fmla="*/ 595977 w 595977"/>
              <a:gd name="connsiteY3" fmla="*/ 1126273 h 3484516"/>
              <a:gd name="connsiteX4" fmla="*/ 439860 w 595977"/>
              <a:gd name="connsiteY4" fmla="*/ 1304692 h 3484516"/>
              <a:gd name="connsiteX5" fmla="*/ 239138 w 595977"/>
              <a:gd name="connsiteY5" fmla="*/ 1572322 h 3484516"/>
              <a:gd name="connsiteX6" fmla="*/ 239138 w 595977"/>
              <a:gd name="connsiteY6" fmla="*/ 1572322 h 3484516"/>
              <a:gd name="connsiteX7" fmla="*/ 462162 w 595977"/>
              <a:gd name="connsiteY7" fmla="*/ 1895707 h 3484516"/>
              <a:gd name="connsiteX8" fmla="*/ 462162 w 595977"/>
              <a:gd name="connsiteY8" fmla="*/ 1895707 h 3484516"/>
              <a:gd name="connsiteX9" fmla="*/ 294894 w 595977"/>
              <a:gd name="connsiteY9" fmla="*/ 2241395 h 3484516"/>
              <a:gd name="connsiteX10" fmla="*/ 294894 w 595977"/>
              <a:gd name="connsiteY10" fmla="*/ 2241395 h 3484516"/>
              <a:gd name="connsiteX11" fmla="*/ 573675 w 595977"/>
              <a:gd name="connsiteY11" fmla="*/ 2620536 h 3484516"/>
              <a:gd name="connsiteX12" fmla="*/ 573675 w 595977"/>
              <a:gd name="connsiteY12" fmla="*/ 2620536 h 3484516"/>
              <a:gd name="connsiteX13" fmla="*/ 361801 w 595977"/>
              <a:gd name="connsiteY13" fmla="*/ 3434575 h 3484516"/>
              <a:gd name="connsiteX14" fmla="*/ 372953 w 595977"/>
              <a:gd name="connsiteY14" fmla="*/ 3401122 h 3484516"/>
              <a:gd name="connsiteX15" fmla="*/ 384104 w 595977"/>
              <a:gd name="connsiteY15" fmla="*/ 3445727 h 3484516"/>
              <a:gd name="connsiteX16" fmla="*/ 384104 w 595977"/>
              <a:gd name="connsiteY16" fmla="*/ 3423424 h 3484516"/>
              <a:gd name="connsiteX17" fmla="*/ 384104 w 595977"/>
              <a:gd name="connsiteY17" fmla="*/ 3423424 h 34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977" h="3484516">
                <a:moveTo>
                  <a:pt x="361801" y="0"/>
                </a:moveTo>
                <a:cubicBezTo>
                  <a:pt x="163867" y="240680"/>
                  <a:pt x="-34067" y="481361"/>
                  <a:pt x="4962" y="669073"/>
                </a:cubicBezTo>
                <a:cubicBezTo>
                  <a:pt x="43991" y="856785"/>
                  <a:pt x="595977" y="1126273"/>
                  <a:pt x="595977" y="1126273"/>
                </a:cubicBezTo>
                <a:lnTo>
                  <a:pt x="595977" y="1126273"/>
                </a:lnTo>
                <a:cubicBezTo>
                  <a:pt x="569958" y="1156009"/>
                  <a:pt x="499333" y="1230351"/>
                  <a:pt x="439860" y="1304692"/>
                </a:cubicBezTo>
                <a:cubicBezTo>
                  <a:pt x="380387" y="1379033"/>
                  <a:pt x="239138" y="1572322"/>
                  <a:pt x="239138" y="1572322"/>
                </a:cubicBezTo>
                <a:lnTo>
                  <a:pt x="239138" y="1572322"/>
                </a:lnTo>
                <a:lnTo>
                  <a:pt x="462162" y="1895707"/>
                </a:lnTo>
                <a:lnTo>
                  <a:pt x="462162" y="1895707"/>
                </a:lnTo>
                <a:lnTo>
                  <a:pt x="294894" y="2241395"/>
                </a:lnTo>
                <a:lnTo>
                  <a:pt x="294894" y="2241395"/>
                </a:lnTo>
                <a:lnTo>
                  <a:pt x="573675" y="2620536"/>
                </a:lnTo>
                <a:lnTo>
                  <a:pt x="573675" y="2620536"/>
                </a:lnTo>
                <a:lnTo>
                  <a:pt x="361801" y="3434575"/>
                </a:lnTo>
                <a:cubicBezTo>
                  <a:pt x="328347" y="3564673"/>
                  <a:pt x="369236" y="3399263"/>
                  <a:pt x="372953" y="3401122"/>
                </a:cubicBezTo>
                <a:cubicBezTo>
                  <a:pt x="376670" y="3402981"/>
                  <a:pt x="382245" y="3442010"/>
                  <a:pt x="384104" y="3445727"/>
                </a:cubicBezTo>
                <a:cubicBezTo>
                  <a:pt x="385963" y="3449444"/>
                  <a:pt x="384104" y="3423424"/>
                  <a:pt x="384104" y="3423424"/>
                </a:cubicBezTo>
                <a:lnTo>
                  <a:pt x="384104" y="3423424"/>
                </a:lnTo>
              </a:path>
            </a:pathLst>
          </a:custGeom>
        </p:spPr>
        <p:style>
          <a:lnRef idx="2">
            <a:schemeClr val="dk1"/>
          </a:lnRef>
          <a:fillRef idx="0">
            <a:schemeClr val="dk1"/>
          </a:fillRef>
          <a:effectRef idx="1">
            <a:schemeClr val="dk1"/>
          </a:effectRef>
          <a:fontRef idx="minor">
            <a:schemeClr val="tx1"/>
          </a:fontRef>
        </p:style>
        <p:txBody>
          <a:bodyPr lIns="137042" tIns="68526" rIns="137042" bIns="68526" rtlCol="0" anchor="ctr"/>
          <a:lstStyle/>
          <a:p>
            <a:pPr algn="ctr" defTabSz="1370372"/>
            <a:endParaRPr lang="en-US">
              <a:solidFill>
                <a:srgbClr val="000000"/>
              </a:solidFill>
            </a:endParaRPr>
          </a:p>
        </p:txBody>
      </p:sp>
      <p:sp>
        <p:nvSpPr>
          <p:cNvPr id="22" name="Heart 21"/>
          <p:cNvSpPr/>
          <p:nvPr/>
        </p:nvSpPr>
        <p:spPr>
          <a:xfrm>
            <a:off x="13792212" y="1126748"/>
            <a:ext cx="4659912" cy="3713052"/>
          </a:xfrm>
          <a:prstGeom prst="heart">
            <a:avLst/>
          </a:prstGeom>
        </p:spPr>
        <p:style>
          <a:lnRef idx="2">
            <a:schemeClr val="dk1"/>
          </a:lnRef>
          <a:fillRef idx="1">
            <a:schemeClr val="lt1"/>
          </a:fillRef>
          <a:effectRef idx="0">
            <a:schemeClr val="dk1"/>
          </a:effectRef>
          <a:fontRef idx="minor">
            <a:schemeClr val="dk1"/>
          </a:fontRef>
        </p:style>
        <p:txBody>
          <a:bodyPr lIns="137042" tIns="68526" rIns="137042" bIns="68526" rtlCol="0" anchor="ctr"/>
          <a:lstStyle/>
          <a:p>
            <a:pPr algn="ctr" defTabSz="1370372"/>
            <a:endParaRPr lang="en-US">
              <a:solidFill>
                <a:srgbClr val="000000"/>
              </a:solidFill>
            </a:endParaRPr>
          </a:p>
        </p:txBody>
      </p:sp>
      <p:sp>
        <p:nvSpPr>
          <p:cNvPr id="23" name="Freeform 22"/>
          <p:cNvSpPr/>
          <p:nvPr/>
        </p:nvSpPr>
        <p:spPr>
          <a:xfrm>
            <a:off x="15888341" y="2068283"/>
            <a:ext cx="467658" cy="2782730"/>
          </a:xfrm>
          <a:custGeom>
            <a:avLst/>
            <a:gdLst>
              <a:gd name="connsiteX0" fmla="*/ 361801 w 595977"/>
              <a:gd name="connsiteY0" fmla="*/ 0 h 3484516"/>
              <a:gd name="connsiteX1" fmla="*/ 4962 w 595977"/>
              <a:gd name="connsiteY1" fmla="*/ 669073 h 3484516"/>
              <a:gd name="connsiteX2" fmla="*/ 595977 w 595977"/>
              <a:gd name="connsiteY2" fmla="*/ 1126273 h 3484516"/>
              <a:gd name="connsiteX3" fmla="*/ 595977 w 595977"/>
              <a:gd name="connsiteY3" fmla="*/ 1126273 h 3484516"/>
              <a:gd name="connsiteX4" fmla="*/ 439860 w 595977"/>
              <a:gd name="connsiteY4" fmla="*/ 1304692 h 3484516"/>
              <a:gd name="connsiteX5" fmla="*/ 239138 w 595977"/>
              <a:gd name="connsiteY5" fmla="*/ 1572322 h 3484516"/>
              <a:gd name="connsiteX6" fmla="*/ 239138 w 595977"/>
              <a:gd name="connsiteY6" fmla="*/ 1572322 h 3484516"/>
              <a:gd name="connsiteX7" fmla="*/ 462162 w 595977"/>
              <a:gd name="connsiteY7" fmla="*/ 1895707 h 3484516"/>
              <a:gd name="connsiteX8" fmla="*/ 462162 w 595977"/>
              <a:gd name="connsiteY8" fmla="*/ 1895707 h 3484516"/>
              <a:gd name="connsiteX9" fmla="*/ 294894 w 595977"/>
              <a:gd name="connsiteY9" fmla="*/ 2241395 h 3484516"/>
              <a:gd name="connsiteX10" fmla="*/ 294894 w 595977"/>
              <a:gd name="connsiteY10" fmla="*/ 2241395 h 3484516"/>
              <a:gd name="connsiteX11" fmla="*/ 573675 w 595977"/>
              <a:gd name="connsiteY11" fmla="*/ 2620536 h 3484516"/>
              <a:gd name="connsiteX12" fmla="*/ 573675 w 595977"/>
              <a:gd name="connsiteY12" fmla="*/ 2620536 h 3484516"/>
              <a:gd name="connsiteX13" fmla="*/ 361801 w 595977"/>
              <a:gd name="connsiteY13" fmla="*/ 3434575 h 3484516"/>
              <a:gd name="connsiteX14" fmla="*/ 372953 w 595977"/>
              <a:gd name="connsiteY14" fmla="*/ 3401122 h 3484516"/>
              <a:gd name="connsiteX15" fmla="*/ 384104 w 595977"/>
              <a:gd name="connsiteY15" fmla="*/ 3445727 h 3484516"/>
              <a:gd name="connsiteX16" fmla="*/ 384104 w 595977"/>
              <a:gd name="connsiteY16" fmla="*/ 3423424 h 3484516"/>
              <a:gd name="connsiteX17" fmla="*/ 384104 w 595977"/>
              <a:gd name="connsiteY17" fmla="*/ 3423424 h 34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977" h="3484516">
                <a:moveTo>
                  <a:pt x="361801" y="0"/>
                </a:moveTo>
                <a:cubicBezTo>
                  <a:pt x="163867" y="240680"/>
                  <a:pt x="-34067" y="481361"/>
                  <a:pt x="4962" y="669073"/>
                </a:cubicBezTo>
                <a:cubicBezTo>
                  <a:pt x="43991" y="856785"/>
                  <a:pt x="595977" y="1126273"/>
                  <a:pt x="595977" y="1126273"/>
                </a:cubicBezTo>
                <a:lnTo>
                  <a:pt x="595977" y="1126273"/>
                </a:lnTo>
                <a:cubicBezTo>
                  <a:pt x="569958" y="1156009"/>
                  <a:pt x="499333" y="1230351"/>
                  <a:pt x="439860" y="1304692"/>
                </a:cubicBezTo>
                <a:cubicBezTo>
                  <a:pt x="380387" y="1379033"/>
                  <a:pt x="239138" y="1572322"/>
                  <a:pt x="239138" y="1572322"/>
                </a:cubicBezTo>
                <a:lnTo>
                  <a:pt x="239138" y="1572322"/>
                </a:lnTo>
                <a:lnTo>
                  <a:pt x="462162" y="1895707"/>
                </a:lnTo>
                <a:lnTo>
                  <a:pt x="462162" y="1895707"/>
                </a:lnTo>
                <a:lnTo>
                  <a:pt x="294894" y="2241395"/>
                </a:lnTo>
                <a:lnTo>
                  <a:pt x="294894" y="2241395"/>
                </a:lnTo>
                <a:lnTo>
                  <a:pt x="573675" y="2620536"/>
                </a:lnTo>
                <a:lnTo>
                  <a:pt x="573675" y="2620536"/>
                </a:lnTo>
                <a:lnTo>
                  <a:pt x="361801" y="3434575"/>
                </a:lnTo>
                <a:cubicBezTo>
                  <a:pt x="328347" y="3564673"/>
                  <a:pt x="369236" y="3399263"/>
                  <a:pt x="372953" y="3401122"/>
                </a:cubicBezTo>
                <a:cubicBezTo>
                  <a:pt x="376670" y="3402981"/>
                  <a:pt x="382245" y="3442010"/>
                  <a:pt x="384104" y="3445727"/>
                </a:cubicBezTo>
                <a:cubicBezTo>
                  <a:pt x="385963" y="3449444"/>
                  <a:pt x="384104" y="3423424"/>
                  <a:pt x="384104" y="3423424"/>
                </a:cubicBezTo>
                <a:lnTo>
                  <a:pt x="384104" y="3423424"/>
                </a:lnTo>
              </a:path>
            </a:pathLst>
          </a:custGeom>
        </p:spPr>
        <p:style>
          <a:lnRef idx="2">
            <a:schemeClr val="dk1"/>
          </a:lnRef>
          <a:fillRef idx="0">
            <a:schemeClr val="dk1"/>
          </a:fillRef>
          <a:effectRef idx="1">
            <a:schemeClr val="dk1"/>
          </a:effectRef>
          <a:fontRef idx="minor">
            <a:schemeClr val="tx1"/>
          </a:fontRef>
        </p:style>
        <p:txBody>
          <a:bodyPr lIns="137042" tIns="68526" rIns="137042" bIns="68526" rtlCol="0" anchor="ctr"/>
          <a:lstStyle/>
          <a:p>
            <a:pPr algn="ctr" defTabSz="1370372"/>
            <a:endParaRPr lang="en-US">
              <a:solidFill>
                <a:srgbClr val="000000"/>
              </a:solidFill>
            </a:endParaRPr>
          </a:p>
        </p:txBody>
      </p:sp>
      <p:pic>
        <p:nvPicPr>
          <p:cNvPr id="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637" r="24459" b="40914"/>
          <a:stretch/>
        </p:blipFill>
        <p:spPr bwMode="auto">
          <a:xfrm>
            <a:off x="4890896" y="2101212"/>
            <a:ext cx="1219200" cy="75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 b="19138"/>
          <a:stretch/>
        </p:blipFill>
        <p:spPr bwMode="auto">
          <a:xfrm rot="17131421">
            <a:off x="6618431" y="2283992"/>
            <a:ext cx="1886208" cy="1141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6748" t="6908" r="39186" b="72705"/>
          <a:stretch/>
        </p:blipFill>
        <p:spPr bwMode="auto">
          <a:xfrm rot="2102327">
            <a:off x="9131963" y="2938888"/>
            <a:ext cx="2401620" cy="82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24684"/>
          <a:stretch/>
        </p:blipFill>
        <p:spPr bwMode="auto">
          <a:xfrm>
            <a:off x="11581008" y="2536180"/>
            <a:ext cx="1772778" cy="117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a:blip r:embed="rId8"/>
          <a:stretch>
            <a:fillRect/>
          </a:stretch>
        </p:blipFill>
        <p:spPr>
          <a:xfrm>
            <a:off x="14696205" y="2631827"/>
            <a:ext cx="990600" cy="1309008"/>
          </a:xfrm>
          <a:prstGeom prst="rect">
            <a:avLst/>
          </a:prstGeom>
        </p:spPr>
      </p:pic>
      <p:pic>
        <p:nvPicPr>
          <p:cNvPr id="31" name="Picture 30"/>
          <p:cNvPicPr>
            <a:picLocks noChangeAspect="1"/>
          </p:cNvPicPr>
          <p:nvPr/>
        </p:nvPicPr>
        <p:blipFill>
          <a:blip r:embed="rId9"/>
          <a:stretch>
            <a:fillRect/>
          </a:stretch>
        </p:blipFill>
        <p:spPr>
          <a:xfrm rot="606464">
            <a:off x="16192860" y="2411964"/>
            <a:ext cx="1790454" cy="1321524"/>
          </a:xfrm>
          <a:prstGeom prst="rect">
            <a:avLst/>
          </a:prstGeom>
        </p:spPr>
      </p:pic>
      <p:sp>
        <p:nvSpPr>
          <p:cNvPr id="32" name="TextBox 31"/>
          <p:cNvSpPr txBox="1"/>
          <p:nvPr/>
        </p:nvSpPr>
        <p:spPr>
          <a:xfrm>
            <a:off x="1143019" y="4697623"/>
            <a:ext cx="17017658" cy="6671724"/>
          </a:xfrm>
          <a:prstGeom prst="rect">
            <a:avLst/>
          </a:prstGeom>
          <a:noFill/>
        </p:spPr>
        <p:txBody>
          <a:bodyPr wrap="square" lIns="136904" tIns="68466" rIns="136904" bIns="68466" rtlCol="0">
            <a:spAutoFit/>
          </a:bodyPr>
          <a:lstStyle/>
          <a:p>
            <a:pPr defTabSz="1369008">
              <a:lnSpc>
                <a:spcPct val="150000"/>
              </a:lnSpc>
            </a:pPr>
            <a:r>
              <a:rPr lang="en-US" sz="4800" b="1" dirty="0" err="1">
                <a:solidFill>
                  <a:srgbClr val="000000"/>
                </a:solidFill>
                <a:latin typeface="+mj-lt"/>
                <a:cs typeface="Arial" panose="020B0604020202020204" pitchFamily="34" charset="0"/>
              </a:rPr>
              <a:t>Câu</a:t>
            </a:r>
            <a:r>
              <a:rPr lang="en-US" sz="4800" b="1" dirty="0">
                <a:solidFill>
                  <a:srgbClr val="000000"/>
                </a:solidFill>
                <a:latin typeface="+mj-lt"/>
                <a:cs typeface="Arial" panose="020B0604020202020204" pitchFamily="34" charset="0"/>
              </a:rPr>
              <a:t> 1. Nhận xét về </a:t>
            </a:r>
            <a:r>
              <a:rPr lang="en-US" sz="4800" b="1" dirty="0">
                <a:solidFill>
                  <a:srgbClr val="FF0000"/>
                </a:solidFill>
                <a:latin typeface="+mj-lt"/>
                <a:cs typeface="Arial" panose="020B0604020202020204" pitchFamily="34" charset="0"/>
              </a:rPr>
              <a:t>hình dạng và cấu tạo </a:t>
            </a:r>
            <a:r>
              <a:rPr lang="en-US" sz="4800" b="1" dirty="0">
                <a:solidFill>
                  <a:srgbClr val="000000"/>
                </a:solidFill>
                <a:latin typeface="+mj-lt"/>
                <a:cs typeface="Arial" panose="020B0604020202020204" pitchFamily="34" charset="0"/>
              </a:rPr>
              <a:t>tế bào hình thành nên mỗi loại mô. </a:t>
            </a:r>
          </a:p>
          <a:p>
            <a:pPr defTabSz="1369008">
              <a:lnSpc>
                <a:spcPct val="150000"/>
              </a:lnSpc>
            </a:pPr>
            <a:r>
              <a:rPr lang="en-US" sz="4800" b="1" dirty="0" err="1">
                <a:solidFill>
                  <a:srgbClr val="000000"/>
                </a:solidFill>
                <a:latin typeface="+mj-lt"/>
                <a:cs typeface="Arial" panose="020B0604020202020204" pitchFamily="34" charset="0"/>
              </a:rPr>
              <a:t>Câu</a:t>
            </a:r>
            <a:r>
              <a:rPr lang="en-US" sz="4800" b="1" dirty="0">
                <a:solidFill>
                  <a:srgbClr val="000000"/>
                </a:solidFill>
                <a:latin typeface="+mj-lt"/>
                <a:cs typeface="Arial" panose="020B0604020202020204" pitchFamily="34" charset="0"/>
              </a:rPr>
              <a:t> 2. Hãy dự đoán </a:t>
            </a:r>
            <a:r>
              <a:rPr lang="en-US" sz="4800" b="1" dirty="0">
                <a:solidFill>
                  <a:srgbClr val="FF0000"/>
                </a:solidFill>
                <a:latin typeface="+mj-lt"/>
                <a:cs typeface="Arial" panose="020B0604020202020204" pitchFamily="34" charset="0"/>
              </a:rPr>
              <a:t>chức năng </a:t>
            </a:r>
            <a:r>
              <a:rPr lang="en-US" sz="4800" b="1" dirty="0">
                <a:solidFill>
                  <a:srgbClr val="000000"/>
                </a:solidFill>
                <a:latin typeface="+mj-lt"/>
                <a:cs typeface="Arial" panose="020B0604020202020204" pitchFamily="34" charset="0"/>
              </a:rPr>
              <a:t>của các</a:t>
            </a:r>
            <a:r>
              <a:rPr lang="en-US" sz="4800" b="1" dirty="0">
                <a:solidFill>
                  <a:srgbClr val="FF0000"/>
                </a:solidFill>
                <a:latin typeface="+mj-lt"/>
                <a:cs typeface="Arial" panose="020B0604020202020204" pitchFamily="34" charset="0"/>
              </a:rPr>
              <a:t> </a:t>
            </a:r>
            <a:r>
              <a:rPr lang="en-US" sz="4800" b="1" dirty="0">
                <a:solidFill>
                  <a:srgbClr val="000000"/>
                </a:solidFill>
                <a:latin typeface="+mj-lt"/>
                <a:cs typeface="Arial" panose="020B0604020202020204" pitchFamily="34" charset="0"/>
              </a:rPr>
              <a:t>tế bào hình thành nên mỗi loại mô. </a:t>
            </a:r>
          </a:p>
          <a:p>
            <a:pPr defTabSz="1369008">
              <a:lnSpc>
                <a:spcPct val="150000"/>
              </a:lnSpc>
            </a:pPr>
            <a:endParaRPr lang="en-US" sz="4800" b="1" dirty="0">
              <a:solidFill>
                <a:srgbClr val="000000"/>
              </a:solidFill>
              <a:latin typeface="+mj-lt"/>
              <a:cs typeface="Arial" panose="020B0604020202020204" pitchFamily="34" charset="0"/>
            </a:endParaRPr>
          </a:p>
          <a:p>
            <a:pPr defTabSz="1369008">
              <a:lnSpc>
                <a:spcPct val="150000"/>
              </a:lnSpc>
            </a:pPr>
            <a:endParaRPr lang="en-US" sz="4800" b="1" dirty="0">
              <a:solidFill>
                <a:srgbClr val="000000"/>
              </a:solidFill>
              <a:latin typeface="+mj-lt"/>
              <a:cs typeface="Arial" panose="020B0604020202020204" pitchFamily="34" charset="0"/>
            </a:endParaRPr>
          </a:p>
        </p:txBody>
      </p:sp>
      <p:sp>
        <p:nvSpPr>
          <p:cNvPr id="6" name="TextBox 5">
            <a:extLst>
              <a:ext uri="{FF2B5EF4-FFF2-40B4-BE49-F238E27FC236}">
                <a16:creationId xmlns:a16="http://schemas.microsoft.com/office/drawing/2014/main" id="{7A873B16-F5FB-A6B8-7C0F-B8A29260AFFA}"/>
              </a:ext>
            </a:extLst>
          </p:cNvPr>
          <p:cNvSpPr txBox="1"/>
          <p:nvPr/>
        </p:nvSpPr>
        <p:spPr>
          <a:xfrm>
            <a:off x="-381000" y="1286732"/>
            <a:ext cx="2658985" cy="1123057"/>
          </a:xfrm>
          <a:prstGeom prst="rect">
            <a:avLst/>
          </a:prstGeom>
          <a:noFill/>
        </p:spPr>
        <p:txBody>
          <a:bodyPr wrap="square" lIns="136796" tIns="68418" rIns="136796" bIns="68418" rtlCol="0">
            <a:spAutoFit/>
          </a:bodyPr>
          <a:lstStyle/>
          <a:p>
            <a:pPr algn="ctr"/>
            <a:r>
              <a:rPr lang="en-US" sz="3200" b="1" dirty="0">
                <a:solidFill>
                  <a:prstClr val="black"/>
                </a:solidFill>
              </a:rPr>
              <a:t>Tế bào </a:t>
            </a:r>
          </a:p>
          <a:p>
            <a:pPr algn="ctr"/>
            <a:r>
              <a:rPr lang="en-US" sz="3200" b="1" dirty="0" err="1">
                <a:solidFill>
                  <a:prstClr val="black"/>
                </a:solidFill>
              </a:rPr>
              <a:t>nhu</a:t>
            </a:r>
            <a:r>
              <a:rPr lang="en-US" sz="3200" b="1" dirty="0">
                <a:solidFill>
                  <a:prstClr val="black"/>
                </a:solidFill>
              </a:rPr>
              <a:t> mô lá </a:t>
            </a:r>
          </a:p>
        </p:txBody>
      </p:sp>
      <p:sp>
        <p:nvSpPr>
          <p:cNvPr id="7" name="TextBox 6">
            <a:extLst>
              <a:ext uri="{FF2B5EF4-FFF2-40B4-BE49-F238E27FC236}">
                <a16:creationId xmlns:a16="http://schemas.microsoft.com/office/drawing/2014/main" id="{BB3D93F5-7E4E-7B1E-129D-883750B700AC}"/>
              </a:ext>
            </a:extLst>
          </p:cNvPr>
          <p:cNvSpPr txBox="1"/>
          <p:nvPr/>
        </p:nvSpPr>
        <p:spPr>
          <a:xfrm>
            <a:off x="1987056" y="1231331"/>
            <a:ext cx="2247900" cy="630615"/>
          </a:xfrm>
          <a:prstGeom prst="rect">
            <a:avLst/>
          </a:prstGeom>
          <a:noFill/>
        </p:spPr>
        <p:txBody>
          <a:bodyPr wrap="square" lIns="136796" tIns="68418" rIns="136796" bIns="68418" rtlCol="0">
            <a:spAutoFit/>
          </a:bodyPr>
          <a:lstStyle/>
          <a:p>
            <a:pPr algn="ctr"/>
            <a:r>
              <a:rPr lang="en-US" sz="3200" b="1" dirty="0">
                <a:solidFill>
                  <a:prstClr val="black"/>
                </a:solidFill>
              </a:rPr>
              <a:t>Mô xốp lá</a:t>
            </a:r>
          </a:p>
        </p:txBody>
      </p:sp>
      <p:sp>
        <p:nvSpPr>
          <p:cNvPr id="8" name="TextBox 7">
            <a:extLst>
              <a:ext uri="{FF2B5EF4-FFF2-40B4-BE49-F238E27FC236}">
                <a16:creationId xmlns:a16="http://schemas.microsoft.com/office/drawing/2014/main" id="{33D2410B-5E8C-45D8-8A6E-EA3BE41CD3E6}"/>
              </a:ext>
            </a:extLst>
          </p:cNvPr>
          <p:cNvSpPr txBox="1"/>
          <p:nvPr/>
        </p:nvSpPr>
        <p:spPr>
          <a:xfrm>
            <a:off x="4304243" y="1069179"/>
            <a:ext cx="2115308" cy="1123057"/>
          </a:xfrm>
          <a:prstGeom prst="rect">
            <a:avLst/>
          </a:prstGeom>
          <a:noFill/>
        </p:spPr>
        <p:txBody>
          <a:bodyPr wrap="square" lIns="136796" tIns="68418" rIns="136796" bIns="68418" rtlCol="0">
            <a:spAutoFit/>
          </a:bodyPr>
          <a:lstStyle/>
          <a:p>
            <a:pPr algn="ctr"/>
            <a:r>
              <a:rPr lang="en-US" sz="3200" b="1" dirty="0">
                <a:solidFill>
                  <a:prstClr val="black"/>
                </a:solidFill>
              </a:rPr>
              <a:t>Tế bào </a:t>
            </a:r>
          </a:p>
          <a:p>
            <a:pPr algn="ctr"/>
            <a:r>
              <a:rPr lang="en-US" sz="3200" b="1" dirty="0" err="1">
                <a:solidFill>
                  <a:prstClr val="black"/>
                </a:solidFill>
              </a:rPr>
              <a:t>biểu</a:t>
            </a:r>
            <a:r>
              <a:rPr lang="en-US" sz="3200" b="1" dirty="0">
                <a:solidFill>
                  <a:prstClr val="black"/>
                </a:solidFill>
              </a:rPr>
              <a:t> bì lá </a:t>
            </a:r>
          </a:p>
        </p:txBody>
      </p:sp>
      <p:sp>
        <p:nvSpPr>
          <p:cNvPr id="9" name="TextBox 8">
            <a:extLst>
              <a:ext uri="{FF2B5EF4-FFF2-40B4-BE49-F238E27FC236}">
                <a16:creationId xmlns:a16="http://schemas.microsoft.com/office/drawing/2014/main" id="{E7918487-1E32-41E1-200B-C4152F7049D7}"/>
              </a:ext>
            </a:extLst>
          </p:cNvPr>
          <p:cNvSpPr txBox="1"/>
          <p:nvPr/>
        </p:nvSpPr>
        <p:spPr>
          <a:xfrm>
            <a:off x="6874397" y="1025791"/>
            <a:ext cx="2115308" cy="1123057"/>
          </a:xfrm>
          <a:prstGeom prst="rect">
            <a:avLst/>
          </a:prstGeom>
          <a:noFill/>
        </p:spPr>
        <p:txBody>
          <a:bodyPr wrap="square" lIns="136796" tIns="68418" rIns="136796" bIns="68418" rtlCol="0">
            <a:spAutoFit/>
          </a:bodyPr>
          <a:lstStyle/>
          <a:p>
            <a:pPr algn="ctr"/>
            <a:r>
              <a:rPr lang="en-US" sz="3200" b="1" dirty="0" err="1">
                <a:solidFill>
                  <a:prstClr val="black"/>
                </a:solidFill>
              </a:rPr>
              <a:t>Mô</a:t>
            </a:r>
            <a:endParaRPr lang="en-US" sz="3200" b="1" dirty="0">
              <a:solidFill>
                <a:prstClr val="black"/>
              </a:solidFill>
            </a:endParaRPr>
          </a:p>
          <a:p>
            <a:pPr algn="ctr"/>
            <a:r>
              <a:rPr lang="en-US" sz="3200" b="1" dirty="0" err="1">
                <a:solidFill>
                  <a:prstClr val="black"/>
                </a:solidFill>
              </a:rPr>
              <a:t>biểu</a:t>
            </a:r>
            <a:r>
              <a:rPr lang="en-US" sz="3200" b="1" dirty="0">
                <a:solidFill>
                  <a:prstClr val="black"/>
                </a:solidFill>
              </a:rPr>
              <a:t> bì lá </a:t>
            </a:r>
          </a:p>
        </p:txBody>
      </p:sp>
      <p:sp>
        <p:nvSpPr>
          <p:cNvPr id="10" name="TextBox 9">
            <a:extLst>
              <a:ext uri="{FF2B5EF4-FFF2-40B4-BE49-F238E27FC236}">
                <a16:creationId xmlns:a16="http://schemas.microsoft.com/office/drawing/2014/main" id="{644D5166-1334-4041-9B7E-E77E0B823295}"/>
              </a:ext>
            </a:extLst>
          </p:cNvPr>
          <p:cNvSpPr txBox="1"/>
          <p:nvPr/>
        </p:nvSpPr>
        <p:spPr>
          <a:xfrm>
            <a:off x="9180367" y="1286732"/>
            <a:ext cx="2115308" cy="1615500"/>
          </a:xfrm>
          <a:prstGeom prst="rect">
            <a:avLst/>
          </a:prstGeom>
          <a:noFill/>
        </p:spPr>
        <p:txBody>
          <a:bodyPr wrap="square" lIns="136796" tIns="68418" rIns="136796" bIns="68418" rtlCol="0">
            <a:spAutoFit/>
          </a:bodyPr>
          <a:lstStyle/>
          <a:p>
            <a:pPr algn="ctr"/>
            <a:r>
              <a:rPr lang="en-US" sz="3200" b="1" dirty="0">
                <a:solidFill>
                  <a:prstClr val="black"/>
                </a:solidFill>
              </a:rPr>
              <a:t>Tế bào </a:t>
            </a:r>
          </a:p>
          <a:p>
            <a:pPr algn="ctr"/>
            <a:r>
              <a:rPr lang="en-US" sz="3200" b="1" dirty="0" err="1">
                <a:solidFill>
                  <a:prstClr val="black"/>
                </a:solidFill>
              </a:rPr>
              <a:t>cơ</a:t>
            </a:r>
            <a:r>
              <a:rPr lang="en-US" sz="3200" b="1" dirty="0">
                <a:solidFill>
                  <a:prstClr val="black"/>
                </a:solidFill>
              </a:rPr>
              <a:t> </a:t>
            </a:r>
            <a:r>
              <a:rPr lang="en-US" sz="3200" b="1" dirty="0" err="1">
                <a:solidFill>
                  <a:prstClr val="black"/>
                </a:solidFill>
              </a:rPr>
              <a:t>trơn</a:t>
            </a:r>
            <a:r>
              <a:rPr lang="en-US" sz="3200" b="1" dirty="0">
                <a:solidFill>
                  <a:prstClr val="black"/>
                </a:solidFill>
              </a:rPr>
              <a:t> </a:t>
            </a:r>
            <a:r>
              <a:rPr lang="en-US" sz="3200" b="1" dirty="0" err="1">
                <a:solidFill>
                  <a:prstClr val="black"/>
                </a:solidFill>
              </a:rPr>
              <a:t>dạ</a:t>
            </a:r>
            <a:r>
              <a:rPr lang="en-US" sz="3200" b="1" dirty="0">
                <a:solidFill>
                  <a:prstClr val="black"/>
                </a:solidFill>
              </a:rPr>
              <a:t> </a:t>
            </a:r>
            <a:r>
              <a:rPr lang="en-US" sz="3200" b="1" dirty="0" err="1">
                <a:solidFill>
                  <a:prstClr val="black"/>
                </a:solidFill>
              </a:rPr>
              <a:t>dày</a:t>
            </a:r>
            <a:endParaRPr lang="en-US" sz="3200" b="1" dirty="0">
              <a:solidFill>
                <a:prstClr val="black"/>
              </a:solidFill>
            </a:endParaRPr>
          </a:p>
        </p:txBody>
      </p:sp>
      <p:sp>
        <p:nvSpPr>
          <p:cNvPr id="11" name="TextBox 10">
            <a:extLst>
              <a:ext uri="{FF2B5EF4-FFF2-40B4-BE49-F238E27FC236}">
                <a16:creationId xmlns:a16="http://schemas.microsoft.com/office/drawing/2014/main" id="{79851922-E57F-4AE2-6CDC-E0C93902ACEA}"/>
              </a:ext>
            </a:extLst>
          </p:cNvPr>
          <p:cNvSpPr txBox="1"/>
          <p:nvPr/>
        </p:nvSpPr>
        <p:spPr>
          <a:xfrm>
            <a:off x="11615600" y="1126748"/>
            <a:ext cx="2115308" cy="1123057"/>
          </a:xfrm>
          <a:prstGeom prst="rect">
            <a:avLst/>
          </a:prstGeom>
          <a:noFill/>
        </p:spPr>
        <p:txBody>
          <a:bodyPr wrap="square" lIns="136796" tIns="68418" rIns="136796" bIns="68418" rtlCol="0">
            <a:spAutoFit/>
          </a:bodyPr>
          <a:lstStyle/>
          <a:p>
            <a:pPr algn="ctr"/>
            <a:r>
              <a:rPr lang="en-US" sz="3200" b="1" dirty="0" err="1">
                <a:solidFill>
                  <a:prstClr val="black"/>
                </a:solidFill>
              </a:rPr>
              <a:t>Mô</a:t>
            </a:r>
            <a:endParaRPr lang="en-US" sz="3200" b="1" dirty="0">
              <a:solidFill>
                <a:prstClr val="black"/>
              </a:solidFill>
            </a:endParaRPr>
          </a:p>
          <a:p>
            <a:pPr algn="ctr"/>
            <a:r>
              <a:rPr lang="en-US" sz="3200" b="1" dirty="0" err="1">
                <a:solidFill>
                  <a:prstClr val="black"/>
                </a:solidFill>
              </a:rPr>
              <a:t>dạ</a:t>
            </a:r>
            <a:r>
              <a:rPr lang="en-US" sz="3200" b="1" dirty="0">
                <a:solidFill>
                  <a:prstClr val="black"/>
                </a:solidFill>
              </a:rPr>
              <a:t> </a:t>
            </a:r>
            <a:r>
              <a:rPr lang="en-US" sz="3200" b="1" dirty="0" err="1">
                <a:solidFill>
                  <a:prstClr val="black"/>
                </a:solidFill>
              </a:rPr>
              <a:t>dày</a:t>
            </a:r>
            <a:endParaRPr lang="en-US" sz="3200" b="1" dirty="0">
              <a:solidFill>
                <a:prstClr val="black"/>
              </a:solidFill>
            </a:endParaRPr>
          </a:p>
        </p:txBody>
      </p:sp>
      <p:sp>
        <p:nvSpPr>
          <p:cNvPr id="12" name="TextBox 11">
            <a:extLst>
              <a:ext uri="{FF2B5EF4-FFF2-40B4-BE49-F238E27FC236}">
                <a16:creationId xmlns:a16="http://schemas.microsoft.com/office/drawing/2014/main" id="{33F44E3E-05CB-46EB-6574-EF9A102FE566}"/>
              </a:ext>
            </a:extLst>
          </p:cNvPr>
          <p:cNvSpPr txBox="1"/>
          <p:nvPr/>
        </p:nvSpPr>
        <p:spPr>
          <a:xfrm>
            <a:off x="13849229" y="1220027"/>
            <a:ext cx="2115308" cy="1615500"/>
          </a:xfrm>
          <a:prstGeom prst="rect">
            <a:avLst/>
          </a:prstGeom>
          <a:noFill/>
        </p:spPr>
        <p:txBody>
          <a:bodyPr wrap="square" lIns="136796" tIns="68418" rIns="136796" bIns="68418" rtlCol="0">
            <a:spAutoFit/>
          </a:bodyPr>
          <a:lstStyle/>
          <a:p>
            <a:pPr algn="ctr"/>
            <a:r>
              <a:rPr lang="en-US" sz="3200" b="1" dirty="0">
                <a:solidFill>
                  <a:prstClr val="black"/>
                </a:solidFill>
              </a:rPr>
              <a:t>Tế bào </a:t>
            </a:r>
          </a:p>
          <a:p>
            <a:pPr algn="ctr"/>
            <a:r>
              <a:rPr lang="en-US" sz="3200" b="1" dirty="0" err="1">
                <a:solidFill>
                  <a:prstClr val="black"/>
                </a:solidFill>
              </a:rPr>
              <a:t>biểu</a:t>
            </a:r>
            <a:r>
              <a:rPr lang="en-US" sz="3200" b="1" dirty="0">
                <a:solidFill>
                  <a:prstClr val="black"/>
                </a:solidFill>
              </a:rPr>
              <a:t> </a:t>
            </a:r>
            <a:r>
              <a:rPr lang="en-US" sz="3200" b="1" dirty="0" err="1">
                <a:solidFill>
                  <a:prstClr val="black"/>
                </a:solidFill>
              </a:rPr>
              <a:t>bì</a:t>
            </a:r>
            <a:r>
              <a:rPr lang="en-US" sz="3200" b="1" dirty="0">
                <a:solidFill>
                  <a:prstClr val="black"/>
                </a:solidFill>
              </a:rPr>
              <a:t> </a:t>
            </a:r>
            <a:r>
              <a:rPr lang="en-US" sz="3200" b="1" dirty="0" err="1">
                <a:solidFill>
                  <a:prstClr val="black"/>
                </a:solidFill>
              </a:rPr>
              <a:t>dạ</a:t>
            </a:r>
            <a:r>
              <a:rPr lang="en-US" sz="3200" b="1" dirty="0">
                <a:solidFill>
                  <a:prstClr val="black"/>
                </a:solidFill>
              </a:rPr>
              <a:t> </a:t>
            </a:r>
            <a:r>
              <a:rPr lang="en-US" sz="3200" b="1" dirty="0" err="1">
                <a:solidFill>
                  <a:prstClr val="black"/>
                </a:solidFill>
              </a:rPr>
              <a:t>dày</a:t>
            </a:r>
            <a:endParaRPr lang="en-US" sz="3200" b="1" dirty="0">
              <a:solidFill>
                <a:prstClr val="black"/>
              </a:solidFill>
            </a:endParaRPr>
          </a:p>
        </p:txBody>
      </p:sp>
      <p:sp>
        <p:nvSpPr>
          <p:cNvPr id="13" name="TextBox 12">
            <a:extLst>
              <a:ext uri="{FF2B5EF4-FFF2-40B4-BE49-F238E27FC236}">
                <a16:creationId xmlns:a16="http://schemas.microsoft.com/office/drawing/2014/main" id="{6037A451-590E-1CDC-5E72-3DC39A670494}"/>
              </a:ext>
            </a:extLst>
          </p:cNvPr>
          <p:cNvSpPr txBox="1"/>
          <p:nvPr/>
        </p:nvSpPr>
        <p:spPr>
          <a:xfrm>
            <a:off x="16324623" y="1126748"/>
            <a:ext cx="2115308" cy="1615500"/>
          </a:xfrm>
          <a:prstGeom prst="rect">
            <a:avLst/>
          </a:prstGeom>
          <a:noFill/>
        </p:spPr>
        <p:txBody>
          <a:bodyPr wrap="square" lIns="136796" tIns="68418" rIns="136796" bIns="68418" rtlCol="0">
            <a:spAutoFit/>
          </a:bodyPr>
          <a:lstStyle/>
          <a:p>
            <a:pPr algn="ctr"/>
            <a:r>
              <a:rPr lang="en-US" sz="3200" b="1" dirty="0" err="1">
                <a:solidFill>
                  <a:prstClr val="black"/>
                </a:solidFill>
              </a:rPr>
              <a:t>Mô</a:t>
            </a:r>
            <a:endParaRPr lang="en-US" sz="3200" b="1" dirty="0">
              <a:solidFill>
                <a:prstClr val="black"/>
              </a:solidFill>
            </a:endParaRPr>
          </a:p>
          <a:p>
            <a:pPr algn="ctr"/>
            <a:r>
              <a:rPr lang="en-US" sz="3200" b="1" dirty="0" err="1">
                <a:solidFill>
                  <a:prstClr val="black"/>
                </a:solidFill>
              </a:rPr>
              <a:t>biểu</a:t>
            </a:r>
            <a:r>
              <a:rPr lang="en-US" sz="3200" b="1" dirty="0">
                <a:solidFill>
                  <a:prstClr val="black"/>
                </a:solidFill>
              </a:rPr>
              <a:t> </a:t>
            </a:r>
            <a:r>
              <a:rPr lang="en-US" sz="3200" b="1" dirty="0" err="1">
                <a:solidFill>
                  <a:prstClr val="black"/>
                </a:solidFill>
              </a:rPr>
              <a:t>bì</a:t>
            </a:r>
            <a:r>
              <a:rPr lang="en-US" sz="3200" b="1" dirty="0">
                <a:solidFill>
                  <a:prstClr val="black"/>
                </a:solidFill>
              </a:rPr>
              <a:t> </a:t>
            </a:r>
            <a:r>
              <a:rPr lang="en-US" sz="3200" b="1" dirty="0" err="1">
                <a:solidFill>
                  <a:prstClr val="black"/>
                </a:solidFill>
              </a:rPr>
              <a:t>dạ</a:t>
            </a:r>
            <a:r>
              <a:rPr lang="en-US" sz="3200" b="1" dirty="0">
                <a:solidFill>
                  <a:prstClr val="black"/>
                </a:solidFill>
              </a:rPr>
              <a:t> </a:t>
            </a:r>
            <a:r>
              <a:rPr lang="en-US" sz="3200" b="1" dirty="0" err="1">
                <a:solidFill>
                  <a:prstClr val="black"/>
                </a:solidFill>
              </a:rPr>
              <a:t>dày</a:t>
            </a:r>
            <a:endParaRPr lang="en-US" sz="3200" b="1" dirty="0">
              <a:solidFill>
                <a:prstClr val="black"/>
              </a:solidFill>
            </a:endParaRPr>
          </a:p>
        </p:txBody>
      </p:sp>
    </p:spTree>
    <p:extLst>
      <p:ext uri="{BB962C8B-B14F-4D97-AF65-F5344CB8AC3E}">
        <p14:creationId xmlns:p14="http://schemas.microsoft.com/office/powerpoint/2010/main" val="35430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FA5F0145-EFD7-49DA-AD14-17BB0BE45561}"/>
              </a:ext>
            </a:extLst>
          </p:cNvPr>
          <p:cNvSpPr>
            <a:spLocks noGrp="1"/>
          </p:cNvSpPr>
          <p:nvPr>
            <p:ph type="sldNum" sz="quarter" idx="12"/>
          </p:nvPr>
        </p:nvSpPr>
        <p:spPr/>
        <p:txBody>
          <a:bodyPr/>
          <a:lstStyle/>
          <a:p>
            <a:fld id="{058DB212-BFA2-403F-85EF-DFD3FF6D973A}" type="slidenum">
              <a:rPr lang="en-US" smtClean="0">
                <a:solidFill>
                  <a:prstClr val="white"/>
                </a:solidFill>
              </a:rPr>
              <a:pPr/>
              <a:t>24</a:t>
            </a:fld>
            <a:endParaRPr lang="en-US" dirty="0">
              <a:solidFill>
                <a:prstClr val="white"/>
              </a:solidFill>
            </a:endParaRPr>
          </a:p>
        </p:txBody>
      </p:sp>
      <p:pic>
        <p:nvPicPr>
          <p:cNvPr id="1028" name="Picture 4" descr="Bài 23. Tổ chức cơ thể đa bào - Hoc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114" y="40677"/>
            <a:ext cx="8995488" cy="96196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989846" y="9660380"/>
            <a:ext cx="6599976" cy="415472"/>
          </a:xfrm>
          <a:prstGeom prst="rect">
            <a:avLst/>
          </a:prstGeom>
          <a:noFill/>
        </p:spPr>
        <p:txBody>
          <a:bodyPr wrap="square" lIns="136850" tIns="68442" rIns="136850" bIns="68442" rtlCol="0">
            <a:spAutoFit/>
          </a:bodyPr>
          <a:lstStyle/>
          <a:p>
            <a:pPr algn="ctr" defTabSz="1368462"/>
            <a:r>
              <a:rPr lang="en-US" dirty="0">
                <a:solidFill>
                  <a:prstClr val="black"/>
                </a:solidFill>
                <a:latin typeface="#9Slide03 Swiss Condensed Bold" panose="02000500000000000000" pitchFamily="2" charset="0"/>
              </a:rPr>
              <a:t> </a:t>
            </a:r>
            <a:r>
              <a:rPr lang="vi-VN" dirty="0">
                <a:solidFill>
                  <a:prstClr val="black"/>
                </a:solidFill>
                <a:latin typeface="#9Slide03 Swiss Condensed Bold" panose="02000500000000000000" pitchFamily="2" charset="0"/>
              </a:rPr>
              <a:t>Hình</a:t>
            </a:r>
            <a:r>
              <a:rPr lang="en-US" dirty="0">
                <a:solidFill>
                  <a:prstClr val="black"/>
                </a:solidFill>
                <a:latin typeface="#9Slide03 Swiss Condensed Bold" panose="02000500000000000000" pitchFamily="2" charset="0"/>
              </a:rPr>
              <a:t> 23.3</a:t>
            </a:r>
            <a:r>
              <a:rPr lang="vi-VN" dirty="0">
                <a:solidFill>
                  <a:prstClr val="black"/>
                </a:solidFill>
                <a:latin typeface="#9Slide03 Swiss Condensed Bold" panose="02000500000000000000" pitchFamily="2" charset="0"/>
              </a:rPr>
              <a:t>. Một số mô ở cơ thể người</a:t>
            </a:r>
          </a:p>
        </p:txBody>
      </p:sp>
      <p:grpSp>
        <p:nvGrpSpPr>
          <p:cNvPr id="10" name="Group 9"/>
          <p:cNvGrpSpPr/>
          <p:nvPr/>
        </p:nvGrpSpPr>
        <p:grpSpPr>
          <a:xfrm>
            <a:off x="9563480" y="3368125"/>
            <a:ext cx="7120008" cy="5635878"/>
            <a:chOff x="6321320" y="2682981"/>
            <a:chExt cx="4746670" cy="3757250"/>
          </a:xfrm>
        </p:grpSpPr>
        <p:pic>
          <p:nvPicPr>
            <p:cNvPr id="8" name="Picture 7"/>
            <p:cNvPicPr>
              <a:picLocks noChangeAspect="1"/>
            </p:cNvPicPr>
            <p:nvPr/>
          </p:nvPicPr>
          <p:blipFill>
            <a:blip r:embed="rId4"/>
            <a:stretch>
              <a:fillRect/>
            </a:stretch>
          </p:blipFill>
          <p:spPr>
            <a:xfrm>
              <a:off x="6525050" y="2682981"/>
              <a:ext cx="4118376" cy="3757250"/>
            </a:xfrm>
            <a:prstGeom prst="rect">
              <a:avLst/>
            </a:prstGeom>
          </p:spPr>
        </p:pic>
        <p:sp>
          <p:nvSpPr>
            <p:cNvPr id="9" name="TextBox 8"/>
            <p:cNvSpPr txBox="1"/>
            <p:nvPr/>
          </p:nvSpPr>
          <p:spPr>
            <a:xfrm>
              <a:off x="6971169" y="3297039"/>
              <a:ext cx="1919334" cy="800219"/>
            </a:xfrm>
            <a:prstGeom prst="rect">
              <a:avLst/>
            </a:prstGeom>
            <a:solidFill>
              <a:schemeClr val="bg1"/>
            </a:solidFill>
            <a:ln>
              <a:noFill/>
            </a:ln>
          </p:spPr>
          <p:txBody>
            <a:bodyPr wrap="square" rtlCol="0">
              <a:spAutoFit/>
            </a:bodyPr>
            <a:lstStyle/>
            <a:p>
              <a:pPr algn="ctr" defTabSz="1368462"/>
              <a:r>
                <a:rPr lang="vi-VN" sz="2400" b="1" dirty="0">
                  <a:solidFill>
                    <a:prstClr val="black"/>
                  </a:solidFill>
                  <a:latin typeface="Arial" panose="020B0604020202020204" pitchFamily="34" charset="0"/>
                  <a:cs typeface="Arial" panose="020B0604020202020204" pitchFamily="34" charset="0"/>
                </a:rPr>
                <a:t>Mô mạch gỗ </a:t>
              </a:r>
              <a:r>
                <a:rPr lang="vi-VN" sz="2400" dirty="0">
                  <a:solidFill>
                    <a:prstClr val="black"/>
                  </a:solidFill>
                  <a:latin typeface="Arial" panose="020B0604020202020204" pitchFamily="34" charset="0"/>
                  <a:cs typeface="Arial" panose="020B0604020202020204" pitchFamily="34" charset="0"/>
                </a:rPr>
                <a:t>dẫn nước và muối khoáng từ rễ lên lá</a:t>
              </a:r>
            </a:p>
          </p:txBody>
        </p:sp>
        <p:sp>
          <p:nvSpPr>
            <p:cNvPr id="14" name="TextBox 13"/>
            <p:cNvSpPr txBox="1"/>
            <p:nvPr/>
          </p:nvSpPr>
          <p:spPr>
            <a:xfrm>
              <a:off x="9467528" y="2991946"/>
              <a:ext cx="1600462" cy="1538882"/>
            </a:xfrm>
            <a:prstGeom prst="rect">
              <a:avLst/>
            </a:prstGeom>
            <a:solidFill>
              <a:schemeClr val="bg1"/>
            </a:solidFill>
            <a:ln>
              <a:noFill/>
            </a:ln>
          </p:spPr>
          <p:txBody>
            <a:bodyPr wrap="square" rtlCol="0">
              <a:spAutoFit/>
            </a:bodyPr>
            <a:lstStyle/>
            <a:p>
              <a:pPr defTabSz="1368462"/>
              <a:r>
                <a:rPr lang="vi-VN" sz="2400" b="1" dirty="0">
                  <a:solidFill>
                    <a:prstClr val="black"/>
                  </a:solidFill>
                  <a:latin typeface="Arial" panose="020B0604020202020204" pitchFamily="34" charset="0"/>
                  <a:cs typeface="Arial" panose="020B0604020202020204" pitchFamily="34" charset="0"/>
                </a:rPr>
                <a:t>Mô mạch rây </a:t>
              </a:r>
              <a:r>
                <a:rPr lang="vi-VN" sz="2400" dirty="0">
                  <a:solidFill>
                    <a:prstClr val="black"/>
                  </a:solidFill>
                  <a:latin typeface="Arial" panose="020B0604020202020204" pitchFamily="34" charset="0"/>
                  <a:cs typeface="Arial" panose="020B0604020202020204" pitchFamily="34" charset="0"/>
                </a:rPr>
                <a:t>dẫn các chất hữu cơ được tổng hợp từ lá đến các phần khác trong cây</a:t>
              </a:r>
            </a:p>
          </p:txBody>
        </p:sp>
        <p:sp>
          <p:nvSpPr>
            <p:cNvPr id="15" name="TextBox 14"/>
            <p:cNvSpPr txBox="1"/>
            <p:nvPr/>
          </p:nvSpPr>
          <p:spPr>
            <a:xfrm>
              <a:off x="6321320" y="5815911"/>
              <a:ext cx="2333794" cy="553998"/>
            </a:xfrm>
            <a:prstGeom prst="rect">
              <a:avLst/>
            </a:prstGeom>
            <a:solidFill>
              <a:schemeClr val="bg1"/>
            </a:solidFill>
            <a:ln>
              <a:noFill/>
            </a:ln>
          </p:spPr>
          <p:txBody>
            <a:bodyPr wrap="square" rtlCol="0">
              <a:spAutoFit/>
            </a:bodyPr>
            <a:lstStyle/>
            <a:p>
              <a:pPr defTabSz="1368462"/>
              <a:r>
                <a:rPr lang="vi-VN" sz="2400" b="1" dirty="0">
                  <a:solidFill>
                    <a:prstClr val="black"/>
                  </a:solidFill>
                  <a:latin typeface="Arial" panose="020B0604020202020204" pitchFamily="34" charset="0"/>
                  <a:cs typeface="Arial" panose="020B0604020202020204" pitchFamily="34" charset="0"/>
                </a:rPr>
                <a:t>Mô biểu bì </a:t>
              </a:r>
              <a:r>
                <a:rPr lang="vi-VN" sz="2400" dirty="0">
                  <a:solidFill>
                    <a:prstClr val="black"/>
                  </a:solidFill>
                  <a:latin typeface="Arial" panose="020B0604020202020204" pitchFamily="34" charset="0"/>
                  <a:cs typeface="Arial" panose="020B0604020202020204" pitchFamily="34" charset="0"/>
                </a:rPr>
                <a:t>bao bọc và bảo vệ rễ, thân và lá</a:t>
              </a:r>
            </a:p>
          </p:txBody>
        </p:sp>
      </p:grpSp>
      <p:sp>
        <p:nvSpPr>
          <p:cNvPr id="17" name="TextBox 16"/>
          <p:cNvSpPr txBox="1"/>
          <p:nvPr/>
        </p:nvSpPr>
        <p:spPr>
          <a:xfrm>
            <a:off x="9326144" y="9190472"/>
            <a:ext cx="6599976" cy="415472"/>
          </a:xfrm>
          <a:prstGeom prst="rect">
            <a:avLst/>
          </a:prstGeom>
          <a:noFill/>
        </p:spPr>
        <p:txBody>
          <a:bodyPr wrap="square" lIns="136850" tIns="68442" rIns="136850" bIns="68442" rtlCol="0">
            <a:spAutoFit/>
          </a:bodyPr>
          <a:lstStyle/>
          <a:p>
            <a:pPr algn="ctr" defTabSz="1368462"/>
            <a:r>
              <a:rPr lang="en-US" dirty="0">
                <a:solidFill>
                  <a:srgbClr val="00A5CD">
                    <a:lumMod val="75000"/>
                  </a:srgbClr>
                </a:solidFill>
                <a:latin typeface="#9Slide03 Swiss Condensed Bold" panose="02000500000000000000" pitchFamily="2" charset="0"/>
              </a:rPr>
              <a:t> </a:t>
            </a:r>
            <a:r>
              <a:rPr lang="vi-VN" dirty="0">
                <a:solidFill>
                  <a:srgbClr val="00A5CD">
                    <a:lumMod val="75000"/>
                  </a:srgbClr>
                </a:solidFill>
                <a:latin typeface="#9Slide03 Swiss Condensed Bold" panose="02000500000000000000" pitchFamily="2" charset="0"/>
              </a:rPr>
              <a:t>Hình</a:t>
            </a:r>
            <a:r>
              <a:rPr lang="en-US" dirty="0">
                <a:solidFill>
                  <a:srgbClr val="00A5CD">
                    <a:lumMod val="75000"/>
                  </a:srgbClr>
                </a:solidFill>
                <a:latin typeface="#9Slide03 Swiss Condensed Bold" panose="02000500000000000000" pitchFamily="2" charset="0"/>
              </a:rPr>
              <a:t> 23.4</a:t>
            </a:r>
            <a:r>
              <a:rPr lang="vi-VN" dirty="0">
                <a:solidFill>
                  <a:srgbClr val="00A5CD">
                    <a:lumMod val="75000"/>
                  </a:srgbClr>
                </a:solidFill>
                <a:latin typeface="#9Slide03 Swiss Condensed Bold" panose="02000500000000000000" pitchFamily="2" charset="0"/>
              </a:rPr>
              <a:t>. Một số mô ở cơ thể thực vật</a:t>
            </a:r>
          </a:p>
        </p:txBody>
      </p:sp>
      <p:grpSp>
        <p:nvGrpSpPr>
          <p:cNvPr id="12" name="Group 11"/>
          <p:cNvGrpSpPr/>
          <p:nvPr/>
        </p:nvGrpSpPr>
        <p:grpSpPr>
          <a:xfrm>
            <a:off x="8773574" y="41524"/>
            <a:ext cx="8795520" cy="2008256"/>
            <a:chOff x="5332905" y="5463371"/>
            <a:chExt cx="4783120" cy="1338837"/>
          </a:xfrm>
        </p:grpSpPr>
        <p:sp>
          <p:nvSpPr>
            <p:cNvPr id="13" name="Rectangle 12"/>
            <p:cNvSpPr/>
            <p:nvPr/>
          </p:nvSpPr>
          <p:spPr>
            <a:xfrm>
              <a:off x="5760805" y="5846322"/>
              <a:ext cx="4355220" cy="95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216">
                <a:lnSpc>
                  <a:spcPct val="120000"/>
                </a:lnSpc>
              </a:pPr>
              <a:r>
                <a:rPr lang="vi-VN" sz="3600" dirty="0">
                  <a:solidFill>
                    <a:srgbClr val="002060"/>
                  </a:solidFill>
                  <a:latin typeface="#9Slide03 Roboto Condensed" panose="02000000000000000000" pitchFamily="2" charset="0"/>
                  <a:ea typeface="#9Slide03 Roboto Condensed" panose="02000000000000000000" pitchFamily="2" charset="0"/>
                </a:rPr>
                <a:t>          Quan sát hình 23.3 và 23.4, nêu một số mô ở người và </a:t>
              </a:r>
              <a:r>
                <a:rPr lang="en-US" sz="3600" dirty="0" err="1">
                  <a:solidFill>
                    <a:srgbClr val="002060"/>
                  </a:solidFill>
                  <a:latin typeface="#9Slide03 Roboto Condensed" panose="02000000000000000000" pitchFamily="2" charset="0"/>
                  <a:ea typeface="#9Slide03 Roboto Condensed" panose="02000000000000000000" pitchFamily="2" charset="0"/>
                </a:rPr>
                <a:t>thực</a:t>
              </a:r>
              <a:r>
                <a:rPr lang="vi-VN" sz="3600" dirty="0">
                  <a:solidFill>
                    <a:srgbClr val="002060"/>
                  </a:solidFill>
                  <a:latin typeface="#9Slide03 Roboto Condensed" panose="02000000000000000000" pitchFamily="2" charset="0"/>
                  <a:ea typeface="#9Slide03 Roboto Condensed" panose="02000000000000000000" pitchFamily="2" charset="0"/>
                </a:rPr>
                <a:t> vật</a:t>
              </a:r>
            </a:p>
          </p:txBody>
        </p:sp>
        <p:pic>
          <p:nvPicPr>
            <p:cNvPr id="16" name="Picture 2" descr="Ques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905" y="5463371"/>
              <a:ext cx="1102882" cy="110288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5F45A6F5-47E8-28EA-2BBA-0B435B383936}"/>
              </a:ext>
            </a:extLst>
          </p:cNvPr>
          <p:cNvSpPr txBox="1"/>
          <p:nvPr/>
        </p:nvSpPr>
        <p:spPr>
          <a:xfrm>
            <a:off x="8915400" y="876062"/>
            <a:ext cx="9483686" cy="1600438"/>
          </a:xfrm>
          <a:prstGeom prst="rect">
            <a:avLst/>
          </a:prstGeom>
          <a:noFill/>
        </p:spPr>
        <p:txBody>
          <a:bodyPr wrap="none" rtlCol="0">
            <a:spAutoFit/>
          </a:bodyPr>
          <a:lstStyle/>
          <a:p>
            <a:r>
              <a:rPr lang="en-US" sz="4000" b="1" i="1" dirty="0" err="1">
                <a:solidFill>
                  <a:srgbClr val="000000"/>
                </a:solidFill>
                <a:latin typeface="+mj-lt"/>
                <a:cs typeface="Arial" panose="020B0604020202020204" pitchFamily="34" charset="0"/>
              </a:rPr>
              <a:t>Câu</a:t>
            </a:r>
            <a:r>
              <a:rPr lang="en-US" sz="4000" b="1" i="1" dirty="0">
                <a:solidFill>
                  <a:srgbClr val="000000"/>
                </a:solidFill>
                <a:latin typeface="+mj-lt"/>
                <a:cs typeface="Arial" panose="020B0604020202020204" pitchFamily="34" charset="0"/>
              </a:rPr>
              <a:t> 2. </a:t>
            </a:r>
            <a:r>
              <a:rPr lang="en-US" sz="4000" b="1" i="1" dirty="0" err="1">
                <a:solidFill>
                  <a:srgbClr val="000000"/>
                </a:solidFill>
                <a:latin typeface="+mj-lt"/>
                <a:cs typeface="Arial" panose="020B0604020202020204" pitchFamily="34" charset="0"/>
              </a:rPr>
              <a:t>Hãy</a:t>
            </a:r>
            <a:r>
              <a:rPr lang="en-US" sz="4000" b="1" i="1" dirty="0">
                <a:solidFill>
                  <a:srgbClr val="000000"/>
                </a:solidFill>
                <a:latin typeface="+mj-lt"/>
                <a:cs typeface="Arial" panose="020B0604020202020204" pitchFamily="34" charset="0"/>
              </a:rPr>
              <a:t> </a:t>
            </a:r>
            <a:r>
              <a:rPr lang="en-US" sz="4000" b="1" i="1" dirty="0" err="1">
                <a:solidFill>
                  <a:srgbClr val="000000"/>
                </a:solidFill>
                <a:latin typeface="+mj-lt"/>
                <a:cs typeface="Arial" panose="020B0604020202020204" pitchFamily="34" charset="0"/>
              </a:rPr>
              <a:t>dự</a:t>
            </a:r>
            <a:r>
              <a:rPr lang="en-US" sz="4000" b="1" i="1" dirty="0">
                <a:solidFill>
                  <a:srgbClr val="000000"/>
                </a:solidFill>
                <a:latin typeface="+mj-lt"/>
                <a:cs typeface="Arial" panose="020B0604020202020204" pitchFamily="34" charset="0"/>
              </a:rPr>
              <a:t> </a:t>
            </a:r>
            <a:r>
              <a:rPr lang="en-US" sz="4000" b="1" i="1" dirty="0" err="1">
                <a:solidFill>
                  <a:srgbClr val="000000"/>
                </a:solidFill>
                <a:latin typeface="+mj-lt"/>
                <a:cs typeface="Arial" panose="020B0604020202020204" pitchFamily="34" charset="0"/>
              </a:rPr>
              <a:t>đoán</a:t>
            </a:r>
            <a:r>
              <a:rPr lang="en-US" sz="4000" b="1" i="1" dirty="0">
                <a:solidFill>
                  <a:srgbClr val="000000"/>
                </a:solidFill>
                <a:latin typeface="+mj-lt"/>
                <a:cs typeface="Arial" panose="020B0604020202020204" pitchFamily="34" charset="0"/>
              </a:rPr>
              <a:t> </a:t>
            </a:r>
            <a:r>
              <a:rPr lang="en-US" sz="4000" b="1" i="1" dirty="0" err="1">
                <a:solidFill>
                  <a:srgbClr val="FF0000"/>
                </a:solidFill>
                <a:latin typeface="+mj-lt"/>
                <a:cs typeface="Arial" panose="020B0604020202020204" pitchFamily="34" charset="0"/>
              </a:rPr>
              <a:t>chức</a:t>
            </a:r>
            <a:r>
              <a:rPr lang="en-US" sz="4000" b="1" i="1" dirty="0">
                <a:solidFill>
                  <a:srgbClr val="FF0000"/>
                </a:solidFill>
                <a:latin typeface="+mj-lt"/>
                <a:cs typeface="Arial" panose="020B0604020202020204" pitchFamily="34" charset="0"/>
              </a:rPr>
              <a:t> </a:t>
            </a:r>
            <a:r>
              <a:rPr lang="en-US" sz="4000" b="1" i="1" dirty="0" err="1">
                <a:solidFill>
                  <a:srgbClr val="FF0000"/>
                </a:solidFill>
                <a:latin typeface="+mj-lt"/>
                <a:cs typeface="Arial" panose="020B0604020202020204" pitchFamily="34" charset="0"/>
              </a:rPr>
              <a:t>năng</a:t>
            </a:r>
            <a:r>
              <a:rPr lang="en-US" sz="4000" b="1" i="1" dirty="0">
                <a:solidFill>
                  <a:srgbClr val="FF0000"/>
                </a:solidFill>
                <a:latin typeface="+mj-lt"/>
                <a:cs typeface="Arial" panose="020B0604020202020204" pitchFamily="34" charset="0"/>
              </a:rPr>
              <a:t> </a:t>
            </a:r>
            <a:r>
              <a:rPr lang="en-US" sz="4000" b="1" i="1" dirty="0" err="1">
                <a:solidFill>
                  <a:srgbClr val="000000"/>
                </a:solidFill>
                <a:latin typeface="+mj-lt"/>
                <a:cs typeface="Arial" panose="020B0604020202020204" pitchFamily="34" charset="0"/>
              </a:rPr>
              <a:t>của</a:t>
            </a:r>
            <a:r>
              <a:rPr lang="en-US" sz="4000" b="1" i="1" dirty="0">
                <a:solidFill>
                  <a:srgbClr val="000000"/>
                </a:solidFill>
                <a:latin typeface="+mj-lt"/>
                <a:cs typeface="Arial" panose="020B0604020202020204" pitchFamily="34" charset="0"/>
              </a:rPr>
              <a:t> </a:t>
            </a:r>
            <a:r>
              <a:rPr lang="en-US" sz="4000" b="1" i="1" dirty="0" err="1">
                <a:solidFill>
                  <a:srgbClr val="000000"/>
                </a:solidFill>
                <a:latin typeface="+mj-lt"/>
                <a:cs typeface="Arial" panose="020B0604020202020204" pitchFamily="34" charset="0"/>
              </a:rPr>
              <a:t>các</a:t>
            </a:r>
            <a:r>
              <a:rPr lang="en-US" sz="4000" b="1" i="1" dirty="0">
                <a:solidFill>
                  <a:srgbClr val="FF0000"/>
                </a:solidFill>
                <a:latin typeface="+mj-lt"/>
                <a:cs typeface="Arial" panose="020B0604020202020204" pitchFamily="34" charset="0"/>
              </a:rPr>
              <a:t> </a:t>
            </a:r>
            <a:r>
              <a:rPr lang="en-US" sz="4000" b="1" i="1" dirty="0" err="1">
                <a:solidFill>
                  <a:srgbClr val="000000"/>
                </a:solidFill>
                <a:latin typeface="+mj-lt"/>
                <a:cs typeface="Arial" panose="020B0604020202020204" pitchFamily="34" charset="0"/>
              </a:rPr>
              <a:t>tế</a:t>
            </a:r>
            <a:r>
              <a:rPr lang="en-US" sz="4000" b="1" i="1" dirty="0">
                <a:solidFill>
                  <a:srgbClr val="000000"/>
                </a:solidFill>
                <a:latin typeface="+mj-lt"/>
                <a:cs typeface="Arial" panose="020B0604020202020204" pitchFamily="34" charset="0"/>
              </a:rPr>
              <a:t> </a:t>
            </a:r>
            <a:r>
              <a:rPr lang="en-US" sz="4000" b="1" i="1" dirty="0" err="1">
                <a:solidFill>
                  <a:srgbClr val="000000"/>
                </a:solidFill>
                <a:latin typeface="+mj-lt"/>
                <a:cs typeface="Arial" panose="020B0604020202020204" pitchFamily="34" charset="0"/>
              </a:rPr>
              <a:t>bào</a:t>
            </a:r>
            <a:r>
              <a:rPr lang="en-US" sz="4000" b="1" i="1" dirty="0">
                <a:solidFill>
                  <a:srgbClr val="000000"/>
                </a:solidFill>
                <a:latin typeface="+mj-lt"/>
                <a:cs typeface="Arial" panose="020B0604020202020204" pitchFamily="34" charset="0"/>
              </a:rPr>
              <a:t> </a:t>
            </a:r>
          </a:p>
          <a:p>
            <a:r>
              <a:rPr lang="en-US" sz="4000" b="1" i="1" dirty="0" err="1">
                <a:solidFill>
                  <a:srgbClr val="000000"/>
                </a:solidFill>
                <a:latin typeface="+mj-lt"/>
                <a:cs typeface="Arial" panose="020B0604020202020204" pitchFamily="34" charset="0"/>
              </a:rPr>
              <a:t>hình</a:t>
            </a:r>
            <a:r>
              <a:rPr lang="en-US" sz="4000" b="1" i="1" dirty="0">
                <a:solidFill>
                  <a:srgbClr val="000000"/>
                </a:solidFill>
                <a:latin typeface="+mj-lt"/>
                <a:cs typeface="Arial" panose="020B0604020202020204" pitchFamily="34" charset="0"/>
              </a:rPr>
              <a:t> </a:t>
            </a:r>
            <a:r>
              <a:rPr lang="en-US" sz="4000" b="1" i="1" dirty="0" err="1">
                <a:solidFill>
                  <a:srgbClr val="000000"/>
                </a:solidFill>
                <a:latin typeface="+mj-lt"/>
                <a:cs typeface="Arial" panose="020B0604020202020204" pitchFamily="34" charset="0"/>
              </a:rPr>
              <a:t>thành</a:t>
            </a:r>
            <a:r>
              <a:rPr lang="en-US" sz="4000" b="1" i="1" dirty="0">
                <a:solidFill>
                  <a:srgbClr val="000000"/>
                </a:solidFill>
                <a:latin typeface="+mj-lt"/>
                <a:cs typeface="Arial" panose="020B0604020202020204" pitchFamily="34" charset="0"/>
              </a:rPr>
              <a:t> </a:t>
            </a:r>
            <a:r>
              <a:rPr lang="en-US" sz="4000" b="1" i="1" dirty="0" err="1">
                <a:solidFill>
                  <a:srgbClr val="000000"/>
                </a:solidFill>
                <a:latin typeface="+mj-lt"/>
                <a:cs typeface="Arial" panose="020B0604020202020204" pitchFamily="34" charset="0"/>
              </a:rPr>
              <a:t>nên</a:t>
            </a:r>
            <a:r>
              <a:rPr lang="en-US" sz="4000" b="1" i="1" dirty="0">
                <a:solidFill>
                  <a:srgbClr val="000000"/>
                </a:solidFill>
                <a:latin typeface="+mj-lt"/>
                <a:cs typeface="Arial" panose="020B0604020202020204" pitchFamily="34" charset="0"/>
              </a:rPr>
              <a:t> </a:t>
            </a:r>
            <a:r>
              <a:rPr lang="en-US" sz="4000" b="1" i="1" dirty="0" err="1">
                <a:solidFill>
                  <a:srgbClr val="000000"/>
                </a:solidFill>
                <a:latin typeface="+mj-lt"/>
                <a:cs typeface="Arial" panose="020B0604020202020204" pitchFamily="34" charset="0"/>
              </a:rPr>
              <a:t>mỗi</a:t>
            </a:r>
            <a:r>
              <a:rPr lang="en-US" sz="4000" b="1" i="1" dirty="0">
                <a:solidFill>
                  <a:srgbClr val="000000"/>
                </a:solidFill>
                <a:latin typeface="+mj-lt"/>
                <a:cs typeface="Arial" panose="020B0604020202020204" pitchFamily="34" charset="0"/>
              </a:rPr>
              <a:t> </a:t>
            </a:r>
            <a:r>
              <a:rPr lang="en-US" sz="4000" b="1" i="1" dirty="0" err="1">
                <a:solidFill>
                  <a:srgbClr val="000000"/>
                </a:solidFill>
                <a:latin typeface="+mj-lt"/>
                <a:cs typeface="Arial" panose="020B0604020202020204" pitchFamily="34" charset="0"/>
              </a:rPr>
              <a:t>loại</a:t>
            </a:r>
            <a:r>
              <a:rPr lang="en-US" sz="4000" b="1" i="1" dirty="0">
                <a:solidFill>
                  <a:srgbClr val="000000"/>
                </a:solidFill>
                <a:latin typeface="+mj-lt"/>
                <a:cs typeface="Arial" panose="020B0604020202020204" pitchFamily="34" charset="0"/>
              </a:rPr>
              <a:t> </a:t>
            </a:r>
            <a:r>
              <a:rPr lang="en-US" sz="4000" b="1" i="1" dirty="0" err="1">
                <a:solidFill>
                  <a:srgbClr val="000000"/>
                </a:solidFill>
                <a:latin typeface="+mj-lt"/>
                <a:cs typeface="Arial" panose="020B0604020202020204" pitchFamily="34" charset="0"/>
              </a:rPr>
              <a:t>mô</a:t>
            </a:r>
            <a:r>
              <a:rPr lang="en-US" sz="4000" b="1" i="1" dirty="0">
                <a:solidFill>
                  <a:srgbClr val="000000"/>
                </a:solidFill>
                <a:latin typeface="+mj-lt"/>
                <a:cs typeface="Arial" panose="020B0604020202020204" pitchFamily="34" charset="0"/>
              </a:rPr>
              <a:t>. </a:t>
            </a:r>
          </a:p>
          <a:p>
            <a:endParaRPr lang="en-US" dirty="0"/>
          </a:p>
        </p:txBody>
      </p:sp>
    </p:spTree>
    <p:extLst>
      <p:ext uri="{BB962C8B-B14F-4D97-AF65-F5344CB8AC3E}">
        <p14:creationId xmlns:p14="http://schemas.microsoft.com/office/powerpoint/2010/main" val="17119846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57842" y="561266"/>
            <a:ext cx="10721136" cy="1054152"/>
          </a:xfrm>
          <a:prstGeom prst="cloud">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136850" tIns="68442" rIns="136850" bIns="68442" rtlCol="0">
            <a:spAutoFit/>
          </a:bodyPr>
          <a:lstStyle/>
          <a:p>
            <a:pPr defTabSz="1368462"/>
            <a:r>
              <a:rPr lang="vi-VN" sz="3600" dirty="0">
                <a:solidFill>
                  <a:srgbClr val="F3F3F3"/>
                </a:solidFill>
                <a:latin typeface="#9Slide03 Ample" panose="02000000000000000000" pitchFamily="2" charset="0"/>
              </a:rPr>
              <a:t>Từ đó, em hãy cho biết mô là gì?</a:t>
            </a:r>
          </a:p>
        </p:txBody>
      </p:sp>
      <p:grpSp>
        <p:nvGrpSpPr>
          <p:cNvPr id="3" name="Group 2"/>
          <p:cNvGrpSpPr/>
          <p:nvPr/>
        </p:nvGrpSpPr>
        <p:grpSpPr>
          <a:xfrm>
            <a:off x="5391776" y="2052503"/>
            <a:ext cx="11892224" cy="4462622"/>
            <a:chOff x="3594508" y="1368318"/>
            <a:chExt cx="7928149" cy="1828800"/>
          </a:xfrm>
        </p:grpSpPr>
        <p:sp>
          <p:nvSpPr>
            <p:cNvPr id="4" name="Round Same Side Corner Rectangle 3"/>
            <p:cNvSpPr/>
            <p:nvPr/>
          </p:nvSpPr>
          <p:spPr>
            <a:xfrm>
              <a:off x="3594508" y="1368318"/>
              <a:ext cx="7928149" cy="1828800"/>
            </a:xfrm>
            <a:prstGeom prst="round2Same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68462"/>
              <a:endParaRPr lang="en-US" sz="2400">
                <a:solidFill>
                  <a:srgbClr val="332533"/>
                </a:solidFill>
              </a:endParaRPr>
            </a:p>
          </p:txBody>
        </p:sp>
        <p:sp>
          <p:nvSpPr>
            <p:cNvPr id="5" name="TextBox 4"/>
            <p:cNvSpPr txBox="1"/>
            <p:nvPr/>
          </p:nvSpPr>
          <p:spPr>
            <a:xfrm>
              <a:off x="3727939" y="1971543"/>
              <a:ext cx="7646796" cy="1188931"/>
            </a:xfrm>
            <a:prstGeom prst="roundRect">
              <a:avLst/>
            </a:prstGeom>
            <a:solidFill>
              <a:schemeClr val="accent2">
                <a:lumMod val="20000"/>
                <a:lumOff val="80000"/>
              </a:schemeClr>
            </a:solidFill>
          </p:spPr>
          <p:txBody>
            <a:bodyPr wrap="square" rtlCol="0">
              <a:spAutoFit/>
            </a:bodyPr>
            <a:lstStyle/>
            <a:p>
              <a:pPr algn="ctr" defTabSz="1368462">
                <a:lnSpc>
                  <a:spcPct val="120000"/>
                </a:lnSpc>
              </a:pPr>
              <a:r>
                <a:rPr lang="vi-VN" sz="4400" dirty="0">
                  <a:solidFill>
                    <a:srgbClr val="FF0000"/>
                  </a:solidFill>
                  <a:latin typeface="#9Slide03 Swiss Condensed Bold" panose="02000500000000000000" pitchFamily="2" charset="0"/>
                </a:rPr>
                <a:t>Mô </a:t>
              </a:r>
              <a:r>
                <a:rPr lang="vi-VN" sz="4400" dirty="0">
                  <a:solidFill>
                    <a:srgbClr val="332533"/>
                  </a:solidFill>
                  <a:latin typeface="#9Slide03 Swiss Condensed Bold" panose="02000500000000000000" pitchFamily="2" charset="0"/>
                </a:rPr>
                <a:t>là tập hợp một nhóm tế bào giống nhau về hình dạng</a:t>
              </a:r>
              <a:r>
                <a:rPr lang="en-US" sz="4400" dirty="0">
                  <a:solidFill>
                    <a:srgbClr val="332533"/>
                  </a:solidFill>
                  <a:latin typeface="#9Slide03 Swiss Condensed Bold" panose="02000500000000000000" pitchFamily="2" charset="0"/>
                </a:rPr>
                <a:t>, cấu tạo</a:t>
              </a:r>
              <a:r>
                <a:rPr lang="vi-VN" sz="4400" dirty="0">
                  <a:solidFill>
                    <a:srgbClr val="332533"/>
                  </a:solidFill>
                  <a:latin typeface="#9Slide03 Swiss Condensed Bold" panose="02000500000000000000" pitchFamily="2" charset="0"/>
                </a:rPr>
                <a:t> và cùng thực hiện một chức năng nhất định.</a:t>
              </a:r>
            </a:p>
          </p:txBody>
        </p:sp>
        <p:cxnSp>
          <p:nvCxnSpPr>
            <p:cNvPr id="6" name="Straight Connector 5"/>
            <p:cNvCxnSpPr/>
            <p:nvPr/>
          </p:nvCxnSpPr>
          <p:spPr>
            <a:xfrm>
              <a:off x="3915912" y="1971543"/>
              <a:ext cx="732819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ound Same Side Corner Rectangle 6"/>
            <p:cNvSpPr/>
            <p:nvPr/>
          </p:nvSpPr>
          <p:spPr>
            <a:xfrm>
              <a:off x="3915912" y="1457011"/>
              <a:ext cx="2478665" cy="492312"/>
            </a:xfrm>
            <a:prstGeom prst="round2Same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68462"/>
              <a:r>
                <a:rPr lang="en-US" sz="4800" dirty="0">
                  <a:solidFill>
                    <a:srgbClr val="F3F3F3"/>
                  </a:solidFill>
                  <a:latin typeface="#9Slide03 Swiss Condensed Bold" panose="02000500000000000000" pitchFamily="2" charset="0"/>
                </a:rPr>
                <a:t>KẾT LUẬN</a:t>
              </a:r>
            </a:p>
          </p:txBody>
        </p:sp>
      </p:gr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t="6596" b="6095"/>
          <a:stretch/>
        </p:blipFill>
        <p:spPr>
          <a:xfrm>
            <a:off x="-358234" y="1640458"/>
            <a:ext cx="5728260" cy="5001284"/>
          </a:xfrm>
          <a:prstGeom prst="rect">
            <a:avLst/>
          </a:prstGeom>
        </p:spPr>
      </p:pic>
    </p:spTree>
    <p:extLst>
      <p:ext uri="{BB962C8B-B14F-4D97-AF65-F5344CB8AC3E}">
        <p14:creationId xmlns:p14="http://schemas.microsoft.com/office/powerpoint/2010/main" val="314352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648E"/>
        </a:solidFill>
        <a:effectLst/>
      </p:bgPr>
    </p:bg>
    <p:spTree>
      <p:nvGrpSpPr>
        <p:cNvPr id="1" name=""/>
        <p:cNvGrpSpPr/>
        <p:nvPr/>
      </p:nvGrpSpPr>
      <p:grpSpPr>
        <a:xfrm>
          <a:off x="0" y="0"/>
          <a:ext cx="0" cy="0"/>
          <a:chOff x="0" y="0"/>
          <a:chExt cx="0" cy="0"/>
        </a:xfrm>
      </p:grpSpPr>
      <p:sp>
        <p:nvSpPr>
          <p:cNvPr id="2" name="矩形 1"/>
          <p:cNvSpPr/>
          <p:nvPr/>
        </p:nvSpPr>
        <p:spPr>
          <a:xfrm>
            <a:off x="441960" y="396240"/>
            <a:ext cx="17419320" cy="950976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030" tIns="68528" rIns="137030" bIns="68528" rtlCol="0" anchor="ctr"/>
          <a:lstStyle/>
          <a:p>
            <a:pPr algn="ctr" defTabSz="1370238"/>
            <a:endParaRPr lang="zh-CN" altLang="en-US" sz="3000">
              <a:solidFill>
                <a:srgbClr val="FFFFFF"/>
              </a:solidFill>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20000" flipH="1">
            <a:off x="714943" y="1080203"/>
            <a:ext cx="978090" cy="563654"/>
          </a:xfrm>
          <a:prstGeom prst="rect">
            <a:avLst/>
          </a:prstGeom>
        </p:spPr>
      </p:pic>
      <p:sp>
        <p:nvSpPr>
          <p:cNvPr id="17" name="TextBox 16"/>
          <p:cNvSpPr txBox="1"/>
          <p:nvPr/>
        </p:nvSpPr>
        <p:spPr>
          <a:xfrm rot="5400000">
            <a:off x="6079125" y="-2493305"/>
            <a:ext cx="2400395" cy="6938622"/>
          </a:xfrm>
          <a:prstGeom prst="rect">
            <a:avLst/>
          </a:prstGeom>
          <a:noFill/>
          <a:ln w="28575">
            <a:solidFill>
              <a:schemeClr val="bg1"/>
            </a:solidFill>
          </a:ln>
        </p:spPr>
        <p:txBody>
          <a:bodyPr vert="vert270" wrap="square" lIns="137030" tIns="68528" rIns="137030" bIns="68528" rtlCol="0">
            <a:spAutoFit/>
          </a:bodyPr>
          <a:lstStyle/>
          <a:p>
            <a:pPr algn="ctr" defTabSz="1370238"/>
            <a:r>
              <a:rPr lang="en-US" sz="13800" dirty="0">
                <a:latin typeface="#9Slide03 SVNLifehack Sans" panose="00000500000000000000" pitchFamily="2" charset="0"/>
              </a:rPr>
              <a:t>Em đã học:</a:t>
            </a:r>
          </a:p>
        </p:txBody>
      </p:sp>
      <p:pic>
        <p:nvPicPr>
          <p:cNvPr id="18"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456403" y="-444168"/>
            <a:ext cx="4326182" cy="3612360"/>
          </a:xfrm>
          <a:prstGeom prst="rect">
            <a:avLst/>
          </a:prstGeom>
        </p:spPr>
      </p:pic>
      <p:pic>
        <p:nvPicPr>
          <p:cNvPr id="19"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224865" y="-15293"/>
            <a:ext cx="4063146" cy="3396246"/>
          </a:xfrm>
          <a:prstGeom prst="rect">
            <a:avLst/>
          </a:prstGeom>
        </p:spPr>
      </p:pic>
      <p:sp>
        <p:nvSpPr>
          <p:cNvPr id="14" name="Freeform 13"/>
          <p:cNvSpPr/>
          <p:nvPr/>
        </p:nvSpPr>
        <p:spPr>
          <a:xfrm>
            <a:off x="27137" y="3314713"/>
            <a:ext cx="5042646" cy="3348318"/>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6066" tIns="45888" rIns="574296" bIns="45888" numCol="1" spcCol="1908" anchor="ctr" anchorCtr="0">
            <a:noAutofit/>
          </a:bodyPr>
          <a:lstStyle/>
          <a:p>
            <a:pPr algn="ctr" defTabSz="1529396">
              <a:lnSpc>
                <a:spcPct val="90000"/>
              </a:lnSpc>
              <a:spcBef>
                <a:spcPct val="0"/>
              </a:spcBef>
              <a:spcAft>
                <a:spcPct val="35000"/>
              </a:spcAft>
            </a:pPr>
            <a:r>
              <a:rPr lang="en-US" sz="6600" b="1" dirty="0" err="1">
                <a:solidFill>
                  <a:prstClr val="white"/>
                </a:solidFill>
              </a:rPr>
              <a:t>Tế</a:t>
            </a:r>
            <a:r>
              <a:rPr lang="en-US" sz="6600" b="1" dirty="0">
                <a:solidFill>
                  <a:prstClr val="white"/>
                </a:solidFill>
              </a:rPr>
              <a:t> </a:t>
            </a:r>
            <a:r>
              <a:rPr lang="en-US" sz="6600" b="1" dirty="0" err="1">
                <a:solidFill>
                  <a:prstClr val="white"/>
                </a:solidFill>
              </a:rPr>
              <a:t>bào</a:t>
            </a:r>
            <a:endParaRPr lang="en-US" sz="6600" b="1" dirty="0">
              <a:solidFill>
                <a:prstClr val="white"/>
              </a:solidFill>
            </a:endParaRPr>
          </a:p>
        </p:txBody>
      </p:sp>
      <p:sp>
        <p:nvSpPr>
          <p:cNvPr id="16" name="Freeform 15"/>
          <p:cNvSpPr/>
          <p:nvPr/>
        </p:nvSpPr>
        <p:spPr>
          <a:xfrm>
            <a:off x="3305613" y="3314713"/>
            <a:ext cx="5042646" cy="3348318"/>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2598923"/>
              <a:satOff val="-11992"/>
              <a:lumOff val="441"/>
              <a:alphaOff val="0"/>
            </a:schemeClr>
          </a:fillRef>
          <a:effectRef idx="0">
            <a:schemeClr val="accent4">
              <a:hueOff val="2598923"/>
              <a:satOff val="-11992"/>
              <a:lumOff val="441"/>
              <a:alphaOff val="0"/>
            </a:schemeClr>
          </a:effectRef>
          <a:fontRef idx="minor">
            <a:schemeClr val="lt1"/>
          </a:fontRef>
        </p:style>
        <p:txBody>
          <a:bodyPr spcFirstLastPara="0" vert="horz" wrap="square" lIns="666066" tIns="45888" rIns="574296" bIns="45888" numCol="1" spcCol="1908" anchor="ctr" anchorCtr="0">
            <a:noAutofit/>
          </a:bodyPr>
          <a:lstStyle/>
          <a:p>
            <a:pPr algn="ctr" defTabSz="1529396">
              <a:lnSpc>
                <a:spcPct val="90000"/>
              </a:lnSpc>
              <a:spcBef>
                <a:spcPct val="0"/>
              </a:spcBef>
              <a:spcAft>
                <a:spcPct val="35000"/>
              </a:spcAft>
            </a:pPr>
            <a:r>
              <a:rPr lang="en-US" sz="6600" b="1" dirty="0" err="1">
                <a:solidFill>
                  <a:prstClr val="white"/>
                </a:solidFill>
              </a:rPr>
              <a:t>Mô</a:t>
            </a:r>
            <a:r>
              <a:rPr lang="en-US" sz="6600" b="1" dirty="0">
                <a:solidFill>
                  <a:prstClr val="white"/>
                </a:solidFill>
              </a:rPr>
              <a:t> </a:t>
            </a:r>
          </a:p>
        </p:txBody>
      </p:sp>
      <p:sp>
        <p:nvSpPr>
          <p:cNvPr id="20" name="Freeform 19"/>
          <p:cNvSpPr/>
          <p:nvPr/>
        </p:nvSpPr>
        <p:spPr>
          <a:xfrm>
            <a:off x="6403849" y="3314713"/>
            <a:ext cx="5042646" cy="3348318"/>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spcFirstLastPara="0" vert="horz" wrap="square" lIns="666066" tIns="45888" rIns="574296" bIns="45888" numCol="1" spcCol="1908" anchor="ctr" anchorCtr="0">
            <a:noAutofit/>
          </a:bodyPr>
          <a:lstStyle/>
          <a:p>
            <a:pPr algn="ctr" defTabSz="1529396">
              <a:lnSpc>
                <a:spcPct val="90000"/>
              </a:lnSpc>
              <a:spcBef>
                <a:spcPct val="0"/>
              </a:spcBef>
              <a:spcAft>
                <a:spcPct val="35000"/>
              </a:spcAft>
            </a:pPr>
            <a:r>
              <a:rPr lang="en-US" sz="6000" b="1" dirty="0" err="1">
                <a:solidFill>
                  <a:prstClr val="white"/>
                </a:solidFill>
              </a:rPr>
              <a:t>Cơ</a:t>
            </a:r>
            <a:r>
              <a:rPr lang="en-US" sz="6000" b="1" dirty="0">
                <a:solidFill>
                  <a:prstClr val="white"/>
                </a:solidFill>
              </a:rPr>
              <a:t> </a:t>
            </a:r>
            <a:r>
              <a:rPr lang="en-US" sz="6000" b="1" dirty="0" err="1">
                <a:solidFill>
                  <a:prstClr val="white"/>
                </a:solidFill>
              </a:rPr>
              <a:t>quan</a:t>
            </a:r>
            <a:endParaRPr lang="en-US" sz="6000" b="1" dirty="0">
              <a:solidFill>
                <a:prstClr val="white"/>
              </a:solidFill>
            </a:endParaRPr>
          </a:p>
        </p:txBody>
      </p:sp>
      <p:sp>
        <p:nvSpPr>
          <p:cNvPr id="21" name="Freeform 20"/>
          <p:cNvSpPr/>
          <p:nvPr/>
        </p:nvSpPr>
        <p:spPr>
          <a:xfrm>
            <a:off x="9755103" y="3314713"/>
            <a:ext cx="5042646" cy="3348318"/>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7796769"/>
              <a:satOff val="-35976"/>
              <a:lumOff val="1324"/>
              <a:alphaOff val="0"/>
            </a:schemeClr>
          </a:fillRef>
          <a:effectRef idx="0">
            <a:schemeClr val="accent4">
              <a:hueOff val="7796769"/>
              <a:satOff val="-35976"/>
              <a:lumOff val="1324"/>
              <a:alphaOff val="0"/>
            </a:schemeClr>
          </a:effectRef>
          <a:fontRef idx="minor">
            <a:schemeClr val="lt1"/>
          </a:fontRef>
        </p:style>
        <p:txBody>
          <a:bodyPr spcFirstLastPara="0" vert="horz" wrap="square" lIns="666066" tIns="45888" rIns="574296" bIns="45888" numCol="1" spcCol="1908" anchor="ctr" anchorCtr="0">
            <a:noAutofit/>
          </a:bodyPr>
          <a:lstStyle/>
          <a:p>
            <a:pPr algn="ctr" defTabSz="1529396">
              <a:lnSpc>
                <a:spcPct val="90000"/>
              </a:lnSpc>
              <a:spcBef>
                <a:spcPct val="0"/>
              </a:spcBef>
              <a:spcAft>
                <a:spcPct val="35000"/>
              </a:spcAft>
            </a:pPr>
            <a:r>
              <a:rPr lang="en-US" sz="6600" b="1" dirty="0" err="1">
                <a:solidFill>
                  <a:prstClr val="white"/>
                </a:solidFill>
              </a:rPr>
              <a:t>Hệ</a:t>
            </a:r>
            <a:r>
              <a:rPr lang="en-US" sz="6600" b="1" dirty="0">
                <a:solidFill>
                  <a:prstClr val="white"/>
                </a:solidFill>
              </a:rPr>
              <a:t> </a:t>
            </a:r>
          </a:p>
          <a:p>
            <a:pPr algn="ctr" defTabSz="1529396">
              <a:lnSpc>
                <a:spcPct val="90000"/>
              </a:lnSpc>
              <a:spcBef>
                <a:spcPct val="0"/>
              </a:spcBef>
              <a:spcAft>
                <a:spcPct val="35000"/>
              </a:spcAft>
            </a:pPr>
            <a:r>
              <a:rPr lang="en-US" sz="6600" b="1" dirty="0" err="1">
                <a:solidFill>
                  <a:prstClr val="white"/>
                </a:solidFill>
              </a:rPr>
              <a:t>cơ</a:t>
            </a:r>
            <a:r>
              <a:rPr lang="en-US" sz="6600" b="1" dirty="0">
                <a:solidFill>
                  <a:prstClr val="white"/>
                </a:solidFill>
              </a:rPr>
              <a:t> </a:t>
            </a:r>
            <a:r>
              <a:rPr lang="en-US" sz="6600" b="1" dirty="0" err="1">
                <a:solidFill>
                  <a:prstClr val="white"/>
                </a:solidFill>
              </a:rPr>
              <a:t>quan</a:t>
            </a:r>
            <a:endParaRPr lang="en-US" sz="6600" b="1" dirty="0">
              <a:solidFill>
                <a:prstClr val="white"/>
              </a:solidFill>
            </a:endParaRPr>
          </a:p>
        </p:txBody>
      </p:sp>
      <p:sp>
        <p:nvSpPr>
          <p:cNvPr id="22" name="Freeform 21"/>
          <p:cNvSpPr/>
          <p:nvPr/>
        </p:nvSpPr>
        <p:spPr>
          <a:xfrm>
            <a:off x="13272511" y="3314713"/>
            <a:ext cx="5042646" cy="3348318"/>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666066" tIns="45888" rIns="574296" bIns="45888" numCol="1" spcCol="1908" anchor="ctr" anchorCtr="0">
            <a:noAutofit/>
          </a:bodyPr>
          <a:lstStyle/>
          <a:p>
            <a:pPr algn="ctr" defTabSz="1529396">
              <a:lnSpc>
                <a:spcPct val="90000"/>
              </a:lnSpc>
              <a:spcBef>
                <a:spcPct val="0"/>
              </a:spcBef>
              <a:spcAft>
                <a:spcPct val="35000"/>
              </a:spcAft>
            </a:pPr>
            <a:r>
              <a:rPr lang="en-US" sz="7200" b="1" dirty="0" err="1">
                <a:solidFill>
                  <a:prstClr val="white"/>
                </a:solidFill>
              </a:rPr>
              <a:t>Cơ</a:t>
            </a:r>
            <a:r>
              <a:rPr lang="en-US" sz="7200" b="1" dirty="0">
                <a:solidFill>
                  <a:prstClr val="white"/>
                </a:solidFill>
              </a:rPr>
              <a:t> </a:t>
            </a:r>
            <a:r>
              <a:rPr lang="en-US" sz="7200" b="1" dirty="0" err="1">
                <a:solidFill>
                  <a:prstClr val="white"/>
                </a:solidFill>
              </a:rPr>
              <a:t>thể</a:t>
            </a:r>
            <a:endParaRPr lang="en-US" sz="7200" b="1" dirty="0">
              <a:solidFill>
                <a:prstClr val="white"/>
              </a:solidFill>
            </a:endParaRPr>
          </a:p>
        </p:txBody>
      </p:sp>
      <p:sp>
        <p:nvSpPr>
          <p:cNvPr id="23" name="TextBox 22"/>
          <p:cNvSpPr txBox="1"/>
          <p:nvPr/>
        </p:nvSpPr>
        <p:spPr>
          <a:xfrm>
            <a:off x="543144" y="1976120"/>
            <a:ext cx="17744856" cy="1153932"/>
          </a:xfrm>
          <a:prstGeom prst="rect">
            <a:avLst/>
          </a:prstGeom>
          <a:noFill/>
        </p:spPr>
        <p:txBody>
          <a:bodyPr wrap="square" lIns="136796" tIns="68418" rIns="136796" bIns="68418" rtlCol="0">
            <a:spAutoFit/>
          </a:bodyPr>
          <a:lstStyle/>
          <a:p>
            <a:pPr marL="685252" indent="-685252">
              <a:buFont typeface="Arial" panose="020B0604020202020204" pitchFamily="34" charset="0"/>
              <a:buChar char="•"/>
            </a:pPr>
            <a:r>
              <a:rPr lang="en-US" sz="6600" b="1" dirty="0">
                <a:solidFill>
                  <a:prstClr val="black"/>
                </a:solidFill>
              </a:rPr>
              <a:t>Các cấp tổ chức của cơ thể đa bào:</a:t>
            </a:r>
          </a:p>
        </p:txBody>
      </p:sp>
      <p:sp>
        <p:nvSpPr>
          <p:cNvPr id="24" name="TextBox 23"/>
          <p:cNvSpPr txBox="1"/>
          <p:nvPr/>
        </p:nvSpPr>
        <p:spPr>
          <a:xfrm>
            <a:off x="279192" y="6972323"/>
            <a:ext cx="17744856" cy="3185258"/>
          </a:xfrm>
          <a:prstGeom prst="rect">
            <a:avLst/>
          </a:prstGeom>
          <a:noFill/>
        </p:spPr>
        <p:txBody>
          <a:bodyPr wrap="square" lIns="136796" tIns="68418" rIns="136796" bIns="68418" rtlCol="0">
            <a:spAutoFit/>
          </a:bodyPr>
          <a:lstStyle/>
          <a:p>
            <a:pPr marL="685252" indent="-685252">
              <a:buFont typeface="Arial" panose="020B0604020202020204" pitchFamily="34" charset="0"/>
              <a:buChar char="•"/>
            </a:pPr>
            <a:r>
              <a:rPr lang="en-US" sz="6600" b="1" dirty="0">
                <a:solidFill>
                  <a:prstClr val="black"/>
                </a:solidFill>
              </a:rPr>
              <a:t>Mô là tập hợp một nhóm tế bào giống nhau về hình dạng, cấu tạo và cùng thực hiện một chức năng nhất định.</a:t>
            </a:r>
          </a:p>
        </p:txBody>
      </p:sp>
    </p:spTree>
    <p:extLst>
      <p:ext uri="{BB962C8B-B14F-4D97-AF65-F5344CB8AC3E}">
        <p14:creationId xmlns:p14="http://schemas.microsoft.com/office/powerpoint/2010/main" val="2448525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anim calcmode="lin" valueType="num">
                                      <p:cBhvr>
                                        <p:cTn id="8" dur="750" fill="hold"/>
                                        <p:tgtEl>
                                          <p:spTgt spid="23"/>
                                        </p:tgtEl>
                                        <p:attrNameLst>
                                          <p:attrName>ppt_x</p:attrName>
                                        </p:attrNameLst>
                                      </p:cBhvr>
                                      <p:tavLst>
                                        <p:tav tm="0">
                                          <p:val>
                                            <p:strVal val="#ppt_x"/>
                                          </p:val>
                                        </p:tav>
                                        <p:tav tm="100000">
                                          <p:val>
                                            <p:strVal val="#ppt_x"/>
                                          </p:val>
                                        </p:tav>
                                      </p:tavLst>
                                    </p:anim>
                                    <p:anim calcmode="lin" valueType="num">
                                      <p:cBhvr>
                                        <p:cTn id="9" dur="7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750"/>
                                        <p:tgtEl>
                                          <p:spTgt spid="24"/>
                                        </p:tgtEl>
                                      </p:cBhvr>
                                    </p:animEffect>
                                    <p:anim calcmode="lin" valueType="num">
                                      <p:cBhvr>
                                        <p:cTn id="15" dur="750" fill="hold"/>
                                        <p:tgtEl>
                                          <p:spTgt spid="24"/>
                                        </p:tgtEl>
                                        <p:attrNameLst>
                                          <p:attrName>ppt_x</p:attrName>
                                        </p:attrNameLst>
                                      </p:cBhvr>
                                      <p:tavLst>
                                        <p:tav tm="0">
                                          <p:val>
                                            <p:strVal val="#ppt_x"/>
                                          </p:val>
                                        </p:tav>
                                        <p:tav tm="100000">
                                          <p:val>
                                            <p:strVal val="#ppt_x"/>
                                          </p:val>
                                        </p:tav>
                                      </p:tavLst>
                                    </p:anim>
                                    <p:anim calcmode="lin" valueType="num">
                                      <p:cBhvr>
                                        <p:cTn id="16" dur="7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D4B033-70C1-EC78-62CF-07DAA2664C47}"/>
              </a:ext>
            </a:extLst>
          </p:cNvPr>
          <p:cNvSpPr txBox="1"/>
          <p:nvPr/>
        </p:nvSpPr>
        <p:spPr>
          <a:xfrm>
            <a:off x="2743200" y="1638300"/>
            <a:ext cx="126492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https://youtu.be/e4a_L9cJ7Ds?si=pVP5jdbQMGUHxLWb</a:t>
            </a:r>
          </a:p>
        </p:txBody>
      </p:sp>
    </p:spTree>
    <p:extLst>
      <p:ext uri="{BB962C8B-B14F-4D97-AF65-F5344CB8AC3E}">
        <p14:creationId xmlns:p14="http://schemas.microsoft.com/office/powerpoint/2010/main" val="330494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2AE49D-48E9-4DEE-AD38-21A6F5B00D0E}"/>
              </a:ext>
            </a:extLst>
          </p:cNvPr>
          <p:cNvSpPr>
            <a:spLocks noGrp="1"/>
          </p:cNvSpPr>
          <p:nvPr>
            <p:ph type="title"/>
          </p:nvPr>
        </p:nvSpPr>
        <p:spPr/>
        <p:txBody>
          <a:bodyPr/>
          <a:lstStyle/>
          <a:p>
            <a:endParaRPr lang="en-BZ"/>
          </a:p>
        </p:txBody>
      </p:sp>
      <p:pic>
        <p:nvPicPr>
          <p:cNvPr id="8" name="Best No Text Intro Template Free Download #108">
            <a:hlinkClick r:id="" action="ppaction://media"/>
            <a:extLst>
              <a:ext uri="{FF2B5EF4-FFF2-40B4-BE49-F238E27FC236}">
                <a16:creationId xmlns:a16="http://schemas.microsoft.com/office/drawing/2014/main" id="{9D7CABB5-C9F8-4E2E-9D5A-B29F25EC61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6766"/>
          </a:xfrm>
          <a:solidFill>
            <a:srgbClr val="FFC000"/>
          </a:solidFill>
        </p:spPr>
      </p:pic>
      <p:sp>
        <p:nvSpPr>
          <p:cNvPr id="9" name="Hình chữ nhật 8">
            <a:extLst>
              <a:ext uri="{FF2B5EF4-FFF2-40B4-BE49-F238E27FC236}">
                <a16:creationId xmlns:a16="http://schemas.microsoft.com/office/drawing/2014/main" id="{144ABAD0-9032-45F7-89C7-EAB5CE1875EC}"/>
              </a:ext>
            </a:extLst>
          </p:cNvPr>
          <p:cNvSpPr/>
          <p:nvPr/>
        </p:nvSpPr>
        <p:spPr>
          <a:xfrm>
            <a:off x="201762" y="3547571"/>
            <a:ext cx="17385721" cy="2169825"/>
          </a:xfrm>
          <a:prstGeom prst="rect">
            <a:avLst/>
          </a:prstGeom>
          <a:noFill/>
        </p:spPr>
        <p:txBody>
          <a:bodyPr wrap="none" lIns="137160" tIns="68580" rIns="137160" bIns="68580">
            <a:spAutoFit/>
          </a:bodyPr>
          <a:lstStyle/>
          <a:p>
            <a:pPr algn="ctr" defTabSz="1371600">
              <a:defRPr/>
            </a:pPr>
            <a:r>
              <a:rPr lang="en-BZ" sz="13200" b="1">
                <a:ln w="6600">
                  <a:solidFill>
                    <a:srgbClr val="ED7D31"/>
                  </a:solidFill>
                  <a:prstDash val="solid"/>
                </a:ln>
                <a:solidFill>
                  <a:srgbClr val="FF0000"/>
                </a:solidFill>
                <a:effectLst>
                  <a:outerShdw dist="38100" dir="2700000" algn="tl" rotWithShape="0">
                    <a:srgbClr val="ED7D31"/>
                  </a:outerShdw>
                </a:effectLst>
                <a:latin typeface="Calibri" panose="020F0502020204030204"/>
              </a:rPr>
              <a:t>ĐẤU TRƯỜNG TRIỆU ĐÔ</a:t>
            </a:r>
            <a:endParaRPr lang="vi-VN" sz="13200" b="1" dirty="0">
              <a:ln w="6600">
                <a:solidFill>
                  <a:srgbClr val="ED7D31"/>
                </a:solidFill>
                <a:prstDash val="solid"/>
              </a:ln>
              <a:solidFill>
                <a:srgbClr val="FF0000"/>
              </a:solidFill>
              <a:effectLst>
                <a:outerShdw dist="38100" dir="2700000" algn="tl" rotWithShape="0">
                  <a:srgbClr val="ED7D31"/>
                </a:outerShdw>
              </a:effectLst>
              <a:latin typeface="Arial" panose="020B0604020202020204" pitchFamily="34" charset="0"/>
            </a:endParaRPr>
          </a:p>
        </p:txBody>
      </p:sp>
    </p:spTree>
    <p:extLst>
      <p:ext uri="{BB962C8B-B14F-4D97-AF65-F5344CB8AC3E}">
        <p14:creationId xmlns:p14="http://schemas.microsoft.com/office/powerpoint/2010/main" val="332224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4" fill="hold"/>
                                        <p:tgtEl>
                                          <p:spTgt spid="8"/>
                                        </p:tgtEl>
                                      </p:cBhvr>
                                    </p:cmd>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9"/>
                                        </p:tgtEl>
                                      </p:cBhvr>
                                      <p:to x="80000" y="100000"/>
                                    </p:animScale>
                                    <p:anim by="(#ppt_w*0.10)" calcmode="lin" valueType="num">
                                      <p:cBhvr>
                                        <p:cTn id="9" dur="250" autoRev="1" fill="hold">
                                          <p:stCondLst>
                                            <p:cond delay="0"/>
                                          </p:stCondLst>
                                        </p:cTn>
                                        <p:tgtEl>
                                          <p:spTgt spid="9"/>
                                        </p:tgtEl>
                                        <p:attrNameLst>
                                          <p:attrName>ppt_x</p:attrName>
                                        </p:attrNameLst>
                                      </p:cBhvr>
                                    </p:anim>
                                    <p:anim by="(-#ppt_w*0.10)" calcmode="lin" valueType="num">
                                      <p:cBhvr>
                                        <p:cTn id="10" dur="250" autoRev="1" fill="hold">
                                          <p:stCondLst>
                                            <p:cond delay="0"/>
                                          </p:stCondLst>
                                        </p:cTn>
                                        <p:tgtEl>
                                          <p:spTgt spid="9"/>
                                        </p:tgtEl>
                                        <p:attrNameLst>
                                          <p:attrName>ppt_y</p:attrName>
                                        </p:attrNameLst>
                                      </p:cBhvr>
                                    </p:anim>
                                    <p:animRot by="-480000">
                                      <p:cBhvr>
                                        <p:cTn id="11" dur="2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ink and blue ball wallpap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268" y="0"/>
            <a:ext cx="1845564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3C58C1AF-81FA-4093-8989-207D422E942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578" r="6524" b="3"/>
          <a:stretch/>
        </p:blipFill>
        <p:spPr>
          <a:xfrm>
            <a:off x="-599329" y="711887"/>
            <a:ext cx="7000130" cy="8055371"/>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6" name="TextBox 5">
            <a:extLst>
              <a:ext uri="{FF2B5EF4-FFF2-40B4-BE49-F238E27FC236}">
                <a16:creationId xmlns:a16="http://schemas.microsoft.com/office/drawing/2014/main" id="{41CBFC4F-4C3B-48D8-B4A4-C75720402EDF}"/>
              </a:ext>
            </a:extLst>
          </p:cNvPr>
          <p:cNvSpPr txBox="1"/>
          <p:nvPr/>
        </p:nvSpPr>
        <p:spPr>
          <a:xfrm>
            <a:off x="9396620" y="258281"/>
            <a:ext cx="9144000" cy="1166730"/>
          </a:xfrm>
          <a:prstGeom prst="rect">
            <a:avLst/>
          </a:prstGeom>
          <a:noFill/>
        </p:spPr>
        <p:txBody>
          <a:bodyPr wrap="square">
            <a:spAutoFit/>
          </a:bodyPr>
          <a:lstStyle/>
          <a:p>
            <a:pPr algn="just">
              <a:lnSpc>
                <a:spcPct val="115000"/>
              </a:lnSpc>
              <a:tabLst>
                <a:tab pos="810578" algn="l"/>
              </a:tabLst>
            </a:pPr>
            <a:r>
              <a:rPr lang="en-US" sz="6600" b="1">
                <a:solidFill>
                  <a:schemeClr val="bg1"/>
                </a:solidFill>
                <a:latin typeface="Times New Roman" panose="02020603050405020304" pitchFamily="18" charset="0"/>
                <a:ea typeface="Calibri" panose="020F0502020204030204" pitchFamily="34" charset="0"/>
              </a:rPr>
              <a:t>LUẬT CHƠI</a:t>
            </a:r>
            <a:endParaRPr lang="en-SG" sz="6600" b="1" dirty="0">
              <a:solidFill>
                <a:schemeClr val="bg1"/>
              </a:solidFill>
              <a:latin typeface="Times New Roman" panose="02020603050405020304" pitchFamily="18" charset="0"/>
              <a:ea typeface="Calibri" panose="020F0502020204030204" pitchFamily="34" charset="0"/>
            </a:endParaRPr>
          </a:p>
        </p:txBody>
      </p:sp>
      <p:sp>
        <p:nvSpPr>
          <p:cNvPr id="2" name="Rectangle 1"/>
          <p:cNvSpPr/>
          <p:nvPr/>
        </p:nvSpPr>
        <p:spPr>
          <a:xfrm>
            <a:off x="6248400" y="1729490"/>
            <a:ext cx="11887200" cy="6377259"/>
          </a:xfrm>
          <a:prstGeom prst="rect">
            <a:avLst/>
          </a:prstGeom>
        </p:spPr>
        <p:txBody>
          <a:bodyPr wrap="square">
            <a:spAutoFit/>
          </a:bodyPr>
          <a:lstStyle/>
          <a:p>
            <a:pPr algn="just">
              <a:lnSpc>
                <a:spcPct val="115000"/>
              </a:lnSpc>
              <a:tabLst>
                <a:tab pos="810578" algn="l"/>
              </a:tabLst>
            </a:pP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Mỗi</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bạn</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sẽ</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có</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lựa</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chọn</a:t>
            </a:r>
            <a:r>
              <a:rPr lang="en-US" sz="6000" b="1" dirty="0">
                <a:solidFill>
                  <a:schemeClr val="bg1"/>
                </a:solidFill>
                <a:latin typeface="Times New Roman" panose="02020603050405020304" pitchFamily="18" charset="0"/>
                <a:ea typeface="Calibri" panose="020F0502020204030204" pitchFamily="34" charset="0"/>
              </a:rPr>
              <a:t> 1 </a:t>
            </a:r>
            <a:r>
              <a:rPr lang="en-US" sz="6000" b="1" dirty="0" err="1">
                <a:solidFill>
                  <a:schemeClr val="bg1"/>
                </a:solidFill>
                <a:latin typeface="Times New Roman" panose="02020603050405020304" pitchFamily="18" charset="0"/>
                <a:ea typeface="Calibri" panose="020F0502020204030204" pitchFamily="34" charset="0"/>
              </a:rPr>
              <a:t>đáp</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án</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đúng</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cho</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mỗi</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câu</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hỏi</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trong</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vòng</a:t>
            </a:r>
            <a:r>
              <a:rPr lang="en-US" sz="6000" b="1" dirty="0">
                <a:solidFill>
                  <a:schemeClr val="bg1"/>
                </a:solidFill>
                <a:latin typeface="Times New Roman" panose="02020603050405020304" pitchFamily="18" charset="0"/>
                <a:ea typeface="Calibri" panose="020F0502020204030204" pitchFamily="34" charset="0"/>
              </a:rPr>
              <a:t> 15 </a:t>
            </a:r>
            <a:r>
              <a:rPr lang="en-US" sz="6000" b="1" dirty="0" err="1">
                <a:solidFill>
                  <a:schemeClr val="bg1"/>
                </a:solidFill>
                <a:latin typeface="Times New Roman" panose="02020603050405020304" pitchFamily="18" charset="0"/>
                <a:ea typeface="Calibri" panose="020F0502020204030204" pitchFamily="34" charset="0"/>
              </a:rPr>
              <a:t>giây</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suy</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nghĩ</a:t>
            </a:r>
            <a:r>
              <a:rPr lang="en-US" sz="6000" b="1" dirty="0">
                <a:solidFill>
                  <a:schemeClr val="bg1"/>
                </a:solidFill>
                <a:latin typeface="Times New Roman" panose="02020603050405020304" pitchFamily="18" charset="0"/>
                <a:ea typeface="Calibri" panose="020F0502020204030204" pitchFamily="34" charset="0"/>
              </a:rPr>
              <a:t>.</a:t>
            </a:r>
            <a:endParaRPr lang="en-SG" sz="6000" b="1" dirty="0">
              <a:solidFill>
                <a:schemeClr val="bg1"/>
              </a:solidFill>
              <a:latin typeface="Times New Roman" panose="02020603050405020304" pitchFamily="18" charset="0"/>
              <a:ea typeface="Calibri" panose="020F0502020204030204" pitchFamily="34" charset="0"/>
            </a:endParaRPr>
          </a:p>
          <a:p>
            <a:pPr algn="just">
              <a:lnSpc>
                <a:spcPct val="115000"/>
              </a:lnSpc>
              <a:tabLst>
                <a:tab pos="810578" algn="l"/>
              </a:tabLst>
            </a:pP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Bạn</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nào</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có</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đáp</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án</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sai</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sẽ</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dừng</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cuộc</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chơi</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và</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bị</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loại</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khỏi</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danh</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sách</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chơi</a:t>
            </a:r>
            <a:r>
              <a:rPr lang="en-US" sz="6000" b="1" dirty="0">
                <a:solidFill>
                  <a:schemeClr val="bg1"/>
                </a:solidFill>
                <a:latin typeface="Times New Roman" panose="02020603050405020304" pitchFamily="18" charset="0"/>
                <a:ea typeface="Calibri" panose="020F0502020204030204" pitchFamily="34" charset="0"/>
              </a:rPr>
              <a:t> </a:t>
            </a:r>
            <a:r>
              <a:rPr lang="en-US" sz="6000" b="1" dirty="0">
                <a:solidFill>
                  <a:schemeClr val="bg1"/>
                </a:solidFill>
                <a:latin typeface="Times New Roman" panose="02020603050405020304" pitchFamily="18" charset="0"/>
                <a:ea typeface="Calibri" panose="020F0502020204030204" pitchFamily="34" charset="0"/>
                <a:sym typeface="Wingdings" panose="05000000000000000000" pitchFamily="2" charset="2"/>
              </a:rPr>
              <a:t></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thành</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khán</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giả</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cổ</a:t>
            </a:r>
            <a:r>
              <a:rPr lang="en-US" sz="6000" b="1" dirty="0">
                <a:solidFill>
                  <a:schemeClr val="bg1"/>
                </a:solidFill>
                <a:latin typeface="Times New Roman" panose="02020603050405020304" pitchFamily="18" charset="0"/>
                <a:ea typeface="Calibri" panose="020F0502020204030204" pitchFamily="34" charset="0"/>
              </a:rPr>
              <a:t> </a:t>
            </a:r>
            <a:r>
              <a:rPr lang="en-US" sz="6000" b="1" dirty="0" err="1">
                <a:solidFill>
                  <a:schemeClr val="bg1"/>
                </a:solidFill>
                <a:latin typeface="Times New Roman" panose="02020603050405020304" pitchFamily="18" charset="0"/>
                <a:ea typeface="Calibri" panose="020F0502020204030204" pitchFamily="34" charset="0"/>
              </a:rPr>
              <a:t>vũ</a:t>
            </a:r>
            <a:r>
              <a:rPr lang="en-US" sz="6000" b="1" dirty="0">
                <a:solidFill>
                  <a:schemeClr val="bg1"/>
                </a:solidFill>
                <a:latin typeface="Times New Roman" panose="02020603050405020304" pitchFamily="18" charset="0"/>
                <a:ea typeface="Calibri" panose="020F0502020204030204" pitchFamily="34" charset="0"/>
              </a:rPr>
              <a:t>.</a:t>
            </a:r>
            <a:endParaRPr lang="en-SG" sz="6000" b="1" dirty="0">
              <a:solidFill>
                <a:schemeClr val="bg1"/>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74686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914400" y="514350"/>
            <a:ext cx="16459200" cy="92583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821073" y="7390057"/>
            <a:ext cx="9295040" cy="5543012"/>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11365271" y="6486514"/>
            <a:ext cx="7601427" cy="5543012"/>
          </a:xfrm>
          <a:prstGeom prst="rect">
            <a:avLst/>
          </a:prstGeom>
        </p:spPr>
      </p:pic>
      <p:grpSp>
        <p:nvGrpSpPr>
          <p:cNvPr id="42" name="Group 41"/>
          <p:cNvGrpSpPr/>
          <p:nvPr/>
        </p:nvGrpSpPr>
        <p:grpSpPr>
          <a:xfrm>
            <a:off x="11569406" y="8516396"/>
            <a:ext cx="1754171" cy="1396293"/>
            <a:chOff x="7874128" y="5679058"/>
            <a:chExt cx="1557892" cy="1276763"/>
          </a:xfrm>
        </p:grpSpPr>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10010607" y="8559873"/>
            <a:ext cx="1730838" cy="1396293"/>
            <a:chOff x="6482861" y="5717172"/>
            <a:chExt cx="1537172" cy="1276763"/>
          </a:xfrm>
        </p:grpSpPr>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8461801" y="8516765"/>
            <a:ext cx="1737308" cy="1396293"/>
            <a:chOff x="5109357" y="5685240"/>
            <a:chExt cx="1542917" cy="1276763"/>
          </a:xfrm>
        </p:grpSpPr>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6893125" y="8545953"/>
            <a:ext cx="1731914" cy="1396293"/>
            <a:chOff x="3709629" y="5706861"/>
            <a:chExt cx="1538126" cy="1276763"/>
          </a:xfrm>
        </p:grpSpPr>
        <p:pic>
          <p:nvPicPr>
            <p:cNvPr id="69" name="Picture 6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5125377" y="8545952"/>
            <a:ext cx="1892520" cy="1396293"/>
            <a:chOff x="2151235" y="5706860"/>
            <a:chExt cx="1680762" cy="1276763"/>
          </a:xfrm>
        </p:grpSpPr>
        <p:pic>
          <p:nvPicPr>
            <p:cNvPr id="72" name="Picture 7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3" cstate="print">
              <a:extLst>
                <a:ext uri="{BEBA8EAE-BF5A-486C-A8C5-ECC9F3942E4B}">
                  <a14:imgProps xmlns:a14="http://schemas.microsoft.com/office/drawing/2010/main">
                    <a14:imgLayer r:embed="rId14">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55683" y="7372562"/>
            <a:ext cx="1513784" cy="1513784"/>
          </a:xfrm>
          <a:prstGeom prst="rect">
            <a:avLst/>
          </a:prstGeom>
        </p:spPr>
      </p:pic>
      <p:pic>
        <p:nvPicPr>
          <p:cNvPr id="2" name="Picture 1"/>
          <p:cNvPicPr>
            <a:picLocks noChangeAspect="1"/>
          </p:cNvPicPr>
          <p:nvPr/>
        </p:nvPicPr>
        <p:blipFill>
          <a:blip r:embed="rId16" cstate="print">
            <a:extLst>
              <a:ext uri="{BEBA8EAE-BF5A-486C-A8C5-ECC9F3942E4B}">
                <a14:imgProps xmlns:a14="http://schemas.microsoft.com/office/drawing/2010/main">
                  <a14:imgLayer r:embed="rId17">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4428044" y="451098"/>
            <a:ext cx="9431919" cy="6074103"/>
          </a:xfrm>
          <a:prstGeom prst="rect">
            <a:avLst/>
          </a:prstGeom>
        </p:spPr>
      </p:pic>
      <p:sp>
        <p:nvSpPr>
          <p:cNvPr id="3" name="TextBox 2"/>
          <p:cNvSpPr txBox="1"/>
          <p:nvPr/>
        </p:nvSpPr>
        <p:spPr>
          <a:xfrm>
            <a:off x="5626829" y="1618527"/>
            <a:ext cx="6813019" cy="840230"/>
          </a:xfrm>
          <a:prstGeom prst="rect">
            <a:avLst/>
          </a:prstGeom>
          <a:noFill/>
        </p:spPr>
        <p:txBody>
          <a:bodyPr wrap="none" rtlCol="0">
            <a:spAutoFit/>
          </a:bodyPr>
          <a:lstStyle/>
          <a:p>
            <a:r>
              <a:rPr lang="en-US" sz="4860" b="1" dirty="0">
                <a:solidFill>
                  <a:srgbClr val="FFFF00"/>
                </a:solidFill>
                <a:latin typeface="Arial" panose="020B0604020202020204" pitchFamily="34" charset="0"/>
                <a:cs typeface="Arial" panose="020B0604020202020204" pitchFamily="34" charset="0"/>
              </a:rPr>
              <a:t>CHẮP CÁNH ƯỚC MƠ</a:t>
            </a:r>
          </a:p>
        </p:txBody>
      </p:sp>
      <p:pic>
        <p:nvPicPr>
          <p:cNvPr id="33" name="Picture 32" descr="C:\Users\ADMIN\Desktop\Tai nguyen thiet ke tro choi\Angry birds epic birds\1505573783630 (2).png">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490920" y="3691456"/>
            <a:ext cx="1555461" cy="946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451639" y="7522035"/>
            <a:ext cx="792291" cy="1293330"/>
          </a:xfrm>
          <a:prstGeom prst="rect">
            <a:avLst/>
          </a:prstGeom>
        </p:spPr>
      </p:pic>
      <p:pic>
        <p:nvPicPr>
          <p:cNvPr id="6" name="Picture 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4223841" y="7670527"/>
            <a:ext cx="919230" cy="1290086"/>
          </a:xfrm>
          <a:prstGeom prst="rect">
            <a:avLst/>
          </a:prstGeom>
        </p:spPr>
      </p:pic>
      <p:pic>
        <p:nvPicPr>
          <p:cNvPr id="10" name="TiengKhenTay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8604640" y="4481556"/>
            <a:ext cx="822960" cy="822960"/>
          </a:xfrm>
          <a:prstGeom prst="rect">
            <a:avLst/>
          </a:prstGeom>
        </p:spPr>
      </p:pic>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0B864949-12B2-CB3B-24D7-A17E82BB7E06}"/>
                  </a:ext>
                </a:extLst>
              </p:cNvPr>
              <p:cNvGraphicFramePr>
                <a:graphicFrameLocks noChangeAspect="1"/>
              </p:cNvGraphicFramePr>
              <p:nvPr/>
            </p:nvGraphicFramePr>
            <p:xfrm>
              <a:off x="-1498875" y="9949782"/>
              <a:ext cx="4114800" cy="2571750"/>
            </p:xfrm>
            <a:graphic>
              <a:graphicData uri="http://schemas.microsoft.com/office/powerpoint/2016/slidezoom">
                <pslz:sldZm>
                  <pslz:sldZmObj sldId="436" cId="1946959871">
                    <pslz:zmPr id="{6C5E8AAE-0149-4716-BB38-79761FA9F45A}" returnToParent="0" transitionDur="1000">
                      <p166:blipFill xmlns:p166="http://schemas.microsoft.com/office/powerpoint/2016/6/main">
                        <a:blip r:embed="rId23"/>
                        <a:stretch>
                          <a:fillRect/>
                        </a:stretch>
                      </p166:blipFill>
                      <p166:spPr xmlns:p166="http://schemas.microsoft.com/office/powerpoint/2016/6/main">
                        <a:xfrm>
                          <a:off x="0" y="0"/>
                          <a:ext cx="4114800" cy="2571750"/>
                        </a:xfrm>
                        <a:prstGeom prst="rect">
                          <a:avLst/>
                        </a:prstGeom>
                        <a:ln w="3175">
                          <a:solidFill>
                            <a:prstClr val="ltGray"/>
                          </a:solidFill>
                        </a:ln>
                      </p166:spPr>
                    </pslz:zmPr>
                  </pslz:sldZmObj>
                </pslz:sldZm>
              </a:graphicData>
            </a:graphic>
          </p:graphicFrame>
        </mc:Choice>
        <mc:Fallback xmlns="">
          <p:pic>
            <p:nvPicPr>
              <p:cNvPr id="11" name="Slide Zoom 10">
                <a:hlinkClick r:id="rId24" action="ppaction://hlinksldjump"/>
                <a:extLst>
                  <a:ext uri="{FF2B5EF4-FFF2-40B4-BE49-F238E27FC236}">
                    <a16:creationId xmlns:a16="http://schemas.microsoft.com/office/drawing/2014/main" id="{0B864949-12B2-CB3B-24D7-A17E82BB7E06}"/>
                  </a:ext>
                </a:extLst>
              </p:cNvPr>
              <p:cNvPicPr>
                <a:picLocks noGrp="1" noRot="1" noChangeAspect="1" noMove="1" noResize="1" noEditPoints="1" noAdjustHandles="1" noChangeArrowheads="1" noChangeShapeType="1"/>
              </p:cNvPicPr>
              <p:nvPr/>
            </p:nvPicPr>
            <p:blipFill>
              <a:blip r:embed="rId25"/>
              <a:stretch>
                <a:fillRect/>
              </a:stretch>
            </p:blipFill>
            <p:spPr>
              <a:xfrm>
                <a:off x="-1498875" y="9949782"/>
                <a:ext cx="4114800" cy="2571750"/>
              </a:xfrm>
              <a:prstGeom prst="rect">
                <a:avLst/>
              </a:prstGeom>
              <a:ln w="3175">
                <a:solidFill>
                  <a:prstClr val="ltGray"/>
                </a:solidFill>
              </a:ln>
            </p:spPr>
          </p:pic>
        </mc:Fallback>
      </mc:AlternateContent>
    </p:spTree>
    <p:extLst>
      <p:ext uri="{BB962C8B-B14F-4D97-AF65-F5344CB8AC3E}">
        <p14:creationId xmlns:p14="http://schemas.microsoft.com/office/powerpoint/2010/main" val="24506596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3">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916003" y="229883"/>
            <a:ext cx="12683996" cy="22854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1371189">
              <a:defRPr/>
            </a:pPr>
            <a:r>
              <a:rPr lang="vi-VN" sz="4800" b="1" dirty="0">
                <a:solidFill>
                  <a:srgbClr val="000066"/>
                </a:solidFill>
                <a:latin typeface="Times New Roman" pitchFamily="18" charset="0"/>
              </a:rPr>
              <a:t>Cấp độ tổ chức cơ bản nhất của cơ thể là</a:t>
            </a:r>
            <a:r>
              <a:rPr lang="en-US" sz="4800" b="1" dirty="0">
                <a:solidFill>
                  <a:srgbClr val="000066"/>
                </a:solidFill>
                <a:latin typeface="Times New Roman" pitchFamily="18" charset="0"/>
              </a:rPr>
              <a:t>:</a:t>
            </a:r>
            <a:endParaRPr lang="en-US" sz="4800" b="1" dirty="0">
              <a:solidFill>
                <a:schemeClr val="bg1"/>
              </a:solidFill>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1140321" y="-684282"/>
            <a:ext cx="4570809" cy="4685079"/>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1371189" fontAlgn="base">
                  <a:spcBef>
                    <a:spcPct val="0"/>
                  </a:spcBef>
                  <a:spcAft>
                    <a:spcPct val="0"/>
                  </a:spcAft>
                  <a:defRPr/>
                </a:pPr>
                <a:endParaRPr lang="en-US" sz="26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58320" y="3009737"/>
            <a:ext cx="1142705" cy="1153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3483227" y="477101"/>
            <a:ext cx="822365" cy="822365"/>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44760" y="420411"/>
            <a:ext cx="1180713" cy="118071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3222038" y="1601125"/>
            <a:ext cx="822365" cy="822365"/>
          </a:xfrm>
          <a:prstGeom prst="rect">
            <a:avLst/>
          </a:prstGeom>
        </p:spPr>
      </p:pic>
      <p:sp>
        <p:nvSpPr>
          <p:cNvPr id="19" name="TextBox 18"/>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00</a:t>
            </a:r>
            <a:endParaRPr lang="vi-VN" sz="7199" b="1" kern="0">
              <a:solidFill>
                <a:sysClr val="windowText" lastClr="000000"/>
              </a:solidFill>
              <a:latin typeface="Arial" panose="020B0604020202020204" pitchFamily="34" charset="0"/>
            </a:endParaRPr>
          </a:p>
        </p:txBody>
      </p:sp>
      <p:sp>
        <p:nvSpPr>
          <p:cNvPr id="20" name="TextBox 19"/>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01</a:t>
            </a:r>
            <a:endParaRPr lang="vi-VN" sz="7199" b="1" kern="0">
              <a:solidFill>
                <a:sysClr val="windowText" lastClr="000000"/>
              </a:solidFill>
              <a:latin typeface="Arial" panose="020B0604020202020204" pitchFamily="34" charset="0"/>
            </a:endParaRPr>
          </a:p>
        </p:txBody>
      </p:sp>
      <p:sp>
        <p:nvSpPr>
          <p:cNvPr id="21" name="TextBox 20"/>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02</a:t>
            </a:r>
            <a:endParaRPr lang="vi-VN" sz="7199" b="1" kern="0">
              <a:solidFill>
                <a:sysClr val="windowText" lastClr="000000"/>
              </a:solidFill>
              <a:latin typeface="Arial" panose="020B0604020202020204" pitchFamily="34" charset="0"/>
            </a:endParaRPr>
          </a:p>
        </p:txBody>
      </p:sp>
      <p:sp>
        <p:nvSpPr>
          <p:cNvPr id="22" name="TextBox 21"/>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03</a:t>
            </a:r>
            <a:endParaRPr lang="vi-VN" sz="7199" b="1" kern="0">
              <a:solidFill>
                <a:sysClr val="windowText" lastClr="000000"/>
              </a:solidFill>
              <a:latin typeface="Arial" panose="020B0604020202020204" pitchFamily="34" charset="0"/>
            </a:endParaRPr>
          </a:p>
        </p:txBody>
      </p:sp>
      <p:sp>
        <p:nvSpPr>
          <p:cNvPr id="23" name="TextBox 22"/>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04</a:t>
            </a:r>
            <a:endParaRPr lang="vi-VN" sz="7199" b="1" kern="0">
              <a:solidFill>
                <a:sysClr val="windowText" lastClr="000000"/>
              </a:solidFill>
              <a:latin typeface="Arial" panose="020B0604020202020204" pitchFamily="34" charset="0"/>
            </a:endParaRPr>
          </a:p>
        </p:txBody>
      </p:sp>
      <p:sp>
        <p:nvSpPr>
          <p:cNvPr id="24" name="TextBox 23"/>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05</a:t>
            </a:r>
            <a:endParaRPr lang="vi-VN" sz="7199" b="1" kern="0">
              <a:solidFill>
                <a:sysClr val="windowText" lastClr="000000"/>
              </a:solidFill>
              <a:latin typeface="Arial" panose="020B0604020202020204" pitchFamily="34" charset="0"/>
            </a:endParaRPr>
          </a:p>
        </p:txBody>
      </p:sp>
      <p:sp>
        <p:nvSpPr>
          <p:cNvPr id="25" name="TextBox 24"/>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06</a:t>
            </a:r>
            <a:endParaRPr lang="vi-VN" sz="7199" b="1" kern="0">
              <a:solidFill>
                <a:sysClr val="windowText" lastClr="000000"/>
              </a:solidFill>
              <a:latin typeface="Arial" panose="020B0604020202020204" pitchFamily="34" charset="0"/>
            </a:endParaRPr>
          </a:p>
        </p:txBody>
      </p:sp>
      <p:sp>
        <p:nvSpPr>
          <p:cNvPr id="26" name="TextBox 25"/>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07</a:t>
            </a:r>
            <a:endParaRPr lang="vi-VN" sz="7199" b="1" kern="0">
              <a:solidFill>
                <a:sysClr val="windowText" lastClr="000000"/>
              </a:solidFill>
              <a:latin typeface="Arial" panose="020B0604020202020204" pitchFamily="34" charset="0"/>
            </a:endParaRPr>
          </a:p>
        </p:txBody>
      </p:sp>
      <p:sp>
        <p:nvSpPr>
          <p:cNvPr id="27" name="TextBox 26"/>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08</a:t>
            </a:r>
            <a:endParaRPr lang="vi-VN" sz="7199" b="1" kern="0">
              <a:solidFill>
                <a:sysClr val="windowText" lastClr="000000"/>
              </a:solidFill>
              <a:latin typeface="Arial" panose="020B0604020202020204" pitchFamily="34" charset="0"/>
            </a:endParaRPr>
          </a:p>
        </p:txBody>
      </p:sp>
      <p:sp>
        <p:nvSpPr>
          <p:cNvPr id="28" name="TextBox 27"/>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09</a:t>
            </a:r>
            <a:endParaRPr lang="vi-VN" sz="7199" b="1" kern="0">
              <a:solidFill>
                <a:sysClr val="windowText" lastClr="000000"/>
              </a:solidFill>
              <a:latin typeface="Arial" panose="020B0604020202020204" pitchFamily="34" charset="0"/>
            </a:endParaRPr>
          </a:p>
        </p:txBody>
      </p:sp>
      <p:sp>
        <p:nvSpPr>
          <p:cNvPr id="29" name="TextBox 28"/>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10</a:t>
            </a:r>
            <a:endParaRPr lang="vi-VN" sz="7199" b="1" kern="0">
              <a:solidFill>
                <a:sysClr val="windowText" lastClr="000000"/>
              </a:solidFill>
              <a:latin typeface="Arial" panose="020B0604020202020204" pitchFamily="34" charset="0"/>
            </a:endParaRPr>
          </a:p>
        </p:txBody>
      </p:sp>
      <p:sp>
        <p:nvSpPr>
          <p:cNvPr id="30" name="TextBox 29"/>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11</a:t>
            </a:r>
            <a:endParaRPr lang="vi-VN" sz="7199" b="1" kern="0">
              <a:solidFill>
                <a:sysClr val="windowText" lastClr="000000"/>
              </a:solidFill>
              <a:latin typeface="Arial" panose="020B0604020202020204" pitchFamily="34" charset="0"/>
            </a:endParaRPr>
          </a:p>
        </p:txBody>
      </p:sp>
      <p:sp>
        <p:nvSpPr>
          <p:cNvPr id="31" name="TextBox 30"/>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12</a:t>
            </a:r>
            <a:endParaRPr lang="vi-VN" sz="7199" b="1" kern="0">
              <a:solidFill>
                <a:sysClr val="windowText" lastClr="000000"/>
              </a:solidFill>
              <a:latin typeface="Arial" panose="020B0604020202020204" pitchFamily="34" charset="0"/>
            </a:endParaRPr>
          </a:p>
        </p:txBody>
      </p:sp>
      <p:sp>
        <p:nvSpPr>
          <p:cNvPr id="32" name="TextBox 31"/>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13</a:t>
            </a:r>
            <a:endParaRPr lang="vi-VN" sz="7199" b="1" kern="0">
              <a:solidFill>
                <a:sysClr val="windowText" lastClr="000000"/>
              </a:solidFill>
              <a:latin typeface="Arial" panose="020B0604020202020204" pitchFamily="34" charset="0"/>
            </a:endParaRPr>
          </a:p>
        </p:txBody>
      </p:sp>
      <p:sp>
        <p:nvSpPr>
          <p:cNvPr id="33" name="TextBox 32"/>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14</a:t>
            </a:r>
            <a:endParaRPr lang="vi-VN" sz="7199" b="1" kern="0">
              <a:solidFill>
                <a:sysClr val="windowText" lastClr="000000"/>
              </a:solidFill>
              <a:latin typeface="Arial" panose="020B0604020202020204" pitchFamily="34" charset="0"/>
            </a:endParaRPr>
          </a:p>
        </p:txBody>
      </p:sp>
      <p:sp>
        <p:nvSpPr>
          <p:cNvPr id="34" name="TextBox 33"/>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15</a:t>
            </a:r>
            <a:endParaRPr lang="vi-VN" sz="7199" b="1" kern="0">
              <a:solidFill>
                <a:sysClr val="windowText" lastClr="000000"/>
              </a:solidFill>
              <a:latin typeface="Arial" panose="020B0604020202020204" pitchFamily="34" charset="0"/>
            </a:endParaRPr>
          </a:p>
        </p:txBody>
      </p:sp>
      <p:sp>
        <p:nvSpPr>
          <p:cNvPr id="35" name="Donut 34"/>
          <p:cNvSpPr/>
          <p:nvPr/>
        </p:nvSpPr>
        <p:spPr>
          <a:xfrm>
            <a:off x="3096887" y="2058206"/>
            <a:ext cx="1933388" cy="1942595"/>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371189">
              <a:defRPr/>
            </a:pPr>
            <a:endParaRPr lang="vi-VN" sz="5999" kern="0">
              <a:solidFill>
                <a:sysClr val="windowText" lastClr="000000"/>
              </a:solidFill>
              <a:latin typeface="Arial" panose="020B0604020202020204" pitchFamily="34" charset="0"/>
            </a:endParaRPr>
          </a:p>
        </p:txBody>
      </p:sp>
      <p:sp>
        <p:nvSpPr>
          <p:cNvPr id="2" name="Isosceles Triangle 1"/>
          <p:cNvSpPr/>
          <p:nvPr/>
        </p:nvSpPr>
        <p:spPr>
          <a:xfrm rot="5400000">
            <a:off x="386858" y="4397117"/>
            <a:ext cx="1360743" cy="112742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6" name="Isosceles Triangle 35"/>
          <p:cNvSpPr/>
          <p:nvPr/>
        </p:nvSpPr>
        <p:spPr>
          <a:xfrm rot="5400000">
            <a:off x="386858" y="5865617"/>
            <a:ext cx="1360743" cy="112742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7" name="Isosceles Triangle 36"/>
          <p:cNvSpPr/>
          <p:nvPr/>
        </p:nvSpPr>
        <p:spPr>
          <a:xfrm rot="5400000">
            <a:off x="386858" y="8927312"/>
            <a:ext cx="1360743" cy="112742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8" name="Isosceles Triangle 37"/>
          <p:cNvSpPr/>
          <p:nvPr/>
        </p:nvSpPr>
        <p:spPr>
          <a:xfrm rot="5400000">
            <a:off x="386858" y="7393321"/>
            <a:ext cx="1360743" cy="112742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4" name="Rounded Rectangle 3"/>
          <p:cNvSpPr/>
          <p:nvPr/>
        </p:nvSpPr>
        <p:spPr>
          <a:xfrm>
            <a:off x="1586884" y="4243040"/>
            <a:ext cx="16197599" cy="1429749"/>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189">
              <a:defRPr/>
            </a:pPr>
            <a:r>
              <a:rPr lang="en-SG" sz="5400" dirty="0"/>
              <a:t> </a:t>
            </a:r>
            <a:r>
              <a:rPr lang="en-SG" sz="7200" b="1" dirty="0" err="1"/>
              <a:t>Tế</a:t>
            </a:r>
            <a:r>
              <a:rPr lang="en-SG" sz="7200" b="1" dirty="0"/>
              <a:t> </a:t>
            </a:r>
            <a:r>
              <a:rPr lang="en-SG" sz="7200" b="1" dirty="0" err="1"/>
              <a:t>bào</a:t>
            </a:r>
            <a:endParaRPr lang="en-US" sz="13200" b="1" dirty="0">
              <a:solidFill>
                <a:prstClr val="white"/>
              </a:solidFill>
              <a:latin typeface="Calibri"/>
              <a:cs typeface="Times New Roman" panose="02020603050405020304" pitchFamily="18" charset="0"/>
            </a:endParaRPr>
          </a:p>
        </p:txBody>
      </p:sp>
      <p:sp>
        <p:nvSpPr>
          <p:cNvPr id="39" name="Rounded Rectangle 38"/>
          <p:cNvSpPr/>
          <p:nvPr/>
        </p:nvSpPr>
        <p:spPr>
          <a:xfrm>
            <a:off x="1586882" y="5714450"/>
            <a:ext cx="16197599" cy="1429749"/>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defRPr/>
            </a:pPr>
            <a:r>
              <a:rPr lang="en-US" sz="8100" b="1" dirty="0" err="1">
                <a:solidFill>
                  <a:prstClr val="white"/>
                </a:solidFill>
                <a:latin typeface="Calibri"/>
              </a:rPr>
              <a:t>Cơ</a:t>
            </a:r>
            <a:r>
              <a:rPr lang="en-US" sz="8100" b="1" dirty="0">
                <a:solidFill>
                  <a:prstClr val="white"/>
                </a:solidFill>
                <a:latin typeface="Calibri"/>
              </a:rPr>
              <a:t> </a:t>
            </a:r>
            <a:r>
              <a:rPr lang="en-US" sz="8100" b="1" dirty="0" err="1">
                <a:solidFill>
                  <a:prstClr val="white"/>
                </a:solidFill>
                <a:latin typeface="Calibri"/>
              </a:rPr>
              <a:t>quan</a:t>
            </a:r>
            <a:endParaRPr lang="en-US" sz="8100" b="1" dirty="0">
              <a:solidFill>
                <a:prstClr val="white"/>
              </a:solidFill>
              <a:latin typeface="Calibri"/>
              <a:cs typeface="Times New Roman" panose="02020603050405020304" pitchFamily="18" charset="0"/>
            </a:endParaRPr>
          </a:p>
        </p:txBody>
      </p:sp>
      <p:sp>
        <p:nvSpPr>
          <p:cNvPr id="40" name="Rounded Rectangle 39"/>
          <p:cNvSpPr/>
          <p:nvPr/>
        </p:nvSpPr>
        <p:spPr>
          <a:xfrm>
            <a:off x="1651718" y="7242152"/>
            <a:ext cx="16197599" cy="1429749"/>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defRPr/>
            </a:pPr>
            <a:r>
              <a:rPr lang="en-US" sz="8100" b="1" dirty="0" err="1">
                <a:solidFill>
                  <a:prstClr val="white"/>
                </a:solidFill>
                <a:latin typeface="Calibri"/>
              </a:rPr>
              <a:t>Hệ</a:t>
            </a:r>
            <a:r>
              <a:rPr lang="en-US" sz="8100" b="1" dirty="0">
                <a:solidFill>
                  <a:prstClr val="white"/>
                </a:solidFill>
                <a:latin typeface="Calibri"/>
              </a:rPr>
              <a:t> </a:t>
            </a:r>
            <a:r>
              <a:rPr lang="en-US" sz="8100" b="1" dirty="0" err="1">
                <a:solidFill>
                  <a:prstClr val="white"/>
                </a:solidFill>
                <a:latin typeface="Calibri"/>
              </a:rPr>
              <a:t>cơ</a:t>
            </a:r>
            <a:r>
              <a:rPr lang="en-US" sz="8100" b="1" dirty="0">
                <a:solidFill>
                  <a:prstClr val="white"/>
                </a:solidFill>
                <a:latin typeface="Calibri"/>
              </a:rPr>
              <a:t> </a:t>
            </a:r>
            <a:r>
              <a:rPr lang="en-US" sz="8100" b="1" dirty="0" err="1">
                <a:solidFill>
                  <a:prstClr val="white"/>
                </a:solidFill>
                <a:latin typeface="Calibri"/>
              </a:rPr>
              <a:t>quan</a:t>
            </a:r>
            <a:endParaRPr lang="en-US" sz="81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651718" y="8748066"/>
            <a:ext cx="16197599" cy="1429749"/>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defRPr/>
            </a:pPr>
            <a:r>
              <a:rPr lang="en-US" sz="8100" b="1" dirty="0" err="1">
                <a:solidFill>
                  <a:prstClr val="white"/>
                </a:solidFill>
                <a:latin typeface="Calibri"/>
              </a:rPr>
              <a:t>Cơ</a:t>
            </a:r>
            <a:r>
              <a:rPr lang="en-US" sz="8100" b="1" dirty="0">
                <a:solidFill>
                  <a:prstClr val="white"/>
                </a:solidFill>
                <a:latin typeface="Calibri"/>
              </a:rPr>
              <a:t> </a:t>
            </a:r>
            <a:r>
              <a:rPr lang="en-US" sz="8100" b="1" dirty="0" err="1">
                <a:solidFill>
                  <a:prstClr val="white"/>
                </a:solidFill>
                <a:latin typeface="Calibri"/>
              </a:rPr>
              <a:t>thể</a:t>
            </a:r>
            <a:endParaRPr lang="en-US" sz="81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459464" y="4486997"/>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435593" y="5944703"/>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408887" y="7472407"/>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459464" y="9006398"/>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425556" y="-76754"/>
            <a:ext cx="1602591" cy="2946699"/>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 action="ppaction://noaction"/>
            <a:extLst>
              <a:ext uri="{FF2B5EF4-FFF2-40B4-BE49-F238E27FC236}">
                <a16:creationId xmlns:a16="http://schemas.microsoft.com/office/drawing/2014/main" id="{31BD78C1-3E37-410F-87E4-C70627111A52}"/>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257736" y="2612837"/>
            <a:ext cx="1371600" cy="1371600"/>
          </a:xfrm>
          <a:prstGeom prst="rect">
            <a:avLst/>
          </a:prstGeom>
        </p:spPr>
      </p:pic>
    </p:spTree>
    <p:custDataLst>
      <p:tags r:id="rId1"/>
    </p:custDataLst>
    <p:extLst>
      <p:ext uri="{BB962C8B-B14F-4D97-AF65-F5344CB8AC3E}">
        <p14:creationId xmlns:p14="http://schemas.microsoft.com/office/powerpoint/2010/main" val="273422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373083" y="327561"/>
            <a:ext cx="11769834" cy="2759076"/>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1371189">
              <a:defRPr/>
            </a:pPr>
            <a:r>
              <a:rPr lang="vi-VN" sz="5400" b="1" dirty="0">
                <a:solidFill>
                  <a:srgbClr val="000066"/>
                </a:solidFill>
                <a:latin typeface="Times New Roman" pitchFamily="18" charset="0"/>
              </a:rPr>
              <a:t>Nhóm tế bào cùng thực hiện một chức năng liên kết với nhau tạo thành</a:t>
            </a:r>
            <a:r>
              <a:rPr lang="en-US" sz="5400" b="1" dirty="0">
                <a:solidFill>
                  <a:srgbClr val="000066"/>
                </a:solidFill>
                <a:latin typeface="Times New Roman" pitchFamily="18" charset="0"/>
              </a:rPr>
              <a:t>:</a:t>
            </a:r>
            <a:endParaRPr lang="en-US" sz="29850"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140321" y="-684282"/>
            <a:ext cx="4570809" cy="4685079"/>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 action="ppaction://noaction"/>
              </p:cNvPr>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1371189" fontAlgn="base">
                  <a:spcBef>
                    <a:spcPct val="0"/>
                  </a:spcBef>
                  <a:spcAft>
                    <a:spcPct val="0"/>
                  </a:spcAft>
                  <a:defRPr/>
                </a:pPr>
                <a:endParaRPr lang="en-US" sz="2699" i="1" kern="0" dirty="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58320" y="3009737"/>
            <a:ext cx="1142705" cy="1153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3483227" y="477101"/>
            <a:ext cx="822365" cy="822365"/>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44760" y="420411"/>
            <a:ext cx="1180713" cy="118071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3222038" y="1601125"/>
            <a:ext cx="822365" cy="822365"/>
          </a:xfrm>
          <a:prstGeom prst="rect">
            <a:avLst/>
          </a:prstGeom>
        </p:spPr>
      </p:pic>
      <p:sp>
        <p:nvSpPr>
          <p:cNvPr id="19" name="TextBox 18"/>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00</a:t>
            </a:r>
            <a:endParaRPr lang="vi-VN" sz="7199" b="1" kern="0">
              <a:solidFill>
                <a:sysClr val="windowText" lastClr="000000"/>
              </a:solidFill>
              <a:latin typeface="Arial" panose="020B0604020202020204" pitchFamily="34" charset="0"/>
            </a:endParaRPr>
          </a:p>
        </p:txBody>
      </p:sp>
      <p:sp>
        <p:nvSpPr>
          <p:cNvPr id="20" name="TextBox 19"/>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01</a:t>
            </a:r>
            <a:endParaRPr lang="vi-VN" sz="7199" b="1" kern="0">
              <a:solidFill>
                <a:sysClr val="windowText" lastClr="000000"/>
              </a:solidFill>
              <a:latin typeface="Arial" panose="020B0604020202020204" pitchFamily="34" charset="0"/>
            </a:endParaRPr>
          </a:p>
        </p:txBody>
      </p:sp>
      <p:sp>
        <p:nvSpPr>
          <p:cNvPr id="21" name="TextBox 20"/>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02</a:t>
            </a:r>
            <a:endParaRPr lang="vi-VN" sz="7199" b="1" kern="0">
              <a:solidFill>
                <a:sysClr val="windowText" lastClr="000000"/>
              </a:solidFill>
              <a:latin typeface="Arial" panose="020B0604020202020204" pitchFamily="34" charset="0"/>
            </a:endParaRPr>
          </a:p>
        </p:txBody>
      </p:sp>
      <p:sp>
        <p:nvSpPr>
          <p:cNvPr id="22" name="TextBox 21"/>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03</a:t>
            </a:r>
            <a:endParaRPr lang="vi-VN" sz="7199" b="1" kern="0">
              <a:solidFill>
                <a:sysClr val="windowText" lastClr="000000"/>
              </a:solidFill>
              <a:latin typeface="Arial" panose="020B0604020202020204" pitchFamily="34" charset="0"/>
            </a:endParaRPr>
          </a:p>
        </p:txBody>
      </p:sp>
      <p:sp>
        <p:nvSpPr>
          <p:cNvPr id="23" name="TextBox 22"/>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04</a:t>
            </a:r>
            <a:endParaRPr lang="vi-VN" sz="7199" b="1" kern="0">
              <a:solidFill>
                <a:sysClr val="windowText" lastClr="000000"/>
              </a:solidFill>
              <a:latin typeface="Arial" panose="020B0604020202020204" pitchFamily="34" charset="0"/>
            </a:endParaRPr>
          </a:p>
        </p:txBody>
      </p:sp>
      <p:sp>
        <p:nvSpPr>
          <p:cNvPr id="24" name="TextBox 23"/>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05</a:t>
            </a:r>
            <a:endParaRPr lang="vi-VN" sz="7199" b="1" kern="0">
              <a:solidFill>
                <a:sysClr val="windowText" lastClr="000000"/>
              </a:solidFill>
              <a:latin typeface="Arial" panose="020B0604020202020204" pitchFamily="34" charset="0"/>
            </a:endParaRPr>
          </a:p>
        </p:txBody>
      </p:sp>
      <p:sp>
        <p:nvSpPr>
          <p:cNvPr id="25" name="TextBox 24"/>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06</a:t>
            </a:r>
            <a:endParaRPr lang="vi-VN" sz="7199" b="1" kern="0">
              <a:solidFill>
                <a:sysClr val="windowText" lastClr="000000"/>
              </a:solidFill>
              <a:latin typeface="Arial" panose="020B0604020202020204" pitchFamily="34" charset="0"/>
            </a:endParaRPr>
          </a:p>
        </p:txBody>
      </p:sp>
      <p:sp>
        <p:nvSpPr>
          <p:cNvPr id="26" name="TextBox 25"/>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07</a:t>
            </a:r>
            <a:endParaRPr lang="vi-VN" sz="7199" b="1" kern="0">
              <a:solidFill>
                <a:sysClr val="windowText" lastClr="000000"/>
              </a:solidFill>
              <a:latin typeface="Arial" panose="020B0604020202020204" pitchFamily="34" charset="0"/>
            </a:endParaRPr>
          </a:p>
        </p:txBody>
      </p:sp>
      <p:sp>
        <p:nvSpPr>
          <p:cNvPr id="27" name="TextBox 26"/>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08</a:t>
            </a:r>
            <a:endParaRPr lang="vi-VN" sz="7199" b="1" kern="0">
              <a:solidFill>
                <a:sysClr val="windowText" lastClr="000000"/>
              </a:solidFill>
              <a:latin typeface="Arial" panose="020B0604020202020204" pitchFamily="34" charset="0"/>
            </a:endParaRPr>
          </a:p>
        </p:txBody>
      </p:sp>
      <p:sp>
        <p:nvSpPr>
          <p:cNvPr id="28" name="TextBox 27"/>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09</a:t>
            </a:r>
            <a:endParaRPr lang="vi-VN" sz="7199" b="1" kern="0">
              <a:solidFill>
                <a:sysClr val="windowText" lastClr="000000"/>
              </a:solidFill>
              <a:latin typeface="Arial" panose="020B0604020202020204" pitchFamily="34" charset="0"/>
            </a:endParaRPr>
          </a:p>
        </p:txBody>
      </p:sp>
      <p:sp>
        <p:nvSpPr>
          <p:cNvPr id="29" name="TextBox 28"/>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10</a:t>
            </a:r>
            <a:endParaRPr lang="vi-VN" sz="7199" b="1" kern="0">
              <a:solidFill>
                <a:sysClr val="windowText" lastClr="000000"/>
              </a:solidFill>
              <a:latin typeface="Arial" panose="020B0604020202020204" pitchFamily="34" charset="0"/>
            </a:endParaRPr>
          </a:p>
        </p:txBody>
      </p:sp>
      <p:sp>
        <p:nvSpPr>
          <p:cNvPr id="30" name="TextBox 29"/>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11</a:t>
            </a:r>
            <a:endParaRPr lang="vi-VN" sz="7199" b="1" kern="0">
              <a:solidFill>
                <a:sysClr val="windowText" lastClr="000000"/>
              </a:solidFill>
              <a:latin typeface="Arial" panose="020B0604020202020204" pitchFamily="34" charset="0"/>
            </a:endParaRPr>
          </a:p>
        </p:txBody>
      </p:sp>
      <p:sp>
        <p:nvSpPr>
          <p:cNvPr id="31" name="TextBox 30"/>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12</a:t>
            </a:r>
            <a:endParaRPr lang="vi-VN" sz="7199" b="1" kern="0">
              <a:solidFill>
                <a:sysClr val="windowText" lastClr="000000"/>
              </a:solidFill>
              <a:latin typeface="Arial" panose="020B0604020202020204" pitchFamily="34" charset="0"/>
            </a:endParaRPr>
          </a:p>
        </p:txBody>
      </p:sp>
      <p:sp>
        <p:nvSpPr>
          <p:cNvPr id="32" name="TextBox 31"/>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13</a:t>
            </a:r>
            <a:endParaRPr lang="vi-VN" sz="7199" b="1" kern="0">
              <a:solidFill>
                <a:sysClr val="windowText" lastClr="000000"/>
              </a:solidFill>
              <a:latin typeface="Arial" panose="020B0604020202020204" pitchFamily="34" charset="0"/>
            </a:endParaRPr>
          </a:p>
        </p:txBody>
      </p:sp>
      <p:sp>
        <p:nvSpPr>
          <p:cNvPr id="33" name="TextBox 32"/>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14</a:t>
            </a:r>
            <a:endParaRPr lang="vi-VN" sz="7199" b="1" kern="0">
              <a:solidFill>
                <a:sysClr val="windowText" lastClr="000000"/>
              </a:solidFill>
              <a:latin typeface="Arial" panose="020B0604020202020204" pitchFamily="34" charset="0"/>
            </a:endParaRPr>
          </a:p>
        </p:txBody>
      </p:sp>
      <p:sp>
        <p:nvSpPr>
          <p:cNvPr id="34" name="TextBox 33"/>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15</a:t>
            </a:r>
            <a:endParaRPr lang="vi-VN" sz="7199" b="1" kern="0">
              <a:solidFill>
                <a:sysClr val="windowText" lastClr="000000"/>
              </a:solidFill>
              <a:latin typeface="Arial" panose="020B0604020202020204" pitchFamily="34" charset="0"/>
            </a:endParaRPr>
          </a:p>
        </p:txBody>
      </p:sp>
      <p:sp>
        <p:nvSpPr>
          <p:cNvPr id="35" name="Donut 34"/>
          <p:cNvSpPr/>
          <p:nvPr/>
        </p:nvSpPr>
        <p:spPr>
          <a:xfrm>
            <a:off x="3096887" y="2058206"/>
            <a:ext cx="1933388" cy="1942595"/>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371189">
              <a:defRPr/>
            </a:pPr>
            <a:endParaRPr lang="vi-VN" sz="5999" kern="0">
              <a:solidFill>
                <a:sysClr val="windowText" lastClr="000000"/>
              </a:solidFill>
              <a:latin typeface="Arial" panose="020B0604020202020204" pitchFamily="34" charset="0"/>
            </a:endParaRPr>
          </a:p>
        </p:txBody>
      </p:sp>
      <p:sp>
        <p:nvSpPr>
          <p:cNvPr id="2" name="Isosceles Triangle 1"/>
          <p:cNvSpPr/>
          <p:nvPr/>
        </p:nvSpPr>
        <p:spPr>
          <a:xfrm rot="5400000">
            <a:off x="386858" y="4397117"/>
            <a:ext cx="1360743" cy="112742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6" name="Isosceles Triangle 35"/>
          <p:cNvSpPr/>
          <p:nvPr/>
        </p:nvSpPr>
        <p:spPr>
          <a:xfrm rot="5400000">
            <a:off x="386858" y="5865617"/>
            <a:ext cx="1360743" cy="112742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7" name="Isosceles Triangle 36"/>
          <p:cNvSpPr/>
          <p:nvPr/>
        </p:nvSpPr>
        <p:spPr>
          <a:xfrm rot="5400000">
            <a:off x="386858" y="8927312"/>
            <a:ext cx="1360743" cy="112742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8" name="Isosceles Triangle 37"/>
          <p:cNvSpPr/>
          <p:nvPr/>
        </p:nvSpPr>
        <p:spPr>
          <a:xfrm rot="5400000">
            <a:off x="386858" y="7393321"/>
            <a:ext cx="1360743" cy="112742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4" name="Rounded Rectangle 3"/>
          <p:cNvSpPr/>
          <p:nvPr/>
        </p:nvSpPr>
        <p:spPr>
          <a:xfrm>
            <a:off x="1630942" y="4199267"/>
            <a:ext cx="16197599" cy="1429749"/>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defRPr/>
            </a:pPr>
            <a:r>
              <a:rPr lang="en-US" sz="4800" dirty="0" err="1"/>
              <a:t>Tế</a:t>
            </a:r>
            <a:r>
              <a:rPr lang="en-US" sz="4800" dirty="0"/>
              <a:t> </a:t>
            </a:r>
            <a:r>
              <a:rPr lang="en-US" sz="4800" dirty="0" err="1"/>
              <a:t>bào</a:t>
            </a:r>
            <a:endParaRPr lang="en-US" sz="9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586884" y="5690406"/>
            <a:ext cx="16197599" cy="1429749"/>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t>Cơ</a:t>
            </a:r>
            <a:r>
              <a:rPr lang="en-US" sz="4800" dirty="0"/>
              <a:t> </a:t>
            </a:r>
            <a:r>
              <a:rPr lang="en-US" sz="4800" dirty="0" err="1"/>
              <a:t>quan</a:t>
            </a:r>
            <a:endParaRPr lang="en-SG" sz="4800" dirty="0"/>
          </a:p>
        </p:txBody>
      </p:sp>
      <p:sp>
        <p:nvSpPr>
          <p:cNvPr id="40" name="Rounded Rectangle 39"/>
          <p:cNvSpPr/>
          <p:nvPr/>
        </p:nvSpPr>
        <p:spPr>
          <a:xfrm>
            <a:off x="1651718" y="7242152"/>
            <a:ext cx="16197599" cy="1429749"/>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defRPr/>
            </a:pPr>
            <a:r>
              <a:rPr lang="en-US" sz="5400" dirty="0" err="1">
                <a:solidFill>
                  <a:prstClr val="white"/>
                </a:solidFill>
              </a:rPr>
              <a:t>Mô</a:t>
            </a:r>
            <a:endParaRPr lang="en-US" sz="54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649042" y="8769441"/>
            <a:ext cx="16197599" cy="1429749"/>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defRPr/>
            </a:pPr>
            <a:r>
              <a:rPr lang="en-US" sz="5400" dirty="0"/>
              <a:t> </a:t>
            </a:r>
            <a:r>
              <a:rPr lang="en-US" sz="5400" dirty="0" err="1"/>
              <a:t>Hệ</a:t>
            </a:r>
            <a:r>
              <a:rPr lang="en-US" sz="5400" dirty="0"/>
              <a:t> </a:t>
            </a:r>
            <a:r>
              <a:rPr lang="en-US" sz="5400" dirty="0" err="1"/>
              <a:t>cơ</a:t>
            </a:r>
            <a:r>
              <a:rPr lang="en-US" sz="5400" dirty="0"/>
              <a:t> </a:t>
            </a:r>
            <a:r>
              <a:rPr lang="en-US" sz="5400" dirty="0" err="1"/>
              <a:t>quan</a:t>
            </a:r>
            <a:endParaRPr lang="en-US" sz="99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459464" y="4486997"/>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435593" y="5944703"/>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408887" y="7472407"/>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459464" y="9006398"/>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D</a:t>
            </a:r>
          </a:p>
        </p:txBody>
      </p:sp>
      <p:pic>
        <p:nvPicPr>
          <p:cNvPr id="47" name="Picture 8" descr="num2"/>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778094" y="86734"/>
            <a:ext cx="1741898" cy="2875178"/>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 action="ppaction://noaction"/>
            <a:extLst>
              <a:ext uri="{FF2B5EF4-FFF2-40B4-BE49-F238E27FC236}">
                <a16:creationId xmlns:a16="http://schemas.microsoft.com/office/drawing/2014/main" id="{6B784701-2D46-40D9-9B5D-EE7B15AFB5D2}"/>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70163" y="2949374"/>
            <a:ext cx="1371600" cy="1371600"/>
          </a:xfrm>
          <a:prstGeom prst="rect">
            <a:avLst/>
          </a:prstGeom>
        </p:spPr>
      </p:pic>
    </p:spTree>
    <p:custDataLst>
      <p:tags r:id="rId1"/>
    </p:custDataLst>
    <p:extLst>
      <p:ext uri="{BB962C8B-B14F-4D97-AF65-F5344CB8AC3E}">
        <p14:creationId xmlns:p14="http://schemas.microsoft.com/office/powerpoint/2010/main" val="344735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10"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890443" y="301769"/>
            <a:ext cx="12683996" cy="22854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vi-VN" sz="5400" b="1" dirty="0">
                <a:solidFill>
                  <a:schemeClr val="tx1"/>
                </a:solidFill>
              </a:rPr>
              <a:t>Nêu tên cấp độ</a:t>
            </a:r>
            <a:r>
              <a:rPr lang="en-US" sz="5400" b="1" dirty="0">
                <a:solidFill>
                  <a:schemeClr val="tx1"/>
                </a:solidFill>
              </a:rPr>
              <a:t> </a:t>
            </a:r>
            <a:r>
              <a:rPr lang="vi-VN" sz="5400" b="1" dirty="0">
                <a:solidFill>
                  <a:schemeClr val="tx1"/>
                </a:solidFill>
              </a:rPr>
              <a:t>tổ chức trong cơ thể đa bào</a:t>
            </a:r>
            <a:r>
              <a:rPr lang="en-US" sz="5400" b="1" dirty="0">
                <a:solidFill>
                  <a:schemeClr val="tx1"/>
                </a:solidFill>
              </a:rPr>
              <a:t> ở </a:t>
            </a:r>
            <a:r>
              <a:rPr lang="en-US" sz="5400" b="1" dirty="0" err="1">
                <a:solidFill>
                  <a:schemeClr val="tx1"/>
                </a:solidFill>
              </a:rPr>
              <a:t>hình</a:t>
            </a:r>
            <a:r>
              <a:rPr lang="en-US" sz="5400" b="1" dirty="0">
                <a:solidFill>
                  <a:schemeClr val="tx1"/>
                </a:solidFill>
              </a:rPr>
              <a:t> </a:t>
            </a:r>
            <a:r>
              <a:rPr lang="en-US" sz="5400" b="1" dirty="0" err="1">
                <a:solidFill>
                  <a:schemeClr val="tx1"/>
                </a:solidFill>
              </a:rPr>
              <a:t>số</a:t>
            </a:r>
            <a:r>
              <a:rPr lang="en-US" sz="5400" b="1" dirty="0">
                <a:solidFill>
                  <a:schemeClr val="tx1"/>
                </a:solidFill>
              </a:rPr>
              <a:t> 2</a:t>
            </a:r>
            <a:r>
              <a:rPr lang="vi-VN" sz="5400" b="1" dirty="0">
                <a:solidFill>
                  <a:schemeClr val="tx1"/>
                </a:solidFill>
              </a:rPr>
              <a:t>?</a:t>
            </a:r>
            <a:endParaRPr lang="en-SG" sz="5400" dirty="0">
              <a:solidFill>
                <a:schemeClr val="tx1"/>
              </a:solidFill>
              <a:latin typeface="+mj-lt"/>
            </a:endParaRPr>
          </a:p>
        </p:txBody>
      </p:sp>
      <p:grpSp>
        <p:nvGrpSpPr>
          <p:cNvPr id="5" name="Group 142"/>
          <p:cNvGrpSpPr>
            <a:grpSpLocks/>
          </p:cNvGrpSpPr>
          <p:nvPr/>
        </p:nvGrpSpPr>
        <p:grpSpPr bwMode="auto">
          <a:xfrm>
            <a:off x="-1140321" y="-684282"/>
            <a:ext cx="4570809" cy="4685079"/>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1371189" fontAlgn="base">
                  <a:spcBef>
                    <a:spcPct val="0"/>
                  </a:spcBef>
                  <a:spcAft>
                    <a:spcPct val="0"/>
                  </a:spcAft>
                  <a:defRPr/>
                </a:pPr>
                <a:endParaRPr lang="en-US" sz="26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58320" y="3009737"/>
            <a:ext cx="1142705" cy="1153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3483227" y="477101"/>
            <a:ext cx="822365" cy="822365"/>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44760" y="420411"/>
            <a:ext cx="1180713" cy="118071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3222038" y="1601125"/>
            <a:ext cx="822365" cy="822365"/>
          </a:xfrm>
          <a:prstGeom prst="rect">
            <a:avLst/>
          </a:prstGeom>
        </p:spPr>
      </p:pic>
      <p:sp>
        <p:nvSpPr>
          <p:cNvPr id="19" name="TextBox 18"/>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00</a:t>
            </a:r>
            <a:endParaRPr lang="vi-VN" sz="7199" b="1" kern="0">
              <a:solidFill>
                <a:sysClr val="windowText" lastClr="000000"/>
              </a:solidFill>
              <a:latin typeface="Arial" panose="020B0604020202020204" pitchFamily="34" charset="0"/>
            </a:endParaRPr>
          </a:p>
        </p:txBody>
      </p:sp>
      <p:sp>
        <p:nvSpPr>
          <p:cNvPr id="20" name="TextBox 19"/>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01</a:t>
            </a:r>
            <a:endParaRPr lang="vi-VN" sz="7199" b="1" kern="0">
              <a:solidFill>
                <a:sysClr val="windowText" lastClr="000000"/>
              </a:solidFill>
              <a:latin typeface="Arial" panose="020B0604020202020204" pitchFamily="34" charset="0"/>
            </a:endParaRPr>
          </a:p>
        </p:txBody>
      </p:sp>
      <p:sp>
        <p:nvSpPr>
          <p:cNvPr id="21" name="TextBox 20"/>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02</a:t>
            </a:r>
            <a:endParaRPr lang="vi-VN" sz="7199" b="1" kern="0">
              <a:solidFill>
                <a:sysClr val="windowText" lastClr="000000"/>
              </a:solidFill>
              <a:latin typeface="Arial" panose="020B0604020202020204" pitchFamily="34" charset="0"/>
            </a:endParaRPr>
          </a:p>
        </p:txBody>
      </p:sp>
      <p:sp>
        <p:nvSpPr>
          <p:cNvPr id="22" name="TextBox 21"/>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03</a:t>
            </a:r>
            <a:endParaRPr lang="vi-VN" sz="7199" b="1" kern="0">
              <a:solidFill>
                <a:sysClr val="windowText" lastClr="000000"/>
              </a:solidFill>
              <a:latin typeface="Arial" panose="020B0604020202020204" pitchFamily="34" charset="0"/>
            </a:endParaRPr>
          </a:p>
        </p:txBody>
      </p:sp>
      <p:sp>
        <p:nvSpPr>
          <p:cNvPr id="23" name="TextBox 22"/>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04</a:t>
            </a:r>
            <a:endParaRPr lang="vi-VN" sz="7199" b="1" kern="0">
              <a:solidFill>
                <a:sysClr val="windowText" lastClr="000000"/>
              </a:solidFill>
              <a:latin typeface="Arial" panose="020B0604020202020204" pitchFamily="34" charset="0"/>
            </a:endParaRPr>
          </a:p>
        </p:txBody>
      </p:sp>
      <p:sp>
        <p:nvSpPr>
          <p:cNvPr id="24" name="TextBox 23"/>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05</a:t>
            </a:r>
            <a:endParaRPr lang="vi-VN" sz="7199" b="1" kern="0">
              <a:solidFill>
                <a:sysClr val="windowText" lastClr="000000"/>
              </a:solidFill>
              <a:latin typeface="Arial" panose="020B0604020202020204" pitchFamily="34" charset="0"/>
            </a:endParaRPr>
          </a:p>
        </p:txBody>
      </p:sp>
      <p:sp>
        <p:nvSpPr>
          <p:cNvPr id="25" name="TextBox 24"/>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06</a:t>
            </a:r>
            <a:endParaRPr lang="vi-VN" sz="7199" b="1" kern="0">
              <a:solidFill>
                <a:sysClr val="windowText" lastClr="000000"/>
              </a:solidFill>
              <a:latin typeface="Arial" panose="020B0604020202020204" pitchFamily="34" charset="0"/>
            </a:endParaRPr>
          </a:p>
        </p:txBody>
      </p:sp>
      <p:sp>
        <p:nvSpPr>
          <p:cNvPr id="26" name="TextBox 25"/>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07</a:t>
            </a:r>
            <a:endParaRPr lang="vi-VN" sz="7199" b="1" kern="0">
              <a:solidFill>
                <a:sysClr val="windowText" lastClr="000000"/>
              </a:solidFill>
              <a:latin typeface="Arial" panose="020B0604020202020204" pitchFamily="34" charset="0"/>
            </a:endParaRPr>
          </a:p>
        </p:txBody>
      </p:sp>
      <p:sp>
        <p:nvSpPr>
          <p:cNvPr id="27" name="TextBox 26"/>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08</a:t>
            </a:r>
            <a:endParaRPr lang="vi-VN" sz="7199" b="1" kern="0">
              <a:solidFill>
                <a:sysClr val="windowText" lastClr="000000"/>
              </a:solidFill>
              <a:latin typeface="Arial" panose="020B0604020202020204" pitchFamily="34" charset="0"/>
            </a:endParaRPr>
          </a:p>
        </p:txBody>
      </p:sp>
      <p:sp>
        <p:nvSpPr>
          <p:cNvPr id="28" name="TextBox 27"/>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09</a:t>
            </a:r>
            <a:endParaRPr lang="vi-VN" sz="7199" b="1" kern="0">
              <a:solidFill>
                <a:sysClr val="windowText" lastClr="000000"/>
              </a:solidFill>
              <a:latin typeface="Arial" panose="020B0604020202020204" pitchFamily="34" charset="0"/>
            </a:endParaRPr>
          </a:p>
        </p:txBody>
      </p:sp>
      <p:sp>
        <p:nvSpPr>
          <p:cNvPr id="29" name="TextBox 28"/>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10</a:t>
            </a:r>
            <a:endParaRPr lang="vi-VN" sz="7199" b="1" kern="0">
              <a:solidFill>
                <a:sysClr val="windowText" lastClr="000000"/>
              </a:solidFill>
              <a:latin typeface="Arial" panose="020B0604020202020204" pitchFamily="34" charset="0"/>
            </a:endParaRPr>
          </a:p>
        </p:txBody>
      </p:sp>
      <p:sp>
        <p:nvSpPr>
          <p:cNvPr id="30" name="TextBox 29"/>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11</a:t>
            </a:r>
            <a:endParaRPr lang="vi-VN" sz="7199" b="1" kern="0">
              <a:solidFill>
                <a:sysClr val="windowText" lastClr="000000"/>
              </a:solidFill>
              <a:latin typeface="Arial" panose="020B0604020202020204" pitchFamily="34" charset="0"/>
            </a:endParaRPr>
          </a:p>
        </p:txBody>
      </p:sp>
      <p:sp>
        <p:nvSpPr>
          <p:cNvPr id="31" name="TextBox 30"/>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12</a:t>
            </a:r>
            <a:endParaRPr lang="vi-VN" sz="7199" b="1" kern="0">
              <a:solidFill>
                <a:sysClr val="windowText" lastClr="000000"/>
              </a:solidFill>
              <a:latin typeface="Arial" panose="020B0604020202020204" pitchFamily="34" charset="0"/>
            </a:endParaRPr>
          </a:p>
        </p:txBody>
      </p:sp>
      <p:sp>
        <p:nvSpPr>
          <p:cNvPr id="32" name="TextBox 31"/>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13</a:t>
            </a:r>
            <a:endParaRPr lang="vi-VN" sz="7199" b="1" kern="0">
              <a:solidFill>
                <a:sysClr val="windowText" lastClr="000000"/>
              </a:solidFill>
              <a:latin typeface="Arial" panose="020B0604020202020204" pitchFamily="34" charset="0"/>
            </a:endParaRPr>
          </a:p>
        </p:txBody>
      </p:sp>
      <p:sp>
        <p:nvSpPr>
          <p:cNvPr id="33" name="TextBox 32"/>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14</a:t>
            </a:r>
            <a:endParaRPr lang="vi-VN" sz="7199" b="1" kern="0">
              <a:solidFill>
                <a:sysClr val="windowText" lastClr="000000"/>
              </a:solidFill>
              <a:latin typeface="Arial" panose="020B0604020202020204" pitchFamily="34" charset="0"/>
            </a:endParaRPr>
          </a:p>
        </p:txBody>
      </p:sp>
      <p:sp>
        <p:nvSpPr>
          <p:cNvPr id="34" name="TextBox 33"/>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15</a:t>
            </a:r>
            <a:endParaRPr lang="vi-VN" sz="7199" b="1" kern="0">
              <a:solidFill>
                <a:sysClr val="windowText" lastClr="000000"/>
              </a:solidFill>
              <a:latin typeface="Arial" panose="020B0604020202020204" pitchFamily="34" charset="0"/>
            </a:endParaRPr>
          </a:p>
        </p:txBody>
      </p:sp>
      <p:sp>
        <p:nvSpPr>
          <p:cNvPr id="35" name="Donut 34"/>
          <p:cNvSpPr/>
          <p:nvPr/>
        </p:nvSpPr>
        <p:spPr>
          <a:xfrm>
            <a:off x="3096887" y="2058206"/>
            <a:ext cx="1933388" cy="1942595"/>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371189">
              <a:defRPr/>
            </a:pPr>
            <a:endParaRPr lang="vi-VN" sz="5999" kern="0">
              <a:solidFill>
                <a:sysClr val="windowText" lastClr="000000"/>
              </a:solidFill>
              <a:latin typeface="Arial" panose="020B0604020202020204" pitchFamily="34" charset="0"/>
            </a:endParaRPr>
          </a:p>
        </p:txBody>
      </p:sp>
      <p:sp>
        <p:nvSpPr>
          <p:cNvPr id="2" name="Isosceles Triangle 1"/>
          <p:cNvSpPr/>
          <p:nvPr/>
        </p:nvSpPr>
        <p:spPr>
          <a:xfrm rot="5400000">
            <a:off x="386858" y="4397117"/>
            <a:ext cx="1360743" cy="112742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6" name="Isosceles Triangle 35"/>
          <p:cNvSpPr/>
          <p:nvPr/>
        </p:nvSpPr>
        <p:spPr>
          <a:xfrm rot="5400000">
            <a:off x="386858" y="5865617"/>
            <a:ext cx="1360743" cy="112742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7" name="Isosceles Triangle 36"/>
          <p:cNvSpPr/>
          <p:nvPr/>
        </p:nvSpPr>
        <p:spPr>
          <a:xfrm rot="5400000">
            <a:off x="386858" y="8927312"/>
            <a:ext cx="1360743" cy="112742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8" name="Isosceles Triangle 37"/>
          <p:cNvSpPr/>
          <p:nvPr/>
        </p:nvSpPr>
        <p:spPr>
          <a:xfrm rot="5400000">
            <a:off x="386858" y="7393321"/>
            <a:ext cx="1360743" cy="112742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4" name="Rounded Rectangle 3"/>
          <p:cNvSpPr/>
          <p:nvPr/>
        </p:nvSpPr>
        <p:spPr>
          <a:xfrm>
            <a:off x="1645690" y="4199267"/>
            <a:ext cx="16197599" cy="1429749"/>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189">
              <a:defRPr/>
            </a:pPr>
            <a:r>
              <a:rPr lang="en-US" sz="4000" b="1" dirty="0" err="1">
                <a:solidFill>
                  <a:prstClr val="white"/>
                </a:solidFill>
                <a:latin typeface="Times New Roman" panose="02020603050405020304" pitchFamily="18" charset="0"/>
                <a:cs typeface="Times New Roman" panose="02020603050405020304" pitchFamily="18" charset="0"/>
              </a:rPr>
              <a:t>Cơ</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quan</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651718" y="5714852"/>
            <a:ext cx="16197599" cy="1429749"/>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4800" dirty="0" err="1"/>
              <a:t>Mô</a:t>
            </a:r>
            <a:endParaRPr lang="en-SG" sz="4800" dirty="0"/>
          </a:p>
        </p:txBody>
      </p:sp>
      <p:sp>
        <p:nvSpPr>
          <p:cNvPr id="40" name="Rounded Rectangle 39"/>
          <p:cNvSpPr/>
          <p:nvPr/>
        </p:nvSpPr>
        <p:spPr>
          <a:xfrm>
            <a:off x="1651718" y="7242152"/>
            <a:ext cx="16197599" cy="1429749"/>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189">
              <a:buSzPts val="1000"/>
              <a:tabLst>
                <a:tab pos="685595" algn="l"/>
              </a:tabLst>
              <a:defRPr/>
            </a:pPr>
            <a:r>
              <a:rPr lang="en-US" sz="40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Tế</a:t>
            </a:r>
            <a:r>
              <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bào</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651718" y="8748066"/>
            <a:ext cx="16197599" cy="1429749"/>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189">
              <a:buSzPts val="1000"/>
              <a:tabLst>
                <a:tab pos="685595" algn="l"/>
              </a:tabLst>
              <a:defRPr/>
            </a:pPr>
            <a:r>
              <a:rPr lang="en-US" sz="40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Cơ</a:t>
            </a:r>
            <a:r>
              <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thể</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459464" y="4486997"/>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435593" y="5944703"/>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408887" y="7472407"/>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459464" y="9006398"/>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D</a:t>
            </a:r>
          </a:p>
        </p:txBody>
      </p:sp>
      <p:pic>
        <p:nvPicPr>
          <p:cNvPr id="47" name="Picture 9" descr="num3"/>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748280" y="235743"/>
            <a:ext cx="1815234" cy="277501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 action="ppaction://noaction"/>
            <a:extLst>
              <a:ext uri="{FF2B5EF4-FFF2-40B4-BE49-F238E27FC236}">
                <a16:creationId xmlns:a16="http://schemas.microsoft.com/office/drawing/2014/main" id="{56F57680-A419-41A4-90E1-5A5085016440}"/>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257736" y="2612837"/>
            <a:ext cx="1371600" cy="1371600"/>
          </a:xfrm>
          <a:prstGeom prst="rect">
            <a:avLst/>
          </a:prstGeom>
        </p:spPr>
      </p:pic>
      <p:pic>
        <p:nvPicPr>
          <p:cNvPr id="3" name="Picture 1">
            <a:extLst>
              <a:ext uri="{FF2B5EF4-FFF2-40B4-BE49-F238E27FC236}">
                <a16:creationId xmlns:a16="http://schemas.microsoft.com/office/drawing/2014/main" id="{06DB68AC-D1C8-2052-A084-5FCB91ACD914}"/>
              </a:ext>
            </a:extLst>
          </p:cNvPr>
          <p:cNvPicPr>
            <a:picLocks noChangeAspect="1" noChangeArrowheads="1"/>
          </p:cNvPicPr>
          <p:nvPr/>
        </p:nvPicPr>
        <p:blipFill>
          <a:blip r:embed="rId20" cstate="print"/>
          <a:srcRect/>
          <a:stretch>
            <a:fillRect/>
          </a:stretch>
        </p:blipFill>
        <p:spPr bwMode="auto">
          <a:xfrm>
            <a:off x="6275232" y="3607960"/>
            <a:ext cx="11299207" cy="7707740"/>
          </a:xfrm>
          <a:prstGeom prst="rect">
            <a:avLst/>
          </a:prstGeom>
          <a:noFill/>
          <a:ln w="9525">
            <a:noFill/>
            <a:miter lim="800000"/>
            <a:headEnd/>
            <a:tailEnd/>
          </a:ln>
        </p:spPr>
      </p:pic>
      <p:sp>
        <p:nvSpPr>
          <p:cNvPr id="7" name="TextBox 6">
            <a:extLst>
              <a:ext uri="{FF2B5EF4-FFF2-40B4-BE49-F238E27FC236}">
                <a16:creationId xmlns:a16="http://schemas.microsoft.com/office/drawing/2014/main" id="{66C95237-2C05-DF09-CB67-C0CBD7FFFB63}"/>
              </a:ext>
            </a:extLst>
          </p:cNvPr>
          <p:cNvSpPr txBox="1"/>
          <p:nvPr/>
        </p:nvSpPr>
        <p:spPr>
          <a:xfrm>
            <a:off x="6605147" y="9201794"/>
            <a:ext cx="10668000" cy="522291"/>
          </a:xfrm>
          <a:prstGeom prst="rect">
            <a:avLst/>
          </a:prstGeom>
          <a:no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145439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7"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258815" y="327561"/>
            <a:ext cx="12226916" cy="2759076"/>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1371189">
              <a:defRPr/>
            </a:pPr>
            <a:r>
              <a:rPr lang="vi-VN" sz="5400" b="1" dirty="0">
                <a:solidFill>
                  <a:schemeClr val="bg1"/>
                </a:solidFill>
                <a:latin typeface="Times New Roman" pitchFamily="18" charset="0"/>
              </a:rPr>
              <a:t>Mức độ tổ chức cơ thể liền kề cao hơn mô là</a:t>
            </a:r>
            <a:r>
              <a:rPr lang="en-US" sz="5400" b="1" dirty="0">
                <a:solidFill>
                  <a:schemeClr val="bg1"/>
                </a:solidFill>
                <a:latin typeface="Times New Roman" pitchFamily="18" charset="0"/>
              </a:rPr>
              <a:t>:</a:t>
            </a:r>
            <a:endParaRPr lang="en-US" sz="5400" b="1"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140321" y="-684282"/>
            <a:ext cx="4570809" cy="4685079"/>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1371189" fontAlgn="base">
                  <a:spcBef>
                    <a:spcPct val="0"/>
                  </a:spcBef>
                  <a:spcAft>
                    <a:spcPct val="0"/>
                  </a:spcAft>
                  <a:defRPr/>
                </a:pPr>
                <a:endParaRPr lang="en-US" sz="26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58320" y="3009737"/>
            <a:ext cx="1142705" cy="1153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3483227" y="477101"/>
            <a:ext cx="822365" cy="822365"/>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44760" y="420411"/>
            <a:ext cx="1180713" cy="118071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3222038" y="1601125"/>
            <a:ext cx="822365" cy="822365"/>
          </a:xfrm>
          <a:prstGeom prst="rect">
            <a:avLst/>
          </a:prstGeom>
        </p:spPr>
      </p:pic>
      <p:sp>
        <p:nvSpPr>
          <p:cNvPr id="19" name="TextBox 18"/>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00</a:t>
            </a:r>
            <a:endParaRPr lang="vi-VN" sz="7199" b="1" kern="0">
              <a:solidFill>
                <a:sysClr val="windowText" lastClr="000000"/>
              </a:solidFill>
              <a:latin typeface="Arial" panose="020B0604020202020204" pitchFamily="34" charset="0"/>
            </a:endParaRPr>
          </a:p>
        </p:txBody>
      </p:sp>
      <p:sp>
        <p:nvSpPr>
          <p:cNvPr id="20" name="TextBox 19"/>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01</a:t>
            </a:r>
            <a:endParaRPr lang="vi-VN" sz="7199" b="1" kern="0">
              <a:solidFill>
                <a:sysClr val="windowText" lastClr="000000"/>
              </a:solidFill>
              <a:latin typeface="Arial" panose="020B0604020202020204" pitchFamily="34" charset="0"/>
            </a:endParaRPr>
          </a:p>
        </p:txBody>
      </p:sp>
      <p:sp>
        <p:nvSpPr>
          <p:cNvPr id="21" name="TextBox 20"/>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02</a:t>
            </a:r>
            <a:endParaRPr lang="vi-VN" sz="7199" b="1" kern="0">
              <a:solidFill>
                <a:sysClr val="windowText" lastClr="000000"/>
              </a:solidFill>
              <a:latin typeface="Arial" panose="020B0604020202020204" pitchFamily="34" charset="0"/>
            </a:endParaRPr>
          </a:p>
        </p:txBody>
      </p:sp>
      <p:sp>
        <p:nvSpPr>
          <p:cNvPr id="22" name="TextBox 21"/>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03</a:t>
            </a:r>
            <a:endParaRPr lang="vi-VN" sz="7199" b="1" kern="0">
              <a:solidFill>
                <a:sysClr val="windowText" lastClr="000000"/>
              </a:solidFill>
              <a:latin typeface="Arial" panose="020B0604020202020204" pitchFamily="34" charset="0"/>
            </a:endParaRPr>
          </a:p>
        </p:txBody>
      </p:sp>
      <p:sp>
        <p:nvSpPr>
          <p:cNvPr id="23" name="TextBox 22"/>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04</a:t>
            </a:r>
            <a:endParaRPr lang="vi-VN" sz="7199" b="1" kern="0">
              <a:solidFill>
                <a:sysClr val="windowText" lastClr="000000"/>
              </a:solidFill>
              <a:latin typeface="Arial" panose="020B0604020202020204" pitchFamily="34" charset="0"/>
            </a:endParaRPr>
          </a:p>
        </p:txBody>
      </p:sp>
      <p:sp>
        <p:nvSpPr>
          <p:cNvPr id="24" name="TextBox 23"/>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05</a:t>
            </a:r>
            <a:endParaRPr lang="vi-VN" sz="7199" b="1" kern="0">
              <a:solidFill>
                <a:sysClr val="windowText" lastClr="000000"/>
              </a:solidFill>
              <a:latin typeface="Arial" panose="020B0604020202020204" pitchFamily="34" charset="0"/>
            </a:endParaRPr>
          </a:p>
        </p:txBody>
      </p:sp>
      <p:sp>
        <p:nvSpPr>
          <p:cNvPr id="25" name="TextBox 24"/>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06</a:t>
            </a:r>
            <a:endParaRPr lang="vi-VN" sz="7199" b="1" kern="0">
              <a:solidFill>
                <a:sysClr val="windowText" lastClr="000000"/>
              </a:solidFill>
              <a:latin typeface="Arial" panose="020B0604020202020204" pitchFamily="34" charset="0"/>
            </a:endParaRPr>
          </a:p>
        </p:txBody>
      </p:sp>
      <p:sp>
        <p:nvSpPr>
          <p:cNvPr id="26" name="TextBox 25"/>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07</a:t>
            </a:r>
            <a:endParaRPr lang="vi-VN" sz="7199" b="1" kern="0">
              <a:solidFill>
                <a:sysClr val="windowText" lastClr="000000"/>
              </a:solidFill>
              <a:latin typeface="Arial" panose="020B0604020202020204" pitchFamily="34" charset="0"/>
            </a:endParaRPr>
          </a:p>
        </p:txBody>
      </p:sp>
      <p:sp>
        <p:nvSpPr>
          <p:cNvPr id="27" name="TextBox 26"/>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08</a:t>
            </a:r>
            <a:endParaRPr lang="vi-VN" sz="7199" b="1" kern="0">
              <a:solidFill>
                <a:sysClr val="windowText" lastClr="000000"/>
              </a:solidFill>
              <a:latin typeface="Arial" panose="020B0604020202020204" pitchFamily="34" charset="0"/>
            </a:endParaRPr>
          </a:p>
        </p:txBody>
      </p:sp>
      <p:sp>
        <p:nvSpPr>
          <p:cNvPr id="28" name="TextBox 27"/>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09</a:t>
            </a:r>
            <a:endParaRPr lang="vi-VN" sz="7199" b="1" kern="0">
              <a:solidFill>
                <a:sysClr val="windowText" lastClr="000000"/>
              </a:solidFill>
              <a:latin typeface="Arial" panose="020B0604020202020204" pitchFamily="34" charset="0"/>
            </a:endParaRPr>
          </a:p>
        </p:txBody>
      </p:sp>
      <p:sp>
        <p:nvSpPr>
          <p:cNvPr id="29" name="TextBox 28"/>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10</a:t>
            </a:r>
            <a:endParaRPr lang="vi-VN" sz="7199" b="1" kern="0">
              <a:solidFill>
                <a:sysClr val="windowText" lastClr="000000"/>
              </a:solidFill>
              <a:latin typeface="Arial" panose="020B0604020202020204" pitchFamily="34" charset="0"/>
            </a:endParaRPr>
          </a:p>
        </p:txBody>
      </p:sp>
      <p:sp>
        <p:nvSpPr>
          <p:cNvPr id="30" name="TextBox 29"/>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11</a:t>
            </a:r>
            <a:endParaRPr lang="vi-VN" sz="7199" b="1" kern="0">
              <a:solidFill>
                <a:sysClr val="windowText" lastClr="000000"/>
              </a:solidFill>
              <a:latin typeface="Arial" panose="020B0604020202020204" pitchFamily="34" charset="0"/>
            </a:endParaRPr>
          </a:p>
        </p:txBody>
      </p:sp>
      <p:sp>
        <p:nvSpPr>
          <p:cNvPr id="31" name="TextBox 30"/>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12</a:t>
            </a:r>
            <a:endParaRPr lang="vi-VN" sz="7199" b="1" kern="0">
              <a:solidFill>
                <a:sysClr val="windowText" lastClr="000000"/>
              </a:solidFill>
              <a:latin typeface="Arial" panose="020B0604020202020204" pitchFamily="34" charset="0"/>
            </a:endParaRPr>
          </a:p>
        </p:txBody>
      </p:sp>
      <p:sp>
        <p:nvSpPr>
          <p:cNvPr id="32" name="TextBox 31"/>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13</a:t>
            </a:r>
            <a:endParaRPr lang="vi-VN" sz="7199" b="1" kern="0">
              <a:solidFill>
                <a:sysClr val="windowText" lastClr="000000"/>
              </a:solidFill>
              <a:latin typeface="Arial" panose="020B0604020202020204" pitchFamily="34" charset="0"/>
            </a:endParaRPr>
          </a:p>
        </p:txBody>
      </p:sp>
      <p:sp>
        <p:nvSpPr>
          <p:cNvPr id="33" name="TextBox 32"/>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14</a:t>
            </a:r>
            <a:endParaRPr lang="vi-VN" sz="7199" b="1" kern="0">
              <a:solidFill>
                <a:sysClr val="windowText" lastClr="000000"/>
              </a:solidFill>
              <a:latin typeface="Arial" panose="020B0604020202020204" pitchFamily="34" charset="0"/>
            </a:endParaRPr>
          </a:p>
        </p:txBody>
      </p:sp>
      <p:sp>
        <p:nvSpPr>
          <p:cNvPr id="34" name="TextBox 33"/>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15</a:t>
            </a:r>
            <a:endParaRPr lang="vi-VN" sz="7199" b="1" kern="0">
              <a:solidFill>
                <a:sysClr val="windowText" lastClr="000000"/>
              </a:solidFill>
              <a:latin typeface="Arial" panose="020B0604020202020204" pitchFamily="34" charset="0"/>
            </a:endParaRPr>
          </a:p>
        </p:txBody>
      </p:sp>
      <p:sp>
        <p:nvSpPr>
          <p:cNvPr id="35" name="Donut 34"/>
          <p:cNvSpPr/>
          <p:nvPr/>
        </p:nvSpPr>
        <p:spPr>
          <a:xfrm>
            <a:off x="3096887" y="2058206"/>
            <a:ext cx="1933388" cy="1942595"/>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371189">
              <a:defRPr/>
            </a:pPr>
            <a:endParaRPr lang="vi-VN" sz="5999" kern="0">
              <a:solidFill>
                <a:sysClr val="windowText" lastClr="000000"/>
              </a:solidFill>
              <a:latin typeface="Arial" panose="020B0604020202020204" pitchFamily="34" charset="0"/>
            </a:endParaRPr>
          </a:p>
        </p:txBody>
      </p:sp>
      <p:sp>
        <p:nvSpPr>
          <p:cNvPr id="2" name="Isosceles Triangle 1"/>
          <p:cNvSpPr/>
          <p:nvPr/>
        </p:nvSpPr>
        <p:spPr>
          <a:xfrm rot="5400000">
            <a:off x="386858" y="4397117"/>
            <a:ext cx="1360743" cy="112742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6" name="Isosceles Triangle 35"/>
          <p:cNvSpPr/>
          <p:nvPr/>
        </p:nvSpPr>
        <p:spPr>
          <a:xfrm rot="5400000">
            <a:off x="386858" y="5865617"/>
            <a:ext cx="1360743" cy="112742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7" name="Isosceles Triangle 36"/>
          <p:cNvSpPr/>
          <p:nvPr/>
        </p:nvSpPr>
        <p:spPr>
          <a:xfrm rot="5400000">
            <a:off x="386858" y="8927312"/>
            <a:ext cx="1360743" cy="112742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8" name="Isosceles Triangle 37"/>
          <p:cNvSpPr/>
          <p:nvPr/>
        </p:nvSpPr>
        <p:spPr>
          <a:xfrm rot="5400000">
            <a:off x="386858" y="7393321"/>
            <a:ext cx="1360743" cy="112742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4" name="Rounded Rectangle 3"/>
          <p:cNvSpPr/>
          <p:nvPr/>
        </p:nvSpPr>
        <p:spPr>
          <a:xfrm>
            <a:off x="1630942" y="4199267"/>
            <a:ext cx="16197599" cy="1429749"/>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buSzPts val="1000"/>
              <a:tabLst>
                <a:tab pos="685595" algn="l"/>
              </a:tabLst>
              <a:defRPr/>
            </a:pPr>
            <a:r>
              <a:rPr lang="en-US" sz="6000" dirty="0" err="1"/>
              <a:t>Cơ</a:t>
            </a:r>
            <a:r>
              <a:rPr lang="en-US" sz="6000" dirty="0"/>
              <a:t> </a:t>
            </a:r>
            <a:r>
              <a:rPr lang="en-US" sz="6000" dirty="0" err="1"/>
              <a:t>thể</a:t>
            </a:r>
            <a:r>
              <a:rPr lang="en-US" sz="6000" dirty="0"/>
              <a:t> </a:t>
            </a:r>
            <a:endParaRPr lang="en-US" sz="9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586884" y="5662787"/>
            <a:ext cx="16197599" cy="1429749"/>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buSzPts val="1000"/>
              <a:tabLst>
                <a:tab pos="685595" algn="l"/>
              </a:tabLst>
              <a:defRPr/>
            </a:pPr>
            <a:r>
              <a:rPr lang="en-US" sz="6000" dirty="0" err="1"/>
              <a:t>Cơ</a:t>
            </a:r>
            <a:r>
              <a:rPr lang="en-US" sz="6000" dirty="0"/>
              <a:t> </a:t>
            </a:r>
            <a:r>
              <a:rPr lang="en-US" sz="6000" dirty="0" err="1"/>
              <a:t>quan</a:t>
            </a:r>
            <a:endParaRPr lang="en-US" sz="6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651718" y="7242152"/>
            <a:ext cx="16197599" cy="1429749"/>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buSzPts val="1000"/>
              <a:tabLst>
                <a:tab pos="685595" algn="l"/>
              </a:tabLst>
              <a:defRPr/>
            </a:pPr>
            <a:r>
              <a:rPr lang="en-US" sz="6000" dirty="0" err="1"/>
              <a:t>Tế</a:t>
            </a:r>
            <a:r>
              <a:rPr lang="en-US" sz="6000" dirty="0"/>
              <a:t> </a:t>
            </a:r>
            <a:r>
              <a:rPr lang="en-US" sz="6000" dirty="0" err="1"/>
              <a:t>bào</a:t>
            </a:r>
            <a:endParaRPr lang="en-US" sz="9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651718" y="8748066"/>
            <a:ext cx="16197599" cy="1429749"/>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buSzPts val="1000"/>
              <a:tabLst>
                <a:tab pos="685595" algn="l"/>
              </a:tabLst>
              <a:defRPr/>
            </a:pPr>
            <a:r>
              <a:rPr lang="en-BZ" sz="5400" dirty="0" err="1">
                <a:solidFill>
                  <a:prstClr val="white"/>
                </a:solidFill>
                <a:latin typeface="Calibri" panose="020F0502020204030204" pitchFamily="34" charset="0"/>
              </a:rPr>
              <a:t>Hệ</a:t>
            </a:r>
            <a:r>
              <a:rPr lang="en-BZ" sz="5400" dirty="0">
                <a:solidFill>
                  <a:prstClr val="white"/>
                </a:solidFill>
                <a:latin typeface="Calibri" panose="020F0502020204030204" pitchFamily="34" charset="0"/>
              </a:rPr>
              <a:t> </a:t>
            </a:r>
            <a:r>
              <a:rPr lang="en-BZ" sz="5400" dirty="0" err="1">
                <a:solidFill>
                  <a:prstClr val="white"/>
                </a:solidFill>
                <a:latin typeface="Calibri" panose="020F0502020204030204" pitchFamily="34" charset="0"/>
              </a:rPr>
              <a:t>cơ</a:t>
            </a:r>
            <a:r>
              <a:rPr lang="en-BZ" sz="5400" dirty="0">
                <a:solidFill>
                  <a:prstClr val="white"/>
                </a:solidFill>
                <a:latin typeface="Calibri" panose="020F0502020204030204" pitchFamily="34" charset="0"/>
              </a:rPr>
              <a:t> </a:t>
            </a:r>
            <a:r>
              <a:rPr lang="en-BZ" sz="5400" dirty="0" err="1">
                <a:solidFill>
                  <a:prstClr val="white"/>
                </a:solidFill>
                <a:latin typeface="Calibri" panose="020F0502020204030204" pitchFamily="34" charset="0"/>
              </a:rPr>
              <a:t>quan</a:t>
            </a:r>
            <a:endParaRPr lang="en-US" sz="5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459464" y="4486997"/>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435593" y="5944703"/>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408887" y="7472407"/>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459464" y="9006398"/>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816293" y="386101"/>
            <a:ext cx="1901694" cy="277862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 action="ppaction://noaction"/>
            <a:extLst>
              <a:ext uri="{FF2B5EF4-FFF2-40B4-BE49-F238E27FC236}">
                <a16:creationId xmlns:a16="http://schemas.microsoft.com/office/drawing/2014/main" id="{EE643151-A6BC-43BE-B711-4775136D0BCD}"/>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144000" y="2962128"/>
            <a:ext cx="1371600" cy="1371600"/>
          </a:xfrm>
          <a:prstGeom prst="rect">
            <a:avLst/>
          </a:prstGeom>
        </p:spPr>
      </p:pic>
    </p:spTree>
    <p:custDataLst>
      <p:tags r:id="rId1"/>
    </p:custDataLst>
    <p:extLst>
      <p:ext uri="{BB962C8B-B14F-4D97-AF65-F5344CB8AC3E}">
        <p14:creationId xmlns:p14="http://schemas.microsoft.com/office/powerpoint/2010/main" val="345656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373083" y="327561"/>
            <a:ext cx="11769834" cy="2759076"/>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1371189">
              <a:defRPr/>
            </a:pPr>
            <a:r>
              <a:rPr lang="en-US" sz="6000" dirty="0" err="1">
                <a:solidFill>
                  <a:schemeClr val="bg1"/>
                </a:solidFill>
                <a:latin typeface="Times New Roman" panose="02020603050405020304" pitchFamily="18" charset="0"/>
                <a:cs typeface="Times New Roman" panose="02020603050405020304" pitchFamily="18" charset="0"/>
              </a:rPr>
              <a:t>Tập</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hợp</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mô</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thực</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hiện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cùng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một</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chức</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năng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là</a:t>
            </a:r>
            <a:r>
              <a:rPr lang="en-US" sz="6000" dirty="0">
                <a:solidFill>
                  <a:schemeClr val="bg1"/>
                </a:solidFill>
                <a:latin typeface="Times New Roman" panose="02020603050405020304" pitchFamily="18" charset="0"/>
                <a:cs typeface="Times New Roman" panose="02020603050405020304" pitchFamily="18" charset="0"/>
              </a:rPr>
              <a:t>?</a:t>
            </a:r>
          </a:p>
        </p:txBody>
      </p:sp>
      <p:grpSp>
        <p:nvGrpSpPr>
          <p:cNvPr id="5" name="Group 142"/>
          <p:cNvGrpSpPr>
            <a:grpSpLocks/>
          </p:cNvGrpSpPr>
          <p:nvPr/>
        </p:nvGrpSpPr>
        <p:grpSpPr bwMode="auto">
          <a:xfrm>
            <a:off x="-1140321" y="-684282"/>
            <a:ext cx="4570809" cy="4685079"/>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1371189" fontAlgn="base">
                  <a:spcBef>
                    <a:spcPct val="0"/>
                  </a:spcBef>
                  <a:spcAft>
                    <a:spcPct val="0"/>
                  </a:spcAft>
                  <a:defRPr/>
                </a:pPr>
                <a:r>
                  <a:rPr lang="en-US" sz="29850" b="1" i="1" kern="0" dirty="0">
                    <a:solidFill>
                      <a:srgbClr val="FFFFFF"/>
                    </a:solidFill>
                    <a:latin typeface="Arial" panose="020B0604020202020204" pitchFamily="34" charset="0"/>
                  </a:rPr>
                  <a:t>5</a:t>
                </a:r>
              </a:p>
            </p:txBody>
          </p:sp>
        </p:grpSp>
        <p:pic>
          <p:nvPicPr>
            <p:cNvPr id="10" name="Picture 147" descr="Picture2">
              <a:hlinkClick r:id="" action="ppaction://noaction"/>
            </p:cNvPr>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58320" y="3009737"/>
            <a:ext cx="1142705" cy="1153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3483227" y="477101"/>
            <a:ext cx="822365" cy="822365"/>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44760" y="420411"/>
            <a:ext cx="1180713" cy="118071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3222038" y="1601125"/>
            <a:ext cx="822365" cy="822365"/>
          </a:xfrm>
          <a:prstGeom prst="rect">
            <a:avLst/>
          </a:prstGeom>
        </p:spPr>
      </p:pic>
      <p:sp>
        <p:nvSpPr>
          <p:cNvPr id="19" name="TextBox 18"/>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00</a:t>
            </a:r>
            <a:endParaRPr lang="vi-VN" sz="7199" b="1" kern="0">
              <a:solidFill>
                <a:sysClr val="windowText" lastClr="000000"/>
              </a:solidFill>
              <a:latin typeface="Arial" panose="020B0604020202020204" pitchFamily="34" charset="0"/>
            </a:endParaRPr>
          </a:p>
        </p:txBody>
      </p:sp>
      <p:sp>
        <p:nvSpPr>
          <p:cNvPr id="20" name="TextBox 19"/>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01</a:t>
            </a:r>
            <a:endParaRPr lang="vi-VN" sz="7199" b="1" kern="0">
              <a:solidFill>
                <a:sysClr val="windowText" lastClr="000000"/>
              </a:solidFill>
              <a:latin typeface="Arial" panose="020B0604020202020204" pitchFamily="34" charset="0"/>
            </a:endParaRPr>
          </a:p>
        </p:txBody>
      </p:sp>
      <p:sp>
        <p:nvSpPr>
          <p:cNvPr id="21" name="TextBox 20"/>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02</a:t>
            </a:r>
            <a:endParaRPr lang="vi-VN" sz="7199" b="1" kern="0">
              <a:solidFill>
                <a:sysClr val="windowText" lastClr="000000"/>
              </a:solidFill>
              <a:latin typeface="Arial" panose="020B0604020202020204" pitchFamily="34" charset="0"/>
            </a:endParaRPr>
          </a:p>
        </p:txBody>
      </p:sp>
      <p:sp>
        <p:nvSpPr>
          <p:cNvPr id="22" name="TextBox 21"/>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03</a:t>
            </a:r>
            <a:endParaRPr lang="vi-VN" sz="7199" b="1" kern="0">
              <a:solidFill>
                <a:sysClr val="windowText" lastClr="000000"/>
              </a:solidFill>
              <a:latin typeface="Arial" panose="020B0604020202020204" pitchFamily="34" charset="0"/>
            </a:endParaRPr>
          </a:p>
        </p:txBody>
      </p:sp>
      <p:sp>
        <p:nvSpPr>
          <p:cNvPr id="23" name="TextBox 22"/>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04</a:t>
            </a:r>
            <a:endParaRPr lang="vi-VN" sz="7199" b="1" kern="0">
              <a:solidFill>
                <a:sysClr val="windowText" lastClr="000000"/>
              </a:solidFill>
              <a:latin typeface="Arial" panose="020B0604020202020204" pitchFamily="34" charset="0"/>
            </a:endParaRPr>
          </a:p>
        </p:txBody>
      </p:sp>
      <p:sp>
        <p:nvSpPr>
          <p:cNvPr id="24" name="TextBox 23"/>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05</a:t>
            </a:r>
            <a:endParaRPr lang="vi-VN" sz="7199" b="1" kern="0">
              <a:solidFill>
                <a:sysClr val="windowText" lastClr="000000"/>
              </a:solidFill>
              <a:latin typeface="Arial" panose="020B0604020202020204" pitchFamily="34" charset="0"/>
            </a:endParaRPr>
          </a:p>
        </p:txBody>
      </p:sp>
      <p:sp>
        <p:nvSpPr>
          <p:cNvPr id="25" name="TextBox 24"/>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06</a:t>
            </a:r>
            <a:endParaRPr lang="vi-VN" sz="7199" b="1" kern="0">
              <a:solidFill>
                <a:sysClr val="windowText" lastClr="000000"/>
              </a:solidFill>
              <a:latin typeface="Arial" panose="020B0604020202020204" pitchFamily="34" charset="0"/>
            </a:endParaRPr>
          </a:p>
        </p:txBody>
      </p:sp>
      <p:sp>
        <p:nvSpPr>
          <p:cNvPr id="26" name="TextBox 25"/>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07</a:t>
            </a:r>
            <a:endParaRPr lang="vi-VN" sz="7199" b="1" kern="0">
              <a:solidFill>
                <a:sysClr val="windowText" lastClr="000000"/>
              </a:solidFill>
              <a:latin typeface="Arial" panose="020B0604020202020204" pitchFamily="34" charset="0"/>
            </a:endParaRPr>
          </a:p>
        </p:txBody>
      </p:sp>
      <p:sp>
        <p:nvSpPr>
          <p:cNvPr id="27" name="TextBox 26"/>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08</a:t>
            </a:r>
            <a:endParaRPr lang="vi-VN" sz="7199" b="1" kern="0">
              <a:solidFill>
                <a:sysClr val="windowText" lastClr="000000"/>
              </a:solidFill>
              <a:latin typeface="Arial" panose="020B0604020202020204" pitchFamily="34" charset="0"/>
            </a:endParaRPr>
          </a:p>
        </p:txBody>
      </p:sp>
      <p:sp>
        <p:nvSpPr>
          <p:cNvPr id="28" name="TextBox 27"/>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09</a:t>
            </a:r>
            <a:endParaRPr lang="vi-VN" sz="7199" b="1" kern="0">
              <a:solidFill>
                <a:sysClr val="windowText" lastClr="000000"/>
              </a:solidFill>
              <a:latin typeface="Arial" panose="020B0604020202020204" pitchFamily="34" charset="0"/>
            </a:endParaRPr>
          </a:p>
        </p:txBody>
      </p:sp>
      <p:sp>
        <p:nvSpPr>
          <p:cNvPr id="29" name="TextBox 28"/>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10</a:t>
            </a:r>
            <a:endParaRPr lang="vi-VN" sz="7199" b="1" kern="0">
              <a:solidFill>
                <a:sysClr val="windowText" lastClr="000000"/>
              </a:solidFill>
              <a:latin typeface="Arial" panose="020B0604020202020204" pitchFamily="34" charset="0"/>
            </a:endParaRPr>
          </a:p>
        </p:txBody>
      </p:sp>
      <p:sp>
        <p:nvSpPr>
          <p:cNvPr id="30" name="TextBox 29"/>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11</a:t>
            </a:r>
            <a:endParaRPr lang="vi-VN" sz="7199" b="1" kern="0">
              <a:solidFill>
                <a:sysClr val="windowText" lastClr="000000"/>
              </a:solidFill>
              <a:latin typeface="Arial" panose="020B0604020202020204" pitchFamily="34" charset="0"/>
            </a:endParaRPr>
          </a:p>
        </p:txBody>
      </p:sp>
      <p:sp>
        <p:nvSpPr>
          <p:cNvPr id="31" name="TextBox 30"/>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12</a:t>
            </a:r>
            <a:endParaRPr lang="vi-VN" sz="7199" b="1" kern="0">
              <a:solidFill>
                <a:sysClr val="windowText" lastClr="000000"/>
              </a:solidFill>
              <a:latin typeface="Arial" panose="020B0604020202020204" pitchFamily="34" charset="0"/>
            </a:endParaRPr>
          </a:p>
        </p:txBody>
      </p:sp>
      <p:sp>
        <p:nvSpPr>
          <p:cNvPr id="32" name="TextBox 31"/>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13</a:t>
            </a:r>
            <a:endParaRPr lang="vi-VN" sz="7199" b="1" kern="0">
              <a:solidFill>
                <a:sysClr val="windowText" lastClr="000000"/>
              </a:solidFill>
              <a:latin typeface="Arial" panose="020B0604020202020204" pitchFamily="34" charset="0"/>
            </a:endParaRPr>
          </a:p>
        </p:txBody>
      </p:sp>
      <p:sp>
        <p:nvSpPr>
          <p:cNvPr id="33" name="TextBox 32"/>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14</a:t>
            </a:r>
            <a:endParaRPr lang="vi-VN" sz="7199" b="1" kern="0">
              <a:solidFill>
                <a:sysClr val="windowText" lastClr="000000"/>
              </a:solidFill>
              <a:latin typeface="Arial" panose="020B0604020202020204" pitchFamily="34" charset="0"/>
            </a:endParaRPr>
          </a:p>
        </p:txBody>
      </p:sp>
      <p:sp>
        <p:nvSpPr>
          <p:cNvPr id="34" name="TextBox 33"/>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15</a:t>
            </a:r>
            <a:endParaRPr lang="vi-VN" sz="7199" b="1" kern="0">
              <a:solidFill>
                <a:sysClr val="windowText" lastClr="000000"/>
              </a:solidFill>
              <a:latin typeface="Arial" panose="020B0604020202020204" pitchFamily="34" charset="0"/>
            </a:endParaRPr>
          </a:p>
        </p:txBody>
      </p:sp>
      <p:sp>
        <p:nvSpPr>
          <p:cNvPr id="35" name="Donut 34"/>
          <p:cNvSpPr/>
          <p:nvPr/>
        </p:nvSpPr>
        <p:spPr>
          <a:xfrm>
            <a:off x="3096887" y="2058206"/>
            <a:ext cx="1933388" cy="1942595"/>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371189">
              <a:defRPr/>
            </a:pPr>
            <a:endParaRPr lang="vi-VN" sz="5999" kern="0">
              <a:solidFill>
                <a:sysClr val="windowText" lastClr="000000"/>
              </a:solidFill>
              <a:latin typeface="Arial" panose="020B0604020202020204" pitchFamily="34" charset="0"/>
            </a:endParaRPr>
          </a:p>
        </p:txBody>
      </p:sp>
      <p:sp>
        <p:nvSpPr>
          <p:cNvPr id="2" name="Isosceles Triangle 1"/>
          <p:cNvSpPr/>
          <p:nvPr/>
        </p:nvSpPr>
        <p:spPr>
          <a:xfrm rot="5400000">
            <a:off x="386858" y="4397117"/>
            <a:ext cx="1360743" cy="112742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6" name="Isosceles Triangle 35"/>
          <p:cNvSpPr/>
          <p:nvPr/>
        </p:nvSpPr>
        <p:spPr>
          <a:xfrm rot="5400000">
            <a:off x="386858" y="5865617"/>
            <a:ext cx="1360743" cy="112742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7" name="Isosceles Triangle 36"/>
          <p:cNvSpPr/>
          <p:nvPr/>
        </p:nvSpPr>
        <p:spPr>
          <a:xfrm rot="5400000">
            <a:off x="386858" y="8927312"/>
            <a:ext cx="1360743" cy="112742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8" name="Isosceles Triangle 37"/>
          <p:cNvSpPr/>
          <p:nvPr/>
        </p:nvSpPr>
        <p:spPr>
          <a:xfrm rot="5400000">
            <a:off x="386858" y="7393321"/>
            <a:ext cx="1360743" cy="112742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4" name="Rounded Rectangle 3"/>
          <p:cNvSpPr/>
          <p:nvPr/>
        </p:nvSpPr>
        <p:spPr>
          <a:xfrm>
            <a:off x="1630942" y="4199267"/>
            <a:ext cx="16197599" cy="1429749"/>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4800" dirty="0" err="1"/>
              <a:t>Tế</a:t>
            </a:r>
            <a:r>
              <a:rPr lang="en-SG" sz="4800" dirty="0"/>
              <a:t> </a:t>
            </a:r>
            <a:r>
              <a:rPr lang="en-SG" sz="4800" dirty="0" err="1"/>
              <a:t>bào</a:t>
            </a:r>
            <a:endParaRPr lang="en-SG" sz="4800" dirty="0"/>
          </a:p>
        </p:txBody>
      </p:sp>
      <p:sp>
        <p:nvSpPr>
          <p:cNvPr id="39" name="Rounded Rectangle 38"/>
          <p:cNvSpPr/>
          <p:nvPr/>
        </p:nvSpPr>
        <p:spPr>
          <a:xfrm>
            <a:off x="1576159" y="5685894"/>
            <a:ext cx="16197599" cy="1429749"/>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defRPr/>
            </a:pPr>
            <a:r>
              <a:rPr lang="en-US" sz="6000" b="1" dirty="0" err="1">
                <a:solidFill>
                  <a:prstClr val="white"/>
                </a:solidFill>
                <a:latin typeface="Times New Roman" panose="02020603050405020304" pitchFamily="18" charset="0"/>
                <a:cs typeface="Times New Roman" panose="02020603050405020304" pitchFamily="18" charset="0"/>
              </a:rPr>
              <a:t>Mô</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586882" y="7219132"/>
            <a:ext cx="16197599" cy="1429749"/>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t>Cơ</a:t>
            </a:r>
            <a:r>
              <a:rPr lang="en-US" sz="4800" dirty="0"/>
              <a:t> </a:t>
            </a:r>
            <a:r>
              <a:rPr lang="en-US" sz="4800" dirty="0" err="1"/>
              <a:t>quan</a:t>
            </a:r>
            <a:endParaRPr lang="en-US" sz="9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651718" y="8748066"/>
            <a:ext cx="16197599" cy="1429749"/>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defRPr/>
            </a:pPr>
            <a:r>
              <a:rPr lang="en-SG" sz="6000" dirty="0" err="1">
                <a:latin typeface="Times New Roman" panose="02020603050405020304" pitchFamily="18" charset="0"/>
                <a:cs typeface="Times New Roman" panose="02020603050405020304" pitchFamily="18" charset="0"/>
              </a:rPr>
              <a:t>Hệ</a:t>
            </a:r>
            <a:r>
              <a:rPr lang="en-SG" sz="6000" dirty="0">
                <a:latin typeface="Times New Roman" panose="02020603050405020304" pitchFamily="18" charset="0"/>
                <a:cs typeface="Times New Roman" panose="02020603050405020304" pitchFamily="18" charset="0"/>
              </a:rPr>
              <a:t> </a:t>
            </a:r>
            <a:r>
              <a:rPr lang="en-SG" sz="6000" dirty="0" err="1">
                <a:latin typeface="Times New Roman" panose="02020603050405020304" pitchFamily="18" charset="0"/>
                <a:cs typeface="Times New Roman" panose="02020603050405020304" pitchFamily="18" charset="0"/>
              </a:rPr>
              <a:t>cơ</a:t>
            </a:r>
            <a:r>
              <a:rPr lang="en-SG" sz="6000" dirty="0">
                <a:latin typeface="Times New Roman" panose="02020603050405020304" pitchFamily="18" charset="0"/>
                <a:cs typeface="Times New Roman" panose="02020603050405020304" pitchFamily="18" charset="0"/>
              </a:rPr>
              <a:t> </a:t>
            </a:r>
            <a:r>
              <a:rPr lang="en-SG" sz="6000" dirty="0" err="1">
                <a:latin typeface="Times New Roman" panose="02020603050405020304" pitchFamily="18" charset="0"/>
                <a:cs typeface="Times New Roman" panose="02020603050405020304" pitchFamily="18" charset="0"/>
              </a:rPr>
              <a:t>quan</a:t>
            </a:r>
            <a:endParaRPr lang="en-SG" sz="6000" dirty="0">
              <a:latin typeface="Times New Roman" panose="02020603050405020304" pitchFamily="18" charset="0"/>
              <a:cs typeface="Times New Roman" panose="02020603050405020304" pitchFamily="18" charset="0"/>
            </a:endParaRPr>
          </a:p>
        </p:txBody>
      </p:sp>
      <p:sp>
        <p:nvSpPr>
          <p:cNvPr id="42" name="TextBox 41"/>
          <p:cNvSpPr txBox="1"/>
          <p:nvPr/>
        </p:nvSpPr>
        <p:spPr>
          <a:xfrm>
            <a:off x="459464" y="4486997"/>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435593" y="5944703"/>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408887" y="7472407"/>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459464" y="9006398"/>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D</a:t>
            </a:r>
          </a:p>
        </p:txBody>
      </p:sp>
      <p:pic>
        <p:nvPicPr>
          <p:cNvPr id="46" name="Đồ họa 45" descr="Cuốn sách đang mở">
            <a:hlinkClick r:id="" action="ppaction://noaction"/>
            <a:extLst>
              <a:ext uri="{FF2B5EF4-FFF2-40B4-BE49-F238E27FC236}">
                <a16:creationId xmlns:a16="http://schemas.microsoft.com/office/drawing/2014/main" id="{4A81B3FA-AD67-4F3A-8791-D65DB6C3157B}"/>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729740" y="2926818"/>
            <a:ext cx="1371600" cy="1371600"/>
          </a:xfrm>
          <a:prstGeom prst="rect">
            <a:avLst/>
          </a:prstGeom>
        </p:spPr>
      </p:pic>
    </p:spTree>
    <p:custDataLst>
      <p:tags r:id="rId1"/>
    </p:custDataLst>
    <p:extLst>
      <p:ext uri="{BB962C8B-B14F-4D97-AF65-F5344CB8AC3E}">
        <p14:creationId xmlns:p14="http://schemas.microsoft.com/office/powerpoint/2010/main" val="3208846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10"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1"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030275" y="115613"/>
            <a:ext cx="12683996" cy="2377287"/>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1371189">
              <a:defRPr/>
            </a:pPr>
            <a:r>
              <a:rPr lang="vi-VN" sz="4000" b="1" dirty="0">
                <a:solidFill>
                  <a:schemeClr val="bg1"/>
                </a:solidFill>
                <a:latin typeface="Times New Roman" pitchFamily="18" charset="0"/>
              </a:rPr>
              <a:t>Sắp xếp các mức độ tổ chức ở người sau theo mức độ tăng dần từ </a:t>
            </a:r>
            <a:r>
              <a:rPr lang="en-US" sz="4000" b="1" dirty="0" err="1">
                <a:solidFill>
                  <a:schemeClr val="bg1"/>
                </a:solidFill>
                <a:latin typeface="Times New Roman" pitchFamily="18" charset="0"/>
              </a:rPr>
              <a:t>thấp</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đến</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cao</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cơ</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thể</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người</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tế</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bào</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biểu</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bì</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ruột</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mô</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ruột</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hệ</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tiêu</a:t>
            </a:r>
            <a:r>
              <a:rPr lang="en-US" sz="4000" b="1" dirty="0">
                <a:solidFill>
                  <a:schemeClr val="bg1"/>
                </a:solidFill>
                <a:latin typeface="Times New Roman" pitchFamily="18" charset="0"/>
              </a:rPr>
              <a:t> </a:t>
            </a:r>
            <a:r>
              <a:rPr lang="en-US" sz="4000" b="1" dirty="0" err="1">
                <a:solidFill>
                  <a:schemeClr val="bg1"/>
                </a:solidFill>
                <a:latin typeface="Times New Roman" pitchFamily="18" charset="0"/>
              </a:rPr>
              <a:t>hóa</a:t>
            </a:r>
            <a:r>
              <a:rPr lang="en-US" sz="4000" b="1" dirty="0">
                <a:solidFill>
                  <a:schemeClr val="bg1"/>
                </a:solidFill>
                <a:latin typeface="Times New Roman" pitchFamily="18" charset="0"/>
              </a:rPr>
              <a:t>.</a:t>
            </a:r>
            <a:endParaRPr lang="en-US" sz="4000" b="1"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84791" y="-162483"/>
            <a:ext cx="4651352" cy="4685079"/>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1371189" fontAlgn="base">
                  <a:spcBef>
                    <a:spcPct val="0"/>
                  </a:spcBef>
                  <a:spcAft>
                    <a:spcPct val="0"/>
                  </a:spcAft>
                  <a:defRPr/>
                </a:pPr>
                <a:r>
                  <a:rPr lang="en-US" sz="29850" b="1" i="1" kern="0">
                    <a:solidFill>
                      <a:srgbClr val="FFFFFF"/>
                    </a:solidFill>
                    <a:latin typeface="Arial" panose="020B0604020202020204" pitchFamily="34" charset="0"/>
                  </a:rPr>
                  <a:t>6</a:t>
                </a:r>
                <a:endParaRPr lang="en-US" sz="29850" b="1" i="1" kern="0" dirty="0">
                  <a:solidFill>
                    <a:srgbClr val="FFFFFF"/>
                  </a:solidFill>
                  <a:latin typeface="Arial" panose="020B0604020202020204" pitchFamily="34" charset="0"/>
                </a:endParaRP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58320" y="3009737"/>
            <a:ext cx="1142705" cy="1153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3483227" y="477101"/>
            <a:ext cx="822365" cy="822365"/>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44760" y="420411"/>
            <a:ext cx="1180713" cy="118071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3222038" y="1601125"/>
            <a:ext cx="822365" cy="822365"/>
          </a:xfrm>
          <a:prstGeom prst="rect">
            <a:avLst/>
          </a:prstGeom>
        </p:spPr>
      </p:pic>
      <p:sp>
        <p:nvSpPr>
          <p:cNvPr id="19" name="TextBox 18"/>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00</a:t>
            </a:r>
            <a:endParaRPr lang="vi-VN" sz="7199" b="1" kern="0">
              <a:solidFill>
                <a:sysClr val="windowText" lastClr="000000"/>
              </a:solidFill>
              <a:latin typeface="Arial" panose="020B0604020202020204" pitchFamily="34" charset="0"/>
            </a:endParaRPr>
          </a:p>
        </p:txBody>
      </p:sp>
      <p:sp>
        <p:nvSpPr>
          <p:cNvPr id="20" name="TextBox 19"/>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01</a:t>
            </a:r>
            <a:endParaRPr lang="vi-VN" sz="7199" b="1" kern="0">
              <a:solidFill>
                <a:sysClr val="windowText" lastClr="000000"/>
              </a:solidFill>
              <a:latin typeface="Arial" panose="020B0604020202020204" pitchFamily="34" charset="0"/>
            </a:endParaRPr>
          </a:p>
        </p:txBody>
      </p:sp>
      <p:sp>
        <p:nvSpPr>
          <p:cNvPr id="21" name="TextBox 20"/>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02</a:t>
            </a:r>
            <a:endParaRPr lang="vi-VN" sz="7199" b="1" kern="0">
              <a:solidFill>
                <a:sysClr val="windowText" lastClr="000000"/>
              </a:solidFill>
              <a:latin typeface="Arial" panose="020B0604020202020204" pitchFamily="34" charset="0"/>
            </a:endParaRPr>
          </a:p>
        </p:txBody>
      </p:sp>
      <p:sp>
        <p:nvSpPr>
          <p:cNvPr id="22" name="TextBox 21"/>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03</a:t>
            </a:r>
            <a:endParaRPr lang="vi-VN" sz="7199" b="1" kern="0">
              <a:solidFill>
                <a:sysClr val="windowText" lastClr="000000"/>
              </a:solidFill>
              <a:latin typeface="Arial" panose="020B0604020202020204" pitchFamily="34" charset="0"/>
            </a:endParaRPr>
          </a:p>
        </p:txBody>
      </p:sp>
      <p:sp>
        <p:nvSpPr>
          <p:cNvPr id="23" name="TextBox 22"/>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04</a:t>
            </a:r>
            <a:endParaRPr lang="vi-VN" sz="7199" b="1" kern="0">
              <a:solidFill>
                <a:sysClr val="windowText" lastClr="000000"/>
              </a:solidFill>
              <a:latin typeface="Arial" panose="020B0604020202020204" pitchFamily="34" charset="0"/>
            </a:endParaRPr>
          </a:p>
        </p:txBody>
      </p:sp>
      <p:sp>
        <p:nvSpPr>
          <p:cNvPr id="24" name="TextBox 23"/>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05</a:t>
            </a:r>
            <a:endParaRPr lang="vi-VN" sz="7199" b="1" kern="0">
              <a:solidFill>
                <a:sysClr val="windowText" lastClr="000000"/>
              </a:solidFill>
              <a:latin typeface="Arial" panose="020B0604020202020204" pitchFamily="34" charset="0"/>
            </a:endParaRPr>
          </a:p>
        </p:txBody>
      </p:sp>
      <p:sp>
        <p:nvSpPr>
          <p:cNvPr id="25" name="TextBox 24"/>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06</a:t>
            </a:r>
            <a:endParaRPr lang="vi-VN" sz="7199" b="1" kern="0">
              <a:solidFill>
                <a:sysClr val="windowText" lastClr="000000"/>
              </a:solidFill>
              <a:latin typeface="Arial" panose="020B0604020202020204" pitchFamily="34" charset="0"/>
            </a:endParaRPr>
          </a:p>
        </p:txBody>
      </p:sp>
      <p:sp>
        <p:nvSpPr>
          <p:cNvPr id="26" name="TextBox 25"/>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07</a:t>
            </a:r>
            <a:endParaRPr lang="vi-VN" sz="7199" b="1" kern="0">
              <a:solidFill>
                <a:sysClr val="windowText" lastClr="000000"/>
              </a:solidFill>
              <a:latin typeface="Arial" panose="020B0604020202020204" pitchFamily="34" charset="0"/>
            </a:endParaRPr>
          </a:p>
        </p:txBody>
      </p:sp>
      <p:sp>
        <p:nvSpPr>
          <p:cNvPr id="27" name="TextBox 26"/>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08</a:t>
            </a:r>
            <a:endParaRPr lang="vi-VN" sz="7199" b="1" kern="0">
              <a:solidFill>
                <a:sysClr val="windowText" lastClr="000000"/>
              </a:solidFill>
              <a:latin typeface="Arial" panose="020B0604020202020204" pitchFamily="34" charset="0"/>
            </a:endParaRPr>
          </a:p>
        </p:txBody>
      </p:sp>
      <p:sp>
        <p:nvSpPr>
          <p:cNvPr id="28" name="TextBox 27"/>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09</a:t>
            </a:r>
            <a:endParaRPr lang="vi-VN" sz="7199" b="1" kern="0">
              <a:solidFill>
                <a:sysClr val="windowText" lastClr="000000"/>
              </a:solidFill>
              <a:latin typeface="Arial" panose="020B0604020202020204" pitchFamily="34" charset="0"/>
            </a:endParaRPr>
          </a:p>
        </p:txBody>
      </p:sp>
      <p:sp>
        <p:nvSpPr>
          <p:cNvPr id="29" name="TextBox 28"/>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10</a:t>
            </a:r>
            <a:endParaRPr lang="vi-VN" sz="7199" b="1" kern="0">
              <a:solidFill>
                <a:sysClr val="windowText" lastClr="000000"/>
              </a:solidFill>
              <a:latin typeface="Arial" panose="020B0604020202020204" pitchFamily="34" charset="0"/>
            </a:endParaRPr>
          </a:p>
        </p:txBody>
      </p:sp>
      <p:sp>
        <p:nvSpPr>
          <p:cNvPr id="30" name="TextBox 29"/>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11</a:t>
            </a:r>
            <a:endParaRPr lang="vi-VN" sz="7199" b="1" kern="0">
              <a:solidFill>
                <a:sysClr val="windowText" lastClr="000000"/>
              </a:solidFill>
              <a:latin typeface="Arial" panose="020B0604020202020204" pitchFamily="34" charset="0"/>
            </a:endParaRPr>
          </a:p>
        </p:txBody>
      </p:sp>
      <p:sp>
        <p:nvSpPr>
          <p:cNvPr id="31" name="TextBox 30"/>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12</a:t>
            </a:r>
            <a:endParaRPr lang="vi-VN" sz="7199" b="1" kern="0">
              <a:solidFill>
                <a:sysClr val="windowText" lastClr="000000"/>
              </a:solidFill>
              <a:latin typeface="Arial" panose="020B0604020202020204" pitchFamily="34" charset="0"/>
            </a:endParaRPr>
          </a:p>
        </p:txBody>
      </p:sp>
      <p:sp>
        <p:nvSpPr>
          <p:cNvPr id="32" name="TextBox 31"/>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13</a:t>
            </a:r>
            <a:endParaRPr lang="vi-VN" sz="7199" b="1" kern="0">
              <a:solidFill>
                <a:sysClr val="windowText" lastClr="000000"/>
              </a:solidFill>
              <a:latin typeface="Arial" panose="020B0604020202020204" pitchFamily="34" charset="0"/>
            </a:endParaRPr>
          </a:p>
        </p:txBody>
      </p:sp>
      <p:sp>
        <p:nvSpPr>
          <p:cNvPr id="33" name="TextBox 32"/>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14</a:t>
            </a:r>
            <a:endParaRPr lang="vi-VN" sz="7199" b="1" kern="0">
              <a:solidFill>
                <a:sysClr val="windowText" lastClr="000000"/>
              </a:solidFill>
              <a:latin typeface="Arial" panose="020B0604020202020204" pitchFamily="34" charset="0"/>
            </a:endParaRPr>
          </a:p>
        </p:txBody>
      </p:sp>
      <p:sp>
        <p:nvSpPr>
          <p:cNvPr id="34" name="TextBox 33"/>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15</a:t>
            </a:r>
            <a:endParaRPr lang="vi-VN" sz="7199" b="1" kern="0">
              <a:solidFill>
                <a:sysClr val="windowText" lastClr="000000"/>
              </a:solidFill>
              <a:latin typeface="Arial" panose="020B0604020202020204" pitchFamily="34" charset="0"/>
            </a:endParaRPr>
          </a:p>
        </p:txBody>
      </p:sp>
      <p:sp>
        <p:nvSpPr>
          <p:cNvPr id="35" name="Donut 34"/>
          <p:cNvSpPr/>
          <p:nvPr/>
        </p:nvSpPr>
        <p:spPr>
          <a:xfrm>
            <a:off x="3096887" y="2058206"/>
            <a:ext cx="1933388" cy="1942595"/>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371189">
              <a:defRPr/>
            </a:pPr>
            <a:endParaRPr lang="vi-VN" sz="5999" kern="0">
              <a:solidFill>
                <a:sysClr val="windowText" lastClr="000000"/>
              </a:solidFill>
              <a:latin typeface="Arial" panose="020B0604020202020204" pitchFamily="34" charset="0"/>
            </a:endParaRPr>
          </a:p>
        </p:txBody>
      </p:sp>
      <p:sp>
        <p:nvSpPr>
          <p:cNvPr id="2" name="Isosceles Triangle 1"/>
          <p:cNvSpPr/>
          <p:nvPr/>
        </p:nvSpPr>
        <p:spPr>
          <a:xfrm rot="5400000">
            <a:off x="386858" y="4397117"/>
            <a:ext cx="1360743" cy="112742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6" name="Isosceles Triangle 35"/>
          <p:cNvSpPr/>
          <p:nvPr/>
        </p:nvSpPr>
        <p:spPr>
          <a:xfrm rot="5400000">
            <a:off x="386858" y="5865617"/>
            <a:ext cx="1360743" cy="112742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7" name="Isosceles Triangle 36"/>
          <p:cNvSpPr/>
          <p:nvPr/>
        </p:nvSpPr>
        <p:spPr>
          <a:xfrm rot="5400000">
            <a:off x="386858" y="8927312"/>
            <a:ext cx="1360743" cy="112742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8" name="Isosceles Triangle 37"/>
          <p:cNvSpPr/>
          <p:nvPr/>
        </p:nvSpPr>
        <p:spPr>
          <a:xfrm rot="5400000">
            <a:off x="386858" y="7393321"/>
            <a:ext cx="1360743" cy="112742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4" name="Rounded Rectangle 3"/>
          <p:cNvSpPr/>
          <p:nvPr/>
        </p:nvSpPr>
        <p:spPr>
          <a:xfrm>
            <a:off x="1630942" y="4199267"/>
            <a:ext cx="16197599" cy="1429749"/>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defRPr/>
            </a:pPr>
            <a:r>
              <a:rPr lang="en-US" sz="4800" b="1" dirty="0" err="1">
                <a:solidFill>
                  <a:schemeClr val="bg1"/>
                </a:solidFill>
                <a:latin typeface="Times New Roman" pitchFamily="18" charset="0"/>
              </a:rPr>
              <a:t>mô</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ruột</a:t>
            </a:r>
            <a:r>
              <a:rPr lang="en-US" sz="4800" b="1" dirty="0">
                <a:solidFill>
                  <a:schemeClr val="bg1"/>
                </a:solidFill>
                <a:latin typeface="Times New Roman" pitchFamily="18" charset="0"/>
              </a:rPr>
              <a:t> </a:t>
            </a:r>
            <a:r>
              <a:rPr lang="en-US" sz="4800" dirty="0">
                <a:sym typeface="Wingdings" panose="05000000000000000000" pitchFamily="2" charset="2"/>
              </a:rPr>
              <a:t> </a:t>
            </a:r>
            <a:r>
              <a:rPr lang="en-US" sz="4800" b="1" dirty="0" err="1">
                <a:solidFill>
                  <a:schemeClr val="bg1"/>
                </a:solidFill>
                <a:latin typeface="Times New Roman" pitchFamily="18" charset="0"/>
              </a:rPr>
              <a:t>tế</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bào</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biểu</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bì</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ruột</a:t>
            </a:r>
            <a:r>
              <a:rPr lang="en-US" sz="4800" dirty="0">
                <a:sym typeface="Wingdings" panose="05000000000000000000" pitchFamily="2" charset="2"/>
              </a:rPr>
              <a:t> </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hệ</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tiêu</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hóa</a:t>
            </a:r>
            <a:r>
              <a:rPr lang="en-US" sz="4800" b="1" dirty="0">
                <a:solidFill>
                  <a:schemeClr val="bg1"/>
                </a:solidFill>
                <a:latin typeface="Times New Roman" pitchFamily="18" charset="0"/>
              </a:rPr>
              <a:t> </a:t>
            </a:r>
            <a:r>
              <a:rPr lang="en-US" sz="4800" dirty="0">
                <a:sym typeface="Wingdings" panose="05000000000000000000" pitchFamily="2" charset="2"/>
              </a:rPr>
              <a:t> </a:t>
            </a:r>
            <a:r>
              <a:rPr lang="en-US" sz="4800" b="1" dirty="0" err="1">
                <a:solidFill>
                  <a:schemeClr val="bg1"/>
                </a:solidFill>
                <a:latin typeface="Times New Roman" pitchFamily="18" charset="0"/>
              </a:rPr>
              <a:t>cơ</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thể</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người</a:t>
            </a:r>
            <a:r>
              <a:rPr lang="en-US" sz="4800" b="1" dirty="0">
                <a:solidFill>
                  <a:schemeClr val="bg1"/>
                </a:solidFill>
                <a:latin typeface="Times New Roman" pitchFamily="18" charset="0"/>
              </a:rPr>
              <a:t>.</a:t>
            </a:r>
            <a:endParaRPr lang="en-US" sz="99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698866" y="5643194"/>
            <a:ext cx="16197599" cy="1429749"/>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defRPr/>
            </a:pPr>
            <a:r>
              <a:rPr lang="en-US" sz="4800" b="1" dirty="0" err="1">
                <a:solidFill>
                  <a:schemeClr val="bg1"/>
                </a:solidFill>
                <a:latin typeface="Times New Roman" pitchFamily="18" charset="0"/>
              </a:rPr>
              <a:t>tế</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bào</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biểu</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bì</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ruột</a:t>
            </a:r>
            <a:r>
              <a:rPr lang="en-US" sz="4800" b="1" dirty="0">
                <a:solidFill>
                  <a:schemeClr val="bg1"/>
                </a:solidFill>
                <a:latin typeface="Times New Roman" pitchFamily="18" charset="0"/>
              </a:rPr>
              <a:t> </a:t>
            </a:r>
            <a:r>
              <a:rPr lang="en-US" sz="4800" dirty="0">
                <a:sym typeface="Wingdings" panose="05000000000000000000" pitchFamily="2" charset="2"/>
              </a:rPr>
              <a:t></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mô</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ruột</a:t>
            </a:r>
            <a:r>
              <a:rPr lang="en-US" sz="4800" dirty="0">
                <a:sym typeface="Wingdings" panose="05000000000000000000" pitchFamily="2" charset="2"/>
              </a:rPr>
              <a:t> </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hệ</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tiêu</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hóa</a:t>
            </a:r>
            <a:r>
              <a:rPr lang="en-US" sz="4800" b="1" dirty="0">
                <a:solidFill>
                  <a:schemeClr val="bg1"/>
                </a:solidFill>
                <a:latin typeface="Times New Roman" pitchFamily="18" charset="0"/>
              </a:rPr>
              <a:t> </a:t>
            </a:r>
            <a:r>
              <a:rPr lang="en-US" sz="4800" dirty="0">
                <a:sym typeface="Wingdings" panose="05000000000000000000" pitchFamily="2" charset="2"/>
              </a:rPr>
              <a:t> </a:t>
            </a:r>
            <a:r>
              <a:rPr lang="en-US" sz="4800" b="1" dirty="0" err="1">
                <a:solidFill>
                  <a:schemeClr val="bg1"/>
                </a:solidFill>
                <a:latin typeface="Times New Roman" pitchFamily="18" charset="0"/>
              </a:rPr>
              <a:t>cơ</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thể</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người</a:t>
            </a:r>
            <a:r>
              <a:rPr lang="en-US" sz="4800" b="1" dirty="0">
                <a:solidFill>
                  <a:schemeClr val="bg1"/>
                </a:solidFill>
                <a:latin typeface="Times New Roman" pitchFamily="18" charset="0"/>
              </a:rPr>
              <a:t>.</a:t>
            </a:r>
            <a:endParaRPr lang="en-US" sz="99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651718" y="7242152"/>
            <a:ext cx="16197599" cy="1429749"/>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defRPr/>
            </a:pPr>
            <a:r>
              <a:rPr lang="en-US" sz="4800" b="1" dirty="0" err="1">
                <a:solidFill>
                  <a:schemeClr val="bg1"/>
                </a:solidFill>
                <a:latin typeface="Times New Roman" pitchFamily="18" charset="0"/>
              </a:rPr>
              <a:t>hệ</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tiêu</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hóa</a:t>
            </a:r>
            <a:r>
              <a:rPr lang="en-US" sz="4800" dirty="0">
                <a:sym typeface="Wingdings" panose="05000000000000000000" pitchFamily="2" charset="2"/>
              </a:rPr>
              <a:t> </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tế</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bào</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biểu</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bì</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ruột</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mô</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ruột</a:t>
            </a:r>
            <a:r>
              <a:rPr lang="en-US" sz="4800" dirty="0">
                <a:sym typeface="Wingdings" panose="05000000000000000000" pitchFamily="2" charset="2"/>
              </a:rPr>
              <a:t> </a:t>
            </a:r>
            <a:r>
              <a:rPr lang="en-US" sz="4800" b="1" dirty="0">
                <a:solidFill>
                  <a:schemeClr val="bg1"/>
                </a:solidFill>
                <a:latin typeface="Times New Roman" pitchFamily="18" charset="0"/>
              </a:rPr>
              <a:t> </a:t>
            </a:r>
            <a:r>
              <a:rPr lang="en-US" sz="4800" dirty="0">
                <a:sym typeface="Wingdings" panose="05000000000000000000" pitchFamily="2" charset="2"/>
              </a:rPr>
              <a:t> </a:t>
            </a:r>
            <a:r>
              <a:rPr lang="en-US" sz="4800" b="1" dirty="0" err="1">
                <a:solidFill>
                  <a:schemeClr val="bg1"/>
                </a:solidFill>
                <a:latin typeface="Times New Roman" pitchFamily="18" charset="0"/>
              </a:rPr>
              <a:t>cơ</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thể</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người</a:t>
            </a:r>
            <a:r>
              <a:rPr lang="en-US" sz="4800" b="1" dirty="0">
                <a:solidFill>
                  <a:schemeClr val="bg1"/>
                </a:solidFill>
                <a:latin typeface="Times New Roman" pitchFamily="18" charset="0"/>
              </a:rPr>
              <a:t>.</a:t>
            </a:r>
            <a:endParaRPr lang="en-US" sz="99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516672" y="8997094"/>
            <a:ext cx="16197599" cy="1429749"/>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defRPr/>
            </a:pPr>
            <a:r>
              <a:rPr lang="en-US" sz="4800" b="1" dirty="0" err="1">
                <a:solidFill>
                  <a:schemeClr val="bg1"/>
                </a:solidFill>
                <a:latin typeface="Times New Roman" pitchFamily="18" charset="0"/>
              </a:rPr>
              <a:t>cơ</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thể</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người</a:t>
            </a:r>
            <a:r>
              <a:rPr lang="en-US" sz="4800" b="1" dirty="0">
                <a:solidFill>
                  <a:schemeClr val="bg1"/>
                </a:solidFill>
                <a:latin typeface="Times New Roman" pitchFamily="18" charset="0"/>
              </a:rPr>
              <a:t> </a:t>
            </a:r>
            <a:r>
              <a:rPr lang="en-US" sz="4800" dirty="0">
                <a:sym typeface="Wingdings" panose="05000000000000000000" pitchFamily="2" charset="2"/>
              </a:rPr>
              <a:t> </a:t>
            </a:r>
            <a:r>
              <a:rPr lang="en-US" sz="4800" b="1" dirty="0" err="1">
                <a:solidFill>
                  <a:schemeClr val="bg1"/>
                </a:solidFill>
                <a:latin typeface="Times New Roman" pitchFamily="18" charset="0"/>
              </a:rPr>
              <a:t>tế</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bào</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biểu</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bì</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ruột</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mô</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ruột</a:t>
            </a:r>
            <a:r>
              <a:rPr lang="en-US" sz="4800" dirty="0">
                <a:sym typeface="Wingdings" panose="05000000000000000000" pitchFamily="2" charset="2"/>
              </a:rPr>
              <a:t> </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hệ</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tiêu</a:t>
            </a:r>
            <a:r>
              <a:rPr lang="en-US" sz="4800" b="1" dirty="0">
                <a:solidFill>
                  <a:schemeClr val="bg1"/>
                </a:solidFill>
                <a:latin typeface="Times New Roman" pitchFamily="18" charset="0"/>
              </a:rPr>
              <a:t> </a:t>
            </a:r>
            <a:r>
              <a:rPr lang="en-US" sz="4800" b="1" dirty="0" err="1">
                <a:solidFill>
                  <a:schemeClr val="bg1"/>
                </a:solidFill>
                <a:latin typeface="Times New Roman" pitchFamily="18" charset="0"/>
              </a:rPr>
              <a:t>hóa</a:t>
            </a:r>
            <a:r>
              <a:rPr lang="en-US" sz="4800" b="1" dirty="0">
                <a:solidFill>
                  <a:schemeClr val="bg1"/>
                </a:solidFill>
                <a:latin typeface="Times New Roman" pitchFamily="18" charset="0"/>
              </a:rPr>
              <a:t> .</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459464" y="4486997"/>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435593" y="5944703"/>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408887" y="7472407"/>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459464" y="9006398"/>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D</a:t>
            </a:r>
          </a:p>
        </p:txBody>
      </p:sp>
      <p:pic>
        <p:nvPicPr>
          <p:cNvPr id="46" name="Đồ họa 45" descr="Cuốn sách đang mở">
            <a:hlinkClick r:id="" action="ppaction://noaction"/>
            <a:extLst>
              <a:ext uri="{FF2B5EF4-FFF2-40B4-BE49-F238E27FC236}">
                <a16:creationId xmlns:a16="http://schemas.microsoft.com/office/drawing/2014/main" id="{73E60C2C-2C42-4E9A-9D02-30D6077C4817}"/>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275257" y="2630921"/>
            <a:ext cx="1371600" cy="1371600"/>
          </a:xfrm>
          <a:prstGeom prst="rect">
            <a:avLst/>
          </a:prstGeom>
        </p:spPr>
      </p:pic>
    </p:spTree>
    <p:custDataLst>
      <p:tags r:id="rId1"/>
    </p:custDataLst>
    <p:extLst>
      <p:ext uri="{BB962C8B-B14F-4D97-AF65-F5344CB8AC3E}">
        <p14:creationId xmlns:p14="http://schemas.microsoft.com/office/powerpoint/2010/main" val="1238956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916003" y="229883"/>
            <a:ext cx="12683996" cy="22854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1371189">
              <a:defRPr/>
            </a:pPr>
            <a:r>
              <a:rPr lang="vi-VN" sz="4800" b="1" dirty="0">
                <a:solidFill>
                  <a:schemeClr val="bg1"/>
                </a:solidFill>
                <a:latin typeface="Times New Roman" pitchFamily="18" charset="0"/>
              </a:rPr>
              <a:t>Sinh vật nào sau đây không có mức độ tổ chức cơ th</a:t>
            </a:r>
            <a:r>
              <a:rPr lang="en-US" sz="4800" b="1" dirty="0">
                <a:solidFill>
                  <a:schemeClr val="bg1"/>
                </a:solidFill>
                <a:latin typeface="Times New Roman" pitchFamily="18" charset="0"/>
              </a:rPr>
              <a:t>ể</a:t>
            </a:r>
            <a:r>
              <a:rPr lang="vi-VN" sz="4800" b="1" dirty="0">
                <a:solidFill>
                  <a:schemeClr val="bg1"/>
                </a:solidFill>
                <a:latin typeface="Times New Roman" pitchFamily="18" charset="0"/>
              </a:rPr>
              <a:t> là mô?</a:t>
            </a:r>
            <a:endParaRPr lang="en-US" sz="4800" b="1"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140321" y="-684282"/>
            <a:ext cx="4570809" cy="4685079"/>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1371189" fontAlgn="base">
                  <a:spcBef>
                    <a:spcPct val="0"/>
                  </a:spcBef>
                  <a:spcAft>
                    <a:spcPct val="0"/>
                  </a:spcAft>
                  <a:defRPr/>
                </a:pPr>
                <a:r>
                  <a:rPr lang="en-US" sz="29850" i="1" kern="0" dirty="0">
                    <a:solidFill>
                      <a:srgbClr val="FFFFFF"/>
                    </a:solidFill>
                    <a:latin typeface="Arial" panose="020B0604020202020204" pitchFamily="34" charset="0"/>
                  </a:rPr>
                  <a:t>7</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58320" y="3009737"/>
            <a:ext cx="1142705" cy="1153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3483227" y="477101"/>
            <a:ext cx="822365" cy="822365"/>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44760" y="420411"/>
            <a:ext cx="1180713" cy="118071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3222038" y="1601125"/>
            <a:ext cx="822365" cy="822365"/>
          </a:xfrm>
          <a:prstGeom prst="rect">
            <a:avLst/>
          </a:prstGeom>
        </p:spPr>
      </p:pic>
      <p:sp>
        <p:nvSpPr>
          <p:cNvPr id="19" name="TextBox 18"/>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00</a:t>
            </a:r>
            <a:endParaRPr lang="vi-VN" sz="7199" b="1" kern="0">
              <a:solidFill>
                <a:sysClr val="windowText" lastClr="000000"/>
              </a:solidFill>
              <a:latin typeface="Arial" panose="020B0604020202020204" pitchFamily="34" charset="0"/>
            </a:endParaRPr>
          </a:p>
        </p:txBody>
      </p:sp>
      <p:sp>
        <p:nvSpPr>
          <p:cNvPr id="20" name="TextBox 19"/>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01</a:t>
            </a:r>
            <a:endParaRPr lang="vi-VN" sz="7199" b="1" kern="0">
              <a:solidFill>
                <a:sysClr val="windowText" lastClr="000000"/>
              </a:solidFill>
              <a:latin typeface="Arial" panose="020B0604020202020204" pitchFamily="34" charset="0"/>
            </a:endParaRPr>
          </a:p>
        </p:txBody>
      </p:sp>
      <p:sp>
        <p:nvSpPr>
          <p:cNvPr id="21" name="TextBox 20"/>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02</a:t>
            </a:r>
            <a:endParaRPr lang="vi-VN" sz="7199" b="1" kern="0">
              <a:solidFill>
                <a:sysClr val="windowText" lastClr="000000"/>
              </a:solidFill>
              <a:latin typeface="Arial" panose="020B0604020202020204" pitchFamily="34" charset="0"/>
            </a:endParaRPr>
          </a:p>
        </p:txBody>
      </p:sp>
      <p:sp>
        <p:nvSpPr>
          <p:cNvPr id="22" name="TextBox 21"/>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03</a:t>
            </a:r>
            <a:endParaRPr lang="vi-VN" sz="7199" b="1" kern="0">
              <a:solidFill>
                <a:sysClr val="windowText" lastClr="000000"/>
              </a:solidFill>
              <a:latin typeface="Arial" panose="020B0604020202020204" pitchFamily="34" charset="0"/>
            </a:endParaRPr>
          </a:p>
        </p:txBody>
      </p:sp>
      <p:sp>
        <p:nvSpPr>
          <p:cNvPr id="23" name="TextBox 22"/>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04</a:t>
            </a:r>
            <a:endParaRPr lang="vi-VN" sz="7199" b="1" kern="0">
              <a:solidFill>
                <a:sysClr val="windowText" lastClr="000000"/>
              </a:solidFill>
              <a:latin typeface="Arial" panose="020B0604020202020204" pitchFamily="34" charset="0"/>
            </a:endParaRPr>
          </a:p>
        </p:txBody>
      </p:sp>
      <p:sp>
        <p:nvSpPr>
          <p:cNvPr id="24" name="TextBox 23"/>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05</a:t>
            </a:r>
            <a:endParaRPr lang="vi-VN" sz="7199" b="1" kern="0">
              <a:solidFill>
                <a:sysClr val="windowText" lastClr="000000"/>
              </a:solidFill>
              <a:latin typeface="Arial" panose="020B0604020202020204" pitchFamily="34" charset="0"/>
            </a:endParaRPr>
          </a:p>
        </p:txBody>
      </p:sp>
      <p:sp>
        <p:nvSpPr>
          <p:cNvPr id="25" name="TextBox 24"/>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06</a:t>
            </a:r>
            <a:endParaRPr lang="vi-VN" sz="7199" b="1" kern="0">
              <a:solidFill>
                <a:sysClr val="windowText" lastClr="000000"/>
              </a:solidFill>
              <a:latin typeface="Arial" panose="020B0604020202020204" pitchFamily="34" charset="0"/>
            </a:endParaRPr>
          </a:p>
        </p:txBody>
      </p:sp>
      <p:sp>
        <p:nvSpPr>
          <p:cNvPr id="26" name="TextBox 25"/>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07</a:t>
            </a:r>
            <a:endParaRPr lang="vi-VN" sz="7199" b="1" kern="0">
              <a:solidFill>
                <a:sysClr val="windowText" lastClr="000000"/>
              </a:solidFill>
              <a:latin typeface="Arial" panose="020B0604020202020204" pitchFamily="34" charset="0"/>
            </a:endParaRPr>
          </a:p>
        </p:txBody>
      </p:sp>
      <p:sp>
        <p:nvSpPr>
          <p:cNvPr id="27" name="TextBox 26"/>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08</a:t>
            </a:r>
            <a:endParaRPr lang="vi-VN" sz="7199" b="1" kern="0">
              <a:solidFill>
                <a:sysClr val="windowText" lastClr="000000"/>
              </a:solidFill>
              <a:latin typeface="Arial" panose="020B0604020202020204" pitchFamily="34" charset="0"/>
            </a:endParaRPr>
          </a:p>
        </p:txBody>
      </p:sp>
      <p:sp>
        <p:nvSpPr>
          <p:cNvPr id="28" name="TextBox 27"/>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09</a:t>
            </a:r>
            <a:endParaRPr lang="vi-VN" sz="7199" b="1" kern="0">
              <a:solidFill>
                <a:sysClr val="windowText" lastClr="000000"/>
              </a:solidFill>
              <a:latin typeface="Arial" panose="020B0604020202020204" pitchFamily="34" charset="0"/>
            </a:endParaRPr>
          </a:p>
        </p:txBody>
      </p:sp>
      <p:sp>
        <p:nvSpPr>
          <p:cNvPr id="29" name="TextBox 28"/>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10</a:t>
            </a:r>
            <a:endParaRPr lang="vi-VN" sz="7199" b="1" kern="0">
              <a:solidFill>
                <a:sysClr val="windowText" lastClr="000000"/>
              </a:solidFill>
              <a:latin typeface="Arial" panose="020B0604020202020204" pitchFamily="34" charset="0"/>
            </a:endParaRPr>
          </a:p>
        </p:txBody>
      </p:sp>
      <p:sp>
        <p:nvSpPr>
          <p:cNvPr id="30" name="TextBox 29"/>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11</a:t>
            </a:r>
            <a:endParaRPr lang="vi-VN" sz="7199" b="1" kern="0">
              <a:solidFill>
                <a:sysClr val="windowText" lastClr="000000"/>
              </a:solidFill>
              <a:latin typeface="Arial" panose="020B0604020202020204" pitchFamily="34" charset="0"/>
            </a:endParaRPr>
          </a:p>
        </p:txBody>
      </p:sp>
      <p:sp>
        <p:nvSpPr>
          <p:cNvPr id="31" name="TextBox 30"/>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12</a:t>
            </a:r>
            <a:endParaRPr lang="vi-VN" sz="7199" b="1" kern="0">
              <a:solidFill>
                <a:sysClr val="windowText" lastClr="000000"/>
              </a:solidFill>
              <a:latin typeface="Arial" panose="020B0604020202020204" pitchFamily="34" charset="0"/>
            </a:endParaRPr>
          </a:p>
        </p:txBody>
      </p:sp>
      <p:sp>
        <p:nvSpPr>
          <p:cNvPr id="32" name="TextBox 31"/>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13</a:t>
            </a:r>
            <a:endParaRPr lang="vi-VN" sz="7199" b="1" kern="0">
              <a:solidFill>
                <a:sysClr val="windowText" lastClr="000000"/>
              </a:solidFill>
              <a:latin typeface="Arial" panose="020B0604020202020204" pitchFamily="34" charset="0"/>
            </a:endParaRPr>
          </a:p>
        </p:txBody>
      </p:sp>
      <p:sp>
        <p:nvSpPr>
          <p:cNvPr id="33" name="TextBox 32"/>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a:solidFill>
                  <a:sysClr val="windowText" lastClr="000000"/>
                </a:solidFill>
                <a:latin typeface="Calibri"/>
              </a:rPr>
              <a:t>14</a:t>
            </a:r>
            <a:endParaRPr lang="vi-VN" sz="7199" b="1" kern="0">
              <a:solidFill>
                <a:sysClr val="windowText" lastClr="000000"/>
              </a:solidFill>
              <a:latin typeface="Arial" panose="020B0604020202020204" pitchFamily="34" charset="0"/>
            </a:endParaRPr>
          </a:p>
        </p:txBody>
      </p:sp>
      <p:sp>
        <p:nvSpPr>
          <p:cNvPr id="34" name="TextBox 33"/>
          <p:cNvSpPr txBox="1"/>
          <p:nvPr/>
        </p:nvSpPr>
        <p:spPr>
          <a:xfrm>
            <a:off x="3096887" y="2185649"/>
            <a:ext cx="1933388" cy="1687709"/>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1371189">
              <a:defRPr/>
            </a:pPr>
            <a:r>
              <a:rPr lang="en-US" sz="7199" b="1" kern="0" dirty="0">
                <a:solidFill>
                  <a:sysClr val="windowText" lastClr="000000"/>
                </a:solidFill>
                <a:latin typeface="Calibri"/>
              </a:rPr>
              <a:t>15</a:t>
            </a:r>
            <a:endParaRPr lang="vi-VN" sz="7199" b="1" kern="0" dirty="0">
              <a:solidFill>
                <a:sysClr val="windowText" lastClr="000000"/>
              </a:solidFill>
              <a:latin typeface="Arial" panose="020B0604020202020204" pitchFamily="34" charset="0"/>
            </a:endParaRPr>
          </a:p>
        </p:txBody>
      </p:sp>
      <p:sp>
        <p:nvSpPr>
          <p:cNvPr id="35" name="Donut 34"/>
          <p:cNvSpPr/>
          <p:nvPr/>
        </p:nvSpPr>
        <p:spPr>
          <a:xfrm>
            <a:off x="3096887" y="2058206"/>
            <a:ext cx="1933388" cy="1942595"/>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371189">
              <a:defRPr/>
            </a:pPr>
            <a:endParaRPr lang="vi-VN" sz="5999" kern="0">
              <a:solidFill>
                <a:sysClr val="windowText" lastClr="000000"/>
              </a:solidFill>
              <a:latin typeface="Arial" panose="020B0604020202020204" pitchFamily="34" charset="0"/>
            </a:endParaRPr>
          </a:p>
        </p:txBody>
      </p:sp>
      <p:sp>
        <p:nvSpPr>
          <p:cNvPr id="2" name="Isosceles Triangle 1"/>
          <p:cNvSpPr/>
          <p:nvPr/>
        </p:nvSpPr>
        <p:spPr>
          <a:xfrm rot="5400000">
            <a:off x="386858" y="4397117"/>
            <a:ext cx="1360743" cy="112742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6" name="Isosceles Triangle 35"/>
          <p:cNvSpPr/>
          <p:nvPr/>
        </p:nvSpPr>
        <p:spPr>
          <a:xfrm rot="5400000">
            <a:off x="386858" y="5865617"/>
            <a:ext cx="1360743" cy="112742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7" name="Isosceles Triangle 36"/>
          <p:cNvSpPr/>
          <p:nvPr/>
        </p:nvSpPr>
        <p:spPr>
          <a:xfrm rot="5400000">
            <a:off x="386858" y="8927312"/>
            <a:ext cx="1360743" cy="112742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38" name="Isosceles Triangle 37"/>
          <p:cNvSpPr/>
          <p:nvPr/>
        </p:nvSpPr>
        <p:spPr>
          <a:xfrm rot="5400000">
            <a:off x="386858" y="7393321"/>
            <a:ext cx="1360743" cy="112742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189">
              <a:defRPr/>
            </a:pPr>
            <a:endParaRPr lang="en-US" sz="2699">
              <a:solidFill>
                <a:prstClr val="white"/>
              </a:solidFill>
              <a:latin typeface="Calibri"/>
            </a:endParaRPr>
          </a:p>
        </p:txBody>
      </p:sp>
      <p:sp>
        <p:nvSpPr>
          <p:cNvPr id="4" name="Rounded Rectangle 3"/>
          <p:cNvSpPr/>
          <p:nvPr/>
        </p:nvSpPr>
        <p:spPr>
          <a:xfrm>
            <a:off x="1630942" y="4199267"/>
            <a:ext cx="16197599" cy="1429749"/>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189">
              <a:defRPr/>
            </a:pPr>
            <a:r>
              <a:rPr lang="en-US" sz="4800" dirty="0">
                <a:solidFill>
                  <a:srgbClr val="000000"/>
                </a:solidFill>
                <a:latin typeface="Times New Roman" pitchFamily="18" charset="0"/>
              </a:rPr>
              <a:t>Vi </a:t>
            </a:r>
            <a:r>
              <a:rPr lang="en-US" sz="4800">
                <a:solidFill>
                  <a:srgbClr val="000000"/>
                </a:solidFill>
                <a:latin typeface="Times New Roman" pitchFamily="18" charset="0"/>
              </a:rPr>
              <a:t>khuẩ.</a:t>
            </a:r>
            <a:endParaRPr lang="en-US" sz="8100" b="1" dirty="0">
              <a:solidFill>
                <a:prstClr val="white"/>
              </a:solidFill>
              <a:latin typeface="Calibri"/>
              <a:cs typeface="Times New Roman" panose="02020603050405020304" pitchFamily="18" charset="0"/>
            </a:endParaRPr>
          </a:p>
        </p:txBody>
      </p:sp>
      <p:sp>
        <p:nvSpPr>
          <p:cNvPr id="39" name="Rounded Rectangle 38"/>
          <p:cNvSpPr/>
          <p:nvPr/>
        </p:nvSpPr>
        <p:spPr>
          <a:xfrm>
            <a:off x="1651718" y="5714852"/>
            <a:ext cx="16197599" cy="1429749"/>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defRPr/>
            </a:pPr>
            <a:r>
              <a:rPr lang="en-US" sz="5400" dirty="0"/>
              <a:t> </a:t>
            </a:r>
            <a:r>
              <a:rPr lang="en-US" sz="5400" dirty="0" err="1"/>
              <a:t>Rêu</a:t>
            </a:r>
            <a:r>
              <a:rPr lang="en-US" sz="5400" dirty="0"/>
              <a:t> </a:t>
            </a:r>
            <a:endParaRPr lang="en-US" sz="5400" b="1" dirty="0">
              <a:solidFill>
                <a:prstClr val="white"/>
              </a:solidFill>
              <a:latin typeface="Calibri"/>
              <a:cs typeface="Times New Roman" panose="02020603050405020304" pitchFamily="18" charset="0"/>
            </a:endParaRPr>
          </a:p>
        </p:txBody>
      </p:sp>
      <p:sp>
        <p:nvSpPr>
          <p:cNvPr id="40" name="Rounded Rectangle 39"/>
          <p:cNvSpPr/>
          <p:nvPr/>
        </p:nvSpPr>
        <p:spPr>
          <a:xfrm>
            <a:off x="1651718" y="7242152"/>
            <a:ext cx="16197599" cy="1429749"/>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defRPr/>
            </a:pPr>
            <a:r>
              <a:rPr lang="en-US" sz="5400" dirty="0" err="1"/>
              <a:t>Chuột</a:t>
            </a:r>
            <a:r>
              <a:rPr lang="en-US" sz="5400" dirty="0"/>
              <a:t> </a:t>
            </a:r>
            <a:r>
              <a:rPr lang="en-US" sz="5400" dirty="0" err="1"/>
              <a:t>đồng</a:t>
            </a:r>
            <a:r>
              <a:rPr lang="en-US" sz="5400" dirty="0"/>
              <a:t> </a:t>
            </a:r>
            <a:endParaRPr lang="en-US" sz="5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651718" y="8748066"/>
            <a:ext cx="16197599" cy="1429749"/>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189">
              <a:defRPr/>
            </a:pPr>
            <a:r>
              <a:rPr lang="en-US" sz="5400" dirty="0" err="1"/>
              <a:t>Chó</a:t>
            </a:r>
            <a:r>
              <a:rPr lang="en-US" sz="5400" dirty="0"/>
              <a:t> </a:t>
            </a:r>
            <a:r>
              <a:rPr lang="en-US" sz="5400" dirty="0" err="1"/>
              <a:t>đốm</a:t>
            </a:r>
            <a:r>
              <a:rPr lang="en-US" sz="5400" dirty="0"/>
              <a:t> </a:t>
            </a:r>
            <a:endParaRPr lang="en-US" sz="54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459464" y="4486997"/>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435593" y="5944703"/>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408887" y="7472407"/>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459464" y="9006398"/>
            <a:ext cx="641567" cy="923201"/>
          </a:xfrm>
          <a:prstGeom prst="rect">
            <a:avLst/>
          </a:prstGeom>
          <a:noFill/>
        </p:spPr>
        <p:txBody>
          <a:bodyPr wrap="square" rtlCol="0">
            <a:spAutoFit/>
          </a:bodyPr>
          <a:lstStyle/>
          <a:p>
            <a:pPr algn="ctr" defTabSz="1371189">
              <a:defRPr/>
            </a:pPr>
            <a:r>
              <a:rPr lang="en-US" sz="5399" b="1" dirty="0">
                <a:solidFill>
                  <a:prstClr val="white"/>
                </a:solidFill>
                <a:effectLst>
                  <a:outerShdw blurRad="38100" dist="38100" dir="2700000" algn="tl">
                    <a:srgbClr val="000000">
                      <a:alpha val="43137"/>
                    </a:srgbClr>
                  </a:outerShdw>
                </a:effectLst>
                <a:latin typeface="Calibri"/>
              </a:rPr>
              <a:t>D</a:t>
            </a:r>
          </a:p>
        </p:txBody>
      </p:sp>
      <p:pic>
        <p:nvPicPr>
          <p:cNvPr id="46" name="Đồ họa 45" descr="Cuốn sách đang mở">
            <a:hlinkClick r:id="" action="ppaction://noaction"/>
            <a:extLst>
              <a:ext uri="{FF2B5EF4-FFF2-40B4-BE49-F238E27FC236}">
                <a16:creationId xmlns:a16="http://schemas.microsoft.com/office/drawing/2014/main" id="{10372981-526C-4441-8BC4-8D4C4F33DD4C}"/>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57736" y="2612837"/>
            <a:ext cx="1371600" cy="1371600"/>
          </a:xfrm>
          <a:prstGeom prst="rect">
            <a:avLst/>
          </a:prstGeom>
        </p:spPr>
      </p:pic>
    </p:spTree>
    <p:custDataLst>
      <p:tags r:id="rId1"/>
    </p:custDataLst>
    <p:extLst>
      <p:ext uri="{BB962C8B-B14F-4D97-AF65-F5344CB8AC3E}">
        <p14:creationId xmlns:p14="http://schemas.microsoft.com/office/powerpoint/2010/main" val="344591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18247178" cy="10287002"/>
          </a:xfrm>
          <a:prstGeom prst="rect">
            <a:avLst/>
          </a:prstGeom>
        </p:spPr>
      </p:pic>
    </p:spTree>
    <p:extLst>
      <p:ext uri="{BB962C8B-B14F-4D97-AF65-F5344CB8AC3E}">
        <p14:creationId xmlns:p14="http://schemas.microsoft.com/office/powerpoint/2010/main" val="265450496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929874B-B177-74CD-F90F-3C6006194C1D}"/>
              </a:ext>
            </a:extLst>
          </p:cNvPr>
          <p:cNvGrpSpPr/>
          <p:nvPr/>
        </p:nvGrpSpPr>
        <p:grpSpPr>
          <a:xfrm>
            <a:off x="825129" y="514350"/>
            <a:ext cx="16544721" cy="9258300"/>
            <a:chOff x="-66127" y="0"/>
            <a:chExt cx="12255349" cy="6858000"/>
          </a:xfrm>
        </p:grpSpPr>
        <p:pic>
          <p:nvPicPr>
            <p:cNvPr id="30" name="Picture 2" descr="C:\Users\ADMIN\Desktop\Tai nguyen thiet ke tro choi\Bảng gỗ\Picture1 (2).png">
              <a:hlinkClick r:id="" action="ppaction://hlinkshowjump?jump=nextslid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4505" y="5716441"/>
              <a:ext cx="1541130" cy="6551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00A8438-DB7B-C59E-B614-9CB17C8D954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2975"/>
            <a:stretch/>
          </p:blipFill>
          <p:spPr>
            <a:xfrm>
              <a:off x="4529022" y="497308"/>
              <a:ext cx="3539459" cy="1353393"/>
            </a:xfrm>
            <a:prstGeom prst="rect">
              <a:avLst/>
            </a:prstGeom>
          </p:spPr>
        </p:pic>
        <p:pic>
          <p:nvPicPr>
            <p:cNvPr id="9" name="Picture 8">
              <a:extLst>
                <a:ext uri="{FF2B5EF4-FFF2-40B4-BE49-F238E27FC236}">
                  <a16:creationId xmlns:a16="http://schemas.microsoft.com/office/drawing/2014/main" id="{BFABF2C5-CF77-F952-1A8C-E9F61CAC02F9}"/>
                </a:ext>
              </a:extLst>
            </p:cNvPr>
            <p:cNvPicPr>
              <a:picLocks noChangeAspect="1"/>
            </p:cNvPicPr>
            <p:nvPr/>
          </p:nvPicPr>
          <p:blipFill rotWithShape="1">
            <a:blip r:embed="rId5">
              <a:extLst>
                <a:ext uri="{28A0092B-C50C-407E-A947-70E740481C1C}">
                  <a14:useLocalDpi xmlns:a14="http://schemas.microsoft.com/office/drawing/2010/main" val="0"/>
                </a:ext>
              </a:extLst>
            </a:blip>
            <a:srcRect r="65820"/>
            <a:stretch/>
          </p:blipFill>
          <p:spPr>
            <a:xfrm>
              <a:off x="-66127" y="0"/>
              <a:ext cx="1779180" cy="6858000"/>
            </a:xfrm>
            <a:prstGeom prst="rect">
              <a:avLst/>
            </a:prstGeom>
          </p:spPr>
        </p:pic>
        <p:pic>
          <p:nvPicPr>
            <p:cNvPr id="10" name="Picture 9">
              <a:extLst>
                <a:ext uri="{FF2B5EF4-FFF2-40B4-BE49-F238E27FC236}">
                  <a16:creationId xmlns:a16="http://schemas.microsoft.com/office/drawing/2014/main" id="{42FE5217-EDC1-8CC3-39AB-BAFE4FE2B427}"/>
                </a:ext>
              </a:extLst>
            </p:cNvPr>
            <p:cNvPicPr>
              <a:picLocks noChangeAspect="1"/>
            </p:cNvPicPr>
            <p:nvPr/>
          </p:nvPicPr>
          <p:blipFill rotWithShape="1">
            <a:blip r:embed="rId5">
              <a:extLst>
                <a:ext uri="{28A0092B-C50C-407E-A947-70E740481C1C}">
                  <a14:useLocalDpi xmlns:a14="http://schemas.microsoft.com/office/drawing/2010/main" val="0"/>
                </a:ext>
              </a:extLst>
            </a:blip>
            <a:srcRect l="34467"/>
            <a:stretch/>
          </p:blipFill>
          <p:spPr>
            <a:xfrm>
              <a:off x="8778011" y="0"/>
              <a:ext cx="3411211" cy="6858000"/>
            </a:xfrm>
            <a:prstGeom prst="rect">
              <a:avLst/>
            </a:prstGeom>
          </p:spPr>
        </p:pic>
        <p:pic>
          <p:nvPicPr>
            <p:cNvPr id="11" name="Picture 10">
              <a:extLst>
                <a:ext uri="{FF2B5EF4-FFF2-40B4-BE49-F238E27FC236}">
                  <a16:creationId xmlns:a16="http://schemas.microsoft.com/office/drawing/2014/main" id="{A6598B4B-96FB-A789-4B73-2656D84CCCFF}"/>
                </a:ext>
              </a:extLst>
            </p:cNvPr>
            <p:cNvPicPr>
              <a:picLocks noChangeAspect="1"/>
            </p:cNvPicPr>
            <p:nvPr/>
          </p:nvPicPr>
          <p:blipFill rotWithShape="1">
            <a:blip r:embed="rId5">
              <a:extLst>
                <a:ext uri="{28A0092B-C50C-407E-A947-70E740481C1C}">
                  <a14:useLocalDpi xmlns:a14="http://schemas.microsoft.com/office/drawing/2010/main" val="0"/>
                </a:ext>
              </a:extLst>
            </a:blip>
            <a:srcRect l="34468" r="20737" b="85497"/>
            <a:stretch/>
          </p:blipFill>
          <p:spPr>
            <a:xfrm>
              <a:off x="1713053" y="0"/>
              <a:ext cx="2331755" cy="994617"/>
            </a:xfrm>
            <a:prstGeom prst="rect">
              <a:avLst/>
            </a:prstGeom>
          </p:spPr>
        </p:pic>
        <p:pic>
          <p:nvPicPr>
            <p:cNvPr id="12" name="Picture 11">
              <a:extLst>
                <a:ext uri="{FF2B5EF4-FFF2-40B4-BE49-F238E27FC236}">
                  <a16:creationId xmlns:a16="http://schemas.microsoft.com/office/drawing/2014/main" id="{D21E99F9-3A23-68A9-5D6A-C38731C9941B}"/>
                </a:ext>
              </a:extLst>
            </p:cNvPr>
            <p:cNvPicPr>
              <a:picLocks noChangeAspect="1"/>
            </p:cNvPicPr>
            <p:nvPr/>
          </p:nvPicPr>
          <p:blipFill rotWithShape="1">
            <a:blip r:embed="rId5">
              <a:extLst>
                <a:ext uri="{28A0092B-C50C-407E-A947-70E740481C1C}">
                  <a14:useLocalDpi xmlns:a14="http://schemas.microsoft.com/office/drawing/2010/main" val="0"/>
                </a:ext>
              </a:extLst>
            </a:blip>
            <a:srcRect l="34468" r="20737" b="85497"/>
            <a:stretch/>
          </p:blipFill>
          <p:spPr>
            <a:xfrm flipH="1">
              <a:off x="4044808" y="0"/>
              <a:ext cx="2331755" cy="994617"/>
            </a:xfrm>
            <a:prstGeom prst="rect">
              <a:avLst/>
            </a:prstGeom>
          </p:spPr>
        </p:pic>
        <p:pic>
          <p:nvPicPr>
            <p:cNvPr id="13" name="Picture 12">
              <a:extLst>
                <a:ext uri="{FF2B5EF4-FFF2-40B4-BE49-F238E27FC236}">
                  <a16:creationId xmlns:a16="http://schemas.microsoft.com/office/drawing/2014/main" id="{36AE4BE8-4837-10B0-1507-9612AEBF3107}"/>
                </a:ext>
              </a:extLst>
            </p:cNvPr>
            <p:cNvPicPr>
              <a:picLocks noChangeAspect="1"/>
            </p:cNvPicPr>
            <p:nvPr/>
          </p:nvPicPr>
          <p:blipFill rotWithShape="1">
            <a:blip r:embed="rId5">
              <a:extLst>
                <a:ext uri="{28A0092B-C50C-407E-A947-70E740481C1C}">
                  <a14:useLocalDpi xmlns:a14="http://schemas.microsoft.com/office/drawing/2010/main" val="0"/>
                </a:ext>
              </a:extLst>
            </a:blip>
            <a:srcRect l="34468" r="20737" b="85497"/>
            <a:stretch/>
          </p:blipFill>
          <p:spPr>
            <a:xfrm>
              <a:off x="6377960" y="0"/>
              <a:ext cx="2400051" cy="994617"/>
            </a:xfrm>
            <a:prstGeom prst="rect">
              <a:avLst/>
            </a:prstGeom>
          </p:spPr>
        </p:pic>
        <p:pic>
          <p:nvPicPr>
            <p:cNvPr id="14" name="Picture 13">
              <a:extLst>
                <a:ext uri="{FF2B5EF4-FFF2-40B4-BE49-F238E27FC236}">
                  <a16:creationId xmlns:a16="http://schemas.microsoft.com/office/drawing/2014/main" id="{07B71279-3974-C7F3-FDED-C4B49C8CF4AE}"/>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flipH="1">
              <a:off x="1713053" y="5728633"/>
              <a:ext cx="577154" cy="1118377"/>
            </a:xfrm>
            <a:prstGeom prst="rect">
              <a:avLst/>
            </a:prstGeom>
          </p:spPr>
        </p:pic>
        <p:pic>
          <p:nvPicPr>
            <p:cNvPr id="15" name="Picture 14">
              <a:extLst>
                <a:ext uri="{FF2B5EF4-FFF2-40B4-BE49-F238E27FC236}">
                  <a16:creationId xmlns:a16="http://schemas.microsoft.com/office/drawing/2014/main" id="{38512844-D430-9297-5B61-23D69929ABDA}"/>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a:off x="2276247" y="5728633"/>
              <a:ext cx="577154" cy="1118377"/>
            </a:xfrm>
            <a:prstGeom prst="rect">
              <a:avLst/>
            </a:prstGeom>
          </p:spPr>
        </p:pic>
        <p:pic>
          <p:nvPicPr>
            <p:cNvPr id="16" name="Picture 15">
              <a:extLst>
                <a:ext uri="{FF2B5EF4-FFF2-40B4-BE49-F238E27FC236}">
                  <a16:creationId xmlns:a16="http://schemas.microsoft.com/office/drawing/2014/main" id="{7F71B6FD-D92B-FC64-EADE-74567488F592}"/>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flipH="1">
              <a:off x="2839441" y="5728633"/>
              <a:ext cx="577154" cy="1118377"/>
            </a:xfrm>
            <a:prstGeom prst="rect">
              <a:avLst/>
            </a:prstGeom>
          </p:spPr>
        </p:pic>
        <p:pic>
          <p:nvPicPr>
            <p:cNvPr id="17" name="Picture 16">
              <a:extLst>
                <a:ext uri="{FF2B5EF4-FFF2-40B4-BE49-F238E27FC236}">
                  <a16:creationId xmlns:a16="http://schemas.microsoft.com/office/drawing/2014/main" id="{8554CAF2-F4F4-5F51-9EB4-BF5601B809F9}"/>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a:off x="3402635" y="5728633"/>
              <a:ext cx="577154" cy="1118377"/>
            </a:xfrm>
            <a:prstGeom prst="rect">
              <a:avLst/>
            </a:prstGeom>
          </p:spPr>
        </p:pic>
        <p:pic>
          <p:nvPicPr>
            <p:cNvPr id="18" name="Picture 17">
              <a:extLst>
                <a:ext uri="{FF2B5EF4-FFF2-40B4-BE49-F238E27FC236}">
                  <a16:creationId xmlns:a16="http://schemas.microsoft.com/office/drawing/2014/main" id="{D3C69597-A5C8-7DBF-0636-439C61008245}"/>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flipH="1">
              <a:off x="3965829" y="5728633"/>
              <a:ext cx="577154" cy="1118377"/>
            </a:xfrm>
            <a:prstGeom prst="rect">
              <a:avLst/>
            </a:prstGeom>
          </p:spPr>
        </p:pic>
        <p:pic>
          <p:nvPicPr>
            <p:cNvPr id="19" name="Picture 18">
              <a:extLst>
                <a:ext uri="{FF2B5EF4-FFF2-40B4-BE49-F238E27FC236}">
                  <a16:creationId xmlns:a16="http://schemas.microsoft.com/office/drawing/2014/main" id="{12F20034-E489-59C6-767B-840023B0B8EB}"/>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a:off x="4529023" y="5728633"/>
              <a:ext cx="577154" cy="1118377"/>
            </a:xfrm>
            <a:prstGeom prst="rect">
              <a:avLst/>
            </a:prstGeom>
          </p:spPr>
        </p:pic>
        <p:pic>
          <p:nvPicPr>
            <p:cNvPr id="20" name="Picture 19">
              <a:extLst>
                <a:ext uri="{FF2B5EF4-FFF2-40B4-BE49-F238E27FC236}">
                  <a16:creationId xmlns:a16="http://schemas.microsoft.com/office/drawing/2014/main" id="{D15354B1-49D6-E701-2CD5-08CE2E5DD14D}"/>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flipH="1">
              <a:off x="5092217" y="5728633"/>
              <a:ext cx="577154" cy="1118377"/>
            </a:xfrm>
            <a:prstGeom prst="rect">
              <a:avLst/>
            </a:prstGeom>
          </p:spPr>
        </p:pic>
        <p:pic>
          <p:nvPicPr>
            <p:cNvPr id="21" name="Picture 20">
              <a:extLst>
                <a:ext uri="{FF2B5EF4-FFF2-40B4-BE49-F238E27FC236}">
                  <a16:creationId xmlns:a16="http://schemas.microsoft.com/office/drawing/2014/main" id="{18E08519-686C-F48D-5A60-0519B01ED71C}"/>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a:off x="5655411" y="5728633"/>
              <a:ext cx="577154" cy="1118377"/>
            </a:xfrm>
            <a:prstGeom prst="rect">
              <a:avLst/>
            </a:prstGeom>
          </p:spPr>
        </p:pic>
        <p:pic>
          <p:nvPicPr>
            <p:cNvPr id="22" name="Picture 21">
              <a:extLst>
                <a:ext uri="{FF2B5EF4-FFF2-40B4-BE49-F238E27FC236}">
                  <a16:creationId xmlns:a16="http://schemas.microsoft.com/office/drawing/2014/main" id="{08AA46A2-1D65-7143-4EF8-370D3566A69D}"/>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flipH="1">
              <a:off x="6218605" y="5728633"/>
              <a:ext cx="577154" cy="1118377"/>
            </a:xfrm>
            <a:prstGeom prst="rect">
              <a:avLst/>
            </a:prstGeom>
          </p:spPr>
        </p:pic>
        <p:pic>
          <p:nvPicPr>
            <p:cNvPr id="23" name="Picture 22">
              <a:extLst>
                <a:ext uri="{FF2B5EF4-FFF2-40B4-BE49-F238E27FC236}">
                  <a16:creationId xmlns:a16="http://schemas.microsoft.com/office/drawing/2014/main" id="{B5C9C06C-BA2F-7AC8-3903-312073E79AC2}"/>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a:off x="6781799" y="5728633"/>
              <a:ext cx="577154" cy="1118377"/>
            </a:xfrm>
            <a:prstGeom prst="rect">
              <a:avLst/>
            </a:prstGeom>
          </p:spPr>
        </p:pic>
        <p:pic>
          <p:nvPicPr>
            <p:cNvPr id="24" name="Picture 23">
              <a:extLst>
                <a:ext uri="{FF2B5EF4-FFF2-40B4-BE49-F238E27FC236}">
                  <a16:creationId xmlns:a16="http://schemas.microsoft.com/office/drawing/2014/main" id="{53866142-A299-1941-E991-28BA3F6B35AE}"/>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flipH="1">
              <a:off x="7344993" y="5728633"/>
              <a:ext cx="577154" cy="1118377"/>
            </a:xfrm>
            <a:prstGeom prst="rect">
              <a:avLst/>
            </a:prstGeom>
          </p:spPr>
        </p:pic>
        <p:pic>
          <p:nvPicPr>
            <p:cNvPr id="25" name="Picture 24">
              <a:extLst>
                <a:ext uri="{FF2B5EF4-FFF2-40B4-BE49-F238E27FC236}">
                  <a16:creationId xmlns:a16="http://schemas.microsoft.com/office/drawing/2014/main" id="{1C2791B9-B8B1-578C-9856-2F80AAF512B8}"/>
                </a:ext>
              </a:extLst>
            </p:cNvPr>
            <p:cNvPicPr>
              <a:picLocks noChangeAspect="1"/>
            </p:cNvPicPr>
            <p:nvPr/>
          </p:nvPicPr>
          <p:blipFill rotWithShape="1">
            <a:blip r:embed="rId5">
              <a:extLst>
                <a:ext uri="{28A0092B-C50C-407E-A947-70E740481C1C}">
                  <a14:useLocalDpi xmlns:a14="http://schemas.microsoft.com/office/drawing/2010/main" val="0"/>
                </a:ext>
              </a:extLst>
            </a:blip>
            <a:srcRect l="22756" t="83544" r="66156" b="148"/>
            <a:stretch/>
          </p:blipFill>
          <p:spPr>
            <a:xfrm>
              <a:off x="7908187" y="5728633"/>
              <a:ext cx="869824" cy="1118377"/>
            </a:xfrm>
            <a:prstGeom prst="rect">
              <a:avLst/>
            </a:prstGeom>
          </p:spPr>
        </p:pic>
      </p:grpSp>
      <p:sp>
        <p:nvSpPr>
          <p:cNvPr id="31" name="TextBox 30">
            <a:extLst>
              <a:ext uri="{FF2B5EF4-FFF2-40B4-BE49-F238E27FC236}">
                <a16:creationId xmlns:a16="http://schemas.microsoft.com/office/drawing/2014/main" id="{3082C7CD-A10D-6495-BDB1-BA3512FCA73B}"/>
              </a:ext>
            </a:extLst>
          </p:cNvPr>
          <p:cNvSpPr txBox="1"/>
          <p:nvPr/>
        </p:nvSpPr>
        <p:spPr>
          <a:xfrm>
            <a:off x="3227024" y="3211436"/>
            <a:ext cx="13125692" cy="3831818"/>
          </a:xfrm>
          <a:prstGeom prst="rect">
            <a:avLst/>
          </a:prstGeom>
          <a:noFill/>
        </p:spPr>
        <p:txBody>
          <a:bodyPr wrap="square" rtlCol="0">
            <a:spAutoFit/>
          </a:bodyPr>
          <a:lstStyle/>
          <a:p>
            <a:r>
              <a:rPr lang="en-US" sz="4860" dirty="0" err="1">
                <a:solidFill>
                  <a:srgbClr val="002060"/>
                </a:solidFill>
                <a:latin typeface="Times New Roman" panose="02020603050405020304" pitchFamily="18" charset="0"/>
                <a:cs typeface="Times New Roman" panose="02020603050405020304" pitchFamily="18" charset="0"/>
              </a:rPr>
              <a:t>Một</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trận</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lũ</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lớn</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đã</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cuốn</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mất</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cây</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cầu</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gỗ</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nên</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các</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bạn</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nhỏ</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không</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thể</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đến</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trường</a:t>
            </a:r>
            <a:r>
              <a:rPr lang="en-US" sz="4860" dirty="0">
                <a:solidFill>
                  <a:srgbClr val="002060"/>
                </a:solidFill>
                <a:latin typeface="Times New Roman" panose="02020603050405020304" pitchFamily="18" charset="0"/>
                <a:cs typeface="Times New Roman" panose="02020603050405020304" pitchFamily="18" charset="0"/>
              </a:rPr>
              <a:t>.</a:t>
            </a:r>
          </a:p>
          <a:p>
            <a:endParaRPr lang="en-US" sz="4860" dirty="0">
              <a:solidFill>
                <a:srgbClr val="002060"/>
              </a:solidFill>
              <a:latin typeface="Times New Roman" panose="02020603050405020304" pitchFamily="18" charset="0"/>
              <a:cs typeface="Times New Roman" panose="02020603050405020304" pitchFamily="18" charset="0"/>
            </a:endParaRPr>
          </a:p>
          <a:p>
            <a:r>
              <a:rPr lang="en-US" sz="4860" dirty="0" err="1">
                <a:solidFill>
                  <a:srgbClr val="002060"/>
                </a:solidFill>
                <a:latin typeface="Times New Roman" panose="02020603050405020304" pitchFamily="18" charset="0"/>
                <a:cs typeface="Times New Roman" panose="02020603050405020304" pitchFamily="18" charset="0"/>
              </a:rPr>
              <a:t>Các</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em</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hãy</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giúp</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bác</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thợ</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mộc</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tốt</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bụng</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xây</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một</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cây</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cầu</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mới</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bằng</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cách</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trả</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lời</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đúng</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các</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câu</a:t>
            </a:r>
            <a:r>
              <a:rPr lang="en-US" sz="4860" dirty="0">
                <a:solidFill>
                  <a:srgbClr val="002060"/>
                </a:solidFill>
                <a:latin typeface="Times New Roman" panose="02020603050405020304" pitchFamily="18" charset="0"/>
                <a:cs typeface="Times New Roman" panose="02020603050405020304" pitchFamily="18" charset="0"/>
              </a:rPr>
              <a:t> </a:t>
            </a:r>
            <a:r>
              <a:rPr lang="en-US" sz="4860" dirty="0" err="1">
                <a:solidFill>
                  <a:srgbClr val="002060"/>
                </a:solidFill>
                <a:latin typeface="Times New Roman" panose="02020603050405020304" pitchFamily="18" charset="0"/>
                <a:cs typeface="Times New Roman" panose="02020603050405020304" pitchFamily="18" charset="0"/>
              </a:rPr>
              <a:t>hỏi</a:t>
            </a:r>
            <a:r>
              <a:rPr lang="en-US" sz="486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333784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914400" y="514350"/>
            <a:ext cx="16459200" cy="925830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482748" y="5893423"/>
            <a:ext cx="11144250" cy="664577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10416294" y="6679736"/>
            <a:ext cx="8020725" cy="5848767"/>
          </a:xfrm>
          <a:prstGeom prst="rect">
            <a:avLst/>
          </a:prstGeom>
        </p:spPr>
      </p:pic>
      <p:pic>
        <p:nvPicPr>
          <p:cNvPr id="61" name="Picture 3" descr="C:\Users\ADMIN\Desktop\Tai nguyen thiet ke tro choi\Bảng gỗ\1.jp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58371" y="552770"/>
            <a:ext cx="1741628" cy="177991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3339471" y="611003"/>
            <a:ext cx="1647198" cy="176381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367758" y="599930"/>
            <a:ext cx="1667879" cy="178595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7320401" y="549771"/>
            <a:ext cx="1589007" cy="17015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77687" y="5851047"/>
            <a:ext cx="12863442" cy="5197947"/>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10399911" y="8536685"/>
            <a:ext cx="2324682" cy="1257159"/>
            <a:chOff x="7874128" y="5679058"/>
            <a:chExt cx="1557892" cy="1276763"/>
          </a:xfrm>
        </p:grpSpPr>
        <p:pic>
          <p:nvPicPr>
            <p:cNvPr id="43" name="Picture 42"/>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8474633" y="8586362"/>
            <a:ext cx="2293761" cy="1257159"/>
            <a:chOff x="6482861" y="5717172"/>
            <a:chExt cx="1537172" cy="1276763"/>
          </a:xfrm>
        </p:grpSpPr>
        <p:pic>
          <p:nvPicPr>
            <p:cNvPr id="54" name="Picture 53"/>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6544779" y="8540372"/>
            <a:ext cx="2302335" cy="1257159"/>
            <a:chOff x="5109357" y="5685240"/>
            <a:chExt cx="1542917" cy="1276763"/>
          </a:xfrm>
        </p:grpSpPr>
        <p:pic>
          <p:nvPicPr>
            <p:cNvPr id="66" name="Picture 65"/>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820855" y="8564333"/>
            <a:ext cx="2295186" cy="1257159"/>
            <a:chOff x="3709629" y="5706861"/>
            <a:chExt cx="1538126" cy="1276763"/>
          </a:xfrm>
        </p:grpSpPr>
        <p:pic>
          <p:nvPicPr>
            <p:cNvPr id="69" name="Picture 68"/>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pic>
        <p:nvPicPr>
          <p:cNvPr id="74" name="Picture 7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865999" y="7136790"/>
            <a:ext cx="1597284" cy="1597284"/>
          </a:xfrm>
          <a:prstGeom prst="rect">
            <a:avLst/>
          </a:prstGeom>
        </p:spPr>
      </p:pic>
      <p:pic>
        <p:nvPicPr>
          <p:cNvPr id="31" name="Picture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3149333" y="7570785"/>
            <a:ext cx="792291" cy="1293330"/>
          </a:xfrm>
          <a:prstGeom prst="rect">
            <a:avLst/>
          </a:prstGeom>
        </p:spPr>
      </p:pic>
      <p:pic>
        <p:nvPicPr>
          <p:cNvPr id="32" name="Picture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3865643" y="7644339"/>
            <a:ext cx="912588" cy="1146219"/>
          </a:xfrm>
          <a:prstGeom prst="rect">
            <a:avLst/>
          </a:prstGeom>
        </p:spPr>
      </p:pic>
      <p:pic>
        <p:nvPicPr>
          <p:cNvPr id="2050" name="Picture 2" descr="Back Button - Ứng dụng trên Google Play">
            <a:hlinkClick r:id="rId16" action="ppaction://hlinksldjump"/>
            <a:extLst>
              <a:ext uri="{FF2B5EF4-FFF2-40B4-BE49-F238E27FC236}">
                <a16:creationId xmlns:a16="http://schemas.microsoft.com/office/drawing/2014/main" id="{0F531C02-C1C5-72A4-2A1B-073308952B60}"/>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flipH="1">
            <a:off x="15315407" y="593363"/>
            <a:ext cx="1951847" cy="195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5716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3" restart="whenNotActive" fill="hold" evtFilter="cancelBubble" nodeType="interactiveSeq">
                <p:stCondLst>
                  <p:cond evt="onClick" delay="0">
                    <p:tgtEl>
                      <p:spTgt spid="74"/>
                    </p:tgtEl>
                  </p:cond>
                </p:stCondLst>
                <p:endSync evt="end" delay="0">
                  <p:rtn val="all"/>
                </p:endSync>
                <p:childTnLst>
                  <p:par>
                    <p:cTn id="44" fill="hold">
                      <p:stCondLst>
                        <p:cond delay="0"/>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2.08333E-6 1.11111E-6 L -0.09062 0.00162 " pathEditMode="relative" rAng="0" ptsTypes="AA">
                                      <p:cBhvr>
                                        <p:cTn id="53" dur="1000" fill="hold"/>
                                        <p:tgtEl>
                                          <p:spTgt spid="74"/>
                                        </p:tgtEl>
                                        <p:attrNameLst>
                                          <p:attrName>ppt_x</p:attrName>
                                          <p:attrName>ppt_y</p:attrName>
                                        </p:attrNameLst>
                                      </p:cBhvr>
                                      <p:rCtr x="-4531" y="69"/>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1000"/>
                                        <p:tgtEl>
                                          <p:spTgt spid="45"/>
                                        </p:tgtEl>
                                      </p:cBhvr>
                                    </p:animEffect>
                                    <p:anim calcmode="lin" valueType="num">
                                      <p:cBhvr>
                                        <p:cTn id="59" dur="1000" fill="hold"/>
                                        <p:tgtEl>
                                          <p:spTgt spid="45"/>
                                        </p:tgtEl>
                                        <p:attrNameLst>
                                          <p:attrName>ppt_x</p:attrName>
                                        </p:attrNameLst>
                                      </p:cBhvr>
                                      <p:tavLst>
                                        <p:tav tm="0">
                                          <p:val>
                                            <p:strVal val="#ppt_x"/>
                                          </p:val>
                                        </p:tav>
                                        <p:tav tm="100000">
                                          <p:val>
                                            <p:strVal val="#ppt_x"/>
                                          </p:val>
                                        </p:tav>
                                      </p:tavLst>
                                    </p:anim>
                                    <p:anim calcmode="lin" valueType="num">
                                      <p:cBhvr>
                                        <p:cTn id="60" dur="1000" fill="hold"/>
                                        <p:tgtEl>
                                          <p:spTgt spid="45"/>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08815 0.01111 L -0.16927 0.01528 " pathEditMode="relative" rAng="0" ptsTypes="AA">
                                      <p:cBhvr>
                                        <p:cTn id="63" dur="1000" fill="hold"/>
                                        <p:tgtEl>
                                          <p:spTgt spid="74"/>
                                        </p:tgtEl>
                                        <p:attrNameLst>
                                          <p:attrName>ppt_x</p:attrName>
                                          <p:attrName>ppt_y</p:attrName>
                                        </p:attrNameLst>
                                      </p:cBhvr>
                                      <p:rCtr x="-4062" y="208"/>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000"/>
                                        <p:tgtEl>
                                          <p:spTgt spid="60"/>
                                        </p:tgtEl>
                                      </p:cBhvr>
                                    </p:animEffect>
                                    <p:anim calcmode="lin" valueType="num">
                                      <p:cBhvr>
                                        <p:cTn id="69" dur="1000" fill="hold"/>
                                        <p:tgtEl>
                                          <p:spTgt spid="60"/>
                                        </p:tgtEl>
                                        <p:attrNameLst>
                                          <p:attrName>ppt_x</p:attrName>
                                        </p:attrNameLst>
                                      </p:cBhvr>
                                      <p:tavLst>
                                        <p:tav tm="0">
                                          <p:val>
                                            <p:strVal val="#ppt_x"/>
                                          </p:val>
                                        </p:tav>
                                        <p:tav tm="100000">
                                          <p:val>
                                            <p:strVal val="#ppt_x"/>
                                          </p:val>
                                        </p:tav>
                                      </p:tavLst>
                                    </p:anim>
                                    <p:anim calcmode="lin" valueType="num">
                                      <p:cBhvr>
                                        <p:cTn id="70" dur="1000" fill="hold"/>
                                        <p:tgtEl>
                                          <p:spTgt spid="60"/>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16927 0.01528 L -0.26836 0.02315 " pathEditMode="relative" rAng="0" ptsTypes="AA">
                                      <p:cBhvr>
                                        <p:cTn id="73" dur="1000" fill="hold"/>
                                        <p:tgtEl>
                                          <p:spTgt spid="74"/>
                                        </p:tgtEl>
                                        <p:attrNameLst>
                                          <p:attrName>ppt_x</p:attrName>
                                          <p:attrName>ppt_y</p:attrName>
                                        </p:attrNameLst>
                                      </p:cBhvr>
                                      <p:rCtr x="-4961" y="394"/>
                                    </p:animMotion>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35" presetClass="path" presetSubtype="0" accel="50000" decel="50000" fill="hold" nodeType="afterEffect">
                                  <p:stCondLst>
                                    <p:cond delay="0"/>
                                  </p:stCondLst>
                                  <p:childTnLst>
                                    <p:animMotion origin="layout" path="M -0.26836 0.02315 L -0.36692 0.02639 " pathEditMode="relative" rAng="0" ptsTypes="AA">
                                      <p:cBhvr>
                                        <p:cTn id="83" dur="1000" fill="hold"/>
                                        <p:tgtEl>
                                          <p:spTgt spid="74"/>
                                        </p:tgtEl>
                                        <p:attrNameLst>
                                          <p:attrName>ppt_x</p:attrName>
                                          <p:attrName>ppt_y</p:attrName>
                                        </p:attrNameLst>
                                      </p:cBhvr>
                                      <p:rCtr x="-4935" y="162"/>
                                    </p:animMotion>
                                  </p:childTnLst>
                                </p:cTn>
                              </p:par>
                            </p:childTnLst>
                          </p:cTn>
                        </p:par>
                        <p:par>
                          <p:cTn id="84" fill="hold">
                            <p:stCondLst>
                              <p:cond delay="2000"/>
                            </p:stCondLst>
                            <p:childTnLst>
                              <p:par>
                                <p:cTn id="85" presetID="35" presetClass="path" presetSubtype="0" accel="50000" decel="50000" fill="hold" nodeType="afterEffect">
                                  <p:stCondLst>
                                    <p:cond delay="0"/>
                                  </p:stCondLst>
                                  <p:childTnLst>
                                    <p:animMotion origin="layout" path="M -0.36692 0.02639 L -0.48828 0.02801 " pathEditMode="relative" rAng="0" ptsTypes="AA">
                                      <p:cBhvr>
                                        <p:cTn id="86" dur="1000" fill="hold"/>
                                        <p:tgtEl>
                                          <p:spTgt spid="74"/>
                                        </p:tgtEl>
                                        <p:attrNameLst>
                                          <p:attrName>ppt_x</p:attrName>
                                          <p:attrName>ppt_y</p:attrName>
                                        </p:attrNameLst>
                                      </p:cBhvr>
                                      <p:rCtr x="-6068" y="69"/>
                                    </p:animMotion>
                                  </p:childTnLst>
                                </p:cTn>
                              </p:par>
                            </p:childTnLst>
                          </p:cTn>
                        </p:par>
                        <p:par>
                          <p:cTn id="87" fill="hold">
                            <p:stCondLst>
                              <p:cond delay="3000"/>
                            </p:stCondLst>
                            <p:childTnLst>
                              <p:par>
                                <p:cTn id="88" presetID="35" presetClass="path" presetSubtype="0" accel="50000" decel="50000" fill="hold" nodeType="afterEffect">
                                  <p:stCondLst>
                                    <p:cond delay="0"/>
                                  </p:stCondLst>
                                  <p:childTnLst>
                                    <p:animMotion origin="layout" path="M -0.54492 0.02616 L -0.65377 -0.08634 " pathEditMode="relative" rAng="0" ptsTypes="AA">
                                      <p:cBhvr>
                                        <p:cTn id="89" dur="1000" fill="hold"/>
                                        <p:tgtEl>
                                          <p:spTgt spid="74"/>
                                        </p:tgtEl>
                                        <p:attrNameLst>
                                          <p:attrName>ppt_x</p:attrName>
                                          <p:attrName>ppt_y</p:attrName>
                                        </p:attrNameLst>
                                      </p:cBhvr>
                                      <p:rCtr x="-5443" y="-5625"/>
                                    </p:animMotion>
                                  </p:childTnLst>
                                </p:cTn>
                              </p:par>
                            </p:childTnLst>
                          </p:cTn>
                        </p:par>
                        <p:par>
                          <p:cTn id="90" fill="hold">
                            <p:stCondLst>
                              <p:cond delay="4000"/>
                            </p:stCondLst>
                            <p:childTnLst>
                              <p:par>
                                <p:cTn id="91" presetID="35" presetClass="path" presetSubtype="0" accel="50000" decel="50000" fill="hold" nodeType="afterEffect">
                                  <p:stCondLst>
                                    <p:cond delay="0"/>
                                  </p:stCondLst>
                                  <p:childTnLst>
                                    <p:animMotion origin="layout" path="M 2.08333E-6 -4.44444E-6 L -0.70521 -0.01713 " pathEditMode="relative" rAng="0" ptsTypes="AA">
                                      <p:cBhvr>
                                        <p:cTn id="92" dur="5000" fill="hold"/>
                                        <p:tgtEl>
                                          <p:spTgt spid="31"/>
                                        </p:tgtEl>
                                        <p:attrNameLst>
                                          <p:attrName>ppt_x</p:attrName>
                                          <p:attrName>ppt_y</p:attrName>
                                        </p:attrNameLst>
                                      </p:cBhvr>
                                      <p:rCtr x="-35260" y="-856"/>
                                    </p:animMotion>
                                  </p:childTnLst>
                                </p:cTn>
                              </p:par>
                              <p:par>
                                <p:cTn id="93" presetID="35" presetClass="path" presetSubtype="0" accel="50000" decel="50000" fill="hold" nodeType="withEffect">
                                  <p:stCondLst>
                                    <p:cond delay="0"/>
                                  </p:stCondLst>
                                  <p:childTnLst>
                                    <p:animMotion origin="layout" path="M -3.33333E-6 -4.44444E-6 L -0.70963 0.01899 " pathEditMode="relative" rAng="0" ptsTypes="AA">
                                      <p:cBhvr>
                                        <p:cTn id="94" dur="5000" fill="hold"/>
                                        <p:tgtEl>
                                          <p:spTgt spid="32"/>
                                        </p:tgtEl>
                                        <p:attrNameLst>
                                          <p:attrName>ppt_x</p:attrName>
                                          <p:attrName>ppt_y</p:attrName>
                                        </p:attrNameLst>
                                      </p:cBhvr>
                                      <p:rCtr x="-35482" y="949"/>
                                    </p:animMotion>
                                  </p:childTnLst>
                                </p:cTn>
                              </p:par>
                            </p:childTnLst>
                          </p:cTn>
                        </p:par>
                      </p:childTnLst>
                    </p:cTn>
                  </p:par>
                </p:childTnLst>
              </p:cTn>
              <p:nextCondLst>
                <p:cond evt="onClick" delay="0">
                  <p:tgtEl>
                    <p:spTgt spid="7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85F62-D656-311A-BA2E-EE3E277C7EB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B795C33-56B6-C6F7-B960-18C1387448E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914400" y="514350"/>
            <a:ext cx="16459200" cy="9258300"/>
          </a:xfrm>
          <a:prstGeom prst="rect">
            <a:avLst/>
          </a:prstGeom>
        </p:spPr>
      </p:pic>
      <p:pic>
        <p:nvPicPr>
          <p:cNvPr id="8" name="Picture 7">
            <a:extLst>
              <a:ext uri="{FF2B5EF4-FFF2-40B4-BE49-F238E27FC236}">
                <a16:creationId xmlns:a16="http://schemas.microsoft.com/office/drawing/2014/main" id="{FD4ACA35-F86C-8104-3194-1E28A3C5095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821073" y="7390057"/>
            <a:ext cx="9295040" cy="5543012"/>
          </a:xfrm>
          <a:prstGeom prst="rect">
            <a:avLst/>
          </a:prstGeom>
        </p:spPr>
      </p:pic>
      <p:pic>
        <p:nvPicPr>
          <p:cNvPr id="9" name="Picture 8">
            <a:extLst>
              <a:ext uri="{FF2B5EF4-FFF2-40B4-BE49-F238E27FC236}">
                <a16:creationId xmlns:a16="http://schemas.microsoft.com/office/drawing/2014/main" id="{7F32C66B-A6C1-9935-2ABE-D7E41CB6CC5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11365271" y="6486514"/>
            <a:ext cx="7601427" cy="5543012"/>
          </a:xfrm>
          <a:prstGeom prst="rect">
            <a:avLst/>
          </a:prstGeom>
        </p:spPr>
      </p:pic>
      <p:grpSp>
        <p:nvGrpSpPr>
          <p:cNvPr id="42" name="Group 41">
            <a:extLst>
              <a:ext uri="{FF2B5EF4-FFF2-40B4-BE49-F238E27FC236}">
                <a16:creationId xmlns:a16="http://schemas.microsoft.com/office/drawing/2014/main" id="{8E841C5A-08C8-214E-374F-EF335C68C635}"/>
              </a:ext>
            </a:extLst>
          </p:cNvPr>
          <p:cNvGrpSpPr/>
          <p:nvPr/>
        </p:nvGrpSpPr>
        <p:grpSpPr>
          <a:xfrm>
            <a:off x="11569406" y="8516396"/>
            <a:ext cx="1754171" cy="1396293"/>
            <a:chOff x="7874128" y="5679058"/>
            <a:chExt cx="1557892" cy="1276763"/>
          </a:xfrm>
        </p:grpSpPr>
        <p:pic>
          <p:nvPicPr>
            <p:cNvPr id="43" name="Picture 42">
              <a:extLst>
                <a:ext uri="{FF2B5EF4-FFF2-40B4-BE49-F238E27FC236}">
                  <a16:creationId xmlns:a16="http://schemas.microsoft.com/office/drawing/2014/main" id="{F965A0A8-739A-EF5D-15D1-89BDBCFA58A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a:extLst>
                <a:ext uri="{FF2B5EF4-FFF2-40B4-BE49-F238E27FC236}">
                  <a16:creationId xmlns:a16="http://schemas.microsoft.com/office/drawing/2014/main" id="{AC6129A7-ECD0-53DC-FA9C-0D2A2BE330AD}"/>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a:extLst>
              <a:ext uri="{FF2B5EF4-FFF2-40B4-BE49-F238E27FC236}">
                <a16:creationId xmlns:a16="http://schemas.microsoft.com/office/drawing/2014/main" id="{AA91C48D-BDCE-24D3-C04D-59ED6C1504AF}"/>
              </a:ext>
            </a:extLst>
          </p:cNvPr>
          <p:cNvGrpSpPr/>
          <p:nvPr/>
        </p:nvGrpSpPr>
        <p:grpSpPr>
          <a:xfrm>
            <a:off x="10010607" y="8559873"/>
            <a:ext cx="1730838" cy="1396293"/>
            <a:chOff x="6482861" y="5717172"/>
            <a:chExt cx="1537172" cy="1276763"/>
          </a:xfrm>
        </p:grpSpPr>
        <p:pic>
          <p:nvPicPr>
            <p:cNvPr id="54" name="Picture 53">
              <a:extLst>
                <a:ext uri="{FF2B5EF4-FFF2-40B4-BE49-F238E27FC236}">
                  <a16:creationId xmlns:a16="http://schemas.microsoft.com/office/drawing/2014/main" id="{3D3B7526-384B-37ED-440F-C5B48D9082A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a:extLst>
                <a:ext uri="{FF2B5EF4-FFF2-40B4-BE49-F238E27FC236}">
                  <a16:creationId xmlns:a16="http://schemas.microsoft.com/office/drawing/2014/main" id="{F047FCF1-F532-01AF-E27F-4D5D292502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a:extLst>
              <a:ext uri="{FF2B5EF4-FFF2-40B4-BE49-F238E27FC236}">
                <a16:creationId xmlns:a16="http://schemas.microsoft.com/office/drawing/2014/main" id="{F49100B1-9C78-DA69-9816-CA7161A61D23}"/>
              </a:ext>
            </a:extLst>
          </p:cNvPr>
          <p:cNvGrpSpPr/>
          <p:nvPr/>
        </p:nvGrpSpPr>
        <p:grpSpPr>
          <a:xfrm>
            <a:off x="8461801" y="8516765"/>
            <a:ext cx="1737308" cy="1396293"/>
            <a:chOff x="5109357" y="5685240"/>
            <a:chExt cx="1542917" cy="1276763"/>
          </a:xfrm>
        </p:grpSpPr>
        <p:pic>
          <p:nvPicPr>
            <p:cNvPr id="66" name="Picture 65">
              <a:extLst>
                <a:ext uri="{FF2B5EF4-FFF2-40B4-BE49-F238E27FC236}">
                  <a16:creationId xmlns:a16="http://schemas.microsoft.com/office/drawing/2014/main" id="{0AF95752-B41E-EF44-0DFE-3A377C24A66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a:extLst>
                <a:ext uri="{FF2B5EF4-FFF2-40B4-BE49-F238E27FC236}">
                  <a16:creationId xmlns:a16="http://schemas.microsoft.com/office/drawing/2014/main" id="{561BBB8D-94CC-F761-8132-9628364A6AE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a:extLst>
              <a:ext uri="{FF2B5EF4-FFF2-40B4-BE49-F238E27FC236}">
                <a16:creationId xmlns:a16="http://schemas.microsoft.com/office/drawing/2014/main" id="{32626CB4-CC44-C1CB-5BED-C37EA3DA4769}"/>
              </a:ext>
            </a:extLst>
          </p:cNvPr>
          <p:cNvGrpSpPr/>
          <p:nvPr/>
        </p:nvGrpSpPr>
        <p:grpSpPr>
          <a:xfrm>
            <a:off x="6893125" y="8545953"/>
            <a:ext cx="1731914" cy="1396293"/>
            <a:chOff x="3709629" y="5706861"/>
            <a:chExt cx="1538126" cy="1276763"/>
          </a:xfrm>
        </p:grpSpPr>
        <p:pic>
          <p:nvPicPr>
            <p:cNvPr id="69" name="Picture 68">
              <a:extLst>
                <a:ext uri="{FF2B5EF4-FFF2-40B4-BE49-F238E27FC236}">
                  <a16:creationId xmlns:a16="http://schemas.microsoft.com/office/drawing/2014/main" id="{6771AF63-0914-A2FF-7F4C-8716D3E0920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a:extLst>
                <a:ext uri="{FF2B5EF4-FFF2-40B4-BE49-F238E27FC236}">
                  <a16:creationId xmlns:a16="http://schemas.microsoft.com/office/drawing/2014/main" id="{40097AED-8CAB-780E-17E2-E842999EE72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a:extLst>
              <a:ext uri="{FF2B5EF4-FFF2-40B4-BE49-F238E27FC236}">
                <a16:creationId xmlns:a16="http://schemas.microsoft.com/office/drawing/2014/main" id="{A1E219C4-CBCA-EA4F-69E6-97F6F809019E}"/>
              </a:ext>
            </a:extLst>
          </p:cNvPr>
          <p:cNvGrpSpPr/>
          <p:nvPr/>
        </p:nvGrpSpPr>
        <p:grpSpPr>
          <a:xfrm>
            <a:off x="5125377" y="8545952"/>
            <a:ext cx="1892520" cy="1396293"/>
            <a:chOff x="2151235" y="5706860"/>
            <a:chExt cx="1680762" cy="1276763"/>
          </a:xfrm>
        </p:grpSpPr>
        <p:pic>
          <p:nvPicPr>
            <p:cNvPr id="72" name="Picture 71">
              <a:extLst>
                <a:ext uri="{FF2B5EF4-FFF2-40B4-BE49-F238E27FC236}">
                  <a16:creationId xmlns:a16="http://schemas.microsoft.com/office/drawing/2014/main" id="{7324D058-806D-7F7E-7095-7106165C2F9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a:extLst>
                <a:ext uri="{FF2B5EF4-FFF2-40B4-BE49-F238E27FC236}">
                  <a16:creationId xmlns:a16="http://schemas.microsoft.com/office/drawing/2014/main" id="{7546A468-7518-75B5-117B-0ED480BDBAA6}"/>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a:extLst>
              <a:ext uri="{FF2B5EF4-FFF2-40B4-BE49-F238E27FC236}">
                <a16:creationId xmlns:a16="http://schemas.microsoft.com/office/drawing/2014/main" id="{7EBA7FE4-A217-A0A3-9DAE-F8728553015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55683" y="7372562"/>
            <a:ext cx="1513784" cy="1513784"/>
          </a:xfrm>
          <a:prstGeom prst="rect">
            <a:avLst/>
          </a:prstGeom>
        </p:spPr>
      </p:pic>
      <p:pic>
        <p:nvPicPr>
          <p:cNvPr id="2" name="Picture 1">
            <a:extLst>
              <a:ext uri="{FF2B5EF4-FFF2-40B4-BE49-F238E27FC236}">
                <a16:creationId xmlns:a16="http://schemas.microsoft.com/office/drawing/2014/main" id="{F72A68F4-D295-C2AA-1715-73A13FF541DE}"/>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4428044" y="451098"/>
            <a:ext cx="9431919" cy="6074103"/>
          </a:xfrm>
          <a:prstGeom prst="rect">
            <a:avLst/>
          </a:prstGeom>
        </p:spPr>
      </p:pic>
      <p:sp>
        <p:nvSpPr>
          <p:cNvPr id="3" name="TextBox 2">
            <a:extLst>
              <a:ext uri="{FF2B5EF4-FFF2-40B4-BE49-F238E27FC236}">
                <a16:creationId xmlns:a16="http://schemas.microsoft.com/office/drawing/2014/main" id="{3660F790-5DEB-476D-6E8A-0A1D3F58DCA8}"/>
              </a:ext>
            </a:extLst>
          </p:cNvPr>
          <p:cNvSpPr txBox="1"/>
          <p:nvPr/>
        </p:nvSpPr>
        <p:spPr>
          <a:xfrm>
            <a:off x="5626829" y="1618527"/>
            <a:ext cx="6813019" cy="840230"/>
          </a:xfrm>
          <a:prstGeom prst="rect">
            <a:avLst/>
          </a:prstGeom>
          <a:noFill/>
        </p:spPr>
        <p:txBody>
          <a:bodyPr wrap="none" rtlCol="0">
            <a:spAutoFit/>
          </a:bodyPr>
          <a:lstStyle/>
          <a:p>
            <a:r>
              <a:rPr lang="en-US" sz="4860" b="1" dirty="0">
                <a:solidFill>
                  <a:srgbClr val="FFFF00"/>
                </a:solidFill>
                <a:latin typeface="Arial" panose="020B0604020202020204" pitchFamily="34" charset="0"/>
                <a:cs typeface="Arial" panose="020B0604020202020204" pitchFamily="34" charset="0"/>
              </a:rPr>
              <a:t>CHẮP CÁNH ƯỚC MƠ</a:t>
            </a:r>
          </a:p>
        </p:txBody>
      </p:sp>
      <p:pic>
        <p:nvPicPr>
          <p:cNvPr id="5" name="Picture 4">
            <a:extLst>
              <a:ext uri="{FF2B5EF4-FFF2-40B4-BE49-F238E27FC236}">
                <a16:creationId xmlns:a16="http://schemas.microsoft.com/office/drawing/2014/main" id="{A0F48607-4CAD-BFAD-33F1-BFB4EAEE1D7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51639" y="7522035"/>
            <a:ext cx="792291" cy="1293330"/>
          </a:xfrm>
          <a:prstGeom prst="rect">
            <a:avLst/>
          </a:prstGeom>
        </p:spPr>
      </p:pic>
      <p:pic>
        <p:nvPicPr>
          <p:cNvPr id="6" name="Picture 5">
            <a:extLst>
              <a:ext uri="{FF2B5EF4-FFF2-40B4-BE49-F238E27FC236}">
                <a16:creationId xmlns:a16="http://schemas.microsoft.com/office/drawing/2014/main" id="{233FF2CD-EEE7-E825-71B2-4D8533F805A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4223841" y="7670527"/>
            <a:ext cx="919230" cy="1290086"/>
          </a:xfrm>
          <a:prstGeom prst="rect">
            <a:avLst/>
          </a:prstGeom>
        </p:spPr>
      </p:pic>
      <p:pic>
        <p:nvPicPr>
          <p:cNvPr id="10" name="TiengKhenTayBac">
            <a:hlinkClick r:id="" action="ppaction://media"/>
            <a:extLst>
              <a:ext uri="{FF2B5EF4-FFF2-40B4-BE49-F238E27FC236}">
                <a16:creationId xmlns:a16="http://schemas.microsoft.com/office/drawing/2014/main" id="{E2D92A1D-B55B-D0D5-F419-25DD504A11A5}"/>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8604640" y="4481556"/>
            <a:ext cx="822960" cy="822960"/>
          </a:xfrm>
          <a:prstGeom prst="rect">
            <a:avLst/>
          </a:prstGeom>
        </p:spPr>
      </p:pic>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515DE07F-FF94-5738-6E50-8879B76C213F}"/>
                  </a:ext>
                </a:extLst>
              </p:cNvPr>
              <p:cNvGraphicFramePr>
                <a:graphicFrameLocks noChangeAspect="1"/>
              </p:cNvGraphicFramePr>
              <p:nvPr/>
            </p:nvGraphicFramePr>
            <p:xfrm>
              <a:off x="-1498875" y="9949782"/>
              <a:ext cx="4114800" cy="2571750"/>
            </p:xfrm>
            <a:graphic>
              <a:graphicData uri="http://schemas.microsoft.com/office/powerpoint/2016/slidezoom">
                <pslz:sldZm>
                  <pslz:sldZmObj sldId="436" cId="1946959871">
                    <pslz:zmPr id="{6C5E8AAE-0149-4716-BB38-79761FA9F45A}" returnToParent="0" transitionDur="1000">
                      <p166:blipFill xmlns:p166="http://schemas.microsoft.com/office/powerpoint/2016/6/main">
                        <a:blip r:embed="rId21"/>
                        <a:stretch>
                          <a:fillRect/>
                        </a:stretch>
                      </p166:blipFill>
                      <p166:spPr xmlns:p166="http://schemas.microsoft.com/office/powerpoint/2016/6/main">
                        <a:xfrm>
                          <a:off x="0" y="0"/>
                          <a:ext cx="4114800" cy="2571750"/>
                        </a:xfrm>
                        <a:prstGeom prst="rect">
                          <a:avLst/>
                        </a:prstGeom>
                        <a:ln w="3175">
                          <a:solidFill>
                            <a:prstClr val="ltGray"/>
                          </a:solidFill>
                        </a:ln>
                      </p166:spPr>
                    </pslz:zmPr>
                  </pslz:sldZmObj>
                </pslz:sldZm>
              </a:graphicData>
            </a:graphic>
          </p:graphicFrame>
        </mc:Choice>
        <mc:Fallback xmlns="">
          <p:pic>
            <p:nvPicPr>
              <p:cNvPr id="11" name="Slide Zoom 10">
                <a:hlinkClick r:id="rId22" action="ppaction://hlinksldjump"/>
                <a:extLst>
                  <a:ext uri="{FF2B5EF4-FFF2-40B4-BE49-F238E27FC236}">
                    <a16:creationId xmlns:a16="http://schemas.microsoft.com/office/drawing/2014/main" id="{515DE07F-FF94-5738-6E50-8879B76C213F}"/>
                  </a:ext>
                </a:extLst>
              </p:cNvPr>
              <p:cNvPicPr>
                <a:picLocks noGrp="1" noRot="1" noChangeAspect="1" noMove="1" noResize="1" noEditPoints="1" noAdjustHandles="1" noChangeArrowheads="1" noChangeShapeType="1"/>
              </p:cNvPicPr>
              <p:nvPr/>
            </p:nvPicPr>
            <p:blipFill>
              <a:blip r:embed="rId23"/>
              <a:stretch>
                <a:fillRect/>
              </a:stretch>
            </p:blipFill>
            <p:spPr>
              <a:xfrm>
                <a:off x="-1498875" y="9949782"/>
                <a:ext cx="4114800" cy="2571750"/>
              </a:xfrm>
              <a:prstGeom prst="rect">
                <a:avLst/>
              </a:prstGeom>
              <a:ln w="3175">
                <a:solidFill>
                  <a:prstClr val="ltGray"/>
                </a:solidFill>
              </a:ln>
            </p:spPr>
          </p:pic>
        </mc:Fallback>
      </mc:AlternateContent>
      <p:sp>
        <p:nvSpPr>
          <p:cNvPr id="37" name="Oval Callout 36"/>
          <p:cNvSpPr/>
          <p:nvPr/>
        </p:nvSpPr>
        <p:spPr>
          <a:xfrm>
            <a:off x="3862875" y="3352283"/>
            <a:ext cx="5281125" cy="3402584"/>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i="1" dirty="0" err="1">
                <a:solidFill>
                  <a:srgbClr val="009900"/>
                </a:solidFill>
                <a:latin typeface="Times New Roman" panose="02020603050405020304" pitchFamily="18" charset="0"/>
                <a:cs typeface="Times New Roman" panose="02020603050405020304" pitchFamily="18" charset="0"/>
              </a:rPr>
              <a:t>Chúng</a:t>
            </a:r>
            <a:r>
              <a:rPr lang="en-US" sz="4200" i="1" dirty="0">
                <a:solidFill>
                  <a:srgbClr val="009900"/>
                </a:solidFill>
                <a:latin typeface="Times New Roman" panose="02020603050405020304" pitchFamily="18" charset="0"/>
                <a:cs typeface="Times New Roman" panose="02020603050405020304" pitchFamily="18" charset="0"/>
              </a:rPr>
              <a:t> </a:t>
            </a:r>
            <a:r>
              <a:rPr lang="en-US" sz="4200" i="1" dirty="0" err="1">
                <a:solidFill>
                  <a:srgbClr val="009900"/>
                </a:solidFill>
                <a:latin typeface="Times New Roman" panose="02020603050405020304" pitchFamily="18" charset="0"/>
                <a:cs typeface="Times New Roman" panose="02020603050405020304" pitchFamily="18" charset="0"/>
              </a:rPr>
              <a:t>cháu</a:t>
            </a:r>
            <a:r>
              <a:rPr lang="en-US" sz="4200" i="1" dirty="0">
                <a:solidFill>
                  <a:srgbClr val="009900"/>
                </a:solidFill>
                <a:latin typeface="Times New Roman" panose="02020603050405020304" pitchFamily="18" charset="0"/>
                <a:cs typeface="Times New Roman" panose="02020603050405020304" pitchFamily="18" charset="0"/>
              </a:rPr>
              <a:t> </a:t>
            </a:r>
            <a:r>
              <a:rPr lang="en-US" sz="4200" i="1" dirty="0" err="1">
                <a:solidFill>
                  <a:srgbClr val="009900"/>
                </a:solidFill>
                <a:latin typeface="Times New Roman" panose="02020603050405020304" pitchFamily="18" charset="0"/>
                <a:cs typeface="Times New Roman" panose="02020603050405020304" pitchFamily="18" charset="0"/>
              </a:rPr>
              <a:t>cảm</a:t>
            </a:r>
            <a:r>
              <a:rPr lang="en-US" sz="4200" i="1" dirty="0">
                <a:solidFill>
                  <a:srgbClr val="009900"/>
                </a:solidFill>
                <a:latin typeface="Times New Roman" panose="02020603050405020304" pitchFamily="18" charset="0"/>
                <a:cs typeface="Times New Roman" panose="02020603050405020304" pitchFamily="18" charset="0"/>
              </a:rPr>
              <a:t> </a:t>
            </a:r>
            <a:r>
              <a:rPr lang="en-US" sz="4200" i="1" dirty="0" err="1">
                <a:solidFill>
                  <a:srgbClr val="009900"/>
                </a:solidFill>
                <a:latin typeface="Times New Roman" panose="02020603050405020304" pitchFamily="18" charset="0"/>
                <a:cs typeface="Times New Roman" panose="02020603050405020304" pitchFamily="18" charset="0"/>
              </a:rPr>
              <a:t>ơn</a:t>
            </a:r>
            <a:r>
              <a:rPr lang="en-US" sz="4200" i="1" dirty="0">
                <a:solidFill>
                  <a:srgbClr val="009900"/>
                </a:solidFill>
                <a:latin typeface="Times New Roman" panose="02020603050405020304" pitchFamily="18" charset="0"/>
                <a:cs typeface="Times New Roman" panose="02020603050405020304" pitchFamily="18" charset="0"/>
              </a:rPr>
              <a:t> </a:t>
            </a:r>
            <a:r>
              <a:rPr lang="en-US" sz="4200" i="1" dirty="0" err="1">
                <a:solidFill>
                  <a:srgbClr val="009900"/>
                </a:solidFill>
                <a:latin typeface="Times New Roman" panose="02020603050405020304" pitchFamily="18" charset="0"/>
                <a:cs typeface="Times New Roman" panose="02020603050405020304" pitchFamily="18" charset="0"/>
              </a:rPr>
              <a:t>bác</a:t>
            </a:r>
            <a:r>
              <a:rPr lang="en-US" sz="4200" i="1" dirty="0">
                <a:solidFill>
                  <a:srgbClr val="009900"/>
                </a:solidFill>
                <a:latin typeface="Times New Roman" panose="02020603050405020304" pitchFamily="18" charset="0"/>
                <a:cs typeface="Times New Roman" panose="02020603050405020304" pitchFamily="18" charset="0"/>
              </a:rPr>
              <a:t> ạ, </a:t>
            </a:r>
            <a:r>
              <a:rPr lang="en-US" sz="4200" i="1" dirty="0" err="1">
                <a:solidFill>
                  <a:srgbClr val="009900"/>
                </a:solidFill>
                <a:latin typeface="Times New Roman" panose="02020603050405020304" pitchFamily="18" charset="0"/>
                <a:cs typeface="Times New Roman" panose="02020603050405020304" pitchFamily="18" charset="0"/>
              </a:rPr>
              <a:t>chúng</a:t>
            </a:r>
            <a:r>
              <a:rPr lang="en-US" sz="4200" i="1" dirty="0">
                <a:solidFill>
                  <a:srgbClr val="009900"/>
                </a:solidFill>
                <a:latin typeface="Times New Roman" panose="02020603050405020304" pitchFamily="18" charset="0"/>
                <a:cs typeface="Times New Roman" panose="02020603050405020304" pitchFamily="18" charset="0"/>
              </a:rPr>
              <a:t> </a:t>
            </a:r>
            <a:r>
              <a:rPr lang="en-US" sz="4200" i="1" dirty="0" err="1">
                <a:solidFill>
                  <a:srgbClr val="009900"/>
                </a:solidFill>
                <a:latin typeface="Times New Roman" panose="02020603050405020304" pitchFamily="18" charset="0"/>
                <a:cs typeface="Times New Roman" panose="02020603050405020304" pitchFamily="18" charset="0"/>
              </a:rPr>
              <a:t>tớ</a:t>
            </a:r>
            <a:r>
              <a:rPr lang="en-US" sz="4200" i="1" dirty="0">
                <a:solidFill>
                  <a:srgbClr val="009900"/>
                </a:solidFill>
                <a:latin typeface="Times New Roman" panose="02020603050405020304" pitchFamily="18" charset="0"/>
                <a:cs typeface="Times New Roman" panose="02020603050405020304" pitchFamily="18" charset="0"/>
              </a:rPr>
              <a:t> </a:t>
            </a:r>
            <a:r>
              <a:rPr lang="en-US" sz="4200" i="1" dirty="0" err="1">
                <a:solidFill>
                  <a:srgbClr val="009900"/>
                </a:solidFill>
                <a:latin typeface="Times New Roman" panose="02020603050405020304" pitchFamily="18" charset="0"/>
                <a:cs typeface="Times New Roman" panose="02020603050405020304" pitchFamily="18" charset="0"/>
              </a:rPr>
              <a:t>cảm</a:t>
            </a:r>
            <a:r>
              <a:rPr lang="en-US" sz="4200" i="1" dirty="0">
                <a:solidFill>
                  <a:srgbClr val="009900"/>
                </a:solidFill>
                <a:latin typeface="Times New Roman" panose="02020603050405020304" pitchFamily="18" charset="0"/>
                <a:cs typeface="Times New Roman" panose="02020603050405020304" pitchFamily="18" charset="0"/>
              </a:rPr>
              <a:t> </a:t>
            </a:r>
            <a:r>
              <a:rPr lang="en-US" sz="4200" i="1" dirty="0" err="1">
                <a:solidFill>
                  <a:srgbClr val="009900"/>
                </a:solidFill>
                <a:latin typeface="Times New Roman" panose="02020603050405020304" pitchFamily="18" charset="0"/>
                <a:cs typeface="Times New Roman" panose="02020603050405020304" pitchFamily="18" charset="0"/>
              </a:rPr>
              <a:t>ơn</a:t>
            </a:r>
            <a:r>
              <a:rPr lang="en-US" sz="4200" i="1" dirty="0">
                <a:solidFill>
                  <a:srgbClr val="009900"/>
                </a:solidFill>
                <a:latin typeface="Times New Roman" panose="02020603050405020304" pitchFamily="18" charset="0"/>
                <a:cs typeface="Times New Roman" panose="02020603050405020304" pitchFamily="18" charset="0"/>
              </a:rPr>
              <a:t> </a:t>
            </a:r>
            <a:r>
              <a:rPr lang="en-US" sz="4200" i="1" dirty="0" err="1">
                <a:solidFill>
                  <a:srgbClr val="009900"/>
                </a:solidFill>
                <a:latin typeface="Times New Roman" panose="02020603050405020304" pitchFamily="18" charset="0"/>
                <a:cs typeface="Times New Roman" panose="02020603050405020304" pitchFamily="18" charset="0"/>
              </a:rPr>
              <a:t>các</a:t>
            </a:r>
            <a:r>
              <a:rPr lang="en-US" sz="4200" i="1" dirty="0">
                <a:solidFill>
                  <a:srgbClr val="009900"/>
                </a:solidFill>
                <a:latin typeface="Times New Roman" panose="02020603050405020304" pitchFamily="18" charset="0"/>
                <a:cs typeface="Times New Roman" panose="02020603050405020304" pitchFamily="18" charset="0"/>
              </a:rPr>
              <a:t> </a:t>
            </a:r>
            <a:r>
              <a:rPr lang="en-US" sz="4200" i="1" dirty="0" err="1">
                <a:solidFill>
                  <a:srgbClr val="009900"/>
                </a:solidFill>
                <a:latin typeface="Times New Roman" panose="02020603050405020304" pitchFamily="18" charset="0"/>
                <a:cs typeface="Times New Roman" panose="02020603050405020304" pitchFamily="18" charset="0"/>
              </a:rPr>
              <a:t>bạn</a:t>
            </a:r>
            <a:r>
              <a:rPr lang="en-US" sz="4200" i="1" dirty="0">
                <a:solidFill>
                  <a:srgbClr val="009900"/>
                </a:solidFill>
                <a:latin typeface="Times New Roman" panose="02020603050405020304" pitchFamily="18" charset="0"/>
                <a:cs typeface="Times New Roman" panose="02020603050405020304" pitchFamily="18" charset="0"/>
              </a:rPr>
              <a:t> 6C </a:t>
            </a:r>
            <a:r>
              <a:rPr lang="en-US" sz="4200" i="1" dirty="0" err="1">
                <a:solidFill>
                  <a:srgbClr val="009900"/>
                </a:solidFill>
                <a:latin typeface="Times New Roman" panose="02020603050405020304" pitchFamily="18" charset="0"/>
                <a:cs typeface="Times New Roman" panose="02020603050405020304" pitchFamily="18" charset="0"/>
              </a:rPr>
              <a:t>nhiều</a:t>
            </a:r>
            <a:r>
              <a:rPr lang="en-US" sz="4200" i="1" dirty="0">
                <a:solidFill>
                  <a:srgbClr val="009900"/>
                </a:solidFill>
                <a:latin typeface="Times New Roman" panose="02020603050405020304" pitchFamily="18" charset="0"/>
                <a:cs typeface="Times New Roman" panose="02020603050405020304" pitchFamily="18" charset="0"/>
              </a:rPr>
              <a:t> </a:t>
            </a:r>
            <a:r>
              <a:rPr lang="en-US" sz="4200" i="1" dirty="0" err="1">
                <a:solidFill>
                  <a:srgbClr val="009900"/>
                </a:solidFill>
                <a:latin typeface="Times New Roman" panose="02020603050405020304" pitchFamily="18" charset="0"/>
                <a:cs typeface="Times New Roman" panose="02020603050405020304" pitchFamily="18" charset="0"/>
              </a:rPr>
              <a:t>nhé</a:t>
            </a:r>
            <a:r>
              <a:rPr lang="en-US" sz="4200" i="1" dirty="0">
                <a:solidFill>
                  <a:srgbClr val="0099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846491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24242" numSld="3">
                <p:cTn id="20" repeatCount="indefinite" fill="hold" display="0">
                  <p:stCondLst>
                    <p:cond delay="indefinite"/>
                  </p:stCondLst>
                  <p:endCondLst>
                    <p:cond evt="onStopAudio" delay="0">
                      <p:tgtEl>
                        <p:sldTgt/>
                      </p:tgtEl>
                    </p:cond>
                  </p:endCondLst>
                </p:cTn>
                <p:tgtEl>
                  <p:spTgt spid="10"/>
                </p:tgtEl>
              </p:cMediaNode>
            </p:audio>
          </p:childTnLst>
        </p:cTn>
      </p:par>
    </p:tnLst>
    <p:bldLst>
      <p:bldP spid="3" grpId="0"/>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94DE55E-A4E4-442F-95FB-EC269067ED32}"/>
              </a:ext>
            </a:extLst>
          </p:cNvPr>
          <p:cNvSpPr/>
          <p:nvPr/>
        </p:nvSpPr>
        <p:spPr>
          <a:xfrm>
            <a:off x="3806772" y="1484444"/>
            <a:ext cx="11999208" cy="2703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Rounded Rectangle 32"/>
              <p:cNvSpPr/>
              <p:nvPr/>
            </p:nvSpPr>
            <p:spPr>
              <a:xfrm>
                <a:off x="1558315" y="6557198"/>
                <a:ext cx="5742051" cy="235682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Group"/>
                    </m:oMathParaPr>
                    <m:oMath xmlns:m="http://schemas.openxmlformats.org/officeDocument/2006/math">
                      <m:r>
                        <m:rPr>
                          <m:sty m:val="p"/>
                        </m:rPr>
                        <a:rPr lang="en-US" sz="3600">
                          <a:solidFill>
                            <a:schemeClr val="tx1"/>
                          </a:solidFill>
                          <a:latin typeface="Cambria Math" panose="02040503050406030204" pitchFamily="18" charset="0"/>
                          <a:cs typeface="Times New Roman" panose="02020603050405020304" pitchFamily="18" charset="0"/>
                        </a:rPr>
                        <m:t>B</m:t>
                      </m:r>
                      <m:r>
                        <a:rPr lang="en-US" sz="3600">
                          <a:solidFill>
                            <a:schemeClr val="tx1"/>
                          </a:solidFill>
                          <a:latin typeface="Cambria Math" panose="02040503050406030204" pitchFamily="18" charset="0"/>
                          <a:cs typeface="Times New Roman" panose="02020603050405020304" pitchFamily="18" charset="0"/>
                        </a:rPr>
                        <m:t>.</m:t>
                      </m:r>
                      <m:r>
                        <m:rPr>
                          <m:sty m:val="p"/>
                        </m:rPr>
                        <a:rPr lang="en-US" sz="3600" kern="0" smtClean="0">
                          <a:solidFill>
                            <a:schemeClr val="tx1"/>
                          </a:solidFill>
                          <a:latin typeface="Cambria Math"/>
                        </a:rPr>
                        <m:t>V</m:t>
                      </m:r>
                      <m:r>
                        <a:rPr lang="en-US" sz="3600" kern="0" smtClean="0">
                          <a:solidFill>
                            <a:schemeClr val="tx1"/>
                          </a:solidFill>
                          <a:latin typeface="Cambria Math"/>
                        </a:rPr>
                        <m:t>ậ</m:t>
                      </m:r>
                      <m:r>
                        <m:rPr>
                          <m:sty m:val="p"/>
                        </m:rPr>
                        <a:rPr lang="en-US" sz="3600" kern="0" smtClean="0">
                          <a:solidFill>
                            <a:schemeClr val="tx1"/>
                          </a:solidFill>
                          <a:latin typeface="Cambria Math"/>
                        </a:rPr>
                        <m:t>t</m:t>
                      </m:r>
                      <m:r>
                        <a:rPr lang="en-US" sz="3600" kern="0" smtClean="0">
                          <a:solidFill>
                            <a:schemeClr val="tx1"/>
                          </a:solidFill>
                          <a:latin typeface="Cambria Math"/>
                        </a:rPr>
                        <m:t> </m:t>
                      </m:r>
                      <m:r>
                        <m:rPr>
                          <m:sty m:val="p"/>
                        </m:rPr>
                        <a:rPr lang="en-US" sz="3600" kern="0" smtClean="0">
                          <a:solidFill>
                            <a:schemeClr val="tx1"/>
                          </a:solidFill>
                          <a:latin typeface="Cambria Math"/>
                        </a:rPr>
                        <m:t>s</m:t>
                      </m:r>
                      <m:r>
                        <a:rPr lang="en-US" sz="3600" kern="0" smtClean="0">
                          <a:solidFill>
                            <a:schemeClr val="tx1"/>
                          </a:solidFill>
                          <a:latin typeface="Cambria Math"/>
                        </a:rPr>
                        <m:t>ố</m:t>
                      </m:r>
                      <m:r>
                        <m:rPr>
                          <m:sty m:val="p"/>
                        </m:rPr>
                        <a:rPr lang="en-US" sz="3600" kern="0" smtClean="0">
                          <a:solidFill>
                            <a:schemeClr val="tx1"/>
                          </a:solidFill>
                          <a:latin typeface="Cambria Math"/>
                        </a:rPr>
                        <m:t>ng</m:t>
                      </m:r>
                      <m:r>
                        <a:rPr lang="en-US" sz="3600" kern="0" smtClean="0">
                          <a:solidFill>
                            <a:schemeClr val="tx1"/>
                          </a:solidFill>
                          <a:latin typeface="Cambria Math"/>
                        </a:rPr>
                        <m:t> </m:t>
                      </m:r>
                      <m:r>
                        <m:rPr>
                          <m:sty m:val="p"/>
                        </m:rPr>
                        <a:rPr lang="en-US" sz="3600" kern="0" smtClean="0">
                          <a:solidFill>
                            <a:schemeClr val="tx1"/>
                          </a:solidFill>
                          <a:latin typeface="Cambria Math"/>
                        </a:rPr>
                        <m:t>l</m:t>
                      </m:r>
                      <m:r>
                        <a:rPr lang="en-US" sz="3600" kern="0" smtClean="0">
                          <a:solidFill>
                            <a:schemeClr val="tx1"/>
                          </a:solidFill>
                          <a:latin typeface="Cambria Math"/>
                        </a:rPr>
                        <m:t>à </m:t>
                      </m:r>
                      <m:r>
                        <m:rPr>
                          <m:sty m:val="p"/>
                        </m:rPr>
                        <a:rPr lang="en-US" sz="3600" kern="0" smtClean="0">
                          <a:solidFill>
                            <a:schemeClr val="tx1"/>
                          </a:solidFill>
                          <a:latin typeface="Cambria Math"/>
                        </a:rPr>
                        <m:t>v</m:t>
                      </m:r>
                      <m:r>
                        <a:rPr lang="en-US" sz="3600" kern="0" smtClean="0">
                          <a:solidFill>
                            <a:schemeClr val="tx1"/>
                          </a:solidFill>
                          <a:latin typeface="Cambria Math"/>
                        </a:rPr>
                        <m:t>ậ</m:t>
                      </m:r>
                      <m:r>
                        <m:rPr>
                          <m:sty m:val="p"/>
                        </m:rPr>
                        <a:rPr lang="en-US" sz="3600" kern="0" smtClean="0">
                          <a:solidFill>
                            <a:schemeClr val="tx1"/>
                          </a:solidFill>
                          <a:latin typeface="Cambria Math"/>
                        </a:rPr>
                        <m:t>t</m:t>
                      </m:r>
                      <m:r>
                        <a:rPr lang="en-US" sz="3600" kern="0" smtClean="0">
                          <a:solidFill>
                            <a:schemeClr val="tx1"/>
                          </a:solidFill>
                          <a:latin typeface="Cambria Math"/>
                        </a:rPr>
                        <m:t> </m:t>
                      </m:r>
                      <m:r>
                        <m:rPr>
                          <m:sty m:val="p"/>
                        </m:rPr>
                        <a:rPr lang="en-US" sz="3600" kern="0" smtClean="0">
                          <a:solidFill>
                            <a:schemeClr val="tx1"/>
                          </a:solidFill>
                          <a:latin typeface="Cambria Math"/>
                        </a:rPr>
                        <m:t>c</m:t>
                      </m:r>
                      <m:r>
                        <a:rPr lang="en-US" sz="3600" kern="0" smtClean="0">
                          <a:solidFill>
                            <a:schemeClr val="tx1"/>
                          </a:solidFill>
                          <a:latin typeface="Cambria Math"/>
                        </a:rPr>
                        <m:t>ó </m:t>
                      </m:r>
                      <m:r>
                        <m:rPr>
                          <m:sty m:val="p"/>
                        </m:rPr>
                        <a:rPr lang="en-US" sz="3600" kern="0" smtClean="0">
                          <a:solidFill>
                            <a:schemeClr val="tx1"/>
                          </a:solidFill>
                          <a:latin typeface="Cambria Math"/>
                        </a:rPr>
                        <m:t>th</m:t>
                      </m:r>
                      <m:r>
                        <a:rPr lang="en-US" sz="3600" kern="0" smtClean="0">
                          <a:solidFill>
                            <a:schemeClr val="tx1"/>
                          </a:solidFill>
                          <a:latin typeface="Cambria Math"/>
                        </a:rPr>
                        <m:t>ể</m:t>
                      </m:r>
                    </m:oMath>
                  </m:oMathPara>
                </a14:m>
                <a:endParaRPr lang="en-US" sz="3600" kern="0" dirty="0">
                  <a:solidFill>
                    <a:schemeClr val="tx1"/>
                  </a:solidFill>
                </a:endParaRPr>
              </a:p>
              <a:p>
                <a:pPr algn="ctr">
                  <a:defRPr/>
                </a:pPr>
                <a14:m>
                  <m:oMathPara xmlns:m="http://schemas.openxmlformats.org/officeDocument/2006/math">
                    <m:oMathParaPr>
                      <m:jc m:val="centerGroup"/>
                    </m:oMathParaPr>
                    <m:oMath xmlns:m="http://schemas.openxmlformats.org/officeDocument/2006/math">
                      <m:r>
                        <m:rPr>
                          <m:nor/>
                        </m:rPr>
                        <a:rPr lang="en-US" sz="3600" kern="0" dirty="0" err="1">
                          <a:solidFill>
                            <a:schemeClr val="tx1"/>
                          </a:solidFill>
                          <a:latin typeface="Times New Roman" panose="02020603050405020304" pitchFamily="18" charset="0"/>
                          <a:cs typeface="Times New Roman" panose="02020603050405020304" pitchFamily="18" charset="0"/>
                        </a:rPr>
                        <m:t>thay</m:t>
                      </m:r>
                      <m:r>
                        <m:rPr>
                          <m:nor/>
                        </m:rPr>
                        <a:rPr lang="en-US" sz="3600" kern="0" dirty="0">
                          <a:solidFill>
                            <a:schemeClr val="tx1"/>
                          </a:solidFill>
                          <a:latin typeface="Times New Roman" panose="02020603050405020304" pitchFamily="18" charset="0"/>
                          <a:cs typeface="Times New Roman" panose="02020603050405020304" pitchFamily="18" charset="0"/>
                        </a:rPr>
                        <m:t> đổ</m:t>
                      </m:r>
                      <m:r>
                        <m:rPr>
                          <m:nor/>
                        </m:rPr>
                        <a:rPr lang="en-US" sz="3600" kern="0" dirty="0">
                          <a:solidFill>
                            <a:schemeClr val="tx1"/>
                          </a:solidFill>
                          <a:latin typeface="Times New Roman" panose="02020603050405020304" pitchFamily="18" charset="0"/>
                          <a:cs typeface="Times New Roman" panose="02020603050405020304" pitchFamily="18" charset="0"/>
                        </a:rPr>
                        <m:t>i</m:t>
                      </m:r>
                      <m:r>
                        <m:rPr>
                          <m:nor/>
                        </m:rPr>
                        <a:rPr lang="en-US" sz="3600" kern="0" dirty="0">
                          <a:solidFill>
                            <a:schemeClr val="tx1"/>
                          </a:solidFill>
                          <a:latin typeface="Times New Roman" panose="02020603050405020304" pitchFamily="18" charset="0"/>
                          <a:cs typeface="Times New Roman" panose="02020603050405020304" pitchFamily="18" charset="0"/>
                        </a:rPr>
                        <m:t> </m:t>
                      </m:r>
                      <m:r>
                        <m:rPr>
                          <m:nor/>
                        </m:rPr>
                        <a:rPr lang="en-US" sz="3600" kern="0" dirty="0">
                          <a:solidFill>
                            <a:schemeClr val="tx1"/>
                          </a:solidFill>
                          <a:latin typeface="Times New Roman" panose="02020603050405020304" pitchFamily="18" charset="0"/>
                          <a:cs typeface="Times New Roman" panose="02020603050405020304" pitchFamily="18" charset="0"/>
                        </a:rPr>
                        <m:t>h</m:t>
                      </m:r>
                      <m:r>
                        <m:rPr>
                          <m:nor/>
                        </m:rPr>
                        <a:rPr lang="en-US" sz="3600" kern="0" dirty="0">
                          <a:solidFill>
                            <a:schemeClr val="tx1"/>
                          </a:solidFill>
                          <a:latin typeface="Times New Roman" panose="02020603050405020304" pitchFamily="18" charset="0"/>
                          <a:cs typeface="Times New Roman" panose="02020603050405020304" pitchFamily="18" charset="0"/>
                        </a:rPr>
                        <m:t>ì</m:t>
                      </m:r>
                      <m:r>
                        <m:rPr>
                          <m:nor/>
                        </m:rPr>
                        <a:rPr lang="en-US" sz="3600" kern="0" dirty="0">
                          <a:solidFill>
                            <a:schemeClr val="tx1"/>
                          </a:solidFill>
                          <a:latin typeface="Times New Roman" panose="02020603050405020304" pitchFamily="18" charset="0"/>
                          <a:cs typeface="Times New Roman" panose="02020603050405020304" pitchFamily="18" charset="0"/>
                        </a:rPr>
                        <m:t>nh</m:t>
                      </m:r>
                      <m:r>
                        <m:rPr>
                          <m:nor/>
                        </m:rPr>
                        <a:rPr lang="en-US" sz="3600" kern="0" dirty="0">
                          <a:solidFill>
                            <a:schemeClr val="tx1"/>
                          </a:solidFill>
                          <a:latin typeface="Times New Roman" panose="02020603050405020304" pitchFamily="18" charset="0"/>
                          <a:cs typeface="Times New Roman" panose="02020603050405020304" pitchFamily="18" charset="0"/>
                        </a:rPr>
                        <m:t> </m:t>
                      </m:r>
                      <m:r>
                        <m:rPr>
                          <m:nor/>
                        </m:rPr>
                        <a:rPr lang="en-US" sz="3600" kern="0" dirty="0">
                          <a:solidFill>
                            <a:schemeClr val="tx1"/>
                          </a:solidFill>
                          <a:latin typeface="Times New Roman" panose="02020603050405020304" pitchFamily="18" charset="0"/>
                          <a:cs typeface="Times New Roman" panose="02020603050405020304" pitchFamily="18" charset="0"/>
                        </a:rPr>
                        <m:t>d</m:t>
                      </m:r>
                      <m:r>
                        <m:rPr>
                          <m:nor/>
                        </m:rPr>
                        <a:rPr lang="en-US" sz="3600" kern="0" dirty="0">
                          <a:solidFill>
                            <a:schemeClr val="tx1"/>
                          </a:solidFill>
                          <a:latin typeface="Times New Roman" panose="02020603050405020304" pitchFamily="18" charset="0"/>
                          <a:cs typeface="Times New Roman" panose="02020603050405020304" pitchFamily="18" charset="0"/>
                        </a:rPr>
                        <m:t>ạ</m:t>
                      </m:r>
                      <m:r>
                        <m:rPr>
                          <m:nor/>
                        </m:rPr>
                        <a:rPr lang="en-US" sz="3600" kern="0" dirty="0">
                          <a:solidFill>
                            <a:schemeClr val="tx1"/>
                          </a:solidFill>
                          <a:latin typeface="Times New Roman" panose="02020603050405020304" pitchFamily="18" charset="0"/>
                          <a:cs typeface="Times New Roman" panose="02020603050405020304" pitchFamily="18" charset="0"/>
                        </a:rPr>
                        <m:t>ng</m:t>
                      </m:r>
                      <m:r>
                        <m:rPr>
                          <m:nor/>
                        </m:rPr>
                        <a:rPr lang="en-US" sz="3600" kern="0" dirty="0">
                          <a:solidFill>
                            <a:schemeClr val="tx1"/>
                          </a:solidFill>
                          <a:latin typeface="Times New Roman" panose="02020603050405020304" pitchFamily="18" charset="0"/>
                          <a:cs typeface="Times New Roman" panose="02020603050405020304" pitchFamily="18" charset="0"/>
                        </a:rPr>
                        <m:t> </m:t>
                      </m:r>
                      <m:r>
                        <m:rPr>
                          <m:nor/>
                        </m:rPr>
                        <a:rPr lang="en-US" sz="3600" kern="0" dirty="0">
                          <a:solidFill>
                            <a:schemeClr val="tx1"/>
                          </a:solidFill>
                          <a:latin typeface="Times New Roman" panose="02020603050405020304" pitchFamily="18" charset="0"/>
                          <a:cs typeface="Times New Roman" panose="02020603050405020304" pitchFamily="18" charset="0"/>
                        </a:rPr>
                        <m:t>v</m:t>
                      </m:r>
                      <m:r>
                        <m:rPr>
                          <m:nor/>
                        </m:rPr>
                        <a:rPr lang="en-US" sz="3600" kern="0" dirty="0">
                          <a:solidFill>
                            <a:schemeClr val="tx1"/>
                          </a:solidFill>
                          <a:latin typeface="Times New Roman" panose="02020603050405020304" pitchFamily="18" charset="0"/>
                          <a:cs typeface="Times New Roman" panose="02020603050405020304" pitchFamily="18" charset="0"/>
                        </a:rPr>
                        <m:t>à </m:t>
                      </m:r>
                      <m:r>
                        <m:rPr>
                          <m:nor/>
                        </m:rPr>
                        <a:rPr lang="en-US" sz="3600" kern="0" dirty="0">
                          <a:solidFill>
                            <a:schemeClr val="tx1"/>
                          </a:solidFill>
                          <a:latin typeface="Times New Roman" panose="02020603050405020304" pitchFamily="18" charset="0"/>
                          <a:cs typeface="Times New Roman" panose="02020603050405020304" pitchFamily="18" charset="0"/>
                        </a:rPr>
                        <m:t>di</m:t>
                      </m:r>
                      <m:r>
                        <m:rPr>
                          <m:nor/>
                        </m:rPr>
                        <a:rPr lang="en-US" sz="3600" kern="0" dirty="0">
                          <a:solidFill>
                            <a:schemeClr val="tx1"/>
                          </a:solidFill>
                          <a:latin typeface="Times New Roman" panose="02020603050405020304" pitchFamily="18" charset="0"/>
                          <a:cs typeface="Times New Roman" panose="02020603050405020304" pitchFamily="18" charset="0"/>
                        </a:rPr>
                        <m:t> </m:t>
                      </m:r>
                      <m:r>
                        <m:rPr>
                          <m:nor/>
                        </m:rPr>
                        <a:rPr lang="en-US" sz="3600" kern="0" dirty="0">
                          <a:solidFill>
                            <a:schemeClr val="tx1"/>
                          </a:solidFill>
                          <a:latin typeface="Times New Roman" panose="02020603050405020304" pitchFamily="18" charset="0"/>
                          <a:cs typeface="Times New Roman" panose="02020603050405020304" pitchFamily="18" charset="0"/>
                        </a:rPr>
                        <m:t>chuy</m:t>
                      </m:r>
                      <m:r>
                        <m:rPr>
                          <m:nor/>
                        </m:rPr>
                        <a:rPr lang="en-US" sz="3600" kern="0" dirty="0">
                          <a:solidFill>
                            <a:schemeClr val="tx1"/>
                          </a:solidFill>
                          <a:latin typeface="Times New Roman" panose="02020603050405020304" pitchFamily="18" charset="0"/>
                          <a:cs typeface="Times New Roman" panose="02020603050405020304" pitchFamily="18" charset="0"/>
                        </a:rPr>
                        <m:t>ể</m:t>
                      </m:r>
                      <m:r>
                        <m:rPr>
                          <m:nor/>
                        </m:rPr>
                        <a:rPr lang="en-US" sz="3600" kern="0" dirty="0">
                          <a:solidFill>
                            <a:schemeClr val="tx1"/>
                          </a:solidFill>
                          <a:latin typeface="Times New Roman" panose="02020603050405020304" pitchFamily="18" charset="0"/>
                          <a:cs typeface="Times New Roman" panose="02020603050405020304" pitchFamily="18" charset="0"/>
                        </a:rPr>
                        <m:t>n</m:t>
                      </m:r>
                    </m:oMath>
                  </m:oMathPara>
                </a14:m>
                <a:endParaRPr lang="en-US" sz="3600" kern="0" dirty="0">
                  <a:solidFill>
                    <a:schemeClr val="tx1"/>
                  </a:solidFill>
                  <a:latin typeface="Times New Roman" panose="02020603050405020304" pitchFamily="18" charset="0"/>
                  <a:cs typeface="Times New Roman" panose="02020603050405020304" pitchFamily="18" charset="0"/>
                </a:endParaRPr>
              </a:p>
              <a:p>
                <a:endParaRPr lang="en-US" sz="432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3" name="Rounded Rectangle 32"/>
              <p:cNvSpPr>
                <a:spLocks noRot="1" noChangeAspect="1" noMove="1" noResize="1" noEditPoints="1" noAdjustHandles="1" noChangeArrowheads="1" noChangeShapeType="1" noTextEdit="1"/>
              </p:cNvSpPr>
              <p:nvPr/>
            </p:nvSpPr>
            <p:spPr>
              <a:xfrm>
                <a:off x="1558315" y="6557198"/>
                <a:ext cx="5742051" cy="2356826"/>
              </a:xfrm>
              <a:prstGeom prst="roundRect">
                <a:avLst/>
              </a:prstGeom>
              <a:blipFill>
                <a:blip r:embed="rId7"/>
                <a:stretch>
                  <a:fillRect/>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ounded Rectangle 37"/>
              <p:cNvSpPr/>
              <p:nvPr/>
            </p:nvSpPr>
            <p:spPr>
              <a:xfrm>
                <a:off x="8653651" y="6920611"/>
                <a:ext cx="6171614" cy="174966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Group"/>
                    </m:oMathParaPr>
                    <m:oMath xmlns:m="http://schemas.openxmlformats.org/officeDocument/2006/math">
                      <m:r>
                        <m:rPr>
                          <m:sty m:val="p"/>
                        </m:rPr>
                        <a:rPr lang="en-US" sz="3600">
                          <a:solidFill>
                            <a:schemeClr val="tx1"/>
                          </a:solidFill>
                          <a:latin typeface="Cambria Math" panose="02040503050406030204" pitchFamily="18" charset="0"/>
                          <a:cs typeface="Times New Roman" panose="02020603050405020304" pitchFamily="18" charset="0"/>
                        </a:rPr>
                        <m:t>D</m:t>
                      </m:r>
                      <m:r>
                        <a:rPr lang="en-US" sz="3600">
                          <a:solidFill>
                            <a:schemeClr val="tx1"/>
                          </a:solidFill>
                          <a:latin typeface="Cambria Math" panose="02040503050406030204" pitchFamily="18" charset="0"/>
                          <a:cs typeface="Times New Roman" panose="02020603050405020304" pitchFamily="18" charset="0"/>
                        </a:rPr>
                        <m:t>.</m:t>
                      </m:r>
                      <m:r>
                        <m:rPr>
                          <m:sty m:val="p"/>
                        </m:rPr>
                        <a:rPr lang="en-US" sz="3600" kern="0" smtClean="0">
                          <a:solidFill>
                            <a:schemeClr val="tx1"/>
                          </a:solidFill>
                          <a:latin typeface="Cambria Math"/>
                        </a:rPr>
                        <m:t>V</m:t>
                      </m:r>
                      <m:r>
                        <a:rPr lang="en-US" sz="3600" kern="0" smtClean="0">
                          <a:solidFill>
                            <a:schemeClr val="tx1"/>
                          </a:solidFill>
                          <a:latin typeface="Cambria Math"/>
                        </a:rPr>
                        <m:t>ậ</m:t>
                      </m:r>
                      <m:r>
                        <m:rPr>
                          <m:sty m:val="p"/>
                        </m:rPr>
                        <a:rPr lang="en-US" sz="3600" kern="0" smtClean="0">
                          <a:solidFill>
                            <a:schemeClr val="tx1"/>
                          </a:solidFill>
                          <a:latin typeface="Cambria Math"/>
                        </a:rPr>
                        <m:t>t</m:t>
                      </m:r>
                      <m:r>
                        <a:rPr lang="en-US" sz="3600" kern="0" smtClean="0">
                          <a:solidFill>
                            <a:schemeClr val="tx1"/>
                          </a:solidFill>
                          <a:latin typeface="Cambria Math"/>
                        </a:rPr>
                        <m:t> </m:t>
                      </m:r>
                      <m:r>
                        <m:rPr>
                          <m:sty m:val="p"/>
                        </m:rPr>
                        <a:rPr lang="en-US" sz="3600" kern="0" smtClean="0">
                          <a:solidFill>
                            <a:schemeClr val="tx1"/>
                          </a:solidFill>
                          <a:latin typeface="Cambria Math"/>
                        </a:rPr>
                        <m:t>s</m:t>
                      </m:r>
                      <m:r>
                        <a:rPr lang="en-US" sz="3600" kern="0" smtClean="0">
                          <a:solidFill>
                            <a:schemeClr val="tx1"/>
                          </a:solidFill>
                          <a:latin typeface="Cambria Math"/>
                        </a:rPr>
                        <m:t>ố</m:t>
                      </m:r>
                      <m:r>
                        <m:rPr>
                          <m:sty m:val="p"/>
                        </m:rPr>
                        <a:rPr lang="en-US" sz="3600" kern="0" smtClean="0">
                          <a:solidFill>
                            <a:schemeClr val="tx1"/>
                          </a:solidFill>
                          <a:latin typeface="Cambria Math"/>
                        </a:rPr>
                        <m:t>ng</m:t>
                      </m:r>
                      <m:r>
                        <a:rPr lang="en-US" sz="3600" kern="0" smtClean="0">
                          <a:solidFill>
                            <a:schemeClr val="tx1"/>
                          </a:solidFill>
                          <a:latin typeface="Cambria Math"/>
                        </a:rPr>
                        <m:t> </m:t>
                      </m:r>
                      <m:r>
                        <m:rPr>
                          <m:sty m:val="p"/>
                        </m:rPr>
                        <a:rPr lang="en-US" sz="3600" kern="0" smtClean="0">
                          <a:solidFill>
                            <a:schemeClr val="tx1"/>
                          </a:solidFill>
                          <a:latin typeface="Cambria Math"/>
                        </a:rPr>
                        <m:t>l</m:t>
                      </m:r>
                      <m:r>
                        <a:rPr lang="en-US" sz="3600" kern="0" smtClean="0">
                          <a:solidFill>
                            <a:schemeClr val="tx1"/>
                          </a:solidFill>
                          <a:latin typeface="Cambria Math"/>
                        </a:rPr>
                        <m:t>à </m:t>
                      </m:r>
                      <m:r>
                        <m:rPr>
                          <m:sty m:val="p"/>
                        </m:rPr>
                        <a:rPr lang="en-US" sz="3600" kern="0" smtClean="0">
                          <a:solidFill>
                            <a:schemeClr val="tx1"/>
                          </a:solidFill>
                          <a:latin typeface="Cambria Math"/>
                        </a:rPr>
                        <m:t>v</m:t>
                      </m:r>
                      <m:r>
                        <a:rPr lang="en-US" sz="3600" kern="0" smtClean="0">
                          <a:solidFill>
                            <a:schemeClr val="tx1"/>
                          </a:solidFill>
                          <a:latin typeface="Cambria Math"/>
                        </a:rPr>
                        <m:t>ậ</m:t>
                      </m:r>
                      <m:r>
                        <m:rPr>
                          <m:sty m:val="p"/>
                        </m:rPr>
                        <a:rPr lang="en-US" sz="3600" kern="0" smtClean="0">
                          <a:solidFill>
                            <a:schemeClr val="tx1"/>
                          </a:solidFill>
                          <a:latin typeface="Cambria Math"/>
                        </a:rPr>
                        <m:t>t</m:t>
                      </m:r>
                      <m:r>
                        <a:rPr lang="en-US" sz="3600" kern="0" smtClean="0">
                          <a:solidFill>
                            <a:schemeClr val="tx1"/>
                          </a:solidFill>
                          <a:latin typeface="Cambria Math"/>
                        </a:rPr>
                        <m:t> </m:t>
                      </m:r>
                      <m:r>
                        <m:rPr>
                          <m:sty m:val="p"/>
                        </m:rPr>
                        <a:rPr lang="en-US" sz="3600" kern="0" smtClean="0">
                          <a:solidFill>
                            <a:schemeClr val="tx1"/>
                          </a:solidFill>
                          <a:latin typeface="Cambria Math"/>
                        </a:rPr>
                        <m:t>c</m:t>
                      </m:r>
                      <m:r>
                        <a:rPr lang="en-US" sz="3600" kern="0" smtClean="0">
                          <a:solidFill>
                            <a:schemeClr val="tx1"/>
                          </a:solidFill>
                          <a:latin typeface="Cambria Math"/>
                        </a:rPr>
                        <m:t>ó</m:t>
                      </m:r>
                    </m:oMath>
                  </m:oMathPara>
                </a14:m>
                <a:endParaRPr lang="en-US" sz="3600" kern="0" dirty="0">
                  <a:solidFill>
                    <a:schemeClr val="tx1"/>
                  </a:solidFill>
                  <a:latin typeface="Times New Roman" panose="02020603050405020304" pitchFamily="18" charset="0"/>
                  <a:cs typeface="Times New Roman" panose="02020603050405020304" pitchFamily="18" charset="0"/>
                </a:endParaRPr>
              </a:p>
              <a:p>
                <a:pPr algn="ctr">
                  <a:defRPr/>
                </a:pPr>
                <a14:m>
                  <m:oMathPara xmlns:m="http://schemas.openxmlformats.org/officeDocument/2006/math">
                    <m:oMathParaPr>
                      <m:jc m:val="centerGroup"/>
                    </m:oMathParaPr>
                    <m:oMath xmlns:m="http://schemas.openxmlformats.org/officeDocument/2006/math">
                      <m:r>
                        <m:rPr>
                          <m:nor/>
                        </m:rPr>
                        <a:rPr lang="en-US" sz="3600" kern="0" dirty="0" err="1">
                          <a:solidFill>
                            <a:schemeClr val="tx1"/>
                          </a:solidFill>
                          <a:latin typeface="Times New Roman" panose="02020603050405020304" pitchFamily="18" charset="0"/>
                          <a:cs typeface="Times New Roman" panose="02020603050405020304" pitchFamily="18" charset="0"/>
                        </a:rPr>
                        <m:t>kh</m:t>
                      </m:r>
                      <m:r>
                        <m:rPr>
                          <m:nor/>
                        </m:rPr>
                        <a:rPr lang="en-US" sz="3600" kern="0" dirty="0" err="1">
                          <a:solidFill>
                            <a:schemeClr val="tx1"/>
                          </a:solidFill>
                          <a:latin typeface="Times New Roman" panose="02020603050405020304" pitchFamily="18" charset="0"/>
                          <a:cs typeface="Times New Roman" panose="02020603050405020304" pitchFamily="18" charset="0"/>
                        </a:rPr>
                        <m:t>ả </m:t>
                      </m:r>
                      <m:r>
                        <m:rPr>
                          <m:nor/>
                        </m:rPr>
                        <a:rPr lang="en-US" sz="3600" kern="0" dirty="0">
                          <a:solidFill>
                            <a:schemeClr val="tx1"/>
                          </a:solidFill>
                          <a:latin typeface="Times New Roman" panose="02020603050405020304" pitchFamily="18" charset="0"/>
                          <a:cs typeface="Times New Roman" panose="02020603050405020304" pitchFamily="18" charset="0"/>
                        </a:rPr>
                        <m:t>n</m:t>
                      </m:r>
                      <m:r>
                        <m:rPr>
                          <m:nor/>
                        </m:rPr>
                        <a:rPr lang="en-US" sz="3600" kern="0" dirty="0">
                          <a:solidFill>
                            <a:schemeClr val="tx1"/>
                          </a:solidFill>
                          <a:latin typeface="Times New Roman" panose="02020603050405020304" pitchFamily="18" charset="0"/>
                          <a:cs typeface="Times New Roman" panose="02020603050405020304" pitchFamily="18" charset="0"/>
                        </a:rPr>
                        <m:t>ă</m:t>
                      </m:r>
                      <m:r>
                        <m:rPr>
                          <m:nor/>
                        </m:rPr>
                        <a:rPr lang="en-US" sz="3600" kern="0" dirty="0">
                          <a:solidFill>
                            <a:schemeClr val="tx1"/>
                          </a:solidFill>
                          <a:latin typeface="Times New Roman" panose="02020603050405020304" pitchFamily="18" charset="0"/>
                          <a:cs typeface="Times New Roman" panose="02020603050405020304" pitchFamily="18" charset="0"/>
                        </a:rPr>
                        <m:t>ng</m:t>
                      </m:r>
                      <m:r>
                        <m:rPr>
                          <m:nor/>
                        </m:rPr>
                        <a:rPr lang="en-US" sz="3600" kern="0" dirty="0">
                          <a:solidFill>
                            <a:schemeClr val="tx1"/>
                          </a:solidFill>
                          <a:latin typeface="Times New Roman" panose="02020603050405020304" pitchFamily="18" charset="0"/>
                          <a:cs typeface="Times New Roman" panose="02020603050405020304" pitchFamily="18" charset="0"/>
                        </a:rPr>
                        <m:t> </m:t>
                      </m:r>
                      <m:r>
                        <m:rPr>
                          <m:nor/>
                        </m:rPr>
                        <a:rPr lang="en-US" sz="3600" kern="0" dirty="0">
                          <a:solidFill>
                            <a:schemeClr val="tx1"/>
                          </a:solidFill>
                          <a:latin typeface="Times New Roman" panose="02020603050405020304" pitchFamily="18" charset="0"/>
                          <a:cs typeface="Times New Roman" panose="02020603050405020304" pitchFamily="18" charset="0"/>
                        </a:rPr>
                        <m:t>quang</m:t>
                      </m:r>
                      <m:r>
                        <m:rPr>
                          <m:nor/>
                        </m:rPr>
                        <a:rPr lang="en-US" sz="3600" kern="0" dirty="0">
                          <a:solidFill>
                            <a:schemeClr val="tx1"/>
                          </a:solidFill>
                          <a:latin typeface="Times New Roman" panose="02020603050405020304" pitchFamily="18" charset="0"/>
                          <a:cs typeface="Times New Roman" panose="02020603050405020304" pitchFamily="18" charset="0"/>
                        </a:rPr>
                        <m:t> </m:t>
                      </m:r>
                      <m:r>
                        <m:rPr>
                          <m:nor/>
                        </m:rPr>
                        <a:rPr lang="en-US" sz="3600" kern="0" dirty="0">
                          <a:solidFill>
                            <a:schemeClr val="tx1"/>
                          </a:solidFill>
                          <a:latin typeface="Times New Roman" panose="02020603050405020304" pitchFamily="18" charset="0"/>
                          <a:cs typeface="Times New Roman" panose="02020603050405020304" pitchFamily="18" charset="0"/>
                        </a:rPr>
                        <m:t>h</m:t>
                      </m:r>
                      <m:r>
                        <m:rPr>
                          <m:nor/>
                        </m:rPr>
                        <a:rPr lang="en-US" sz="3600" kern="0" dirty="0">
                          <a:solidFill>
                            <a:schemeClr val="tx1"/>
                          </a:solidFill>
                          <a:latin typeface="Times New Roman" panose="02020603050405020304" pitchFamily="18" charset="0"/>
                          <a:cs typeface="Times New Roman" panose="02020603050405020304" pitchFamily="18" charset="0"/>
                        </a:rPr>
                        <m:t>ợ</m:t>
                      </m:r>
                      <m:r>
                        <m:rPr>
                          <m:nor/>
                        </m:rPr>
                        <a:rPr lang="en-US" sz="3600" kern="0" dirty="0">
                          <a:solidFill>
                            <a:schemeClr val="tx1"/>
                          </a:solidFill>
                          <a:latin typeface="Times New Roman" panose="02020603050405020304" pitchFamily="18" charset="0"/>
                          <a:cs typeface="Times New Roman" panose="02020603050405020304" pitchFamily="18" charset="0"/>
                        </a:rPr>
                        <m:t>p</m:t>
                      </m:r>
                    </m:oMath>
                  </m:oMathPara>
                </a14:m>
                <a:endParaRPr lang="en-US" sz="3600" kern="0" dirty="0">
                  <a:solidFill>
                    <a:schemeClr val="tx1"/>
                  </a:solidFill>
                  <a:latin typeface="Times New Roman" panose="02020603050405020304" pitchFamily="18" charset="0"/>
                  <a:cs typeface="Times New Roman" panose="02020603050405020304" pitchFamily="18" charset="0"/>
                </a:endParaRPr>
              </a:p>
              <a:p>
                <a:endParaRPr lang="en-US" sz="432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8" name="Rounded Rectangle 37"/>
              <p:cNvSpPr>
                <a:spLocks noRot="1" noChangeAspect="1" noMove="1" noResize="1" noEditPoints="1" noAdjustHandles="1" noChangeArrowheads="1" noChangeShapeType="1" noTextEdit="1"/>
              </p:cNvSpPr>
              <p:nvPr/>
            </p:nvSpPr>
            <p:spPr>
              <a:xfrm>
                <a:off x="8653651" y="6920611"/>
                <a:ext cx="6171614" cy="1749663"/>
              </a:xfrm>
              <a:prstGeom prst="roundRect">
                <a:avLst/>
              </a:prstGeom>
              <a:blipFill>
                <a:blip r:embed="rId8"/>
                <a:stretch>
                  <a:fillRect/>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p:cNvSpPr/>
              <p:nvPr/>
            </p:nvSpPr>
            <p:spPr>
              <a:xfrm>
                <a:off x="8566886" y="4531703"/>
                <a:ext cx="8025230" cy="168128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r>
                        <m:rPr>
                          <m:sty m:val="p"/>
                        </m:rPr>
                        <a:rPr lang="vi-VN" sz="4320">
                          <a:solidFill>
                            <a:schemeClr val="tx1"/>
                          </a:solidFill>
                          <a:latin typeface="Cambria Math" panose="02040503050406030204" pitchFamily="18" charset="0"/>
                          <a:cs typeface="Times New Roman" panose="02020603050405020304" pitchFamily="18" charset="0"/>
                        </a:rPr>
                        <m:t>C</m:t>
                      </m:r>
                      <m:r>
                        <a:rPr lang="en-US" sz="4320">
                          <a:solidFill>
                            <a:schemeClr val="tx1"/>
                          </a:solidFill>
                          <a:latin typeface="Cambria Math" panose="02040503050406030204" pitchFamily="18" charset="0"/>
                          <a:cs typeface="Times New Roman" panose="02020603050405020304" pitchFamily="18" charset="0"/>
                        </a:rPr>
                        <m:t>. </m:t>
                      </m:r>
                    </m:oMath>
                  </m:oMathPara>
                </a14:m>
                <a:endParaRPr lang="en-US" sz="36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8566886" y="4531703"/>
                <a:ext cx="8025230" cy="1681285"/>
              </a:xfrm>
              <a:prstGeom prst="roundRect">
                <a:avLst/>
              </a:prstGeom>
              <a:blipFill>
                <a:blip r:embed="rId9"/>
                <a:stretch>
                  <a:fillRect/>
                </a:stretch>
              </a:blipFill>
              <a:ln>
                <a:solidFill>
                  <a:srgbClr val="FFFFFF"/>
                </a:solidFill>
              </a:ln>
            </p:spPr>
            <p:txBody>
              <a:bodyPr/>
              <a:lstStyle/>
              <a:p>
                <a:r>
                  <a:rPr lang="en-US">
                    <a:noFill/>
                  </a:rPr>
                  <a:t> </a:t>
                </a:r>
              </a:p>
            </p:txBody>
          </p:sp>
        </mc:Fallback>
      </mc:AlternateContent>
      <p:sp>
        <p:nvSpPr>
          <p:cNvPr id="41" name="TextBox 40"/>
          <p:cNvSpPr txBox="1"/>
          <p:nvPr/>
        </p:nvSpPr>
        <p:spPr>
          <a:xfrm>
            <a:off x="3684964" y="2442083"/>
            <a:ext cx="13163588" cy="830997"/>
          </a:xfrm>
          <a:prstGeom prst="rect">
            <a:avLst/>
          </a:prstGeom>
          <a:noFill/>
        </p:spPr>
        <p:txBody>
          <a:bodyPr wrap="square" rtlCol="0">
            <a:spAutoFit/>
          </a:bodyPr>
          <a:lstStyle/>
          <a:p>
            <a:r>
              <a:rPr lang="en-US" sz="4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4800" b="1" dirty="0">
                <a:latin typeface="Times New Roman" panose="02020603050405020304" pitchFamily="18" charset="0"/>
                <a:ea typeface="Calibri" panose="020F0502020204030204" pitchFamily="34" charset="0"/>
                <a:cs typeface="Times New Roman" panose="02020603050405020304" pitchFamily="18" charset="0"/>
              </a:rPr>
              <a:t> 1</a:t>
            </a:r>
            <a:r>
              <a:rPr lang="vi-VN" sz="4800" b="1" dirty="0">
                <a:latin typeface="Times New Roman" panose="02020603050405020304" pitchFamily="18" charset="0"/>
                <a:ea typeface="Calibri" panose="020F0502020204030204" pitchFamily="34" charset="0"/>
                <a:cs typeface="Times New Roman" panose="02020603050405020304" pitchFamily="18" charset="0"/>
              </a:rPr>
              <a:t>.</a:t>
            </a:r>
            <a:r>
              <a:rPr lang="vi-VN"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Thế</a:t>
            </a:r>
            <a:r>
              <a:rPr lang="en-US" sz="4800" dirty="0">
                <a:ln w="0"/>
                <a:latin typeface="Times New Roman" panose="02020603050405020304" pitchFamily="18"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nào</a:t>
            </a:r>
            <a:r>
              <a:rPr lang="en-US" sz="4800" dirty="0">
                <a:ln w="0"/>
                <a:latin typeface="Times New Roman" panose="02020603050405020304" pitchFamily="18"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là</a:t>
            </a:r>
            <a:r>
              <a:rPr lang="en-US" sz="4800" dirty="0">
                <a:ln w="0"/>
                <a:latin typeface="Times New Roman" panose="02020603050405020304" pitchFamily="18"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một</a:t>
            </a:r>
            <a:r>
              <a:rPr lang="en-US" sz="4800" dirty="0">
                <a:ln w="0"/>
                <a:latin typeface="Times New Roman" panose="02020603050405020304" pitchFamily="18"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vật</a:t>
            </a:r>
            <a:r>
              <a:rPr lang="en-US" sz="4800" dirty="0">
                <a:ln w="0"/>
                <a:latin typeface="Times New Roman" panose="02020603050405020304" pitchFamily="18"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sống</a:t>
            </a:r>
            <a:r>
              <a:rPr lang="en-US" sz="4800" dirty="0">
                <a:ln w="0"/>
                <a:latin typeface="Times New Roman" panose="02020603050405020304" pitchFamily="18" charset="0"/>
                <a:cs typeface="Times New Roman" panose="02020603050405020304" pitchFamily="18" charset="0"/>
              </a:rPr>
              <a:t>?</a:t>
            </a:r>
            <a:endParaRPr lang="vi-VN" sz="4800" dirty="0">
              <a:ln w="0"/>
              <a:latin typeface="Times New Roman" panose="02020603050405020304" pitchFamily="18" charset="0"/>
              <a:cs typeface="Times New Roman" panose="02020603050405020304" pitchFamily="18" charset="0"/>
            </a:endParaRPr>
          </a:p>
        </p:txBody>
      </p:sp>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028368" y="6968829"/>
            <a:ext cx="1097280" cy="1097280"/>
          </a:xfrm>
          <a:prstGeom prst="rect">
            <a:avLst/>
          </a:prstGeom>
        </p:spPr>
      </p:pic>
      <mc:AlternateContent xmlns:mc="http://schemas.openxmlformats.org/markup-compatibility/2006" xmlns:a14="http://schemas.microsoft.com/office/drawing/2010/main">
        <mc:Choice Requires="a14">
          <p:sp>
            <p:nvSpPr>
              <p:cNvPr id="28" name="Rounded Rectangle 27"/>
              <p:cNvSpPr/>
              <p:nvPr/>
            </p:nvSpPr>
            <p:spPr>
              <a:xfrm>
                <a:off x="1558316" y="4343681"/>
                <a:ext cx="5742051" cy="1936479"/>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Group"/>
                    </m:oMathParaPr>
                    <m:oMath xmlns:m="http://schemas.openxmlformats.org/officeDocument/2006/math">
                      <m:r>
                        <m:rPr>
                          <m:sty m:val="p"/>
                        </m:rPr>
                        <a:rPr lang="vi-VN" sz="3600">
                          <a:solidFill>
                            <a:schemeClr val="tx1"/>
                          </a:solidFill>
                          <a:latin typeface="Cambria Math" panose="02040503050406030204" pitchFamily="18" charset="0"/>
                          <a:cs typeface="Times New Roman" panose="02020603050405020304" pitchFamily="18" charset="0"/>
                        </a:rPr>
                        <m:t>A</m:t>
                      </m:r>
                      <m:r>
                        <a:rPr lang="en-US" sz="3600">
                          <a:solidFill>
                            <a:schemeClr val="tx1"/>
                          </a:solidFill>
                          <a:latin typeface="Cambria Math" panose="02040503050406030204" pitchFamily="18" charset="0"/>
                          <a:cs typeface="Times New Roman" panose="02020603050405020304" pitchFamily="18" charset="0"/>
                        </a:rPr>
                        <m:t>.</m:t>
                      </m:r>
                      <m:r>
                        <m:rPr>
                          <m:sty m:val="p"/>
                        </m:rPr>
                        <a:rPr lang="en-US" sz="3600" kern="0">
                          <a:solidFill>
                            <a:prstClr val="black"/>
                          </a:solidFill>
                          <a:latin typeface="Cambria Math" panose="02040503050406030204" pitchFamily="18" charset="0"/>
                        </a:rPr>
                        <m:t>V</m:t>
                      </m:r>
                      <m:r>
                        <a:rPr lang="en-US" sz="3600" kern="0">
                          <a:solidFill>
                            <a:prstClr val="black"/>
                          </a:solidFill>
                          <a:latin typeface="Cambria Math" panose="02040503050406030204" pitchFamily="18" charset="0"/>
                        </a:rPr>
                        <m:t>ậ</m:t>
                      </m:r>
                      <m:r>
                        <m:rPr>
                          <m:sty m:val="p"/>
                        </m:rPr>
                        <a:rPr lang="en-US" sz="3600" kern="0">
                          <a:solidFill>
                            <a:prstClr val="black"/>
                          </a:solidFill>
                          <a:latin typeface="Cambria Math" panose="02040503050406030204" pitchFamily="18" charset="0"/>
                        </a:rPr>
                        <m:t>t</m:t>
                      </m:r>
                      <m:r>
                        <a:rPr lang="en-US" sz="3600" kern="0">
                          <a:solidFill>
                            <a:prstClr val="black"/>
                          </a:solidFill>
                          <a:latin typeface="Cambria Math" panose="02040503050406030204" pitchFamily="18" charset="0"/>
                        </a:rPr>
                        <m:t> </m:t>
                      </m:r>
                      <m:r>
                        <m:rPr>
                          <m:sty m:val="p"/>
                        </m:rPr>
                        <a:rPr lang="en-US" sz="3600" kern="0">
                          <a:solidFill>
                            <a:prstClr val="black"/>
                          </a:solidFill>
                          <a:latin typeface="Cambria Math" panose="02040503050406030204" pitchFamily="18" charset="0"/>
                        </a:rPr>
                        <m:t>s</m:t>
                      </m:r>
                      <m:r>
                        <a:rPr lang="en-US" sz="3600" kern="0">
                          <a:solidFill>
                            <a:prstClr val="black"/>
                          </a:solidFill>
                          <a:latin typeface="Cambria Math" panose="02040503050406030204" pitchFamily="18" charset="0"/>
                        </a:rPr>
                        <m:t>ố</m:t>
                      </m:r>
                      <m:r>
                        <m:rPr>
                          <m:sty m:val="p"/>
                        </m:rPr>
                        <a:rPr lang="en-US" sz="3600" kern="0">
                          <a:solidFill>
                            <a:prstClr val="black"/>
                          </a:solidFill>
                          <a:latin typeface="Cambria Math" panose="02040503050406030204" pitchFamily="18" charset="0"/>
                        </a:rPr>
                        <m:t>ng</m:t>
                      </m:r>
                      <m:r>
                        <a:rPr lang="en-US" sz="3600" kern="0">
                          <a:solidFill>
                            <a:prstClr val="black"/>
                          </a:solidFill>
                          <a:latin typeface="Cambria Math" panose="02040503050406030204" pitchFamily="18" charset="0"/>
                        </a:rPr>
                        <m:t> </m:t>
                      </m:r>
                      <m:r>
                        <m:rPr>
                          <m:sty m:val="p"/>
                        </m:rPr>
                        <a:rPr lang="en-US" sz="3600" kern="0">
                          <a:solidFill>
                            <a:prstClr val="black"/>
                          </a:solidFill>
                          <a:latin typeface="Cambria Math" panose="02040503050406030204" pitchFamily="18" charset="0"/>
                        </a:rPr>
                        <m:t>l</m:t>
                      </m:r>
                      <m:r>
                        <a:rPr lang="en-US" sz="3600" kern="0">
                          <a:solidFill>
                            <a:prstClr val="black"/>
                          </a:solidFill>
                          <a:latin typeface="Cambria Math" panose="02040503050406030204" pitchFamily="18" charset="0"/>
                        </a:rPr>
                        <m:t>à </m:t>
                      </m:r>
                      <m:r>
                        <m:rPr>
                          <m:sty m:val="p"/>
                        </m:rPr>
                        <a:rPr lang="en-US" sz="3600" kern="0">
                          <a:solidFill>
                            <a:prstClr val="black"/>
                          </a:solidFill>
                          <a:latin typeface="Cambria Math" panose="02040503050406030204" pitchFamily="18" charset="0"/>
                        </a:rPr>
                        <m:t>v</m:t>
                      </m:r>
                      <m:r>
                        <a:rPr lang="en-US" sz="3600" kern="0">
                          <a:solidFill>
                            <a:prstClr val="black"/>
                          </a:solidFill>
                          <a:latin typeface="Cambria Math" panose="02040503050406030204" pitchFamily="18" charset="0"/>
                        </a:rPr>
                        <m:t>ậ</m:t>
                      </m:r>
                      <m:r>
                        <m:rPr>
                          <m:sty m:val="p"/>
                        </m:rPr>
                        <a:rPr lang="en-US" sz="3600" kern="0">
                          <a:solidFill>
                            <a:prstClr val="black"/>
                          </a:solidFill>
                          <a:latin typeface="Cambria Math" panose="02040503050406030204" pitchFamily="18" charset="0"/>
                        </a:rPr>
                        <m:t>t</m:t>
                      </m:r>
                      <m:r>
                        <a:rPr lang="en-US" sz="3600" kern="0">
                          <a:solidFill>
                            <a:prstClr val="black"/>
                          </a:solidFill>
                          <a:latin typeface="Cambria Math" panose="02040503050406030204" pitchFamily="18" charset="0"/>
                        </a:rPr>
                        <m:t> </m:t>
                      </m:r>
                      <m:r>
                        <m:rPr>
                          <m:sty m:val="p"/>
                        </m:rPr>
                        <a:rPr lang="en-US" sz="3600" kern="0">
                          <a:solidFill>
                            <a:prstClr val="black"/>
                          </a:solidFill>
                          <a:latin typeface="Cambria Math" panose="02040503050406030204" pitchFamily="18" charset="0"/>
                        </a:rPr>
                        <m:t>c</m:t>
                      </m:r>
                      <m:r>
                        <a:rPr lang="en-US" sz="3600" kern="0">
                          <a:solidFill>
                            <a:prstClr val="black"/>
                          </a:solidFill>
                          <a:latin typeface="Cambria Math" panose="02040503050406030204" pitchFamily="18" charset="0"/>
                        </a:rPr>
                        <m:t>ó </m:t>
                      </m:r>
                    </m:oMath>
                  </m:oMathPara>
                </a14:m>
                <a:endParaRPr lang="en-US" sz="3600" kern="0" dirty="0">
                  <a:solidFill>
                    <a:prstClr val="black"/>
                  </a:solidFill>
                  <a:latin typeface="+mj-lt"/>
                  <a:cs typeface="Arial" panose="020B0604020202020204" pitchFamily="34" charset="0"/>
                </a:endParaRPr>
              </a:p>
              <a:p>
                <a:pPr algn="ctr">
                  <a:defRPr/>
                </a:pPr>
                <a14:m>
                  <m:oMathPara xmlns:m="http://schemas.openxmlformats.org/officeDocument/2006/math">
                    <m:oMathParaPr>
                      <m:jc m:val="centerGroup"/>
                    </m:oMathParaPr>
                    <m:oMath xmlns:m="http://schemas.openxmlformats.org/officeDocument/2006/math">
                      <m:r>
                        <m:rPr>
                          <m:nor/>
                        </m:rPr>
                        <a:rPr lang="en-US" sz="3600" kern="0" dirty="0" err="1">
                          <a:solidFill>
                            <a:prstClr val="black"/>
                          </a:solidFill>
                          <a:latin typeface="+mj-lt"/>
                          <a:cs typeface="Arial" panose="020B0604020202020204" pitchFamily="34" charset="0"/>
                        </a:rPr>
                        <m:t>kh</m:t>
                      </m:r>
                      <m:r>
                        <m:rPr>
                          <m:nor/>
                        </m:rPr>
                        <a:rPr lang="en-US" sz="3600" kern="0" dirty="0" err="1">
                          <a:solidFill>
                            <a:prstClr val="black"/>
                          </a:solidFill>
                          <a:latin typeface="+mj-lt"/>
                          <a:cs typeface="Arial" panose="020B0604020202020204" pitchFamily="34" charset="0"/>
                        </a:rPr>
                        <m:t>ả </m:t>
                      </m:r>
                      <m:r>
                        <m:rPr>
                          <m:nor/>
                        </m:rPr>
                        <a:rPr lang="en-US" sz="3600" kern="0" dirty="0">
                          <a:solidFill>
                            <a:prstClr val="black"/>
                          </a:solidFill>
                          <a:latin typeface="+mj-lt"/>
                          <a:cs typeface="Arial" panose="020B0604020202020204" pitchFamily="34" charset="0"/>
                        </a:rPr>
                        <m:t>n</m:t>
                      </m:r>
                      <m:r>
                        <m:rPr>
                          <m:nor/>
                        </m:rPr>
                        <a:rPr lang="en-US" sz="3600" kern="0" dirty="0">
                          <a:solidFill>
                            <a:prstClr val="black"/>
                          </a:solidFill>
                          <a:latin typeface="+mj-lt"/>
                          <a:cs typeface="Arial" panose="020B0604020202020204" pitchFamily="34" charset="0"/>
                        </a:rPr>
                        <m:t>ă</m:t>
                      </m:r>
                      <m:r>
                        <m:rPr>
                          <m:nor/>
                        </m:rPr>
                        <a:rPr lang="en-US" sz="3600" kern="0" dirty="0">
                          <a:solidFill>
                            <a:prstClr val="black"/>
                          </a:solidFill>
                          <a:latin typeface="+mj-lt"/>
                          <a:cs typeface="Arial" panose="020B0604020202020204" pitchFamily="34" charset="0"/>
                        </a:rPr>
                        <m:t>ng</m:t>
                      </m:r>
                      <m:r>
                        <m:rPr>
                          <m:nor/>
                        </m:rPr>
                        <a:rPr lang="en-US" sz="3600" kern="0" dirty="0">
                          <a:solidFill>
                            <a:prstClr val="black"/>
                          </a:solidFill>
                          <a:latin typeface="+mj-lt"/>
                          <a:cs typeface="Arial" panose="020B0604020202020204" pitchFamily="34" charset="0"/>
                        </a:rPr>
                        <m:t> </m:t>
                      </m:r>
                      <m:r>
                        <m:rPr>
                          <m:nor/>
                        </m:rPr>
                        <a:rPr lang="en-US" sz="3600" kern="0" dirty="0">
                          <a:solidFill>
                            <a:prstClr val="black"/>
                          </a:solidFill>
                          <a:latin typeface="+mj-lt"/>
                          <a:cs typeface="Arial" panose="020B0604020202020204" pitchFamily="34" charset="0"/>
                        </a:rPr>
                        <m:t>di</m:t>
                      </m:r>
                      <m:r>
                        <m:rPr>
                          <m:nor/>
                        </m:rPr>
                        <a:rPr lang="en-US" sz="3600" kern="0" dirty="0">
                          <a:solidFill>
                            <a:prstClr val="black"/>
                          </a:solidFill>
                          <a:latin typeface="+mj-lt"/>
                          <a:cs typeface="Arial" panose="020B0604020202020204" pitchFamily="34" charset="0"/>
                        </a:rPr>
                        <m:t> </m:t>
                      </m:r>
                      <m:r>
                        <m:rPr>
                          <m:nor/>
                        </m:rPr>
                        <a:rPr lang="en-US" sz="3600" kern="0" dirty="0">
                          <a:solidFill>
                            <a:prstClr val="black"/>
                          </a:solidFill>
                          <a:latin typeface="+mj-lt"/>
                          <a:cs typeface="Arial" panose="020B0604020202020204" pitchFamily="34" charset="0"/>
                        </a:rPr>
                        <m:t>chuy</m:t>
                      </m:r>
                      <m:r>
                        <m:rPr>
                          <m:nor/>
                        </m:rPr>
                        <a:rPr lang="en-US" sz="3600" kern="0" dirty="0">
                          <a:solidFill>
                            <a:prstClr val="black"/>
                          </a:solidFill>
                          <a:latin typeface="+mj-lt"/>
                          <a:cs typeface="Arial" panose="020B0604020202020204" pitchFamily="34" charset="0"/>
                        </a:rPr>
                        <m:t>ể</m:t>
                      </m:r>
                      <m:r>
                        <m:rPr>
                          <m:nor/>
                        </m:rPr>
                        <a:rPr lang="en-US" sz="3600" kern="0" dirty="0">
                          <a:solidFill>
                            <a:prstClr val="black"/>
                          </a:solidFill>
                          <a:latin typeface="+mj-lt"/>
                          <a:cs typeface="Arial" panose="020B0604020202020204" pitchFamily="34" charset="0"/>
                        </a:rPr>
                        <m:t>n</m:t>
                      </m:r>
                    </m:oMath>
                  </m:oMathPara>
                </a14:m>
                <a:endParaRPr lang="en-US" sz="3600" kern="0" dirty="0">
                  <a:solidFill>
                    <a:prstClr val="black"/>
                  </a:solidFill>
                  <a:latin typeface="+mj-lt"/>
                  <a:cs typeface="Arial" panose="020B0604020202020204" pitchFamily="34" charset="0"/>
                </a:endParaRPr>
              </a:p>
              <a:p>
                <a:endParaRPr lang="en-US" sz="432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8" name="Rounded Rectangle 27"/>
              <p:cNvSpPr>
                <a:spLocks noRot="1" noChangeAspect="1" noMove="1" noResize="1" noEditPoints="1" noAdjustHandles="1" noChangeArrowheads="1" noChangeShapeType="1" noTextEdit="1"/>
              </p:cNvSpPr>
              <p:nvPr/>
            </p:nvSpPr>
            <p:spPr>
              <a:xfrm>
                <a:off x="1558316" y="4343681"/>
                <a:ext cx="5742051" cy="1936479"/>
              </a:xfrm>
              <a:prstGeom prst="roundRect">
                <a:avLst/>
              </a:prstGeom>
              <a:blipFill>
                <a:blip r:embed="rId11"/>
                <a:stretch>
                  <a:fillRect/>
                </a:stretch>
              </a:blipFill>
              <a:ln>
                <a:solidFill>
                  <a:srgbClr val="FFFFFF"/>
                </a:solidFill>
              </a:ln>
            </p:spPr>
            <p:txBody>
              <a:bodyPr/>
              <a:lstStyle/>
              <a:p>
                <a:r>
                  <a:rPr lang="en-US">
                    <a:noFill/>
                  </a:rPr>
                  <a:t> </a:t>
                </a:r>
              </a:p>
            </p:txBody>
          </p:sp>
        </mc:Fallback>
      </mc:AlternateContent>
      <p:grpSp>
        <p:nvGrpSpPr>
          <p:cNvPr id="58" name="times up">
            <a:extLst>
              <a:ext uri="{FF2B5EF4-FFF2-40B4-BE49-F238E27FC236}">
                <a16:creationId xmlns:a16="http://schemas.microsoft.com/office/drawing/2014/main" id="{5D98ADB0-1DEE-53E0-3322-75A890A11EE5}"/>
              </a:ext>
            </a:extLst>
          </p:cNvPr>
          <p:cNvGrpSpPr/>
          <p:nvPr/>
        </p:nvGrpSpPr>
        <p:grpSpPr>
          <a:xfrm>
            <a:off x="15184830" y="578207"/>
            <a:ext cx="2087448" cy="793275"/>
            <a:chOff x="4317476" y="-304827"/>
            <a:chExt cx="2690461" cy="725914"/>
          </a:xfrm>
        </p:grpSpPr>
        <p:sp>
          <p:nvSpPr>
            <p:cNvPr id="59" name="Rounded Rectangle 203">
              <a:extLst>
                <a:ext uri="{FF2B5EF4-FFF2-40B4-BE49-F238E27FC236}">
                  <a16:creationId xmlns:a16="http://schemas.microsoft.com/office/drawing/2014/main" id="{68F68210-BF65-B854-A3DB-DBE9615B67E7}"/>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80" dirty="0">
                <a:latin typeface="Times New Roman" panose="02020603050405020304" pitchFamily="18" charset="0"/>
                <a:cs typeface="Times New Roman" panose="02020603050405020304" pitchFamily="18" charset="0"/>
              </a:endParaRPr>
            </a:p>
          </p:txBody>
        </p:sp>
        <p:sp>
          <p:nvSpPr>
            <p:cNvPr id="60" name="Rounded Rectangle 204">
              <a:extLst>
                <a:ext uri="{FF2B5EF4-FFF2-40B4-BE49-F238E27FC236}">
                  <a16:creationId xmlns:a16="http://schemas.microsoft.com/office/drawing/2014/main" id="{19CBB20C-715E-CDE1-6020-6E9887C35E79}"/>
                </a:ext>
              </a:extLst>
            </p:cNvPr>
            <p:cNvSpPr/>
            <p:nvPr/>
          </p:nvSpPr>
          <p:spPr>
            <a:xfrm>
              <a:off x="4371099" y="-276473"/>
              <a:ext cx="2636838"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780" dirty="0" err="1">
                  <a:latin typeface="Times New Roman" panose="02020603050405020304" pitchFamily="18" charset="0"/>
                  <a:cs typeface="Times New Roman" panose="02020603050405020304" pitchFamily="18" charset="0"/>
                </a:rPr>
                <a:t>Hết</a:t>
              </a:r>
              <a:r>
                <a:rPr lang="en-GB" sz="3780" dirty="0">
                  <a:latin typeface="Times New Roman" panose="02020603050405020304" pitchFamily="18" charset="0"/>
                  <a:cs typeface="Times New Roman" panose="02020603050405020304" pitchFamily="18" charset="0"/>
                </a:rPr>
                <a:t> </a:t>
              </a:r>
              <a:r>
                <a:rPr lang="en-GB" sz="3780" dirty="0" err="1">
                  <a:latin typeface="Times New Roman" panose="02020603050405020304" pitchFamily="18" charset="0"/>
                  <a:cs typeface="Times New Roman" panose="02020603050405020304" pitchFamily="18" charset="0"/>
                </a:rPr>
                <a:t>Giờ</a:t>
              </a:r>
              <a:endParaRPr lang="en-GB" sz="3780" dirty="0">
                <a:latin typeface="Times New Roman" panose="02020603050405020304" pitchFamily="18" charset="0"/>
                <a:cs typeface="Times New Roman" panose="02020603050405020304" pitchFamily="18" charset="0"/>
              </a:endParaRPr>
            </a:p>
          </p:txBody>
        </p:sp>
      </p:grpSp>
      <p:sp>
        <p:nvSpPr>
          <p:cNvPr id="61" name="Rectangle 60">
            <a:extLst>
              <a:ext uri="{FF2B5EF4-FFF2-40B4-BE49-F238E27FC236}">
                <a16:creationId xmlns:a16="http://schemas.microsoft.com/office/drawing/2014/main" id="{D9C76478-CA95-B9ED-CFC2-22801DF72427}"/>
              </a:ext>
            </a:extLst>
          </p:cNvPr>
          <p:cNvSpPr/>
          <p:nvPr/>
        </p:nvSpPr>
        <p:spPr>
          <a:xfrm>
            <a:off x="1680765" y="746661"/>
            <a:ext cx="1263099" cy="51108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890" dirty="0">
                <a:solidFill>
                  <a:srgbClr val="FF0000"/>
                </a:solidFill>
                <a:latin typeface="Times New Roman" panose="02020603050405020304" pitchFamily="18" charset="0"/>
                <a:cs typeface="Times New Roman" panose="02020603050405020304" pitchFamily="18" charset="0"/>
              </a:rPr>
              <a:t>START</a:t>
            </a:r>
          </a:p>
        </p:txBody>
      </p:sp>
      <p:pic>
        <p:nvPicPr>
          <p:cNvPr id="62" name="Picture 61">
            <a:extLst>
              <a:ext uri="{FF2B5EF4-FFF2-40B4-BE49-F238E27FC236}">
                <a16:creationId xmlns:a16="http://schemas.microsoft.com/office/drawing/2014/main" id="{59192110-C351-00CA-8897-7B2A8CEA690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4402" y="1181342"/>
            <a:ext cx="2556570" cy="2548461"/>
          </a:xfrm>
          <a:prstGeom prst="rect">
            <a:avLst/>
          </a:prstGeom>
        </p:spPr>
      </p:pic>
      <p:grpSp>
        <p:nvGrpSpPr>
          <p:cNvPr id="63" name="Clock hand spin">
            <a:extLst>
              <a:ext uri="{FF2B5EF4-FFF2-40B4-BE49-F238E27FC236}">
                <a16:creationId xmlns:a16="http://schemas.microsoft.com/office/drawing/2014/main" id="{8D1CB07F-C6B2-0F82-07DA-CD230F10706B}"/>
              </a:ext>
            </a:extLst>
          </p:cNvPr>
          <p:cNvGrpSpPr/>
          <p:nvPr/>
        </p:nvGrpSpPr>
        <p:grpSpPr>
          <a:xfrm rot="1786145">
            <a:off x="1505552" y="1944848"/>
            <a:ext cx="1388235" cy="1397567"/>
            <a:chOff x="861199" y="2357528"/>
            <a:chExt cx="3829048" cy="3849975"/>
          </a:xfrm>
        </p:grpSpPr>
        <p:sp>
          <p:nvSpPr>
            <p:cNvPr id="64" name="Oval 28">
              <a:extLst>
                <a:ext uri="{FF2B5EF4-FFF2-40B4-BE49-F238E27FC236}">
                  <a16:creationId xmlns:a16="http://schemas.microsoft.com/office/drawing/2014/main" id="{AD5FBE1D-9CFE-AE76-8D91-23CDE4D2C8CF}"/>
                </a:ext>
              </a:extLst>
            </p:cNvPr>
            <p:cNvSpPr>
              <a:spLocks noChangeArrowheads="1"/>
            </p:cNvSpPr>
            <p:nvPr/>
          </p:nvSpPr>
          <p:spPr bwMode="auto">
            <a:xfrm>
              <a:off x="861199" y="2357528"/>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3444" tIns="61722" rIns="123444" bIns="61722" numCol="1" anchor="t" anchorCtr="0" compatLnSpc="1">
              <a:prstTxWarp prst="textNoShape">
                <a:avLst/>
              </a:prstTxWarp>
            </a:bodyPr>
            <a:lstStyle/>
            <a:p>
              <a:endParaRPr lang="en-GB" sz="1890" dirty="0">
                <a:latin typeface="Times New Roman" panose="02020603050405020304" pitchFamily="18" charset="0"/>
                <a:cs typeface="Times New Roman" panose="02020603050405020304" pitchFamily="18" charset="0"/>
              </a:endParaRPr>
            </a:p>
          </p:txBody>
        </p:sp>
        <p:sp>
          <p:nvSpPr>
            <p:cNvPr id="65" name="hour hand">
              <a:extLst>
                <a:ext uri="{FF2B5EF4-FFF2-40B4-BE49-F238E27FC236}">
                  <a16:creationId xmlns:a16="http://schemas.microsoft.com/office/drawing/2014/main" id="{9169B76B-BF95-591E-37C2-02202A7A072C}"/>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3444" tIns="61722" rIns="123444" bIns="61722" numCol="1" anchor="t" anchorCtr="0" compatLnSpc="1">
              <a:prstTxWarp prst="textNoShape">
                <a:avLst/>
              </a:prstTxWarp>
            </a:bodyPr>
            <a:lstStyle/>
            <a:p>
              <a:endParaRPr lang="en-GB" sz="1890" dirty="0">
                <a:latin typeface="Times New Roman" panose="02020603050405020304" pitchFamily="18" charset="0"/>
                <a:cs typeface="Times New Roman" panose="02020603050405020304" pitchFamily="18" charset="0"/>
              </a:endParaRPr>
            </a:p>
          </p:txBody>
        </p:sp>
      </p:grpSp>
      <p:sp>
        <p:nvSpPr>
          <p:cNvPr id="66" name="TextBox 65">
            <a:extLst>
              <a:ext uri="{FF2B5EF4-FFF2-40B4-BE49-F238E27FC236}">
                <a16:creationId xmlns:a16="http://schemas.microsoft.com/office/drawing/2014/main" id="{F0878D64-D3BC-4734-3A2A-6A907BAA83FC}"/>
              </a:ext>
            </a:extLst>
          </p:cNvPr>
          <p:cNvSpPr txBox="1"/>
          <p:nvPr/>
        </p:nvSpPr>
        <p:spPr>
          <a:xfrm>
            <a:off x="2564471" y="2361290"/>
            <a:ext cx="379394" cy="383182"/>
          </a:xfrm>
          <a:prstGeom prst="rect">
            <a:avLst/>
          </a:prstGeom>
          <a:noFill/>
        </p:spPr>
        <p:txBody>
          <a:bodyPr wrap="square" rtlCol="0">
            <a:spAutoFit/>
          </a:bodyPr>
          <a:lstStyle/>
          <a:p>
            <a:r>
              <a:rPr lang="en-US" sz="1890" b="1" dirty="0">
                <a:solidFill>
                  <a:srgbClr val="99B2C8"/>
                </a:solidFill>
                <a:latin typeface="Times New Roman" panose="02020603050405020304" pitchFamily="18" charset="0"/>
                <a:cs typeface="Times New Roman" panose="02020603050405020304" pitchFamily="18" charset="0"/>
              </a:rPr>
              <a:t>3</a:t>
            </a:r>
          </a:p>
        </p:txBody>
      </p:sp>
      <p:sp>
        <p:nvSpPr>
          <p:cNvPr id="67" name="TextBox 66">
            <a:extLst>
              <a:ext uri="{FF2B5EF4-FFF2-40B4-BE49-F238E27FC236}">
                <a16:creationId xmlns:a16="http://schemas.microsoft.com/office/drawing/2014/main" id="{84376EDF-0060-A58D-CAEC-98A00E07D20E}"/>
              </a:ext>
            </a:extLst>
          </p:cNvPr>
          <p:cNvSpPr txBox="1"/>
          <p:nvPr/>
        </p:nvSpPr>
        <p:spPr>
          <a:xfrm>
            <a:off x="2058537" y="2900322"/>
            <a:ext cx="460467" cy="383182"/>
          </a:xfrm>
          <a:prstGeom prst="rect">
            <a:avLst/>
          </a:prstGeom>
          <a:noFill/>
        </p:spPr>
        <p:txBody>
          <a:bodyPr wrap="square" rtlCol="0">
            <a:spAutoFit/>
          </a:bodyPr>
          <a:lstStyle/>
          <a:p>
            <a:r>
              <a:rPr lang="en-US" sz="1890" b="1" dirty="0">
                <a:solidFill>
                  <a:srgbClr val="99B2C8"/>
                </a:solidFill>
                <a:latin typeface="Times New Roman" panose="02020603050405020304" pitchFamily="18" charset="0"/>
                <a:cs typeface="Times New Roman" panose="02020603050405020304" pitchFamily="18" charset="0"/>
              </a:rPr>
              <a:t>6</a:t>
            </a:r>
          </a:p>
        </p:txBody>
      </p:sp>
      <p:sp>
        <p:nvSpPr>
          <p:cNvPr id="68" name="TextBox 67">
            <a:extLst>
              <a:ext uri="{FF2B5EF4-FFF2-40B4-BE49-F238E27FC236}">
                <a16:creationId xmlns:a16="http://schemas.microsoft.com/office/drawing/2014/main" id="{139E312B-543A-6F7E-33A1-990A945003BF}"/>
              </a:ext>
            </a:extLst>
          </p:cNvPr>
          <p:cNvSpPr txBox="1"/>
          <p:nvPr/>
        </p:nvSpPr>
        <p:spPr>
          <a:xfrm>
            <a:off x="1439449" y="2412239"/>
            <a:ext cx="416414" cy="383182"/>
          </a:xfrm>
          <a:prstGeom prst="rect">
            <a:avLst/>
          </a:prstGeom>
          <a:noFill/>
        </p:spPr>
        <p:txBody>
          <a:bodyPr wrap="square" rtlCol="0">
            <a:spAutoFit/>
          </a:bodyPr>
          <a:lstStyle/>
          <a:p>
            <a:r>
              <a:rPr lang="en-US" sz="1890" b="1" dirty="0">
                <a:solidFill>
                  <a:srgbClr val="99B2C8"/>
                </a:solidFill>
                <a:latin typeface="Times New Roman" panose="02020603050405020304" pitchFamily="18" charset="0"/>
                <a:cs typeface="Times New Roman" panose="02020603050405020304" pitchFamily="18" charset="0"/>
              </a:rPr>
              <a:t>9</a:t>
            </a:r>
          </a:p>
        </p:txBody>
      </p:sp>
      <p:sp>
        <p:nvSpPr>
          <p:cNvPr id="69" name="TextBox 68">
            <a:extLst>
              <a:ext uri="{FF2B5EF4-FFF2-40B4-BE49-F238E27FC236}">
                <a16:creationId xmlns:a16="http://schemas.microsoft.com/office/drawing/2014/main" id="{DB9E219E-8C8F-9662-B289-7DFF63099214}"/>
              </a:ext>
            </a:extLst>
          </p:cNvPr>
          <p:cNvSpPr txBox="1"/>
          <p:nvPr/>
        </p:nvSpPr>
        <p:spPr>
          <a:xfrm>
            <a:off x="1937139" y="1862691"/>
            <a:ext cx="668988" cy="383182"/>
          </a:xfrm>
          <a:prstGeom prst="rect">
            <a:avLst/>
          </a:prstGeom>
          <a:noFill/>
        </p:spPr>
        <p:txBody>
          <a:bodyPr wrap="square" rtlCol="0">
            <a:spAutoFit/>
          </a:bodyPr>
          <a:lstStyle/>
          <a:p>
            <a:r>
              <a:rPr lang="en-US" sz="1890" b="1" dirty="0">
                <a:solidFill>
                  <a:srgbClr val="99B2C8"/>
                </a:solidFill>
                <a:latin typeface="Times New Roman" panose="02020603050405020304" pitchFamily="18" charset="0"/>
                <a:cs typeface="Times New Roman" panose="02020603050405020304" pitchFamily="18" charset="0"/>
              </a:rPr>
              <a:t>12</a:t>
            </a:r>
          </a:p>
        </p:txBody>
      </p:sp>
      <mc:AlternateContent xmlns:mc="http://schemas.openxmlformats.org/markup-compatibility/2006" xmlns:a14="http://schemas.microsoft.com/office/drawing/2010/main">
        <mc:Choice Requires="a14">
          <p:sp>
            <p:nvSpPr>
              <p:cNvPr id="2" name="Rectangle 1"/>
              <p:cNvSpPr/>
              <p:nvPr/>
            </p:nvSpPr>
            <p:spPr>
              <a:xfrm>
                <a:off x="9144000" y="5051747"/>
                <a:ext cx="7532831" cy="1228413"/>
              </a:xfrm>
              <a:prstGeom prst="rect">
                <a:avLst/>
              </a:prstGeom>
            </p:spPr>
            <p:txBody>
              <a:bodyPr wrap="none">
                <a:spAutoFit/>
              </a:bodyPr>
              <a:lstStyle/>
              <a:p>
                <a:pPr algn="ctr">
                  <a:defRPr/>
                </a:pPr>
                <a14:m>
                  <m:oMathPara xmlns:m="http://schemas.openxmlformats.org/officeDocument/2006/math">
                    <m:oMathParaPr>
                      <m:jc m:val="centerGroup"/>
                    </m:oMathParaPr>
                    <m:oMath xmlns:m="http://schemas.openxmlformats.org/officeDocument/2006/math">
                      <m:r>
                        <m:rPr>
                          <m:sty m:val="p"/>
                        </m:rPr>
                        <a:rPr lang="en-US" sz="3600" kern="0">
                          <a:latin typeface="Cambria Math"/>
                        </a:rPr>
                        <m:t>V</m:t>
                      </m:r>
                      <m:r>
                        <a:rPr lang="en-US" sz="3600" kern="0">
                          <a:latin typeface="Cambria Math"/>
                        </a:rPr>
                        <m:t>ậ</m:t>
                      </m:r>
                      <m:r>
                        <m:rPr>
                          <m:sty m:val="p"/>
                        </m:rPr>
                        <a:rPr lang="en-US" sz="3600" kern="0">
                          <a:latin typeface="Cambria Math"/>
                        </a:rPr>
                        <m:t>t</m:t>
                      </m:r>
                      <m:r>
                        <a:rPr lang="en-US" sz="3600" kern="0">
                          <a:latin typeface="Cambria Math"/>
                        </a:rPr>
                        <m:t> </m:t>
                      </m:r>
                      <m:r>
                        <m:rPr>
                          <m:sty m:val="p"/>
                        </m:rPr>
                        <a:rPr lang="en-US" sz="3600" kern="0">
                          <a:latin typeface="Cambria Math"/>
                        </a:rPr>
                        <m:t>s</m:t>
                      </m:r>
                      <m:r>
                        <a:rPr lang="en-US" sz="3600" kern="0">
                          <a:latin typeface="Cambria Math"/>
                        </a:rPr>
                        <m:t>ố</m:t>
                      </m:r>
                      <m:r>
                        <m:rPr>
                          <m:sty m:val="p"/>
                        </m:rPr>
                        <a:rPr lang="en-US" sz="3600" kern="0">
                          <a:latin typeface="Cambria Math"/>
                        </a:rPr>
                        <m:t>ng</m:t>
                      </m:r>
                      <m:r>
                        <a:rPr lang="en-US" sz="3600" kern="0">
                          <a:latin typeface="Cambria Math"/>
                        </a:rPr>
                        <m:t> </m:t>
                      </m:r>
                      <m:r>
                        <m:rPr>
                          <m:sty m:val="p"/>
                        </m:rPr>
                        <a:rPr lang="en-US" sz="3600" kern="0">
                          <a:latin typeface="Cambria Math"/>
                        </a:rPr>
                        <m:t>c</m:t>
                      </m:r>
                      <m:r>
                        <a:rPr lang="en-US" sz="3600" kern="0">
                          <a:latin typeface="Cambria Math"/>
                        </a:rPr>
                        <m:t>ó </m:t>
                      </m:r>
                      <m:r>
                        <m:rPr>
                          <m:sty m:val="p"/>
                        </m:rPr>
                        <a:rPr lang="en-US" sz="3600" kern="0">
                          <a:latin typeface="Cambria Math"/>
                        </a:rPr>
                        <m:t>kh</m:t>
                      </m:r>
                      <m:r>
                        <a:rPr lang="en-US" sz="3600" kern="0">
                          <a:latin typeface="Cambria Math"/>
                        </a:rPr>
                        <m:t>ả </m:t>
                      </m:r>
                      <m:r>
                        <m:rPr>
                          <m:nor/>
                        </m:rPr>
                        <a:rPr lang="en-US" sz="3600" kern="0" dirty="0">
                          <a:cs typeface="Arial" panose="020B0604020202020204" pitchFamily="34" charset="0"/>
                        </a:rPr>
                        <m:t>n</m:t>
                      </m:r>
                      <m:r>
                        <m:rPr>
                          <m:nor/>
                        </m:rPr>
                        <a:rPr lang="en-US" sz="3600" kern="0" dirty="0">
                          <a:cs typeface="Arial" panose="020B0604020202020204" pitchFamily="34" charset="0"/>
                        </a:rPr>
                        <m:t>ă</m:t>
                      </m:r>
                      <m:r>
                        <m:rPr>
                          <m:nor/>
                        </m:rPr>
                        <a:rPr lang="en-US" sz="3600" kern="0" dirty="0">
                          <a:cs typeface="Arial" panose="020B0604020202020204" pitchFamily="34" charset="0"/>
                        </a:rPr>
                        <m:t>ng</m:t>
                      </m:r>
                      <m:r>
                        <m:rPr>
                          <m:nor/>
                        </m:rPr>
                        <a:rPr lang="en-US" sz="3600" kern="0" dirty="0">
                          <a:cs typeface="Arial" panose="020B0604020202020204" pitchFamily="34" charset="0"/>
                        </a:rPr>
                        <m:t> </m:t>
                      </m:r>
                      <m:r>
                        <m:rPr>
                          <m:nor/>
                        </m:rPr>
                        <a:rPr lang="en-US" sz="3600" kern="0" dirty="0">
                          <a:cs typeface="Arial" panose="020B0604020202020204" pitchFamily="34" charset="0"/>
                        </a:rPr>
                        <m:t>th</m:t>
                      </m:r>
                      <m:r>
                        <m:rPr>
                          <m:nor/>
                        </m:rPr>
                        <a:rPr lang="en-US" sz="3600" kern="0" dirty="0">
                          <a:cs typeface="Arial" panose="020B0604020202020204" pitchFamily="34" charset="0"/>
                        </a:rPr>
                        <m:t>ự</m:t>
                      </m:r>
                      <m:r>
                        <m:rPr>
                          <m:nor/>
                        </m:rPr>
                        <a:rPr lang="en-US" sz="3600" kern="0" dirty="0">
                          <a:cs typeface="Arial" panose="020B0604020202020204" pitchFamily="34" charset="0"/>
                        </a:rPr>
                        <m:t>c</m:t>
                      </m:r>
                      <m:r>
                        <m:rPr>
                          <m:nor/>
                        </m:rPr>
                        <a:rPr lang="en-US" sz="3600" kern="0" dirty="0">
                          <a:cs typeface="Arial" panose="020B0604020202020204" pitchFamily="34" charset="0"/>
                        </a:rPr>
                        <m:t> </m:t>
                      </m:r>
                      <m:r>
                        <m:rPr>
                          <m:nor/>
                        </m:rPr>
                        <a:rPr lang="en-US" sz="3600" kern="0" dirty="0">
                          <a:cs typeface="Arial" panose="020B0604020202020204" pitchFamily="34" charset="0"/>
                        </a:rPr>
                        <m:t>hi</m:t>
                      </m:r>
                      <m:r>
                        <m:rPr>
                          <m:nor/>
                        </m:rPr>
                        <a:rPr lang="en-US" sz="3600" kern="0" dirty="0">
                          <a:cs typeface="Arial" panose="020B0604020202020204" pitchFamily="34" charset="0"/>
                        </a:rPr>
                        <m:t>ệ</m:t>
                      </m:r>
                      <m:r>
                        <m:rPr>
                          <m:nor/>
                        </m:rPr>
                        <a:rPr lang="en-US" sz="3600" kern="0" dirty="0">
                          <a:cs typeface="Arial" panose="020B0604020202020204" pitchFamily="34" charset="0"/>
                        </a:rPr>
                        <m:t>n</m:t>
                      </m:r>
                      <m:r>
                        <m:rPr>
                          <m:nor/>
                        </m:rPr>
                        <a:rPr lang="en-US" sz="3600" kern="0" dirty="0">
                          <a:cs typeface="Arial" panose="020B0604020202020204" pitchFamily="34" charset="0"/>
                        </a:rPr>
                        <m:t> </m:t>
                      </m:r>
                      <m:r>
                        <m:rPr>
                          <m:nor/>
                        </m:rPr>
                        <a:rPr lang="en-US" sz="3600" kern="0" dirty="0">
                          <a:cs typeface="Arial" panose="020B0604020202020204" pitchFamily="34" charset="0"/>
                        </a:rPr>
                        <m:t>c</m:t>
                      </m:r>
                      <m:r>
                        <m:rPr>
                          <m:nor/>
                        </m:rPr>
                        <a:rPr lang="en-US" sz="3600" kern="0" dirty="0">
                          <a:cs typeface="Arial" panose="020B0604020202020204" pitchFamily="34" charset="0"/>
                        </a:rPr>
                        <m:t>á</m:t>
                      </m:r>
                      <m:r>
                        <m:rPr>
                          <m:nor/>
                        </m:rPr>
                        <a:rPr lang="en-US" sz="3600" kern="0" dirty="0">
                          <a:cs typeface="Arial" panose="020B0604020202020204" pitchFamily="34" charset="0"/>
                        </a:rPr>
                        <m:t>c</m:t>
                      </m:r>
                      <m:r>
                        <m:rPr>
                          <m:nor/>
                        </m:rPr>
                        <a:rPr lang="en-US" sz="3600" kern="0" dirty="0">
                          <a:cs typeface="Arial" panose="020B0604020202020204" pitchFamily="34" charset="0"/>
                        </a:rPr>
                        <m:t> </m:t>
                      </m:r>
                    </m:oMath>
                  </m:oMathPara>
                </a14:m>
                <a:endParaRPr lang="en-US" sz="3600" kern="0" dirty="0">
                  <a:cs typeface="Arial" panose="020B0604020202020204" pitchFamily="34" charset="0"/>
                </a:endParaRPr>
              </a:p>
              <a:p>
                <a:pPr algn="ctr">
                  <a:defRPr/>
                </a:pPr>
                <a14:m>
                  <m:oMathPara xmlns:m="http://schemas.openxmlformats.org/officeDocument/2006/math">
                    <m:oMathParaPr>
                      <m:jc m:val="centerGroup"/>
                    </m:oMathParaPr>
                    <m:oMath xmlns:m="http://schemas.openxmlformats.org/officeDocument/2006/math">
                      <m:r>
                        <m:rPr>
                          <m:nor/>
                        </m:rPr>
                        <a:rPr lang="en-US" sz="3600" kern="0" dirty="0">
                          <a:cs typeface="Arial" panose="020B0604020202020204" pitchFamily="34" charset="0"/>
                        </a:rPr>
                        <m:t>qu</m:t>
                      </m:r>
                      <m:r>
                        <m:rPr>
                          <m:nor/>
                        </m:rPr>
                        <a:rPr lang="en-US" sz="3600" kern="0" dirty="0">
                          <a:cs typeface="Arial" panose="020B0604020202020204" pitchFamily="34" charset="0"/>
                        </a:rPr>
                        <m:t>á </m:t>
                      </m:r>
                      <m:r>
                        <m:rPr>
                          <m:nor/>
                        </m:rPr>
                        <a:rPr lang="en-US" sz="3600" kern="0" dirty="0">
                          <a:cs typeface="Arial" panose="020B0604020202020204" pitchFamily="34" charset="0"/>
                        </a:rPr>
                        <m:t>tr</m:t>
                      </m:r>
                      <m:r>
                        <m:rPr>
                          <m:nor/>
                        </m:rPr>
                        <a:rPr lang="en-US" sz="3600" kern="0" dirty="0">
                          <a:cs typeface="Arial" panose="020B0604020202020204" pitchFamily="34" charset="0"/>
                        </a:rPr>
                        <m:t>ì</m:t>
                      </m:r>
                      <m:r>
                        <m:rPr>
                          <m:nor/>
                        </m:rPr>
                        <a:rPr lang="en-US" sz="3600" kern="0" dirty="0">
                          <a:cs typeface="Arial" panose="020B0604020202020204" pitchFamily="34" charset="0"/>
                        </a:rPr>
                        <m:t>nh</m:t>
                      </m:r>
                      <m:r>
                        <m:rPr>
                          <m:nor/>
                        </m:rPr>
                        <a:rPr lang="en-US" sz="3600" kern="0" dirty="0">
                          <a:cs typeface="Arial" panose="020B0604020202020204" pitchFamily="34" charset="0"/>
                        </a:rPr>
                        <m:t> </m:t>
                      </m:r>
                      <m:r>
                        <m:rPr>
                          <m:nor/>
                        </m:rPr>
                        <a:rPr lang="en-US" sz="3600" kern="0" dirty="0">
                          <a:cs typeface="Arial" panose="020B0604020202020204" pitchFamily="34" charset="0"/>
                        </a:rPr>
                        <m:t>s</m:t>
                      </m:r>
                      <m:r>
                        <m:rPr>
                          <m:nor/>
                        </m:rPr>
                        <a:rPr lang="en-US" sz="3600" kern="0" dirty="0">
                          <a:cs typeface="Arial" panose="020B0604020202020204" pitchFamily="34" charset="0"/>
                        </a:rPr>
                        <m:t>ố</m:t>
                      </m:r>
                      <m:r>
                        <m:rPr>
                          <m:nor/>
                        </m:rPr>
                        <a:rPr lang="en-US" sz="3600" kern="0" dirty="0">
                          <a:cs typeface="Arial" panose="020B0604020202020204" pitchFamily="34" charset="0"/>
                        </a:rPr>
                        <m:t>ng</m:t>
                      </m:r>
                      <m:r>
                        <m:rPr>
                          <m:nor/>
                        </m:rPr>
                        <a:rPr lang="en-US" sz="3600" kern="0" dirty="0">
                          <a:cs typeface="Arial" panose="020B0604020202020204" pitchFamily="34" charset="0"/>
                        </a:rPr>
                        <m:t> </m:t>
                      </m:r>
                      <m:r>
                        <m:rPr>
                          <m:nor/>
                        </m:rPr>
                        <a:rPr lang="en-US" sz="3600" kern="0" dirty="0">
                          <a:cs typeface="Arial" panose="020B0604020202020204" pitchFamily="34" charset="0"/>
                        </a:rPr>
                        <m:t>c</m:t>
                      </m:r>
                      <m:r>
                        <m:rPr>
                          <m:nor/>
                        </m:rPr>
                        <a:rPr lang="en-US" sz="3600" kern="0" dirty="0">
                          <a:cs typeface="Arial" panose="020B0604020202020204" pitchFamily="34" charset="0"/>
                        </a:rPr>
                        <m:t>ơ </m:t>
                      </m:r>
                      <m:r>
                        <m:rPr>
                          <m:nor/>
                        </m:rPr>
                        <a:rPr lang="en-US" sz="3600" kern="0" dirty="0">
                          <a:cs typeface="Arial" panose="020B0604020202020204" pitchFamily="34" charset="0"/>
                        </a:rPr>
                        <m:t>b</m:t>
                      </m:r>
                      <m:r>
                        <m:rPr>
                          <m:nor/>
                        </m:rPr>
                        <a:rPr lang="en-US" sz="3600" kern="0" dirty="0">
                          <a:cs typeface="Arial" panose="020B0604020202020204" pitchFamily="34" charset="0"/>
                        </a:rPr>
                        <m:t>ả</m:t>
                      </m:r>
                      <m:r>
                        <m:rPr>
                          <m:nor/>
                        </m:rPr>
                        <a:rPr lang="en-US" sz="3600" kern="0" dirty="0">
                          <a:cs typeface="Arial" panose="020B0604020202020204" pitchFamily="34" charset="0"/>
                        </a:rPr>
                        <m:t>n</m:t>
                      </m:r>
                    </m:oMath>
                  </m:oMathPara>
                </a14:m>
                <a:endParaRPr lang="en-US" sz="3600" kern="0" dirty="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144000" y="5051747"/>
                <a:ext cx="7532831" cy="1228413"/>
              </a:xfrm>
              <a:prstGeom prst="rect">
                <a:avLst/>
              </a:prstGeom>
              <a:blipFill>
                <a:blip r:embed="rId13"/>
                <a:stretch>
                  <a:fillRect/>
                </a:stretch>
              </a:blipFill>
            </p:spPr>
            <p:txBody>
              <a:bodyPr/>
              <a:lstStyle/>
              <a:p>
                <a:r>
                  <a:rPr lang="en-US">
                    <a:noFill/>
                  </a:rPr>
                  <a:t> </a:t>
                </a:r>
              </a:p>
            </p:txBody>
          </p:sp>
        </mc:Fallback>
      </mc:AlternateContent>
      <p:pic>
        <p:nvPicPr>
          <p:cNvPr id="3" name="Picture 2" descr="Back Button - Ứng dụng trên Google Play">
            <a:hlinkClick r:id="rId14" action="ppaction://hlinksldjump"/>
            <a:extLst>
              <a:ext uri="{FF2B5EF4-FFF2-40B4-BE49-F238E27FC236}">
                <a16:creationId xmlns:a16="http://schemas.microsoft.com/office/drawing/2014/main" id="{B75E1C46-3B8B-905F-0860-6853BA50E0D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327300" y="7624369"/>
            <a:ext cx="1720445" cy="195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65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8"/>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28"/>
                                        </p:tgtEl>
                                      </p:cBhvr>
                                    </p:animEffect>
                                    <p:anim calcmode="lin" valueType="num">
                                      <p:cBhvr>
                                        <p:cTn id="36" dur="1000"/>
                                        <p:tgtEl>
                                          <p:spTgt spid="28"/>
                                        </p:tgtEl>
                                        <p:attrNameLst>
                                          <p:attrName>ppt_x</p:attrName>
                                        </p:attrNameLst>
                                      </p:cBhvr>
                                      <p:tavLst>
                                        <p:tav tm="0">
                                          <p:val>
                                            <p:strVal val="ppt_x"/>
                                          </p:val>
                                        </p:tav>
                                        <p:tav tm="100000">
                                          <p:val>
                                            <p:strVal val="ppt_x"/>
                                          </p:val>
                                        </p:tav>
                                      </p:tavLst>
                                    </p:anim>
                                    <p:anim calcmode="lin" valueType="num">
                                      <p:cBhvr>
                                        <p:cTn id="37" dur="1000"/>
                                        <p:tgtEl>
                                          <p:spTgt spid="28"/>
                                        </p:tgtEl>
                                        <p:attrNameLst>
                                          <p:attrName>ppt_y</p:attrName>
                                        </p:attrNameLst>
                                      </p:cBhvr>
                                      <p:tavLst>
                                        <p:tav tm="0">
                                          <p:val>
                                            <p:strVal val="ppt_y"/>
                                          </p:val>
                                        </p:tav>
                                        <p:tav tm="100000">
                                          <p:val>
                                            <p:strVal val="ppt_y+.1"/>
                                          </p:val>
                                        </p:tav>
                                      </p:tavLst>
                                    </p:anim>
                                    <p:set>
                                      <p:cBhvr>
                                        <p:cTn id="3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28"/>
                  </p:tgtEl>
                </p:cond>
              </p:nextCondLst>
            </p:seq>
            <p:seq concurrent="1" nextAc="seek">
              <p:cTn id="39" restart="whenNotActive" fill="hold" evtFilter="cancelBubble" nodeType="interactiveSeq">
                <p:stCondLst>
                  <p:cond evt="onClick" delay="0">
                    <p:tgtEl>
                      <p:spTgt spid="33"/>
                    </p:tgtEl>
                  </p:cond>
                </p:stCondLst>
                <p:endSync evt="end" delay="0">
                  <p:rtn val="all"/>
                </p:endSync>
                <p:childTnLst>
                  <p:par>
                    <p:cTn id="40" fill="hold">
                      <p:stCondLst>
                        <p:cond delay="0"/>
                      </p:stCondLst>
                      <p:childTnLst>
                        <p:par>
                          <p:cTn id="41" fill="hold">
                            <p:stCondLst>
                              <p:cond delay="0"/>
                            </p:stCondLst>
                            <p:childTnLst>
                              <p:par>
                                <p:cTn id="42" presetID="42" presetClass="exit" presetSubtype="0" fill="hold" grpId="1" nodeType="clickEffect">
                                  <p:stCondLst>
                                    <p:cond delay="0"/>
                                  </p:stCondLst>
                                  <p:childTnLst>
                                    <p:animEffect transition="out" filter="fade">
                                      <p:cBhvr>
                                        <p:cTn id="43" dur="1000"/>
                                        <p:tgtEl>
                                          <p:spTgt spid="33"/>
                                        </p:tgtEl>
                                      </p:cBhvr>
                                    </p:animEffect>
                                    <p:anim calcmode="lin" valueType="num">
                                      <p:cBhvr>
                                        <p:cTn id="44" dur="1000"/>
                                        <p:tgtEl>
                                          <p:spTgt spid="33"/>
                                        </p:tgtEl>
                                        <p:attrNameLst>
                                          <p:attrName>ppt_x</p:attrName>
                                        </p:attrNameLst>
                                      </p:cBhvr>
                                      <p:tavLst>
                                        <p:tav tm="0">
                                          <p:val>
                                            <p:strVal val="ppt_x"/>
                                          </p:val>
                                        </p:tav>
                                        <p:tav tm="100000">
                                          <p:val>
                                            <p:strVal val="ppt_x"/>
                                          </p:val>
                                        </p:tav>
                                      </p:tavLst>
                                    </p:anim>
                                    <p:anim calcmode="lin" valueType="num">
                                      <p:cBhvr>
                                        <p:cTn id="45" dur="1000"/>
                                        <p:tgtEl>
                                          <p:spTgt spid="33"/>
                                        </p:tgtEl>
                                        <p:attrNameLst>
                                          <p:attrName>ppt_y</p:attrName>
                                        </p:attrNameLst>
                                      </p:cBhvr>
                                      <p:tavLst>
                                        <p:tav tm="0">
                                          <p:val>
                                            <p:strVal val="ppt_y"/>
                                          </p:val>
                                        </p:tav>
                                        <p:tav tm="100000">
                                          <p:val>
                                            <p:strVal val="ppt_y+.1"/>
                                          </p:val>
                                        </p:tav>
                                      </p:tavLst>
                                    </p:anim>
                                    <p:set>
                                      <p:cBhvr>
                                        <p:cTn id="46"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21" presetClass="emph" presetSubtype="0" repeatCount="indefinite" fill="hold" grpId="1" nodeType="withEffect">
                                  <p:stCondLst>
                                    <p:cond delay="0"/>
                                  </p:stCondLst>
                                  <p:childTnLst>
                                    <p:animClr clrSpc="hsl" dir="cw">
                                      <p:cBhvr override="childStyle">
                                        <p:cTn id="51" dur="500" fill="hold"/>
                                        <p:tgtEl>
                                          <p:spTgt spid="39"/>
                                        </p:tgtEl>
                                        <p:attrNameLst>
                                          <p:attrName>style.color</p:attrName>
                                        </p:attrNameLst>
                                      </p:cBhvr>
                                      <p:by>
                                        <p:hsl h="7200000" s="0" l="0"/>
                                      </p:by>
                                    </p:animClr>
                                    <p:animClr clrSpc="hsl" dir="cw">
                                      <p:cBhvr>
                                        <p:cTn id="52" dur="500" fill="hold"/>
                                        <p:tgtEl>
                                          <p:spTgt spid="39"/>
                                        </p:tgtEl>
                                        <p:attrNameLst>
                                          <p:attrName>fillcolor</p:attrName>
                                        </p:attrNameLst>
                                      </p:cBhvr>
                                      <p:by>
                                        <p:hsl h="7200000" s="0" l="0"/>
                                      </p:by>
                                    </p:animClr>
                                    <p:animClr clrSpc="hsl" dir="cw">
                                      <p:cBhvr>
                                        <p:cTn id="53" dur="500" fill="hold"/>
                                        <p:tgtEl>
                                          <p:spTgt spid="39"/>
                                        </p:tgtEl>
                                        <p:attrNameLst>
                                          <p:attrName>stroke.color</p:attrName>
                                        </p:attrNameLst>
                                      </p:cBhvr>
                                      <p:by>
                                        <p:hsl h="7200000" s="0" l="0"/>
                                      </p:by>
                                    </p:animClr>
                                    <p:set>
                                      <p:cBhvr>
                                        <p:cTn id="54" dur="500" fill="hold"/>
                                        <p:tgtEl>
                                          <p:spTgt spid="39"/>
                                        </p:tgtEl>
                                        <p:attrNameLst>
                                          <p:attrName>fill.type</p:attrName>
                                        </p:attrNameLst>
                                      </p:cBhvr>
                                      <p:to>
                                        <p:strVal val="solid"/>
                                      </p:to>
                                    </p:set>
                                  </p:childTnLst>
                                </p:cTn>
                              </p:par>
                              <p:par>
                                <p:cTn id="55" presetID="1" presetClass="mediacall" presetSubtype="0" fill="hold" nodeType="withEffect">
                                  <p:stCondLst>
                                    <p:cond delay="0"/>
                                  </p:stCondLst>
                                  <p:childTnLst>
                                    <p:cmd type="call" cmd="playFrom(0.0)">
                                      <p:cBhvr>
                                        <p:cTn id="56" dur="4715" fill="hold"/>
                                        <p:tgtEl>
                                          <p:spTgt spid="15"/>
                                        </p:tgtEl>
                                      </p:cBhvr>
                                    </p:cmd>
                                  </p:childTnLst>
                                </p:cTn>
                              </p:par>
                            </p:childTnLst>
                          </p:cTn>
                        </p:par>
                      </p:childTnLst>
                    </p:cTn>
                  </p:par>
                </p:childTnLst>
              </p:cTn>
              <p:nextCondLst>
                <p:cond evt="onClick" delay="0">
                  <p:tgtEl>
                    <p:spTgt spid="39"/>
                  </p:tgtEl>
                </p:cond>
              </p:nextCondLst>
            </p:seq>
            <p:seq concurrent="1" nextAc="seek">
              <p:cTn id="57" restart="whenNotActive" fill="hold" evtFilter="cancelBubble" nodeType="interactiveSeq">
                <p:stCondLst>
                  <p:cond evt="onClick" delay="0">
                    <p:tgtEl>
                      <p:spTgt spid="38"/>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38"/>
                                        </p:tgtEl>
                                      </p:cBhvr>
                                    </p:animEffect>
                                    <p:anim calcmode="lin" valueType="num">
                                      <p:cBhvr>
                                        <p:cTn id="62" dur="1000"/>
                                        <p:tgtEl>
                                          <p:spTgt spid="38"/>
                                        </p:tgtEl>
                                        <p:attrNameLst>
                                          <p:attrName>ppt_x</p:attrName>
                                        </p:attrNameLst>
                                      </p:cBhvr>
                                      <p:tavLst>
                                        <p:tav tm="0">
                                          <p:val>
                                            <p:strVal val="ppt_x"/>
                                          </p:val>
                                        </p:tav>
                                        <p:tav tm="100000">
                                          <p:val>
                                            <p:strVal val="ppt_x"/>
                                          </p:val>
                                        </p:tav>
                                      </p:tavLst>
                                    </p:anim>
                                    <p:anim calcmode="lin" valueType="num">
                                      <p:cBhvr>
                                        <p:cTn id="63" dur="1000"/>
                                        <p:tgtEl>
                                          <p:spTgt spid="38"/>
                                        </p:tgtEl>
                                        <p:attrNameLst>
                                          <p:attrName>ppt_y</p:attrName>
                                        </p:attrNameLst>
                                      </p:cBhvr>
                                      <p:tavLst>
                                        <p:tav tm="0">
                                          <p:val>
                                            <p:strVal val="ppt_y"/>
                                          </p:val>
                                        </p:tav>
                                        <p:tav tm="100000">
                                          <p:val>
                                            <p:strVal val="ppt_y+.1"/>
                                          </p:val>
                                        </p:tav>
                                      </p:tavLst>
                                    </p:anim>
                                    <p:set>
                                      <p:cBhvr>
                                        <p:cTn id="64"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whoosh.wav"/>
                                        </p:tgtEl>
                                      </p:cMediaNode>
                                    </p:audio>
                                  </p:subTnLst>
                                </p:cTn>
                              </p:par>
                            </p:childTnLst>
                          </p:cTn>
                        </p:par>
                      </p:childTnLst>
                    </p:cTn>
                  </p:par>
                </p:childTnLst>
              </p:cTn>
              <p:nextCondLst>
                <p:cond evt="onClick" delay="0">
                  <p:tgtEl>
                    <p:spTgt spid="38"/>
                  </p:tgtEl>
                </p:cond>
              </p:nextCondLst>
            </p:seq>
            <p:audio>
              <p:cMediaNode vol="100000">
                <p:cTn id="65" fill="hold" display="0">
                  <p:stCondLst>
                    <p:cond delay="indefinite"/>
                  </p:stCondLst>
                  <p:endCondLst>
                    <p:cond evt="onStopAudio" delay="0">
                      <p:tgtEl>
                        <p:sldTgt/>
                      </p:tgtEl>
                    </p:cond>
                  </p:endCondLst>
                </p:cTn>
                <p:tgtEl>
                  <p:spTgt spid="15"/>
                </p:tgtEl>
              </p:cMediaNode>
            </p:audio>
            <p:seq concurrent="1" nextAc="seek">
              <p:cTn id="66" restart="whenNotActive" fill="hold" evtFilter="cancelBubble" nodeType="interactiveSeq">
                <p:stCondLst>
                  <p:cond evt="onClick" delay="0">
                    <p:tgtEl>
                      <p:spTgt spid="61"/>
                    </p:tgtEl>
                  </p:cond>
                </p:stCondLst>
                <p:endSync evt="end" delay="0">
                  <p:rtn val="all"/>
                </p:endSync>
                <p:childTnLst>
                  <p:par>
                    <p:cTn id="67" fill="hold">
                      <p:stCondLst>
                        <p:cond delay="0"/>
                      </p:stCondLst>
                      <p:childTnLst>
                        <p:par>
                          <p:cTn id="68" fill="hold">
                            <p:stCondLst>
                              <p:cond delay="0"/>
                            </p:stCondLst>
                            <p:childTnLst>
                              <p:par>
                                <p:cTn id="69" presetID="8" presetClass="emph" presetSubtype="0" fill="hold" nodeType="clickEffect">
                                  <p:stCondLst>
                                    <p:cond delay="0"/>
                                  </p:stCondLst>
                                  <p:childTnLst>
                                    <p:animRot by="21600000">
                                      <p:cBhvr>
                                        <p:cTn id="70" dur="10000" fill="hold"/>
                                        <p:tgtEl>
                                          <p:spTgt spid="63"/>
                                        </p:tgtEl>
                                        <p:attrNameLst>
                                          <p:attrName>r</p:attrName>
                                        </p:attrNameLst>
                                      </p:cBhvr>
                                    </p:animRot>
                                  </p:childTnLst>
                                </p:cTn>
                              </p:par>
                            </p:childTnLst>
                          </p:cTn>
                        </p:par>
                        <p:par>
                          <p:cTn id="71" fill="hold">
                            <p:stCondLst>
                              <p:cond delay="10000"/>
                            </p:stCondLst>
                            <p:childTnLst>
                              <p:par>
                                <p:cTn id="72" presetID="53" presetClass="entr" presetSubtype="16" fill="hold" nodeType="afterEffect">
                                  <p:stCondLst>
                                    <p:cond delay="0"/>
                                  </p:stCondLst>
                                  <p:childTnLst>
                                    <p:set>
                                      <p:cBhvr>
                                        <p:cTn id="73" dur="1" fill="hold">
                                          <p:stCondLst>
                                            <p:cond delay="0"/>
                                          </p:stCondLst>
                                        </p:cTn>
                                        <p:tgtEl>
                                          <p:spTgt spid="58"/>
                                        </p:tgtEl>
                                        <p:attrNameLst>
                                          <p:attrName>style.visibility</p:attrName>
                                        </p:attrNameLst>
                                      </p:cBhvr>
                                      <p:to>
                                        <p:strVal val="visible"/>
                                      </p:to>
                                    </p:set>
                                    <p:anim calcmode="lin" valueType="num">
                                      <p:cBhvr>
                                        <p:cTn id="74" dur="3000" fill="hold"/>
                                        <p:tgtEl>
                                          <p:spTgt spid="58"/>
                                        </p:tgtEl>
                                        <p:attrNameLst>
                                          <p:attrName>ppt_w</p:attrName>
                                        </p:attrNameLst>
                                      </p:cBhvr>
                                      <p:tavLst>
                                        <p:tav tm="0">
                                          <p:val>
                                            <p:fltVal val="0"/>
                                          </p:val>
                                        </p:tav>
                                        <p:tav tm="100000">
                                          <p:val>
                                            <p:strVal val="#ppt_w"/>
                                          </p:val>
                                        </p:tav>
                                      </p:tavLst>
                                    </p:anim>
                                    <p:anim calcmode="lin" valueType="num">
                                      <p:cBhvr>
                                        <p:cTn id="75" dur="3000" fill="hold"/>
                                        <p:tgtEl>
                                          <p:spTgt spid="58"/>
                                        </p:tgtEl>
                                        <p:attrNameLst>
                                          <p:attrName>ppt_h</p:attrName>
                                        </p:attrNameLst>
                                      </p:cBhvr>
                                      <p:tavLst>
                                        <p:tav tm="0">
                                          <p:val>
                                            <p:fltVal val="0"/>
                                          </p:val>
                                        </p:tav>
                                        <p:tav tm="100000">
                                          <p:val>
                                            <p:strVal val="#ppt_h"/>
                                          </p:val>
                                        </p:tav>
                                      </p:tavLst>
                                    </p:anim>
                                    <p:animEffect transition="in" filter="fade">
                                      <p:cBhvr>
                                        <p:cTn id="76" dur="3000"/>
                                        <p:tgtEl>
                                          <p:spTgt spid="58"/>
                                        </p:tgtEl>
                                      </p:cBhvr>
                                    </p:animEffect>
                                  </p:childTnLst>
                                  <p:subTnLst>
                                    <p:audio>
                                      <p:cMediaNode>
                                        <p:cTn display="0" masterRel="sameClick">
                                          <p:stCondLst>
                                            <p:cond evt="begin" delay="0">
                                              <p:tn val="72"/>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1"/>
                  </p:tgtEl>
                </p:cond>
              </p:nextCondLst>
            </p:seq>
          </p:childTnLst>
        </p:cTn>
      </p:par>
    </p:tnLst>
    <p:bldLst>
      <p:bldP spid="33" grpId="0" animBg="1"/>
      <p:bldP spid="33" grpId="1" animBg="1"/>
      <p:bldP spid="38" grpId="0" animBg="1"/>
      <p:bldP spid="38" grpId="1" animBg="1"/>
      <p:bldP spid="39" grpId="0" animBg="1"/>
      <p:bldP spid="39" grpId="1" animBg="1"/>
      <p:bldP spid="41" grpId="0"/>
      <p:bldP spid="28" grpId="0" animBg="1"/>
      <p:bldP spid="28" grpId="1"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1C13B368-7CD0-47C7-9BBC-5885169353E6}"/>
              </a:ext>
            </a:extLst>
          </p:cNvPr>
          <p:cNvSpPr/>
          <p:nvPr/>
        </p:nvSpPr>
        <p:spPr>
          <a:xfrm>
            <a:off x="3940538" y="884126"/>
            <a:ext cx="11999208" cy="3730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sp>
        <p:nvSpPr>
          <p:cNvPr id="24" name="Rounded Rectangle 23"/>
          <p:cNvSpPr/>
          <p:nvPr/>
        </p:nvSpPr>
        <p:spPr>
          <a:xfrm>
            <a:off x="9304835" y="7451034"/>
            <a:ext cx="6634910" cy="229907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320" dirty="0">
              <a:solidFill>
                <a:schemeClr val="tx1"/>
              </a:solidFill>
              <a:latin typeface="Times New Roman" panose="02020603050405020304" pitchFamily="18" charset="0"/>
              <a:cs typeface="Times New Roman" panose="02020603050405020304" pitchFamily="18" charset="0"/>
            </a:endParaRPr>
          </a:p>
          <a:p>
            <a:r>
              <a:rPr lang="en-US" sz="4800" dirty="0">
                <a:solidFill>
                  <a:schemeClr val="tx1"/>
                </a:solidFill>
                <a:latin typeface="Times New Roman" panose="02020603050405020304" pitchFamily="18" charset="0"/>
                <a:cs typeface="Times New Roman" panose="02020603050405020304" pitchFamily="18" charset="0"/>
              </a:rPr>
              <a:t>D. </a:t>
            </a:r>
            <a:r>
              <a:rPr lang="en-US" sz="4800" dirty="0" err="1">
                <a:solidFill>
                  <a:schemeClr val="tx1"/>
                </a:solidFill>
                <a:latin typeface="Times New Roman" panose="02020603050405020304" pitchFamily="18" charset="0"/>
                <a:cs typeface="Times New Roman" panose="02020603050405020304" pitchFamily="18" charset="0"/>
              </a:rPr>
              <a:t>Tảo</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Silic</a:t>
            </a:r>
            <a:r>
              <a:rPr lang="en-US" sz="4800" dirty="0">
                <a:solidFill>
                  <a:schemeClr val="tx1"/>
                </a:solidFill>
                <a:latin typeface="Times New Roman" panose="02020603050405020304" pitchFamily="18" charset="0"/>
                <a:cs typeface="Times New Roman" panose="02020603050405020304" pitchFamily="18" charset="0"/>
              </a:rPr>
              <a:t> </a:t>
            </a:r>
            <a:endParaRPr lang="en-US" sz="3600"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4320" dirty="0">
              <a:solidFill>
                <a:schemeClr val="tx1"/>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1660334" y="7451034"/>
            <a:ext cx="7033499" cy="1943409"/>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320" dirty="0">
              <a:solidFill>
                <a:schemeClr val="tx1"/>
              </a:solidFill>
              <a:latin typeface="Times New Roman" panose="02020603050405020304" pitchFamily="18" charset="0"/>
              <a:cs typeface="Times New Roman" panose="02020603050405020304" pitchFamily="18" charset="0"/>
            </a:endParaRPr>
          </a:p>
          <a:p>
            <a:r>
              <a:rPr lang="en-US" sz="4320" dirty="0">
                <a:solidFill>
                  <a:schemeClr val="tx1"/>
                </a:solidFill>
                <a:latin typeface="Times New Roman" panose="02020603050405020304" pitchFamily="18" charset="0"/>
                <a:cs typeface="Times New Roman" panose="02020603050405020304" pitchFamily="18" charset="0"/>
              </a:rPr>
              <a:t>B. </a:t>
            </a:r>
            <a:r>
              <a:rPr lang="en-US" sz="4800" dirty="0" err="1">
                <a:solidFill>
                  <a:schemeClr val="tx1"/>
                </a:solidFill>
                <a:latin typeface="Times New Roman" panose="02020603050405020304" pitchFamily="18" charset="0"/>
                <a:cs typeface="Times New Roman" panose="02020603050405020304" pitchFamily="18" charset="0"/>
              </a:rPr>
              <a:t>Trùng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roi</a:t>
            </a:r>
            <a:endParaRPr lang="en-US" sz="48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endParaRPr>
          </a:p>
          <a:p>
            <a:endParaRPr lang="en-US" sz="4320" dirty="0">
              <a:solidFill>
                <a:schemeClr val="tx1"/>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9304836" y="4518598"/>
            <a:ext cx="7882686" cy="183467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800" dirty="0">
              <a:solidFill>
                <a:schemeClr val="tx1"/>
              </a:solidFill>
              <a:latin typeface="Times New Roman" panose="02020603050405020304" pitchFamily="18" charset="0"/>
              <a:cs typeface="Times New Roman" panose="02020603050405020304" pitchFamily="18" charset="0"/>
            </a:endParaRPr>
          </a:p>
          <a:p>
            <a:r>
              <a:rPr lang="en-US" sz="4800" dirty="0">
                <a:solidFill>
                  <a:schemeClr val="tx1"/>
                </a:solidFill>
                <a:latin typeface="Times New Roman" panose="02020603050405020304" pitchFamily="18" charset="0"/>
                <a:cs typeface="Times New Roman" panose="02020603050405020304" pitchFamily="18" charset="0"/>
              </a:rPr>
              <a:t>C. Vi </a:t>
            </a:r>
            <a:r>
              <a:rPr lang="en-US" sz="4800" dirty="0" err="1">
                <a:solidFill>
                  <a:schemeClr val="tx1"/>
                </a:solidFill>
                <a:latin typeface="Times New Roman" panose="02020603050405020304" pitchFamily="18" charset="0"/>
                <a:cs typeface="Times New Roman" panose="02020603050405020304" pitchFamily="18" charset="0"/>
              </a:rPr>
              <a:t>khuẩn</a:t>
            </a:r>
            <a:r>
              <a:rPr lang="en-US" sz="4800" dirty="0">
                <a:solidFill>
                  <a:schemeClr val="tx1"/>
                </a:solidFill>
                <a:latin typeface="Times New Roman" panose="02020603050405020304" pitchFamily="18" charset="0"/>
                <a:cs typeface="Times New Roman" panose="02020603050405020304" pitchFamily="18" charset="0"/>
              </a:rPr>
              <a:t> </a:t>
            </a:r>
            <a:endParaRPr lang="en-US" sz="4320" dirty="0">
              <a:solidFill>
                <a:schemeClr val="tx1"/>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1660335" y="4502771"/>
            <a:ext cx="7313694" cy="183467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320" dirty="0">
                <a:solidFill>
                  <a:schemeClr val="tx1"/>
                </a:solidFill>
                <a:latin typeface="Times New Roman" panose="02020603050405020304" pitchFamily="18" charset="0"/>
                <a:cs typeface="Times New Roman" panose="02020603050405020304" pitchFamily="18" charset="0"/>
              </a:rPr>
              <a:t>A. </a:t>
            </a:r>
            <a:r>
              <a:rPr lang="en-US" sz="4800" dirty="0" err="1">
                <a:solidFill>
                  <a:schemeClr val="tx1"/>
                </a:solidFill>
                <a:latin typeface="Times New Roman" panose="02020603050405020304" pitchFamily="18" charset="0"/>
                <a:cs typeface="Times New Roman" panose="02020603050405020304" pitchFamily="18" charset="0"/>
              </a:rPr>
              <a:t>Nấm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kim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châm</a:t>
            </a:r>
            <a:endParaRPr lang="en-US" sz="48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endParaRPr>
          </a:p>
          <a:p>
            <a:pPr algn="just"/>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3971774" y="2201372"/>
            <a:ext cx="11830773" cy="1569660"/>
          </a:xfrm>
          <a:prstGeom prst="rect">
            <a:avLst/>
          </a:prstGeom>
          <a:noFill/>
        </p:spPr>
        <p:txBody>
          <a:bodyPr wrap="square" rtlCol="0">
            <a:spAutoFit/>
          </a:bodyPr>
          <a:lstStyle/>
          <a:p>
            <a:pPr algn="just"/>
            <a:r>
              <a:rPr lang="en-US" sz="4455" b="1" dirty="0" err="1">
                <a:latin typeface="Times New Roman" panose="02020603050405020304" pitchFamily="18" charset="0"/>
                <a:cs typeface="Times New Roman" panose="02020603050405020304" pitchFamily="18" charset="0"/>
              </a:rPr>
              <a:t>Câu</a:t>
            </a:r>
            <a:r>
              <a:rPr lang="en-US" sz="4455" b="1" dirty="0">
                <a:latin typeface="Times New Roman" panose="02020603050405020304" pitchFamily="18" charset="0"/>
                <a:cs typeface="Times New Roman" panose="02020603050405020304" pitchFamily="18" charset="0"/>
              </a:rPr>
              <a:t> 2. </a:t>
            </a:r>
            <a:r>
              <a:rPr lang="en-US" sz="4800" dirty="0">
                <a:ln w="0"/>
                <a:latin typeface="iCiel Cadena" panose="02000503000000020004" pitchFamily="2" charset="0"/>
              </a:rPr>
              <a:t>Sinh </a:t>
            </a:r>
            <a:r>
              <a:rPr lang="en-US" sz="4800" dirty="0" err="1">
                <a:ln w="0"/>
                <a:latin typeface="iCiel Cadena" panose="02000503000000020004" pitchFamily="2" charset="0"/>
              </a:rPr>
              <a:t>vật</a:t>
            </a:r>
            <a:r>
              <a:rPr lang="en-US" sz="4800" dirty="0">
                <a:ln w="0"/>
                <a:latin typeface="iCiel Cadena" panose="02000503000000020004" pitchFamily="2" charset="0"/>
              </a:rPr>
              <a:t> </a:t>
            </a:r>
            <a:r>
              <a:rPr lang="en-US" sz="4800" dirty="0" err="1">
                <a:ln w="0"/>
                <a:latin typeface="iCiel Cadena" panose="02000503000000020004" pitchFamily="2" charset="0"/>
              </a:rPr>
              <a:t>nào</a:t>
            </a:r>
            <a:r>
              <a:rPr lang="en-US" sz="4800" dirty="0">
                <a:ln w="0"/>
                <a:latin typeface="iCiel Cadena" panose="02000503000000020004" pitchFamily="2" charset="0"/>
              </a:rPr>
              <a:t> </a:t>
            </a:r>
            <a:r>
              <a:rPr lang="en-US" sz="4800" dirty="0" err="1">
                <a:ln w="0"/>
                <a:latin typeface="iCiel Cadena" panose="02000503000000020004" pitchFamily="2" charset="0"/>
              </a:rPr>
              <a:t>sau</a:t>
            </a:r>
            <a:r>
              <a:rPr lang="en-US" sz="4800" dirty="0">
                <a:ln w="0"/>
                <a:latin typeface="iCiel Cadena" panose="02000503000000020004" pitchFamily="2" charset="0"/>
              </a:rPr>
              <a:t> </a:t>
            </a:r>
            <a:r>
              <a:rPr lang="en-US" sz="4800" dirty="0" err="1">
                <a:ln w="0"/>
                <a:latin typeface="iCiel Cadena" panose="02000503000000020004" pitchFamily="2" charset="0"/>
              </a:rPr>
              <a:t>đây</a:t>
            </a:r>
            <a:r>
              <a:rPr lang="en-US" sz="4800" dirty="0">
                <a:ln w="0"/>
                <a:latin typeface="iCiel Cadena" panose="02000503000000020004" pitchFamily="2" charset="0"/>
              </a:rPr>
              <a:t> </a:t>
            </a:r>
            <a:r>
              <a:rPr lang="en-US" sz="4800" dirty="0" err="1">
                <a:ln w="0"/>
                <a:latin typeface="iCiel Cadena" panose="02000503000000020004" pitchFamily="2" charset="0"/>
              </a:rPr>
              <a:t>không</a:t>
            </a:r>
            <a:r>
              <a:rPr lang="en-US" sz="4800" dirty="0">
                <a:ln w="0"/>
                <a:latin typeface="iCiel Cadena" panose="02000503000000020004" pitchFamily="2" charset="0"/>
              </a:rPr>
              <a:t> </a:t>
            </a:r>
            <a:r>
              <a:rPr lang="en-US" sz="4800" dirty="0" err="1">
                <a:ln w="0"/>
                <a:latin typeface="iCiel Cadena" panose="02000503000000020004" pitchFamily="2" charset="0"/>
              </a:rPr>
              <a:t>phải</a:t>
            </a:r>
            <a:r>
              <a:rPr lang="en-US" sz="4800" dirty="0">
                <a:ln w="0"/>
                <a:latin typeface="iCiel Cadena" panose="02000503000000020004" pitchFamily="2" charset="0"/>
              </a:rPr>
              <a:t> </a:t>
            </a:r>
            <a:r>
              <a:rPr lang="en-US" sz="4800" dirty="0" err="1">
                <a:ln w="0"/>
                <a:latin typeface="iCiel Cadena" panose="02000503000000020004" pitchFamily="2" charset="0"/>
              </a:rPr>
              <a:t>là</a:t>
            </a:r>
            <a:r>
              <a:rPr lang="en-US" sz="4800" dirty="0">
                <a:ln w="0"/>
                <a:latin typeface="iCiel Cadena" panose="02000503000000020004" pitchFamily="2" charset="0"/>
              </a:rPr>
              <a:t> </a:t>
            </a:r>
            <a:r>
              <a:rPr lang="en-US" sz="4800" dirty="0" err="1">
                <a:ln w="0"/>
                <a:latin typeface="iCiel Cadena" panose="02000503000000020004" pitchFamily="2" charset="0"/>
              </a:rPr>
              <a:t>sinh</a:t>
            </a:r>
            <a:r>
              <a:rPr lang="en-US" sz="4800" dirty="0">
                <a:ln w="0"/>
                <a:latin typeface="iCiel Cadena" panose="02000503000000020004" pitchFamily="2" charset="0"/>
              </a:rPr>
              <a:t> </a:t>
            </a:r>
            <a:r>
              <a:rPr lang="en-US" sz="4800" dirty="0" err="1">
                <a:ln w="0"/>
                <a:latin typeface="iCiel Cadena" panose="02000503000000020004" pitchFamily="2" charset="0"/>
              </a:rPr>
              <a:t>vật</a:t>
            </a:r>
            <a:r>
              <a:rPr lang="en-US" sz="4800" dirty="0">
                <a:ln w="0"/>
                <a:latin typeface="iCiel Cadena" panose="02000503000000020004" pitchFamily="2" charset="0"/>
              </a:rPr>
              <a:t> </a:t>
            </a:r>
            <a:r>
              <a:rPr lang="en-US" sz="4800" dirty="0" err="1">
                <a:ln w="0"/>
                <a:latin typeface="iCiel Cadena" panose="02000503000000020004" pitchFamily="2" charset="0"/>
              </a:rPr>
              <a:t>đơn</a:t>
            </a:r>
            <a:r>
              <a:rPr lang="en-US" sz="4800" dirty="0">
                <a:ln w="0"/>
                <a:latin typeface="iCiel Cadena" panose="02000503000000020004" pitchFamily="2" charset="0"/>
              </a:rPr>
              <a:t> </a:t>
            </a:r>
            <a:r>
              <a:rPr lang="en-US" sz="4800" dirty="0" err="1">
                <a:ln w="0"/>
                <a:latin typeface="iCiel Cadena" panose="02000503000000020004" pitchFamily="2" charset="0"/>
              </a:rPr>
              <a:t>bào</a:t>
            </a:r>
            <a:r>
              <a:rPr lang="en-US" sz="4800" dirty="0">
                <a:ln w="0"/>
                <a:latin typeface="iCiel Cadena" panose="02000503000000020004" pitchFamily="2" charset="0"/>
              </a:rPr>
              <a:t>?</a:t>
            </a:r>
            <a:endParaRPr lang="en-US" sz="4455" b="1" dirty="0">
              <a:solidFill>
                <a:srgbClr val="1B02D0"/>
              </a:solidFill>
              <a:latin typeface="Times New Roman" panose="02020603050405020304" pitchFamily="18" charset="0"/>
              <a:cs typeface="Times New Roman" panose="02020603050405020304" pitchFamily="18" charset="0"/>
            </a:endParaRPr>
          </a:p>
        </p:txBody>
      </p:sp>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659600" y="5723165"/>
            <a:ext cx="1097280" cy="1097280"/>
          </a:xfrm>
          <a:prstGeom prst="rect">
            <a:avLst/>
          </a:prstGeom>
        </p:spPr>
      </p:pic>
      <p:grpSp>
        <p:nvGrpSpPr>
          <p:cNvPr id="52" name="times up">
            <a:extLst>
              <a:ext uri="{FF2B5EF4-FFF2-40B4-BE49-F238E27FC236}">
                <a16:creationId xmlns:a16="http://schemas.microsoft.com/office/drawing/2014/main" id="{362A80C8-1D8B-231B-69F2-87BD5212BFE4}"/>
              </a:ext>
            </a:extLst>
          </p:cNvPr>
          <p:cNvGrpSpPr/>
          <p:nvPr/>
        </p:nvGrpSpPr>
        <p:grpSpPr>
          <a:xfrm>
            <a:off x="15026858" y="594947"/>
            <a:ext cx="2087448" cy="793275"/>
            <a:chOff x="4317476" y="-304827"/>
            <a:chExt cx="2690461" cy="725914"/>
          </a:xfrm>
        </p:grpSpPr>
        <p:sp>
          <p:nvSpPr>
            <p:cNvPr id="53" name="Rounded Rectangle 203">
              <a:extLst>
                <a:ext uri="{FF2B5EF4-FFF2-40B4-BE49-F238E27FC236}">
                  <a16:creationId xmlns:a16="http://schemas.microsoft.com/office/drawing/2014/main" id="{8C7A0BFB-2FAD-FB5D-F71F-3CBE94F55E66}"/>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80" dirty="0">
                <a:latin typeface="Arial" panose="020B0604020202020204" pitchFamily="34" charset="0"/>
                <a:cs typeface="Arial" panose="020B0604020202020204" pitchFamily="34" charset="0"/>
              </a:endParaRPr>
            </a:p>
          </p:txBody>
        </p:sp>
        <p:sp>
          <p:nvSpPr>
            <p:cNvPr id="54" name="Rounded Rectangle 204">
              <a:extLst>
                <a:ext uri="{FF2B5EF4-FFF2-40B4-BE49-F238E27FC236}">
                  <a16:creationId xmlns:a16="http://schemas.microsoft.com/office/drawing/2014/main" id="{FFDF29DB-EBF5-8866-0DD8-E78F4E6F6201}"/>
                </a:ext>
              </a:extLst>
            </p:cNvPr>
            <p:cNvSpPr/>
            <p:nvPr/>
          </p:nvSpPr>
          <p:spPr>
            <a:xfrm>
              <a:off x="4371099" y="-276473"/>
              <a:ext cx="2636838"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780" dirty="0" err="1">
                  <a:latin typeface="Arial" panose="020B0604020202020204" pitchFamily="34" charset="0"/>
                  <a:cs typeface="Arial" panose="020B0604020202020204" pitchFamily="34" charset="0"/>
                </a:rPr>
                <a:t>Hết</a:t>
              </a:r>
              <a:r>
                <a:rPr lang="en-GB" sz="3780" dirty="0">
                  <a:latin typeface="Arial" panose="020B0604020202020204" pitchFamily="34" charset="0"/>
                  <a:cs typeface="Arial" panose="020B0604020202020204" pitchFamily="34" charset="0"/>
                </a:rPr>
                <a:t> </a:t>
              </a:r>
              <a:r>
                <a:rPr lang="en-GB" sz="3780" dirty="0" err="1">
                  <a:latin typeface="Arial" panose="020B0604020202020204" pitchFamily="34" charset="0"/>
                  <a:cs typeface="Arial" panose="020B0604020202020204" pitchFamily="34" charset="0"/>
                </a:rPr>
                <a:t>Giờ</a:t>
              </a:r>
              <a:endParaRPr lang="en-GB" sz="3780" dirty="0">
                <a:latin typeface="Arial" panose="020B0604020202020204" pitchFamily="34" charset="0"/>
                <a:cs typeface="Arial" panose="020B0604020202020204" pitchFamily="34" charset="0"/>
              </a:endParaRPr>
            </a:p>
          </p:txBody>
        </p:sp>
      </p:grpSp>
      <p:sp>
        <p:nvSpPr>
          <p:cNvPr id="55" name="Rectangle 54">
            <a:extLst>
              <a:ext uri="{FF2B5EF4-FFF2-40B4-BE49-F238E27FC236}">
                <a16:creationId xmlns:a16="http://schemas.microsoft.com/office/drawing/2014/main" id="{4C96DA37-7A4B-95FC-14A3-3D1662CBA50F}"/>
              </a:ext>
            </a:extLst>
          </p:cNvPr>
          <p:cNvSpPr/>
          <p:nvPr/>
        </p:nvSpPr>
        <p:spPr>
          <a:xfrm>
            <a:off x="2146505" y="457872"/>
            <a:ext cx="1076895" cy="51108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890" dirty="0">
                <a:solidFill>
                  <a:srgbClr val="FF0000"/>
                </a:solidFill>
              </a:rPr>
              <a:t>START</a:t>
            </a:r>
          </a:p>
        </p:txBody>
      </p:sp>
      <p:pic>
        <p:nvPicPr>
          <p:cNvPr id="56" name="Picture 55">
            <a:extLst>
              <a:ext uri="{FF2B5EF4-FFF2-40B4-BE49-F238E27FC236}">
                <a16:creationId xmlns:a16="http://schemas.microsoft.com/office/drawing/2014/main" id="{4C26E5E1-FDF9-0AFB-E0DC-25703561D7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0141" y="892556"/>
            <a:ext cx="2556570" cy="2548461"/>
          </a:xfrm>
          <a:prstGeom prst="rect">
            <a:avLst/>
          </a:prstGeom>
        </p:spPr>
      </p:pic>
      <p:grpSp>
        <p:nvGrpSpPr>
          <p:cNvPr id="57" name="Clock hand spin">
            <a:extLst>
              <a:ext uri="{FF2B5EF4-FFF2-40B4-BE49-F238E27FC236}">
                <a16:creationId xmlns:a16="http://schemas.microsoft.com/office/drawing/2014/main" id="{A73ED332-204C-C5A5-3135-6FA77F80C2E2}"/>
              </a:ext>
            </a:extLst>
          </p:cNvPr>
          <p:cNvGrpSpPr/>
          <p:nvPr/>
        </p:nvGrpSpPr>
        <p:grpSpPr>
          <a:xfrm rot="1786145">
            <a:off x="1971290" y="1656061"/>
            <a:ext cx="1388235" cy="1397567"/>
            <a:chOff x="861199" y="2357528"/>
            <a:chExt cx="3829048" cy="3849975"/>
          </a:xfrm>
        </p:grpSpPr>
        <p:sp>
          <p:nvSpPr>
            <p:cNvPr id="58" name="Oval 28">
              <a:extLst>
                <a:ext uri="{FF2B5EF4-FFF2-40B4-BE49-F238E27FC236}">
                  <a16:creationId xmlns:a16="http://schemas.microsoft.com/office/drawing/2014/main" id="{C40E2D4B-E624-A700-EF36-E1AD315C2823}"/>
                </a:ext>
              </a:extLst>
            </p:cNvPr>
            <p:cNvSpPr>
              <a:spLocks noChangeArrowheads="1"/>
            </p:cNvSpPr>
            <p:nvPr/>
          </p:nvSpPr>
          <p:spPr bwMode="auto">
            <a:xfrm>
              <a:off x="861199" y="2357528"/>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3444" tIns="61722" rIns="123444" bIns="61722" numCol="1" anchor="t" anchorCtr="0" compatLnSpc="1">
              <a:prstTxWarp prst="textNoShape">
                <a:avLst/>
              </a:prstTxWarp>
            </a:bodyPr>
            <a:lstStyle/>
            <a:p>
              <a:endParaRPr lang="en-GB" sz="1890" dirty="0"/>
            </a:p>
          </p:txBody>
        </p:sp>
        <p:sp>
          <p:nvSpPr>
            <p:cNvPr id="59" name="hour hand">
              <a:extLst>
                <a:ext uri="{FF2B5EF4-FFF2-40B4-BE49-F238E27FC236}">
                  <a16:creationId xmlns:a16="http://schemas.microsoft.com/office/drawing/2014/main" id="{C3746B12-2CE2-4420-CD30-1BB443933843}"/>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3444" tIns="61722" rIns="123444" bIns="61722" numCol="1" anchor="t" anchorCtr="0" compatLnSpc="1">
              <a:prstTxWarp prst="textNoShape">
                <a:avLst/>
              </a:prstTxWarp>
            </a:bodyPr>
            <a:lstStyle/>
            <a:p>
              <a:endParaRPr lang="en-GB" sz="1890" dirty="0"/>
            </a:p>
          </p:txBody>
        </p:sp>
      </p:grpSp>
      <p:sp>
        <p:nvSpPr>
          <p:cNvPr id="60" name="TextBox 59">
            <a:extLst>
              <a:ext uri="{FF2B5EF4-FFF2-40B4-BE49-F238E27FC236}">
                <a16:creationId xmlns:a16="http://schemas.microsoft.com/office/drawing/2014/main" id="{C18991E8-670E-5A62-3FBB-047D264CCB08}"/>
              </a:ext>
            </a:extLst>
          </p:cNvPr>
          <p:cNvSpPr txBox="1"/>
          <p:nvPr/>
        </p:nvSpPr>
        <p:spPr>
          <a:xfrm>
            <a:off x="3030211" y="2072501"/>
            <a:ext cx="379394" cy="383182"/>
          </a:xfrm>
          <a:prstGeom prst="rect">
            <a:avLst/>
          </a:prstGeom>
          <a:noFill/>
        </p:spPr>
        <p:txBody>
          <a:bodyPr wrap="square" rtlCol="0">
            <a:spAutoFit/>
          </a:bodyPr>
          <a:lstStyle/>
          <a:p>
            <a:r>
              <a:rPr lang="en-US" sz="1890" b="1" dirty="0">
                <a:solidFill>
                  <a:srgbClr val="99B2C8"/>
                </a:solidFill>
              </a:rPr>
              <a:t>3</a:t>
            </a:r>
          </a:p>
        </p:txBody>
      </p:sp>
      <p:sp>
        <p:nvSpPr>
          <p:cNvPr id="61" name="TextBox 60">
            <a:extLst>
              <a:ext uri="{FF2B5EF4-FFF2-40B4-BE49-F238E27FC236}">
                <a16:creationId xmlns:a16="http://schemas.microsoft.com/office/drawing/2014/main" id="{F40CE4A4-17B2-9C11-93B5-D32BE67A1E02}"/>
              </a:ext>
            </a:extLst>
          </p:cNvPr>
          <p:cNvSpPr txBox="1"/>
          <p:nvPr/>
        </p:nvSpPr>
        <p:spPr>
          <a:xfrm>
            <a:off x="2524277" y="2611536"/>
            <a:ext cx="460467" cy="383182"/>
          </a:xfrm>
          <a:prstGeom prst="rect">
            <a:avLst/>
          </a:prstGeom>
          <a:noFill/>
        </p:spPr>
        <p:txBody>
          <a:bodyPr wrap="square" rtlCol="0">
            <a:spAutoFit/>
          </a:bodyPr>
          <a:lstStyle/>
          <a:p>
            <a:r>
              <a:rPr lang="en-US" sz="1890" b="1" dirty="0">
                <a:solidFill>
                  <a:srgbClr val="99B2C8"/>
                </a:solidFill>
              </a:rPr>
              <a:t>6</a:t>
            </a:r>
          </a:p>
        </p:txBody>
      </p:sp>
      <p:sp>
        <p:nvSpPr>
          <p:cNvPr id="62" name="TextBox 61">
            <a:extLst>
              <a:ext uri="{FF2B5EF4-FFF2-40B4-BE49-F238E27FC236}">
                <a16:creationId xmlns:a16="http://schemas.microsoft.com/office/drawing/2014/main" id="{70ED164F-3C9F-8B6F-ABF1-030CD19B3FB8}"/>
              </a:ext>
            </a:extLst>
          </p:cNvPr>
          <p:cNvSpPr txBox="1"/>
          <p:nvPr/>
        </p:nvSpPr>
        <p:spPr>
          <a:xfrm>
            <a:off x="1905188" y="2123451"/>
            <a:ext cx="416414" cy="383182"/>
          </a:xfrm>
          <a:prstGeom prst="rect">
            <a:avLst/>
          </a:prstGeom>
          <a:noFill/>
        </p:spPr>
        <p:txBody>
          <a:bodyPr wrap="square" rtlCol="0">
            <a:spAutoFit/>
          </a:bodyPr>
          <a:lstStyle/>
          <a:p>
            <a:r>
              <a:rPr lang="en-US" sz="1890" b="1" dirty="0">
                <a:solidFill>
                  <a:srgbClr val="99B2C8"/>
                </a:solidFill>
              </a:rPr>
              <a:t>9</a:t>
            </a:r>
          </a:p>
        </p:txBody>
      </p:sp>
      <p:sp>
        <p:nvSpPr>
          <p:cNvPr id="63" name="TextBox 62">
            <a:extLst>
              <a:ext uri="{FF2B5EF4-FFF2-40B4-BE49-F238E27FC236}">
                <a16:creationId xmlns:a16="http://schemas.microsoft.com/office/drawing/2014/main" id="{86C1AA79-F3A2-6224-2BDF-8B326BD7348B}"/>
              </a:ext>
            </a:extLst>
          </p:cNvPr>
          <p:cNvSpPr txBox="1"/>
          <p:nvPr/>
        </p:nvSpPr>
        <p:spPr>
          <a:xfrm>
            <a:off x="2402877" y="1573903"/>
            <a:ext cx="668988" cy="383182"/>
          </a:xfrm>
          <a:prstGeom prst="rect">
            <a:avLst/>
          </a:prstGeom>
          <a:noFill/>
        </p:spPr>
        <p:txBody>
          <a:bodyPr wrap="square" rtlCol="0">
            <a:spAutoFit/>
          </a:bodyPr>
          <a:lstStyle/>
          <a:p>
            <a:r>
              <a:rPr lang="en-US" sz="1890" b="1" dirty="0">
                <a:solidFill>
                  <a:srgbClr val="99B2C8"/>
                </a:solidFill>
              </a:rPr>
              <a:t>12</a:t>
            </a:r>
          </a:p>
        </p:txBody>
      </p:sp>
      <p:pic>
        <p:nvPicPr>
          <p:cNvPr id="32" name="Picture 2" descr="Back Button - Ứng dụng trên Google Play">
            <a:hlinkClick r:id="rId8" action="ppaction://hlinksldjump"/>
            <a:extLst>
              <a:ext uri="{FF2B5EF4-FFF2-40B4-BE49-F238E27FC236}">
                <a16:creationId xmlns:a16="http://schemas.microsoft.com/office/drawing/2014/main" id="{71AD0DC3-190F-406F-B608-14B62834EC7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27300" y="7624369"/>
            <a:ext cx="1720445" cy="195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63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42" presetClass="exit" presetSubtype="0" fill="hold" grpId="1" nodeType="clickEffect">
                                  <p:stCondLst>
                                    <p:cond delay="0"/>
                                  </p:stCondLst>
                                  <p:childTnLst>
                                    <p:animEffect transition="out" filter="fade">
                                      <p:cBhvr>
                                        <p:cTn id="31" dur="1000"/>
                                        <p:tgtEl>
                                          <p:spTgt spid="24"/>
                                        </p:tgtEl>
                                      </p:cBhvr>
                                    </p:animEffect>
                                    <p:anim calcmode="lin" valueType="num">
                                      <p:cBhvr>
                                        <p:cTn id="32" dur="1000"/>
                                        <p:tgtEl>
                                          <p:spTgt spid="24"/>
                                        </p:tgtEl>
                                        <p:attrNameLst>
                                          <p:attrName>ppt_x</p:attrName>
                                        </p:attrNameLst>
                                      </p:cBhvr>
                                      <p:tavLst>
                                        <p:tav tm="0">
                                          <p:val>
                                            <p:strVal val="ppt_x"/>
                                          </p:val>
                                        </p:tav>
                                        <p:tav tm="100000">
                                          <p:val>
                                            <p:strVal val="ppt_x"/>
                                          </p:val>
                                        </p:tav>
                                      </p:tavLst>
                                    </p:anim>
                                    <p:anim calcmode="lin" valueType="num">
                                      <p:cBhvr>
                                        <p:cTn id="33" dur="1000"/>
                                        <p:tgtEl>
                                          <p:spTgt spid="24"/>
                                        </p:tgtEl>
                                        <p:attrNameLst>
                                          <p:attrName>ppt_y</p:attrName>
                                        </p:attrNameLst>
                                      </p:cBhvr>
                                      <p:tavLst>
                                        <p:tav tm="0">
                                          <p:val>
                                            <p:strVal val="ppt_y"/>
                                          </p:val>
                                        </p:tav>
                                        <p:tav tm="100000">
                                          <p:val>
                                            <p:strVal val="ppt_y+.1"/>
                                          </p:val>
                                        </p:tav>
                                      </p:tavLst>
                                    </p:anim>
                                    <p:set>
                                      <p:cBhvr>
                                        <p:cTn id="34"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grpId="1" nodeType="clickEffect">
                                  <p:stCondLst>
                                    <p:cond delay="0"/>
                                  </p:stCondLst>
                                  <p:childTnLst>
                                    <p:animEffect transition="out" filter="fade">
                                      <p:cBhvr>
                                        <p:cTn id="39" dur="1000"/>
                                        <p:tgtEl>
                                          <p:spTgt spid="25"/>
                                        </p:tgtEl>
                                      </p:cBhvr>
                                    </p:animEffect>
                                    <p:anim calcmode="lin" valueType="num">
                                      <p:cBhvr>
                                        <p:cTn id="40" dur="1000"/>
                                        <p:tgtEl>
                                          <p:spTgt spid="25"/>
                                        </p:tgtEl>
                                        <p:attrNameLst>
                                          <p:attrName>ppt_x</p:attrName>
                                        </p:attrNameLst>
                                      </p:cBhvr>
                                      <p:tavLst>
                                        <p:tav tm="0">
                                          <p:val>
                                            <p:strVal val="ppt_x"/>
                                          </p:val>
                                        </p:tav>
                                        <p:tav tm="100000">
                                          <p:val>
                                            <p:strVal val="ppt_x"/>
                                          </p:val>
                                        </p:tav>
                                      </p:tavLst>
                                    </p:anim>
                                    <p:anim calcmode="lin" valueType="num">
                                      <p:cBhvr>
                                        <p:cTn id="41" dur="1000"/>
                                        <p:tgtEl>
                                          <p:spTgt spid="25"/>
                                        </p:tgtEl>
                                        <p:attrNameLst>
                                          <p:attrName>ppt_y</p:attrName>
                                        </p:attrNameLst>
                                      </p:cBhvr>
                                      <p:tavLst>
                                        <p:tav tm="0">
                                          <p:val>
                                            <p:strVal val="ppt_y"/>
                                          </p:val>
                                        </p:tav>
                                        <p:tav tm="100000">
                                          <p:val>
                                            <p:strVal val="ppt_y+.1"/>
                                          </p:val>
                                        </p:tav>
                                      </p:tavLst>
                                    </p:anim>
                                    <p:set>
                                      <p:cBhvr>
                                        <p:cTn id="42"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5"/>
                  </p:tgtEl>
                </p:cond>
              </p:nextCondLst>
            </p:seq>
            <p:seq concurrent="1" nextAc="seek">
              <p:cTn id="43" restart="whenNotActive" fill="hold" evtFilter="cancelBubble" nodeType="interactiveSeq">
                <p:stCondLst>
                  <p:cond evt="onClick" delay="0">
                    <p:tgtEl>
                      <p:spTgt spid="27"/>
                    </p:tgtEl>
                  </p:cond>
                </p:stCondLst>
                <p:endSync evt="end" delay="0">
                  <p:rtn val="all"/>
                </p:endSync>
                <p:childTnLst>
                  <p:par>
                    <p:cTn id="44" fill="hold">
                      <p:stCondLst>
                        <p:cond delay="0"/>
                      </p:stCondLst>
                      <p:childTnLst>
                        <p:par>
                          <p:cTn id="45" fill="hold">
                            <p:stCondLst>
                              <p:cond delay="0"/>
                            </p:stCondLst>
                            <p:childTnLst>
                              <p:par>
                                <p:cTn id="46" presetID="21" presetClass="emph" presetSubtype="0" repeatCount="indefinite" fill="hold" grpId="1" nodeType="withEffect">
                                  <p:stCondLst>
                                    <p:cond delay="0"/>
                                  </p:stCondLst>
                                  <p:childTnLst>
                                    <p:animClr clrSpc="hsl" dir="cw">
                                      <p:cBhvr override="childStyle">
                                        <p:cTn id="47" dur="500" fill="hold"/>
                                        <p:tgtEl>
                                          <p:spTgt spid="27"/>
                                        </p:tgtEl>
                                        <p:attrNameLst>
                                          <p:attrName>style.color</p:attrName>
                                        </p:attrNameLst>
                                      </p:cBhvr>
                                      <p:by>
                                        <p:hsl h="7200000" s="0" l="0"/>
                                      </p:by>
                                    </p:animClr>
                                    <p:animClr clrSpc="hsl" dir="cw">
                                      <p:cBhvr>
                                        <p:cTn id="48" dur="500" fill="hold"/>
                                        <p:tgtEl>
                                          <p:spTgt spid="27"/>
                                        </p:tgtEl>
                                        <p:attrNameLst>
                                          <p:attrName>fillcolor</p:attrName>
                                        </p:attrNameLst>
                                      </p:cBhvr>
                                      <p:by>
                                        <p:hsl h="7200000" s="0" l="0"/>
                                      </p:by>
                                    </p:animClr>
                                    <p:animClr clrSpc="hsl" dir="cw">
                                      <p:cBhvr>
                                        <p:cTn id="49" dur="500" fill="hold"/>
                                        <p:tgtEl>
                                          <p:spTgt spid="27"/>
                                        </p:tgtEl>
                                        <p:attrNameLst>
                                          <p:attrName>stroke.color</p:attrName>
                                        </p:attrNameLst>
                                      </p:cBhvr>
                                      <p:by>
                                        <p:hsl h="7200000" s="0" l="0"/>
                                      </p:by>
                                    </p:animClr>
                                    <p:set>
                                      <p:cBhvr>
                                        <p:cTn id="50" dur="500" fill="hold"/>
                                        <p:tgtEl>
                                          <p:spTgt spid="27"/>
                                        </p:tgtEl>
                                        <p:attrNameLst>
                                          <p:attrName>fill.type</p:attrName>
                                        </p:attrNameLst>
                                      </p:cBhvr>
                                      <p:to>
                                        <p:strVal val="solid"/>
                                      </p:to>
                                    </p:set>
                                  </p:childTnLst>
                                </p:cTn>
                              </p:par>
                              <p:par>
                                <p:cTn id="51" presetID="1" presetClass="mediacall" presetSubtype="0" fill="hold" nodeType="withEffect">
                                  <p:stCondLst>
                                    <p:cond delay="0"/>
                                  </p:stCondLst>
                                  <p:childTnLst>
                                    <p:cmd type="call" cmd="playFrom(0.0)">
                                      <p:cBhvr>
                                        <p:cTn id="52" dur="4715" fill="hold"/>
                                        <p:tgtEl>
                                          <p:spTgt spid="12"/>
                                        </p:tgtEl>
                                      </p:cBhvr>
                                    </p:cmd>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26"/>
                                        </p:tgtEl>
                                      </p:cBhvr>
                                    </p:animEffect>
                                    <p:anim calcmode="lin" valueType="num">
                                      <p:cBhvr>
                                        <p:cTn id="58" dur="1000"/>
                                        <p:tgtEl>
                                          <p:spTgt spid="26"/>
                                        </p:tgtEl>
                                        <p:attrNameLst>
                                          <p:attrName>ppt_x</p:attrName>
                                        </p:attrNameLst>
                                      </p:cBhvr>
                                      <p:tavLst>
                                        <p:tav tm="0">
                                          <p:val>
                                            <p:strVal val="ppt_x"/>
                                          </p:val>
                                        </p:tav>
                                        <p:tav tm="100000">
                                          <p:val>
                                            <p:strVal val="ppt_x"/>
                                          </p:val>
                                        </p:tav>
                                      </p:tavLst>
                                    </p:anim>
                                    <p:anim calcmode="lin" valueType="num">
                                      <p:cBhvr>
                                        <p:cTn id="59" dur="1000"/>
                                        <p:tgtEl>
                                          <p:spTgt spid="26"/>
                                        </p:tgtEl>
                                        <p:attrNameLst>
                                          <p:attrName>ppt_y</p:attrName>
                                        </p:attrNameLst>
                                      </p:cBhvr>
                                      <p:tavLst>
                                        <p:tav tm="0">
                                          <p:val>
                                            <p:strVal val="ppt_y"/>
                                          </p:val>
                                        </p:tav>
                                        <p:tav tm="100000">
                                          <p:val>
                                            <p:strVal val="ppt_y+.1"/>
                                          </p:val>
                                        </p:tav>
                                      </p:tavLst>
                                    </p:anim>
                                    <p:set>
                                      <p:cBhvr>
                                        <p:cTn id="60"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6"/>
                  </p:tgtEl>
                </p:cond>
              </p:nextCondLst>
            </p:seq>
            <p:audio>
              <p:cMediaNode vol="80000">
                <p:cTn id="61" fill="hold" display="0">
                  <p:stCondLst>
                    <p:cond delay="indefinite"/>
                  </p:stCondLst>
                  <p:endCondLst>
                    <p:cond evt="onStopAudio" delay="0">
                      <p:tgtEl>
                        <p:sldTgt/>
                      </p:tgtEl>
                    </p:cond>
                  </p:endCondLst>
                </p:cTn>
                <p:tgtEl>
                  <p:spTgt spid="12"/>
                </p:tgtEl>
              </p:cMediaNode>
            </p:audio>
            <p:seq concurrent="1" nextAc="seek">
              <p:cTn id="62" restart="whenNotActive" fill="hold" evtFilter="cancelBubble" nodeType="interactiveSeq">
                <p:stCondLst>
                  <p:cond evt="onClick" delay="0">
                    <p:tgtEl>
                      <p:spTgt spid="55"/>
                    </p:tgtEl>
                  </p:cond>
                </p:stCondLst>
                <p:endSync evt="end" delay="0">
                  <p:rtn val="all"/>
                </p:endSync>
                <p:childTnLst>
                  <p:par>
                    <p:cTn id="63" fill="hold">
                      <p:stCondLst>
                        <p:cond delay="0"/>
                      </p:stCondLst>
                      <p:childTnLst>
                        <p:par>
                          <p:cTn id="64" fill="hold">
                            <p:stCondLst>
                              <p:cond delay="0"/>
                            </p:stCondLst>
                            <p:childTnLst>
                              <p:par>
                                <p:cTn id="65" presetID="8" presetClass="emph" presetSubtype="0" fill="hold" nodeType="clickEffect">
                                  <p:stCondLst>
                                    <p:cond delay="0"/>
                                  </p:stCondLst>
                                  <p:childTnLst>
                                    <p:animRot by="21600000">
                                      <p:cBhvr>
                                        <p:cTn id="66" dur="10000" fill="hold"/>
                                        <p:tgtEl>
                                          <p:spTgt spid="57"/>
                                        </p:tgtEl>
                                        <p:attrNameLst>
                                          <p:attrName>r</p:attrName>
                                        </p:attrNameLst>
                                      </p:cBhvr>
                                    </p:animRot>
                                  </p:childTnLst>
                                </p:cTn>
                              </p:par>
                            </p:childTnLst>
                          </p:cTn>
                        </p:par>
                        <p:par>
                          <p:cTn id="67" fill="hold">
                            <p:stCondLst>
                              <p:cond delay="10000"/>
                            </p:stCondLst>
                            <p:childTnLst>
                              <p:par>
                                <p:cTn id="68" presetID="53" presetClass="entr" presetSubtype="16" fill="hold" nodeType="afterEffect">
                                  <p:stCondLst>
                                    <p:cond delay="0"/>
                                  </p:stCondLst>
                                  <p:childTnLst>
                                    <p:set>
                                      <p:cBhvr>
                                        <p:cTn id="69" dur="1" fill="hold">
                                          <p:stCondLst>
                                            <p:cond delay="0"/>
                                          </p:stCondLst>
                                        </p:cTn>
                                        <p:tgtEl>
                                          <p:spTgt spid="52"/>
                                        </p:tgtEl>
                                        <p:attrNameLst>
                                          <p:attrName>style.visibility</p:attrName>
                                        </p:attrNameLst>
                                      </p:cBhvr>
                                      <p:to>
                                        <p:strVal val="visible"/>
                                      </p:to>
                                    </p:set>
                                    <p:anim calcmode="lin" valueType="num">
                                      <p:cBhvr>
                                        <p:cTn id="70" dur="3000" fill="hold"/>
                                        <p:tgtEl>
                                          <p:spTgt spid="52"/>
                                        </p:tgtEl>
                                        <p:attrNameLst>
                                          <p:attrName>ppt_w</p:attrName>
                                        </p:attrNameLst>
                                      </p:cBhvr>
                                      <p:tavLst>
                                        <p:tav tm="0">
                                          <p:val>
                                            <p:fltVal val="0"/>
                                          </p:val>
                                        </p:tav>
                                        <p:tav tm="100000">
                                          <p:val>
                                            <p:strVal val="#ppt_w"/>
                                          </p:val>
                                        </p:tav>
                                      </p:tavLst>
                                    </p:anim>
                                    <p:anim calcmode="lin" valueType="num">
                                      <p:cBhvr>
                                        <p:cTn id="71" dur="3000" fill="hold"/>
                                        <p:tgtEl>
                                          <p:spTgt spid="52"/>
                                        </p:tgtEl>
                                        <p:attrNameLst>
                                          <p:attrName>ppt_h</p:attrName>
                                        </p:attrNameLst>
                                      </p:cBhvr>
                                      <p:tavLst>
                                        <p:tav tm="0">
                                          <p:val>
                                            <p:fltVal val="0"/>
                                          </p:val>
                                        </p:tav>
                                        <p:tav tm="100000">
                                          <p:val>
                                            <p:strVal val="#ppt_h"/>
                                          </p:val>
                                        </p:tav>
                                      </p:tavLst>
                                    </p:anim>
                                    <p:animEffect transition="in" filter="fade">
                                      <p:cBhvr>
                                        <p:cTn id="72" dur="3000"/>
                                        <p:tgtEl>
                                          <p:spTgt spid="52"/>
                                        </p:tgtEl>
                                      </p:cBhvr>
                                    </p:animEffect>
                                  </p:childTnLst>
                                  <p:subTnLst>
                                    <p:audio>
                                      <p:cMediaNode>
                                        <p:cTn display="0" masterRel="sameClick">
                                          <p:stCondLst>
                                            <p:cond evt="begin" delay="0">
                                              <p:tn val="6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55"/>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C237DB93-51C1-4D9C-AD6A-311E17E7FA02}"/>
              </a:ext>
            </a:extLst>
          </p:cNvPr>
          <p:cNvSpPr/>
          <p:nvPr/>
        </p:nvSpPr>
        <p:spPr>
          <a:xfrm>
            <a:off x="3898465" y="807403"/>
            <a:ext cx="13856136" cy="33375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sp>
        <p:nvSpPr>
          <p:cNvPr id="20" name="TextBox 19"/>
          <p:cNvSpPr txBox="1"/>
          <p:nvPr/>
        </p:nvSpPr>
        <p:spPr>
          <a:xfrm>
            <a:off x="4177261" y="1179530"/>
            <a:ext cx="11410802" cy="3283591"/>
          </a:xfrm>
          <a:prstGeom prst="rect">
            <a:avLst/>
          </a:prstGeom>
          <a:noFill/>
        </p:spPr>
        <p:txBody>
          <a:bodyPr wrap="square" rtlCol="0">
            <a:spAutoFit/>
          </a:bodyPr>
          <a:lstStyle/>
          <a:p>
            <a:pPr defTabSz="1028700">
              <a:lnSpc>
                <a:spcPct val="150000"/>
              </a:lnSpc>
              <a:defRPr/>
            </a:pPr>
            <a:r>
              <a:rPr lang="en-US" sz="4800" b="1" kern="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4800" b="1" kern="0" dirty="0">
                <a:latin typeface="Times New Roman" panose="02020603050405020304" pitchFamily="18" charset="0"/>
                <a:ea typeface="Times New Roman" panose="02020603050405020304" pitchFamily="18" charset="0"/>
                <a:cs typeface="Times New Roman" panose="02020603050405020304" pitchFamily="18" charset="0"/>
              </a:rPr>
              <a:t> 3:</a:t>
            </a:r>
            <a:r>
              <a:rPr lang="en-US" sz="4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Đặc</a:t>
            </a:r>
            <a:r>
              <a:rPr lang="en-US" sz="4800" dirty="0">
                <a:ln w="0"/>
                <a:latin typeface="Times New Roman" panose="02020603050405020304" pitchFamily="18"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điểm</a:t>
            </a:r>
            <a:r>
              <a:rPr lang="en-US" sz="4800" dirty="0">
                <a:ln w="0"/>
                <a:latin typeface="Times New Roman" panose="02020603050405020304" pitchFamily="18"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nào</a:t>
            </a:r>
            <a:r>
              <a:rPr lang="en-US" sz="4800" dirty="0">
                <a:ln w="0"/>
                <a:latin typeface="Times New Roman" panose="02020603050405020304" pitchFamily="18"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đúng</a:t>
            </a:r>
            <a:r>
              <a:rPr lang="en-US" sz="4800" dirty="0">
                <a:ln w="0"/>
                <a:latin typeface="Times New Roman" panose="02020603050405020304" pitchFamily="18"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khi</a:t>
            </a:r>
            <a:r>
              <a:rPr lang="en-US" sz="4800" dirty="0">
                <a:ln w="0"/>
                <a:latin typeface="Times New Roman" panose="02020603050405020304" pitchFamily="18"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nói</a:t>
            </a:r>
            <a:r>
              <a:rPr lang="en-US" sz="4800" dirty="0">
                <a:ln w="0"/>
                <a:latin typeface="Times New Roman" panose="02020603050405020304" pitchFamily="18"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về</a:t>
            </a:r>
            <a:r>
              <a:rPr lang="en-US" sz="4800" dirty="0">
                <a:ln w="0"/>
                <a:latin typeface="Times New Roman" panose="02020603050405020304" pitchFamily="18"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cơ</a:t>
            </a:r>
            <a:r>
              <a:rPr lang="en-US" sz="4800" dirty="0">
                <a:ln w="0"/>
                <a:latin typeface="Times New Roman" panose="02020603050405020304" pitchFamily="18"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thể</a:t>
            </a:r>
            <a:r>
              <a:rPr lang="en-US" sz="4800" dirty="0">
                <a:ln w="0"/>
                <a:latin typeface="Times New Roman" panose="02020603050405020304" pitchFamily="18"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đơn</a:t>
            </a:r>
            <a:r>
              <a:rPr lang="en-US" sz="4800" dirty="0">
                <a:ln w="0"/>
                <a:latin typeface="Times New Roman" panose="02020603050405020304" pitchFamily="18" charset="0"/>
                <a:cs typeface="Times New Roman" panose="02020603050405020304" pitchFamily="18" charset="0"/>
              </a:rPr>
              <a:t> </a:t>
            </a:r>
            <a:r>
              <a:rPr lang="en-US" sz="4800" dirty="0" err="1">
                <a:ln w="0"/>
                <a:latin typeface="Times New Roman" panose="02020603050405020304" pitchFamily="18" charset="0"/>
                <a:cs typeface="Times New Roman" panose="02020603050405020304" pitchFamily="18" charset="0"/>
              </a:rPr>
              <a:t>bào</a:t>
            </a:r>
            <a:r>
              <a:rPr lang="en-US" sz="4800" dirty="0">
                <a:ln w="0"/>
                <a:latin typeface="Times New Roman" panose="02020603050405020304" pitchFamily="18" charset="0"/>
                <a:cs typeface="Times New Roman" panose="02020603050405020304" pitchFamily="18" charset="0"/>
              </a:rPr>
              <a:t>?</a:t>
            </a:r>
            <a:endParaRPr lang="vi-VN" sz="4800" dirty="0">
              <a:ln w="0"/>
              <a:latin typeface="Times New Roman" panose="02020603050405020304" pitchFamily="18" charset="0"/>
              <a:cs typeface="Times New Roman" panose="02020603050405020304" pitchFamily="18" charset="0"/>
            </a:endParaRPr>
          </a:p>
          <a:p>
            <a:pPr defTabSz="1028700">
              <a:lnSpc>
                <a:spcPct val="150000"/>
              </a:lnSpc>
              <a:defRPr/>
            </a:pPr>
            <a:endParaRPr lang="vi-VN" sz="4800" dirty="0">
              <a:ln w="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Rounded Rectangle 20"/>
              <p:cNvSpPr/>
              <p:nvPr/>
            </p:nvSpPr>
            <p:spPr>
              <a:xfrm>
                <a:off x="302135" y="3917597"/>
                <a:ext cx="4804439" cy="171358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50" dirty="0">
                    <a:solidFill>
                      <a:schemeClr val="tx1"/>
                    </a:solidFill>
                    <a:latin typeface="Times New Roman" panose="02020603050405020304" pitchFamily="18" charset="0"/>
                    <a:cs typeface="Times New Roman" panose="02020603050405020304" pitchFamily="18" charset="0"/>
                  </a:rPr>
                  <a:t>A</a:t>
                </a:r>
                <a:r>
                  <a:rPr lang="en-US" sz="42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vi-VN" sz="3600" dirty="0" smtClean="0">
                        <a:solidFill>
                          <a:schemeClr val="tx1"/>
                        </a:solidFill>
                        <a:latin typeface="Times New Roman" panose="02020603050405020304" pitchFamily="18" charset="0"/>
                        <a:cs typeface="Times New Roman" panose="02020603050405020304" pitchFamily="18" charset="0"/>
                      </a:rPr>
                      <m:t>C</m:t>
                    </m:r>
                    <m:r>
                      <m:rPr>
                        <m:nor/>
                      </m:rPr>
                      <a:rPr lang="vi-VN" sz="3600" dirty="0" smtClean="0">
                        <a:solidFill>
                          <a:schemeClr val="tx1"/>
                        </a:solidFill>
                        <a:latin typeface="Times New Roman" panose="02020603050405020304" pitchFamily="18" charset="0"/>
                        <a:cs typeface="Times New Roman" panose="02020603050405020304" pitchFamily="18" charset="0"/>
                      </a:rPr>
                      <m:t>ơ </m:t>
                    </m:r>
                    <m:r>
                      <m:rPr>
                        <m:nor/>
                      </m:rPr>
                      <a:rPr lang="vi-VN" sz="3600" dirty="0" smtClean="0">
                        <a:solidFill>
                          <a:schemeClr val="tx1"/>
                        </a:solidFill>
                        <a:latin typeface="Times New Roman" panose="02020603050405020304" pitchFamily="18" charset="0"/>
                        <a:cs typeface="Times New Roman" panose="02020603050405020304" pitchFamily="18" charset="0"/>
                      </a:rPr>
                      <m:t>th</m:t>
                    </m:r>
                    <m:r>
                      <m:rPr>
                        <m:nor/>
                      </m:rPr>
                      <a:rPr lang="vi-VN" sz="3600" dirty="0" smtClean="0">
                        <a:solidFill>
                          <a:schemeClr val="tx1"/>
                        </a:solidFill>
                        <a:latin typeface="Times New Roman" panose="02020603050405020304" pitchFamily="18" charset="0"/>
                        <a:cs typeface="Times New Roman" panose="02020603050405020304" pitchFamily="18" charset="0"/>
                      </a:rPr>
                      <m:t>ể </m:t>
                    </m:r>
                    <m:r>
                      <m:rPr>
                        <m:nor/>
                      </m:rPr>
                      <a:rPr lang="vi-VN" sz="3600" dirty="0" smtClean="0">
                        <a:solidFill>
                          <a:schemeClr val="tx1"/>
                        </a:solidFill>
                        <a:latin typeface="Times New Roman" panose="02020603050405020304" pitchFamily="18" charset="0"/>
                        <a:cs typeface="Times New Roman" panose="02020603050405020304" pitchFamily="18" charset="0"/>
                      </a:rPr>
                      <m:t>c</m:t>
                    </m:r>
                    <m:r>
                      <m:rPr>
                        <m:nor/>
                      </m:rPr>
                      <a:rPr lang="vi-VN" sz="3600" dirty="0" smtClean="0">
                        <a:solidFill>
                          <a:schemeClr val="tx1"/>
                        </a:solidFill>
                        <a:latin typeface="Times New Roman" panose="02020603050405020304" pitchFamily="18" charset="0"/>
                        <a:cs typeface="Times New Roman" panose="02020603050405020304" pitchFamily="18" charset="0"/>
                      </a:rPr>
                      <m:t>ó </m:t>
                    </m:r>
                    <m:r>
                      <m:rPr>
                        <m:nor/>
                      </m:rPr>
                      <a:rPr lang="vi-VN" sz="3600" dirty="0" smtClean="0">
                        <a:solidFill>
                          <a:schemeClr val="tx1"/>
                        </a:solidFill>
                        <a:latin typeface="Times New Roman" panose="02020603050405020304" pitchFamily="18" charset="0"/>
                        <a:cs typeface="Times New Roman" panose="02020603050405020304" pitchFamily="18" charset="0"/>
                      </a:rPr>
                      <m:t>c</m:t>
                    </m:r>
                    <m:r>
                      <m:rPr>
                        <m:nor/>
                      </m:rPr>
                      <a:rPr lang="vi-VN" sz="3600" dirty="0" smtClean="0">
                        <a:solidFill>
                          <a:schemeClr val="tx1"/>
                        </a:solidFill>
                        <a:latin typeface="Times New Roman" panose="02020603050405020304" pitchFamily="18" charset="0"/>
                        <a:cs typeface="Times New Roman" panose="02020603050405020304" pitchFamily="18" charset="0"/>
                      </a:rPr>
                      <m:t>ấ</m:t>
                    </m:r>
                    <m:r>
                      <m:rPr>
                        <m:nor/>
                      </m:rPr>
                      <a:rPr lang="vi-VN" sz="3600" dirty="0" smtClean="0">
                        <a:solidFill>
                          <a:schemeClr val="tx1"/>
                        </a:solidFill>
                        <a:latin typeface="Times New Roman" panose="02020603050405020304" pitchFamily="18" charset="0"/>
                        <a:cs typeface="Times New Roman" panose="02020603050405020304" pitchFamily="18" charset="0"/>
                      </a:rPr>
                      <m:t>u</m:t>
                    </m:r>
                    <m:r>
                      <m:rPr>
                        <m:nor/>
                      </m:rPr>
                      <a:rPr lang="vi-VN" sz="3600" dirty="0" smtClean="0">
                        <a:solidFill>
                          <a:schemeClr val="tx1"/>
                        </a:solidFill>
                        <a:latin typeface="Times New Roman" panose="02020603050405020304" pitchFamily="18" charset="0"/>
                        <a:cs typeface="Times New Roman" panose="02020603050405020304" pitchFamily="18" charset="0"/>
                      </a:rPr>
                      <m:t> </m:t>
                    </m:r>
                    <m:r>
                      <m:rPr>
                        <m:nor/>
                      </m:rPr>
                      <a:rPr lang="vi-VN" sz="3600" dirty="0" smtClean="0">
                        <a:solidFill>
                          <a:schemeClr val="tx1"/>
                        </a:solidFill>
                        <a:latin typeface="Times New Roman" panose="02020603050405020304" pitchFamily="18" charset="0"/>
                        <a:cs typeface="Times New Roman" panose="02020603050405020304" pitchFamily="18" charset="0"/>
                      </a:rPr>
                      <m:t>t</m:t>
                    </m:r>
                    <m:r>
                      <m:rPr>
                        <m:nor/>
                      </m:rPr>
                      <a:rPr lang="vi-VN" sz="3600" dirty="0" smtClean="0">
                        <a:solidFill>
                          <a:schemeClr val="tx1"/>
                        </a:solidFill>
                        <a:latin typeface="Times New Roman" panose="02020603050405020304" pitchFamily="18" charset="0"/>
                        <a:cs typeface="Times New Roman" panose="02020603050405020304" pitchFamily="18" charset="0"/>
                      </a:rPr>
                      <m:t>ạ</m:t>
                    </m:r>
                    <m:r>
                      <m:rPr>
                        <m:nor/>
                      </m:rPr>
                      <a:rPr lang="vi-VN" sz="3600" dirty="0" smtClean="0">
                        <a:solidFill>
                          <a:schemeClr val="tx1"/>
                        </a:solidFill>
                        <a:latin typeface="Times New Roman" panose="02020603050405020304" pitchFamily="18" charset="0"/>
                        <a:cs typeface="Times New Roman" panose="02020603050405020304" pitchFamily="18" charset="0"/>
                      </a:rPr>
                      <m:t>o</m:t>
                    </m:r>
                    <m:r>
                      <m:rPr>
                        <m:nor/>
                      </m:rPr>
                      <a:rPr lang="vi-VN" sz="3600" dirty="0" smtClean="0">
                        <a:solidFill>
                          <a:schemeClr val="tx1"/>
                        </a:solidFill>
                        <a:latin typeface="Times New Roman" panose="02020603050405020304" pitchFamily="18" charset="0"/>
                        <a:cs typeface="Times New Roman" panose="02020603050405020304" pitchFamily="18" charset="0"/>
                      </a:rPr>
                      <m:t> </m:t>
                    </m:r>
                    <m:r>
                      <m:rPr>
                        <m:nor/>
                      </m:rPr>
                      <a:rPr lang="vi-VN" sz="3600" dirty="0" smtClean="0">
                        <a:solidFill>
                          <a:schemeClr val="tx1"/>
                        </a:solidFill>
                        <a:latin typeface="Times New Roman" panose="02020603050405020304" pitchFamily="18" charset="0"/>
                        <a:cs typeface="Times New Roman" panose="02020603050405020304" pitchFamily="18" charset="0"/>
                      </a:rPr>
                      <m:t>ph</m:t>
                    </m:r>
                    <m:r>
                      <m:rPr>
                        <m:nor/>
                      </m:rPr>
                      <a:rPr lang="vi-VN" sz="3600" dirty="0" smtClean="0">
                        <a:solidFill>
                          <a:schemeClr val="tx1"/>
                        </a:solidFill>
                        <a:latin typeface="Times New Roman" panose="02020603050405020304" pitchFamily="18" charset="0"/>
                        <a:cs typeface="Times New Roman" panose="02020603050405020304" pitchFamily="18" charset="0"/>
                      </a:rPr>
                      <m:t>ứ</m:t>
                    </m:r>
                    <m:r>
                      <m:rPr>
                        <m:nor/>
                      </m:rPr>
                      <a:rPr lang="vi-VN" sz="3600" dirty="0" smtClean="0">
                        <a:solidFill>
                          <a:schemeClr val="tx1"/>
                        </a:solidFill>
                        <a:latin typeface="Times New Roman" panose="02020603050405020304" pitchFamily="18" charset="0"/>
                        <a:cs typeface="Times New Roman" panose="02020603050405020304" pitchFamily="18" charset="0"/>
                      </a:rPr>
                      <m:t>c</m:t>
                    </m:r>
                    <m:r>
                      <m:rPr>
                        <m:nor/>
                      </m:rPr>
                      <a:rPr lang="vi-VN" sz="3600" dirty="0" smtClean="0">
                        <a:solidFill>
                          <a:schemeClr val="tx1"/>
                        </a:solidFill>
                        <a:latin typeface="Times New Roman" panose="02020603050405020304" pitchFamily="18" charset="0"/>
                        <a:cs typeface="Times New Roman" panose="02020603050405020304" pitchFamily="18" charset="0"/>
                      </a:rPr>
                      <m:t> </m:t>
                    </m:r>
                    <m:r>
                      <m:rPr>
                        <m:nor/>
                      </m:rPr>
                      <a:rPr lang="vi-VN" sz="3600" dirty="0" smtClean="0">
                        <a:solidFill>
                          <a:schemeClr val="tx1"/>
                        </a:solidFill>
                        <a:latin typeface="Times New Roman" panose="02020603050405020304" pitchFamily="18" charset="0"/>
                        <a:cs typeface="Times New Roman" panose="02020603050405020304" pitchFamily="18" charset="0"/>
                      </a:rPr>
                      <m:t>t</m:t>
                    </m:r>
                    <m:r>
                      <m:rPr>
                        <m:nor/>
                      </m:rPr>
                      <a:rPr lang="vi-VN" sz="3600" dirty="0" smtClean="0">
                        <a:solidFill>
                          <a:schemeClr val="tx1"/>
                        </a:solidFill>
                        <a:latin typeface="Times New Roman" panose="02020603050405020304" pitchFamily="18" charset="0"/>
                        <a:cs typeface="Times New Roman" panose="02020603050405020304" pitchFamily="18" charset="0"/>
                      </a:rPr>
                      <m:t>ạ</m:t>
                    </m:r>
                    <m:r>
                      <m:rPr>
                        <m:nor/>
                      </m:rPr>
                      <a:rPr lang="vi-VN" sz="3600" dirty="0" smtClean="0">
                        <a:solidFill>
                          <a:schemeClr val="tx1"/>
                        </a:solidFill>
                        <a:latin typeface="Times New Roman" panose="02020603050405020304" pitchFamily="18" charset="0"/>
                        <a:cs typeface="Times New Roman" panose="02020603050405020304" pitchFamily="18" charset="0"/>
                      </a:rPr>
                      <m:t>p</m:t>
                    </m:r>
                    <m:r>
                      <m:rPr>
                        <m:nor/>
                      </m:rPr>
                      <a:rPr lang="vi-VN" sz="3600" dirty="0" smtClean="0">
                        <a:solidFill>
                          <a:schemeClr val="tx1"/>
                        </a:solidFill>
                        <a:latin typeface="Times New Roman" panose="02020603050405020304" pitchFamily="18" charset="0"/>
                        <a:cs typeface="Times New Roman" panose="02020603050405020304" pitchFamily="18" charset="0"/>
                      </a:rPr>
                      <m:t>.</m:t>
                    </m:r>
                  </m:oMath>
                </a14:m>
                <a:endParaRPr lang="en-US" sz="3600" dirty="0">
                  <a:solidFill>
                    <a:schemeClr val="tx1"/>
                  </a:solidFill>
                  <a:latin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302135" y="3917597"/>
                <a:ext cx="4804439" cy="1713580"/>
              </a:xfrm>
              <a:prstGeom prst="roundRect">
                <a:avLst/>
              </a:prstGeom>
              <a:blipFill>
                <a:blip r:embed="rId6"/>
                <a:stretch>
                  <a:fillRect l="-2652" t="-12632"/>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p:cNvSpPr/>
              <p:nvPr/>
            </p:nvSpPr>
            <p:spPr>
              <a:xfrm>
                <a:off x="431750" y="6543438"/>
                <a:ext cx="4674824" cy="1544219"/>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50" dirty="0">
                    <a:solidFill>
                      <a:schemeClr val="tx1"/>
                    </a:solidFill>
                    <a:latin typeface="Times New Roman" panose="02020603050405020304" pitchFamily="18" charset="0"/>
                    <a:cs typeface="Times New Roman" panose="02020603050405020304" pitchFamily="18" charset="0"/>
                  </a:rPr>
                  <a:t>B</a:t>
                </a:r>
                <a:r>
                  <a:rPr lang="en-US" sz="4200" dirty="0">
                    <a:solidFill>
                      <a:schemeClr val="tx1"/>
                    </a:solidFill>
                    <a:latin typeface="Times New Roman" panose="02020603050405020304" pitchFamily="18" charset="0"/>
                    <a:cs typeface="Times New Roman" panose="02020603050405020304" pitchFamily="18" charset="0"/>
                  </a:rPr>
                  <a:t>.</a:t>
                </a:r>
                <a:r>
                  <a:rPr lang="vi-VN" sz="42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600" dirty="0" smtClean="0">
                        <a:solidFill>
                          <a:schemeClr val="tx1"/>
                        </a:solidFill>
                        <a:latin typeface="Times New Roman" panose="02020603050405020304" pitchFamily="18" charset="0"/>
                        <a:cs typeface="Times New Roman" panose="02020603050405020304" pitchFamily="18" charset="0"/>
                      </a:rPr>
                      <m:t>C</m:t>
                    </m:r>
                    <m:r>
                      <m:rPr>
                        <m:nor/>
                      </m:rPr>
                      <a:rPr lang="en-US" sz="3600" dirty="0" smtClean="0">
                        <a:solidFill>
                          <a:schemeClr val="tx1"/>
                        </a:solidFill>
                        <a:latin typeface="Times New Roman" panose="02020603050405020304" pitchFamily="18" charset="0"/>
                        <a:cs typeface="Times New Roman" panose="02020603050405020304" pitchFamily="18" charset="0"/>
                      </a:rPr>
                      <m:t>ấ</m:t>
                    </m:r>
                    <m:r>
                      <m:rPr>
                        <m:nor/>
                      </m:rPr>
                      <a:rPr lang="en-US" sz="3600" dirty="0" smtClean="0">
                        <a:solidFill>
                          <a:schemeClr val="tx1"/>
                        </a:solidFill>
                        <a:latin typeface="Times New Roman" panose="02020603050405020304" pitchFamily="18" charset="0"/>
                        <a:cs typeface="Times New Roman" panose="02020603050405020304" pitchFamily="18" charset="0"/>
                      </a:rPr>
                      <m:t>u</m:t>
                    </m:r>
                    <m:r>
                      <m:rPr>
                        <m:nor/>
                      </m:rPr>
                      <a:rPr lang="en-US" sz="3600" dirty="0" smtClean="0">
                        <a:solidFill>
                          <a:schemeClr val="tx1"/>
                        </a:solidFill>
                        <a:latin typeface="Times New Roman" panose="02020603050405020304" pitchFamily="18" charset="0"/>
                        <a:cs typeface="Times New Roman" panose="02020603050405020304" pitchFamily="18" charset="0"/>
                      </a:rPr>
                      <m:t> </m:t>
                    </m:r>
                    <m:r>
                      <m:rPr>
                        <m:nor/>
                      </m:rPr>
                      <a:rPr lang="vi-VN" sz="3600" dirty="0" smtClean="0">
                        <a:solidFill>
                          <a:schemeClr val="tx1"/>
                        </a:solidFill>
                        <a:latin typeface="Times New Roman" panose="02020603050405020304" pitchFamily="18" charset="0"/>
                        <a:cs typeface="Times New Roman" panose="02020603050405020304" pitchFamily="18" charset="0"/>
                      </a:rPr>
                      <m:t>t</m:t>
                    </m:r>
                    <m:r>
                      <m:rPr>
                        <m:nor/>
                      </m:rPr>
                      <a:rPr lang="vi-VN" sz="3600" dirty="0" smtClean="0">
                        <a:solidFill>
                          <a:schemeClr val="tx1"/>
                        </a:solidFill>
                        <a:latin typeface="Times New Roman" panose="02020603050405020304" pitchFamily="18" charset="0"/>
                        <a:cs typeface="Times New Roman" panose="02020603050405020304" pitchFamily="18" charset="0"/>
                      </a:rPr>
                      <m:t>ạ</m:t>
                    </m:r>
                    <m:r>
                      <m:rPr>
                        <m:nor/>
                      </m:rPr>
                      <a:rPr lang="vi-VN" sz="3600" dirty="0" smtClean="0">
                        <a:solidFill>
                          <a:schemeClr val="tx1"/>
                        </a:solidFill>
                        <a:latin typeface="Times New Roman" panose="02020603050405020304" pitchFamily="18" charset="0"/>
                        <a:cs typeface="Times New Roman" panose="02020603050405020304" pitchFamily="18" charset="0"/>
                      </a:rPr>
                      <m:t>o</m:t>
                    </m:r>
                    <m:r>
                      <m:rPr>
                        <m:nor/>
                      </m:rPr>
                      <a:rPr lang="vi-VN" sz="3600" dirty="0" smtClean="0">
                        <a:solidFill>
                          <a:schemeClr val="tx1"/>
                        </a:solidFill>
                        <a:latin typeface="Times New Roman" panose="02020603050405020304" pitchFamily="18" charset="0"/>
                        <a:cs typeface="Times New Roman" panose="02020603050405020304" pitchFamily="18" charset="0"/>
                      </a:rPr>
                      <m:t> </m:t>
                    </m:r>
                    <m:r>
                      <m:rPr>
                        <m:nor/>
                      </m:rPr>
                      <a:rPr lang="vi-VN" sz="3600" dirty="0" smtClean="0">
                        <a:solidFill>
                          <a:schemeClr val="tx1"/>
                        </a:solidFill>
                        <a:latin typeface="Times New Roman" panose="02020603050405020304" pitchFamily="18" charset="0"/>
                        <a:cs typeface="Times New Roman" panose="02020603050405020304" pitchFamily="18" charset="0"/>
                      </a:rPr>
                      <m:t>t</m:t>
                    </m:r>
                    <m:r>
                      <m:rPr>
                        <m:nor/>
                      </m:rPr>
                      <a:rPr lang="vi-VN" sz="3600" dirty="0" smtClean="0">
                        <a:solidFill>
                          <a:schemeClr val="tx1"/>
                        </a:solidFill>
                        <a:latin typeface="Times New Roman" panose="02020603050405020304" pitchFamily="18" charset="0"/>
                        <a:cs typeface="Times New Roman" panose="02020603050405020304" pitchFamily="18" charset="0"/>
                      </a:rPr>
                      <m:t>ừ </m:t>
                    </m:r>
                    <m:r>
                      <m:rPr>
                        <m:nor/>
                      </m:rPr>
                      <a:rPr lang="en-US" sz="3600" dirty="0" smtClean="0">
                        <a:solidFill>
                          <a:schemeClr val="tx1"/>
                        </a:solidFill>
                        <a:latin typeface="Times New Roman" panose="02020603050405020304" pitchFamily="18" charset="0"/>
                        <a:cs typeface="Times New Roman" panose="02020603050405020304" pitchFamily="18" charset="0"/>
                      </a:rPr>
                      <m:t>nhi</m:t>
                    </m:r>
                    <m:r>
                      <m:rPr>
                        <m:nor/>
                      </m:rPr>
                      <a:rPr lang="en-US" sz="3600" dirty="0" smtClean="0">
                        <a:solidFill>
                          <a:schemeClr val="tx1"/>
                        </a:solidFill>
                        <a:latin typeface="Times New Roman" panose="02020603050405020304" pitchFamily="18" charset="0"/>
                        <a:cs typeface="Times New Roman" panose="02020603050405020304" pitchFamily="18" charset="0"/>
                      </a:rPr>
                      <m:t>ề</m:t>
                    </m:r>
                    <m:r>
                      <m:rPr>
                        <m:nor/>
                      </m:rPr>
                      <a:rPr lang="en-US" sz="3600" dirty="0" smtClean="0">
                        <a:solidFill>
                          <a:schemeClr val="tx1"/>
                        </a:solidFill>
                        <a:latin typeface="Times New Roman" panose="02020603050405020304" pitchFamily="18" charset="0"/>
                        <a:cs typeface="Times New Roman" panose="02020603050405020304" pitchFamily="18" charset="0"/>
                      </a:rPr>
                      <m:t>u</m:t>
                    </m:r>
                    <m:r>
                      <m:rPr>
                        <m:nor/>
                      </m:rPr>
                      <a:rPr lang="vi-VN" sz="3600" dirty="0" smtClean="0">
                        <a:solidFill>
                          <a:schemeClr val="tx1"/>
                        </a:solidFill>
                        <a:latin typeface="Times New Roman" panose="02020603050405020304" pitchFamily="18" charset="0"/>
                        <a:cs typeface="Times New Roman" panose="02020603050405020304" pitchFamily="18" charset="0"/>
                      </a:rPr>
                      <m:t> </m:t>
                    </m:r>
                    <m:r>
                      <m:rPr>
                        <m:nor/>
                      </m:rPr>
                      <a:rPr lang="vi-VN" sz="3600" dirty="0" smtClean="0">
                        <a:solidFill>
                          <a:schemeClr val="tx1"/>
                        </a:solidFill>
                        <a:latin typeface="Times New Roman" panose="02020603050405020304" pitchFamily="18" charset="0"/>
                        <a:cs typeface="Times New Roman" panose="02020603050405020304" pitchFamily="18" charset="0"/>
                      </a:rPr>
                      <m:t>t</m:t>
                    </m:r>
                    <m:r>
                      <m:rPr>
                        <m:nor/>
                      </m:rPr>
                      <a:rPr lang="vi-VN" sz="3600" dirty="0" smtClean="0">
                        <a:solidFill>
                          <a:schemeClr val="tx1"/>
                        </a:solidFill>
                        <a:latin typeface="Times New Roman" panose="02020603050405020304" pitchFamily="18" charset="0"/>
                        <a:cs typeface="Times New Roman" panose="02020603050405020304" pitchFamily="18" charset="0"/>
                      </a:rPr>
                      <m:t>ế </m:t>
                    </m:r>
                    <m:r>
                      <m:rPr>
                        <m:nor/>
                      </m:rPr>
                      <a:rPr lang="vi-VN" sz="3600" dirty="0" smtClean="0">
                        <a:solidFill>
                          <a:schemeClr val="tx1"/>
                        </a:solidFill>
                        <a:latin typeface="Times New Roman" panose="02020603050405020304" pitchFamily="18" charset="0"/>
                        <a:cs typeface="Times New Roman" panose="02020603050405020304" pitchFamily="18" charset="0"/>
                      </a:rPr>
                      <m:t>b</m:t>
                    </m:r>
                    <m:r>
                      <m:rPr>
                        <m:nor/>
                      </m:rPr>
                      <a:rPr lang="vi-VN" sz="3600" dirty="0" smtClean="0">
                        <a:solidFill>
                          <a:schemeClr val="tx1"/>
                        </a:solidFill>
                        <a:latin typeface="Times New Roman" panose="02020603050405020304" pitchFamily="18" charset="0"/>
                        <a:cs typeface="Times New Roman" panose="02020603050405020304" pitchFamily="18" charset="0"/>
                      </a:rPr>
                      <m:t>à</m:t>
                    </m:r>
                    <m:r>
                      <m:rPr>
                        <m:nor/>
                      </m:rPr>
                      <a:rPr lang="vi-VN" sz="3600" dirty="0" smtClean="0">
                        <a:solidFill>
                          <a:schemeClr val="tx1"/>
                        </a:solidFill>
                        <a:latin typeface="Times New Roman" panose="02020603050405020304" pitchFamily="18" charset="0"/>
                        <a:cs typeface="Times New Roman" panose="02020603050405020304" pitchFamily="18" charset="0"/>
                      </a:rPr>
                      <m:t>o</m:t>
                    </m:r>
                    <m:r>
                      <m:rPr>
                        <m:nor/>
                      </m:rPr>
                      <a:rPr lang="vi-VN" sz="3600" dirty="0" smtClean="0">
                        <a:solidFill>
                          <a:schemeClr val="tx1"/>
                        </a:solidFill>
                        <a:latin typeface="Times New Roman" panose="02020603050405020304" pitchFamily="18" charset="0"/>
                        <a:cs typeface="Times New Roman" panose="02020603050405020304" pitchFamily="18" charset="0"/>
                      </a:rPr>
                      <m:t>.</m:t>
                    </m:r>
                  </m:oMath>
                </a14:m>
                <a:endParaRPr lang="en-US" sz="3600" dirty="0">
                  <a:solidFill>
                    <a:schemeClr val="tx1"/>
                  </a:solidFill>
                  <a:latin typeface="Times New Roman" panose="02020603050405020304" pitchFamily="18" charset="0"/>
                  <a:cs typeface="Times New Roman" panose="02020603050405020304" pitchFamily="18" charset="0"/>
                </a:endParaRPr>
              </a:p>
              <a:p>
                <a:endParaRPr lang="en-US" sz="36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2" name="Rounded Rectangle 21"/>
              <p:cNvSpPr>
                <a:spLocks noRot="1" noChangeAspect="1" noMove="1" noResize="1" noEditPoints="1" noAdjustHandles="1" noChangeArrowheads="1" noChangeShapeType="1" noTextEdit="1"/>
              </p:cNvSpPr>
              <p:nvPr/>
            </p:nvSpPr>
            <p:spPr>
              <a:xfrm>
                <a:off x="431750" y="6543438"/>
                <a:ext cx="4674824" cy="1544219"/>
              </a:xfrm>
              <a:prstGeom prst="roundRect">
                <a:avLst/>
              </a:prstGeom>
              <a:blipFill>
                <a:blip r:embed="rId7"/>
                <a:stretch>
                  <a:fillRect l="-2853" t="-15891"/>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p:cNvSpPr/>
              <p:nvPr/>
            </p:nvSpPr>
            <p:spPr>
              <a:xfrm>
                <a:off x="5376770" y="4011977"/>
                <a:ext cx="6236540" cy="1713579"/>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schemeClr val="tx1"/>
                    </a:solidFill>
                    <a:latin typeface="Times New Roman" panose="02020603050405020304" pitchFamily="18" charset="0"/>
                    <a:cs typeface="Times New Roman" panose="02020603050405020304" pitchFamily="18" charset="0"/>
                  </a:rPr>
                  <a:t>C</a:t>
                </a:r>
                <a:r>
                  <a:rPr lang="en-US" sz="36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vi-VN" sz="3600" dirty="0">
                        <a:solidFill>
                          <a:schemeClr val="tx1"/>
                        </a:solidFill>
                        <a:latin typeface="Times New Roman" panose="02020603050405020304" pitchFamily="18" charset="0"/>
                        <a:cs typeface="Times New Roman" panose="02020603050405020304" pitchFamily="18" charset="0"/>
                      </a:rPr>
                      <m:t>K</m:t>
                    </m:r>
                    <m:r>
                      <m:rPr>
                        <m:nor/>
                      </m:rPr>
                      <a:rPr lang="vi-VN" sz="3600" dirty="0">
                        <a:solidFill>
                          <a:schemeClr val="tx1"/>
                        </a:solidFill>
                        <a:latin typeface="Times New Roman" panose="02020603050405020304" pitchFamily="18" charset="0"/>
                        <a:cs typeface="Times New Roman" panose="02020603050405020304" pitchFamily="18" charset="0"/>
                      </a:rPr>
                      <m:t>í</m:t>
                    </m:r>
                    <m:r>
                      <m:rPr>
                        <m:nor/>
                      </m:rPr>
                      <a:rPr lang="vi-VN" sz="3600" dirty="0">
                        <a:solidFill>
                          <a:schemeClr val="tx1"/>
                        </a:solidFill>
                        <a:latin typeface="Times New Roman" panose="02020603050405020304" pitchFamily="18" charset="0"/>
                        <a:cs typeface="Times New Roman" panose="02020603050405020304" pitchFamily="18" charset="0"/>
                      </a:rPr>
                      <m:t>ch</m:t>
                    </m:r>
                    <m:r>
                      <m:rPr>
                        <m:nor/>
                      </m:rPr>
                      <a:rPr lang="vi-VN" sz="3600" dirty="0">
                        <a:solidFill>
                          <a:schemeClr val="tx1"/>
                        </a:solidFill>
                        <a:latin typeface="Times New Roman" panose="02020603050405020304" pitchFamily="18" charset="0"/>
                        <a:cs typeface="Times New Roman" panose="02020603050405020304" pitchFamily="18" charset="0"/>
                      </a:rPr>
                      <m:t> </m:t>
                    </m:r>
                    <m:r>
                      <m:rPr>
                        <m:nor/>
                      </m:rPr>
                      <a:rPr lang="vi-VN" sz="3600" dirty="0">
                        <a:solidFill>
                          <a:schemeClr val="tx1"/>
                        </a:solidFill>
                        <a:latin typeface="Times New Roman" panose="02020603050405020304" pitchFamily="18" charset="0"/>
                        <a:cs typeface="Times New Roman" panose="02020603050405020304" pitchFamily="18" charset="0"/>
                      </a:rPr>
                      <m:t>th</m:t>
                    </m:r>
                    <m:r>
                      <m:rPr>
                        <m:nor/>
                      </m:rPr>
                      <a:rPr lang="vi-VN" sz="3600" dirty="0">
                        <a:solidFill>
                          <a:schemeClr val="tx1"/>
                        </a:solidFill>
                        <a:latin typeface="Times New Roman" panose="02020603050405020304" pitchFamily="18" charset="0"/>
                        <a:cs typeface="Times New Roman" panose="02020603050405020304" pitchFamily="18" charset="0"/>
                      </a:rPr>
                      <m:t>ướ</m:t>
                    </m:r>
                    <m:r>
                      <m:rPr>
                        <m:nor/>
                      </m:rPr>
                      <a:rPr lang="vi-VN" sz="3600" dirty="0">
                        <a:solidFill>
                          <a:schemeClr val="tx1"/>
                        </a:solidFill>
                        <a:latin typeface="Times New Roman" panose="02020603050405020304" pitchFamily="18" charset="0"/>
                        <a:cs typeface="Times New Roman" panose="02020603050405020304" pitchFamily="18" charset="0"/>
                      </a:rPr>
                      <m:t>c</m:t>
                    </m:r>
                    <m:r>
                      <m:rPr>
                        <m:nor/>
                      </m:rPr>
                      <a:rPr lang="vi-VN" sz="3600" dirty="0">
                        <a:solidFill>
                          <a:schemeClr val="tx1"/>
                        </a:solidFill>
                        <a:latin typeface="Times New Roman" panose="02020603050405020304" pitchFamily="18" charset="0"/>
                        <a:cs typeface="Times New Roman" panose="02020603050405020304" pitchFamily="18" charset="0"/>
                      </a:rPr>
                      <m:t> </m:t>
                    </m:r>
                    <m:r>
                      <m:rPr>
                        <m:nor/>
                      </m:rPr>
                      <a:rPr lang="vi-VN" sz="3600" dirty="0">
                        <a:solidFill>
                          <a:schemeClr val="tx1"/>
                        </a:solidFill>
                        <a:latin typeface="Times New Roman" panose="02020603050405020304" pitchFamily="18" charset="0"/>
                        <a:cs typeface="Times New Roman" panose="02020603050405020304" pitchFamily="18" charset="0"/>
                      </a:rPr>
                      <m:t>l</m:t>
                    </m:r>
                    <m:r>
                      <m:rPr>
                        <m:nor/>
                      </m:rPr>
                      <a:rPr lang="vi-VN" sz="3600" dirty="0">
                        <a:solidFill>
                          <a:schemeClr val="tx1"/>
                        </a:solidFill>
                        <a:latin typeface="Times New Roman" panose="02020603050405020304" pitchFamily="18" charset="0"/>
                        <a:cs typeface="Times New Roman" panose="02020603050405020304" pitchFamily="18" charset="0"/>
                      </a:rPr>
                      <m:t>ớ</m:t>
                    </m:r>
                    <m:r>
                      <m:rPr>
                        <m:nor/>
                      </m:rPr>
                      <a:rPr lang="vi-VN" sz="3600" dirty="0">
                        <a:solidFill>
                          <a:schemeClr val="tx1"/>
                        </a:solidFill>
                        <a:latin typeface="Times New Roman" panose="02020603050405020304" pitchFamily="18" charset="0"/>
                        <a:cs typeface="Times New Roman" panose="02020603050405020304" pitchFamily="18" charset="0"/>
                      </a:rPr>
                      <m:t>n</m:t>
                    </m:r>
                    <m:r>
                      <m:rPr>
                        <m:nor/>
                      </m:rPr>
                      <a:rPr lang="vi-VN" sz="3600" dirty="0">
                        <a:solidFill>
                          <a:schemeClr val="tx1"/>
                        </a:solidFill>
                        <a:latin typeface="Times New Roman" panose="02020603050405020304" pitchFamily="18" charset="0"/>
                        <a:cs typeface="Times New Roman" panose="02020603050405020304" pitchFamily="18" charset="0"/>
                      </a:rPr>
                      <m:t>, </m:t>
                    </m:r>
                    <m:r>
                      <m:rPr>
                        <m:nor/>
                      </m:rPr>
                      <a:rPr lang="vi-VN" sz="3600" dirty="0">
                        <a:solidFill>
                          <a:schemeClr val="tx1"/>
                        </a:solidFill>
                        <a:latin typeface="Times New Roman" panose="02020603050405020304" pitchFamily="18" charset="0"/>
                        <a:cs typeface="Times New Roman" panose="02020603050405020304" pitchFamily="18" charset="0"/>
                      </a:rPr>
                      <m:t>quan</m:t>
                    </m:r>
                    <m:r>
                      <m:rPr>
                        <m:nor/>
                      </m:rPr>
                      <a:rPr lang="vi-VN" sz="3600" dirty="0">
                        <a:solidFill>
                          <a:schemeClr val="tx1"/>
                        </a:solidFill>
                        <a:latin typeface="Times New Roman" panose="02020603050405020304" pitchFamily="18" charset="0"/>
                        <a:cs typeface="Times New Roman" panose="02020603050405020304" pitchFamily="18" charset="0"/>
                      </a:rPr>
                      <m:t> </m:t>
                    </m:r>
                    <m:r>
                      <m:rPr>
                        <m:nor/>
                      </m:rPr>
                      <a:rPr lang="vi-VN" sz="3600" dirty="0">
                        <a:solidFill>
                          <a:schemeClr val="tx1"/>
                        </a:solidFill>
                        <a:latin typeface="Times New Roman" panose="02020603050405020304" pitchFamily="18" charset="0"/>
                        <a:cs typeface="Times New Roman" panose="02020603050405020304" pitchFamily="18" charset="0"/>
                      </a:rPr>
                      <m:t>s</m:t>
                    </m:r>
                    <m:r>
                      <m:rPr>
                        <m:nor/>
                      </m:rPr>
                      <a:rPr lang="vi-VN" sz="3600" dirty="0">
                        <a:solidFill>
                          <a:schemeClr val="tx1"/>
                        </a:solidFill>
                        <a:latin typeface="Times New Roman" panose="02020603050405020304" pitchFamily="18" charset="0"/>
                        <a:cs typeface="Times New Roman" panose="02020603050405020304" pitchFamily="18" charset="0"/>
                      </a:rPr>
                      <m:t>á</m:t>
                    </m:r>
                    <m:r>
                      <m:rPr>
                        <m:nor/>
                      </m:rPr>
                      <a:rPr lang="vi-VN" sz="3600" dirty="0">
                        <a:solidFill>
                          <a:schemeClr val="tx1"/>
                        </a:solidFill>
                        <a:latin typeface="Times New Roman" panose="02020603050405020304" pitchFamily="18" charset="0"/>
                        <a:cs typeface="Times New Roman" panose="02020603050405020304" pitchFamily="18" charset="0"/>
                      </a:rPr>
                      <m:t>t</m:t>
                    </m:r>
                    <m:r>
                      <m:rPr>
                        <m:nor/>
                      </m:rPr>
                      <a:rPr lang="vi-VN" sz="3600" dirty="0">
                        <a:solidFill>
                          <a:schemeClr val="tx1"/>
                        </a:solidFill>
                        <a:latin typeface="Times New Roman" panose="02020603050405020304" pitchFamily="18" charset="0"/>
                        <a:cs typeface="Times New Roman" panose="02020603050405020304" pitchFamily="18" charset="0"/>
                      </a:rPr>
                      <m:t> đượ</m:t>
                    </m:r>
                    <m:r>
                      <m:rPr>
                        <m:nor/>
                      </m:rPr>
                      <a:rPr lang="vi-VN" sz="3600" dirty="0">
                        <a:solidFill>
                          <a:schemeClr val="tx1"/>
                        </a:solidFill>
                        <a:latin typeface="Times New Roman" panose="02020603050405020304" pitchFamily="18" charset="0"/>
                        <a:cs typeface="Times New Roman" panose="02020603050405020304" pitchFamily="18" charset="0"/>
                      </a:rPr>
                      <m:t>c</m:t>
                    </m:r>
                    <m:r>
                      <m:rPr>
                        <m:nor/>
                      </m:rPr>
                      <a:rPr lang="vi-VN" sz="3600" dirty="0">
                        <a:solidFill>
                          <a:schemeClr val="tx1"/>
                        </a:solidFill>
                        <a:latin typeface="Times New Roman" panose="02020603050405020304" pitchFamily="18" charset="0"/>
                        <a:cs typeface="Times New Roman" panose="02020603050405020304" pitchFamily="18" charset="0"/>
                      </a:rPr>
                      <m:t> </m:t>
                    </m:r>
                    <m:r>
                      <m:rPr>
                        <m:nor/>
                      </m:rPr>
                      <a:rPr lang="vi-VN" sz="3600" dirty="0">
                        <a:solidFill>
                          <a:schemeClr val="tx1"/>
                        </a:solidFill>
                        <a:latin typeface="Times New Roman" panose="02020603050405020304" pitchFamily="18" charset="0"/>
                        <a:cs typeface="Times New Roman" panose="02020603050405020304" pitchFamily="18" charset="0"/>
                      </a:rPr>
                      <m:t>b</m:t>
                    </m:r>
                    <m:r>
                      <m:rPr>
                        <m:nor/>
                      </m:rPr>
                      <a:rPr lang="vi-VN" sz="3600" dirty="0">
                        <a:solidFill>
                          <a:schemeClr val="tx1"/>
                        </a:solidFill>
                        <a:latin typeface="Times New Roman" panose="02020603050405020304" pitchFamily="18" charset="0"/>
                        <a:cs typeface="Times New Roman" panose="02020603050405020304" pitchFamily="18" charset="0"/>
                      </a:rPr>
                      <m:t>ằ</m:t>
                    </m:r>
                    <m:r>
                      <m:rPr>
                        <m:nor/>
                      </m:rPr>
                      <a:rPr lang="vi-VN" sz="3600" dirty="0">
                        <a:solidFill>
                          <a:schemeClr val="tx1"/>
                        </a:solidFill>
                        <a:latin typeface="Times New Roman" panose="02020603050405020304" pitchFamily="18" charset="0"/>
                        <a:cs typeface="Times New Roman" panose="02020603050405020304" pitchFamily="18" charset="0"/>
                      </a:rPr>
                      <m:t>ng</m:t>
                    </m:r>
                    <m:r>
                      <m:rPr>
                        <m:nor/>
                      </m:rPr>
                      <a:rPr lang="vi-VN" sz="3600" dirty="0">
                        <a:solidFill>
                          <a:schemeClr val="tx1"/>
                        </a:solidFill>
                        <a:latin typeface="Times New Roman" panose="02020603050405020304" pitchFamily="18" charset="0"/>
                        <a:cs typeface="Times New Roman" panose="02020603050405020304" pitchFamily="18" charset="0"/>
                      </a:rPr>
                      <m:t> </m:t>
                    </m:r>
                    <m:r>
                      <m:rPr>
                        <m:nor/>
                      </m:rPr>
                      <a:rPr lang="vi-VN" sz="3600" dirty="0">
                        <a:solidFill>
                          <a:schemeClr val="tx1"/>
                        </a:solidFill>
                        <a:latin typeface="Times New Roman" panose="02020603050405020304" pitchFamily="18" charset="0"/>
                        <a:cs typeface="Times New Roman" panose="02020603050405020304" pitchFamily="18" charset="0"/>
                      </a:rPr>
                      <m:t>m</m:t>
                    </m:r>
                    <m:r>
                      <m:rPr>
                        <m:nor/>
                      </m:rPr>
                      <a:rPr lang="vi-VN" sz="3600" dirty="0">
                        <a:solidFill>
                          <a:schemeClr val="tx1"/>
                        </a:solidFill>
                        <a:latin typeface="Times New Roman" panose="02020603050405020304" pitchFamily="18" charset="0"/>
                        <a:cs typeface="Times New Roman" panose="02020603050405020304" pitchFamily="18" charset="0"/>
                      </a:rPr>
                      <m:t>ắ</m:t>
                    </m:r>
                    <m:r>
                      <m:rPr>
                        <m:nor/>
                      </m:rPr>
                      <a:rPr lang="vi-VN" sz="3600" dirty="0">
                        <a:solidFill>
                          <a:schemeClr val="tx1"/>
                        </a:solidFill>
                        <a:latin typeface="Times New Roman" panose="02020603050405020304" pitchFamily="18" charset="0"/>
                        <a:cs typeface="Times New Roman" panose="02020603050405020304" pitchFamily="18" charset="0"/>
                      </a:rPr>
                      <m:t>t</m:t>
                    </m:r>
                    <m:r>
                      <m:rPr>
                        <m:nor/>
                      </m:rPr>
                      <a:rPr lang="vi-VN" sz="3600" dirty="0">
                        <a:solidFill>
                          <a:schemeClr val="tx1"/>
                        </a:solidFill>
                        <a:latin typeface="Times New Roman" panose="02020603050405020304" pitchFamily="18" charset="0"/>
                        <a:cs typeface="Times New Roman" panose="02020603050405020304" pitchFamily="18" charset="0"/>
                      </a:rPr>
                      <m:t> </m:t>
                    </m:r>
                    <m:r>
                      <m:rPr>
                        <m:nor/>
                      </m:rPr>
                      <a:rPr lang="vi-VN" sz="3600" dirty="0">
                        <a:solidFill>
                          <a:schemeClr val="tx1"/>
                        </a:solidFill>
                        <a:latin typeface="Times New Roman" panose="02020603050405020304" pitchFamily="18" charset="0"/>
                        <a:cs typeface="Times New Roman" panose="02020603050405020304" pitchFamily="18" charset="0"/>
                      </a:rPr>
                      <m:t>th</m:t>
                    </m:r>
                    <m:r>
                      <m:rPr>
                        <m:nor/>
                      </m:rPr>
                      <a:rPr lang="vi-VN" sz="3600" dirty="0">
                        <a:solidFill>
                          <a:schemeClr val="tx1"/>
                        </a:solidFill>
                        <a:latin typeface="Times New Roman" panose="02020603050405020304" pitchFamily="18" charset="0"/>
                        <a:cs typeface="Times New Roman" panose="02020603050405020304" pitchFamily="18" charset="0"/>
                      </a:rPr>
                      <m:t>ườ</m:t>
                    </m:r>
                    <m:r>
                      <m:rPr>
                        <m:nor/>
                      </m:rPr>
                      <a:rPr lang="vi-VN" sz="3600" dirty="0">
                        <a:solidFill>
                          <a:schemeClr val="tx1"/>
                        </a:solidFill>
                        <a:latin typeface="Times New Roman" panose="02020603050405020304" pitchFamily="18" charset="0"/>
                        <a:cs typeface="Times New Roman" panose="02020603050405020304" pitchFamily="18" charset="0"/>
                      </a:rPr>
                      <m:t>ng</m:t>
                    </m:r>
                    <m:r>
                      <m:rPr>
                        <m:nor/>
                      </m:rPr>
                      <a:rPr lang="vi-VN" sz="3600" dirty="0">
                        <a:solidFill>
                          <a:schemeClr val="tx1"/>
                        </a:solidFill>
                        <a:latin typeface="Times New Roman" panose="02020603050405020304" pitchFamily="18" charset="0"/>
                        <a:cs typeface="Times New Roman" panose="02020603050405020304" pitchFamily="18" charset="0"/>
                      </a:rPr>
                      <m:t>.</m:t>
                    </m:r>
                  </m:oMath>
                </a14:m>
                <a:endParaRPr lang="en-US" sz="3600" dirty="0">
                  <a:solidFill>
                    <a:schemeClr val="tx1"/>
                  </a:solidFill>
                  <a:latin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3" name="Rounded Rectangle 22"/>
              <p:cNvSpPr>
                <a:spLocks noRot="1" noChangeAspect="1" noMove="1" noResize="1" noEditPoints="1" noAdjustHandles="1" noChangeArrowheads="1" noChangeShapeType="1" noTextEdit="1"/>
              </p:cNvSpPr>
              <p:nvPr/>
            </p:nvSpPr>
            <p:spPr>
              <a:xfrm>
                <a:off x="5376770" y="4011977"/>
                <a:ext cx="6236540" cy="1713579"/>
              </a:xfrm>
              <a:prstGeom prst="roundRect">
                <a:avLst/>
              </a:prstGeom>
              <a:blipFill>
                <a:blip r:embed="rId8"/>
                <a:stretch>
                  <a:fillRect l="-2240" t="-13333"/>
                </a:stretch>
              </a:blipFill>
              <a:ln>
                <a:solidFill>
                  <a:srgbClr val="FFFFFF"/>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Rounded Rectangle 23"/>
              <p:cNvSpPr/>
              <p:nvPr/>
            </p:nvSpPr>
            <p:spPr>
              <a:xfrm>
                <a:off x="5376770" y="6656992"/>
                <a:ext cx="6311211" cy="136293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Times New Roman" panose="02020603050405020304" pitchFamily="18" charset="0"/>
                    <a:cs typeface="Times New Roman" panose="02020603050405020304" pitchFamily="18" charset="0"/>
                  </a:rPr>
                  <a:t>D.</a:t>
                </a:r>
                <a:r>
                  <a:rPr lang="en-US" sz="3600"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vi-VN" sz="3600" dirty="0">
                        <a:solidFill>
                          <a:schemeClr val="tx1"/>
                        </a:solidFill>
                      </a:rPr>
                      <m:t>Ch</m:t>
                    </m:r>
                    <m:r>
                      <m:rPr>
                        <m:nor/>
                      </m:rPr>
                      <a:rPr lang="vi-VN" sz="3600" dirty="0">
                        <a:solidFill>
                          <a:schemeClr val="tx1"/>
                        </a:solidFill>
                      </a:rPr>
                      <m:t>ỉ </m:t>
                    </m:r>
                    <m:r>
                      <m:rPr>
                        <m:nor/>
                      </m:rPr>
                      <a:rPr lang="vi-VN" sz="3600" dirty="0">
                        <a:solidFill>
                          <a:schemeClr val="tx1"/>
                        </a:solidFill>
                      </a:rPr>
                      <m:t>c</m:t>
                    </m:r>
                    <m:r>
                      <m:rPr>
                        <m:nor/>
                      </m:rPr>
                      <a:rPr lang="vi-VN" sz="3600" dirty="0">
                        <a:solidFill>
                          <a:schemeClr val="tx1"/>
                        </a:solidFill>
                      </a:rPr>
                      <m:t>ấ</m:t>
                    </m:r>
                    <m:r>
                      <m:rPr>
                        <m:nor/>
                      </m:rPr>
                      <a:rPr lang="vi-VN" sz="3600" dirty="0">
                        <a:solidFill>
                          <a:schemeClr val="tx1"/>
                        </a:solidFill>
                      </a:rPr>
                      <m:t>u</m:t>
                    </m:r>
                    <m:r>
                      <m:rPr>
                        <m:nor/>
                      </m:rPr>
                      <a:rPr lang="vi-VN" sz="3600" dirty="0">
                        <a:solidFill>
                          <a:schemeClr val="tx1"/>
                        </a:solidFill>
                      </a:rPr>
                      <m:t> </m:t>
                    </m:r>
                    <m:r>
                      <m:rPr>
                        <m:nor/>
                      </m:rPr>
                      <a:rPr lang="vi-VN" sz="3600" dirty="0">
                        <a:solidFill>
                          <a:schemeClr val="tx1"/>
                        </a:solidFill>
                      </a:rPr>
                      <m:t>t</m:t>
                    </m:r>
                    <m:r>
                      <m:rPr>
                        <m:nor/>
                      </m:rPr>
                      <a:rPr lang="vi-VN" sz="3600" dirty="0">
                        <a:solidFill>
                          <a:schemeClr val="tx1"/>
                        </a:solidFill>
                      </a:rPr>
                      <m:t>ạ</m:t>
                    </m:r>
                    <m:r>
                      <m:rPr>
                        <m:nor/>
                      </m:rPr>
                      <a:rPr lang="vi-VN" sz="3600" dirty="0">
                        <a:solidFill>
                          <a:schemeClr val="tx1"/>
                        </a:solidFill>
                      </a:rPr>
                      <m:t>o</m:t>
                    </m:r>
                    <m:r>
                      <m:rPr>
                        <m:nor/>
                      </m:rPr>
                      <a:rPr lang="vi-VN" sz="3600" dirty="0">
                        <a:solidFill>
                          <a:schemeClr val="tx1"/>
                        </a:solidFill>
                      </a:rPr>
                      <m:t> </m:t>
                    </m:r>
                    <m:r>
                      <m:rPr>
                        <m:nor/>
                      </m:rPr>
                      <a:rPr lang="vi-VN" sz="3600" dirty="0">
                        <a:solidFill>
                          <a:schemeClr val="tx1"/>
                        </a:solidFill>
                      </a:rPr>
                      <m:t>t</m:t>
                    </m:r>
                    <m:r>
                      <m:rPr>
                        <m:nor/>
                      </m:rPr>
                      <a:rPr lang="vi-VN" sz="3600" dirty="0">
                        <a:solidFill>
                          <a:schemeClr val="tx1"/>
                        </a:solidFill>
                      </a:rPr>
                      <m:t>ừ </m:t>
                    </m:r>
                    <m:r>
                      <m:rPr>
                        <m:nor/>
                      </m:rPr>
                      <a:rPr lang="vi-VN" sz="3600" dirty="0">
                        <a:solidFill>
                          <a:schemeClr val="tx1"/>
                        </a:solidFill>
                      </a:rPr>
                      <m:t>m</m:t>
                    </m:r>
                    <m:r>
                      <m:rPr>
                        <m:nor/>
                      </m:rPr>
                      <a:rPr lang="vi-VN" sz="3600" dirty="0">
                        <a:solidFill>
                          <a:schemeClr val="tx1"/>
                        </a:solidFill>
                      </a:rPr>
                      <m:t>ộ</m:t>
                    </m:r>
                    <m:r>
                      <m:rPr>
                        <m:nor/>
                      </m:rPr>
                      <a:rPr lang="vi-VN" sz="3600" dirty="0">
                        <a:solidFill>
                          <a:schemeClr val="tx1"/>
                        </a:solidFill>
                      </a:rPr>
                      <m:t>t</m:t>
                    </m:r>
                    <m:r>
                      <m:rPr>
                        <m:nor/>
                      </m:rPr>
                      <a:rPr lang="vi-VN" sz="3600" dirty="0">
                        <a:solidFill>
                          <a:schemeClr val="tx1"/>
                        </a:solidFill>
                      </a:rPr>
                      <m:t> </m:t>
                    </m:r>
                    <m:r>
                      <m:rPr>
                        <m:nor/>
                      </m:rPr>
                      <a:rPr lang="vi-VN" sz="3600" dirty="0">
                        <a:solidFill>
                          <a:schemeClr val="tx1"/>
                        </a:solidFill>
                      </a:rPr>
                      <m:t>t</m:t>
                    </m:r>
                    <m:r>
                      <m:rPr>
                        <m:nor/>
                      </m:rPr>
                      <a:rPr lang="vi-VN" sz="3600" dirty="0">
                        <a:solidFill>
                          <a:schemeClr val="tx1"/>
                        </a:solidFill>
                      </a:rPr>
                      <m:t>ế </m:t>
                    </m:r>
                    <m:r>
                      <m:rPr>
                        <m:nor/>
                      </m:rPr>
                      <a:rPr lang="vi-VN" sz="3600" dirty="0">
                        <a:solidFill>
                          <a:schemeClr val="tx1"/>
                        </a:solidFill>
                      </a:rPr>
                      <m:t>b</m:t>
                    </m:r>
                    <m:r>
                      <m:rPr>
                        <m:nor/>
                      </m:rPr>
                      <a:rPr lang="vi-VN" sz="3600" dirty="0">
                        <a:solidFill>
                          <a:schemeClr val="tx1"/>
                        </a:solidFill>
                      </a:rPr>
                      <m:t>à</m:t>
                    </m:r>
                    <m:r>
                      <m:rPr>
                        <m:nor/>
                      </m:rPr>
                      <a:rPr lang="vi-VN" sz="3600" dirty="0">
                        <a:solidFill>
                          <a:schemeClr val="tx1"/>
                        </a:solidFill>
                      </a:rPr>
                      <m:t>o</m:t>
                    </m:r>
                    <m:r>
                      <m:rPr>
                        <m:nor/>
                      </m:rPr>
                      <a:rPr lang="vi-VN" sz="3600" dirty="0">
                        <a:solidFill>
                          <a:schemeClr val="tx1"/>
                        </a:solidFill>
                      </a:rPr>
                      <m:t>.</m:t>
                    </m:r>
                  </m:oMath>
                </a14:m>
                <a:endParaRPr lang="en-US" sz="3600" dirty="0">
                  <a:solidFill>
                    <a:schemeClr val="tx1"/>
                  </a:solidFill>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mc:Choice>
        <mc:Fallback>
          <p:sp>
            <p:nvSpPr>
              <p:cNvPr id="24" name="Rounded Rectangle 23"/>
              <p:cNvSpPr>
                <a:spLocks noRot="1" noChangeAspect="1" noMove="1" noResize="1" noEditPoints="1" noAdjustHandles="1" noChangeArrowheads="1" noChangeShapeType="1" noTextEdit="1"/>
              </p:cNvSpPr>
              <p:nvPr/>
            </p:nvSpPr>
            <p:spPr>
              <a:xfrm>
                <a:off x="5376770" y="6656992"/>
                <a:ext cx="6311211" cy="1362931"/>
              </a:xfrm>
              <a:prstGeom prst="roundRect">
                <a:avLst/>
              </a:prstGeom>
              <a:blipFill>
                <a:blip r:embed="rId9"/>
                <a:stretch>
                  <a:fillRect l="-1732" t="-2193"/>
                </a:stretch>
              </a:blipFill>
              <a:ln>
                <a:solidFill>
                  <a:srgbClr val="FFFFFF"/>
                </a:solidFill>
              </a:ln>
            </p:spPr>
            <p:txBody>
              <a:bodyPr/>
              <a:lstStyle/>
              <a:p>
                <a:r>
                  <a:rPr lang="en-US">
                    <a:noFill/>
                  </a:rPr>
                  <a:t> </a:t>
                </a:r>
              </a:p>
            </p:txBody>
          </p:sp>
        </mc:Fallback>
      </mc:AlternateContent>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659600" y="5723165"/>
            <a:ext cx="1097280" cy="1097280"/>
          </a:xfrm>
          <a:prstGeom prst="rect">
            <a:avLst/>
          </a:prstGeom>
        </p:spPr>
      </p:pic>
      <p:grpSp>
        <p:nvGrpSpPr>
          <p:cNvPr id="53" name="times up">
            <a:extLst>
              <a:ext uri="{FF2B5EF4-FFF2-40B4-BE49-F238E27FC236}">
                <a16:creationId xmlns:a16="http://schemas.microsoft.com/office/drawing/2014/main" id="{B4AA910F-DCBD-975F-E5FD-324C277679CD}"/>
              </a:ext>
            </a:extLst>
          </p:cNvPr>
          <p:cNvGrpSpPr/>
          <p:nvPr/>
        </p:nvGrpSpPr>
        <p:grpSpPr>
          <a:xfrm>
            <a:off x="15197210" y="499772"/>
            <a:ext cx="2087448" cy="919775"/>
            <a:chOff x="4317476" y="-420586"/>
            <a:chExt cx="2690461" cy="841673"/>
          </a:xfrm>
        </p:grpSpPr>
        <p:sp>
          <p:nvSpPr>
            <p:cNvPr id="54" name="Rounded Rectangle 203">
              <a:extLst>
                <a:ext uri="{FF2B5EF4-FFF2-40B4-BE49-F238E27FC236}">
                  <a16:creationId xmlns:a16="http://schemas.microsoft.com/office/drawing/2014/main" id="{541A50ED-1B52-1426-D4DC-5A61236C7958}"/>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80" dirty="0">
                <a:latin typeface="Arial" panose="020B0604020202020204" pitchFamily="34" charset="0"/>
                <a:cs typeface="Arial" panose="020B0604020202020204" pitchFamily="34" charset="0"/>
              </a:endParaRPr>
            </a:p>
          </p:txBody>
        </p:sp>
        <p:sp>
          <p:nvSpPr>
            <p:cNvPr id="55" name="Rounded Rectangle 204">
              <a:extLst>
                <a:ext uri="{FF2B5EF4-FFF2-40B4-BE49-F238E27FC236}">
                  <a16:creationId xmlns:a16="http://schemas.microsoft.com/office/drawing/2014/main" id="{8140B3C9-585E-66A9-920A-0158BF84FBF1}"/>
                </a:ext>
              </a:extLst>
            </p:cNvPr>
            <p:cNvSpPr/>
            <p:nvPr/>
          </p:nvSpPr>
          <p:spPr>
            <a:xfrm>
              <a:off x="4371100" y="-420586"/>
              <a:ext cx="2636837" cy="84167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780" dirty="0" err="1">
                  <a:latin typeface="Arial" panose="020B0604020202020204" pitchFamily="34" charset="0"/>
                  <a:cs typeface="Arial" panose="020B0604020202020204" pitchFamily="34" charset="0"/>
                </a:rPr>
                <a:t>Hết</a:t>
              </a:r>
              <a:r>
                <a:rPr lang="en-GB" sz="3780" dirty="0">
                  <a:latin typeface="Arial" panose="020B0604020202020204" pitchFamily="34" charset="0"/>
                  <a:cs typeface="Arial" panose="020B0604020202020204" pitchFamily="34" charset="0"/>
                </a:rPr>
                <a:t> </a:t>
              </a:r>
              <a:r>
                <a:rPr lang="en-GB" sz="3780" dirty="0" err="1">
                  <a:latin typeface="Arial" panose="020B0604020202020204" pitchFamily="34" charset="0"/>
                  <a:cs typeface="Arial" panose="020B0604020202020204" pitchFamily="34" charset="0"/>
                </a:rPr>
                <a:t>Giờ</a:t>
              </a:r>
              <a:endParaRPr lang="en-GB" sz="3780" dirty="0">
                <a:latin typeface="Arial" panose="020B0604020202020204" pitchFamily="34" charset="0"/>
                <a:cs typeface="Arial" panose="020B0604020202020204" pitchFamily="34" charset="0"/>
              </a:endParaRPr>
            </a:p>
          </p:txBody>
        </p:sp>
      </p:grpSp>
      <p:sp>
        <p:nvSpPr>
          <p:cNvPr id="56" name="Rectangle 55">
            <a:extLst>
              <a:ext uri="{FF2B5EF4-FFF2-40B4-BE49-F238E27FC236}">
                <a16:creationId xmlns:a16="http://schemas.microsoft.com/office/drawing/2014/main" id="{250EB586-2EC7-3E21-2637-02E53DE0BAF6}"/>
              </a:ext>
            </a:extLst>
          </p:cNvPr>
          <p:cNvSpPr/>
          <p:nvPr/>
        </p:nvSpPr>
        <p:spPr>
          <a:xfrm>
            <a:off x="2443566" y="499773"/>
            <a:ext cx="1076895" cy="51108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890" dirty="0">
                <a:solidFill>
                  <a:srgbClr val="FF0000"/>
                </a:solidFill>
              </a:rPr>
              <a:t>START</a:t>
            </a:r>
          </a:p>
        </p:txBody>
      </p:sp>
      <p:pic>
        <p:nvPicPr>
          <p:cNvPr id="57" name="Picture 56">
            <a:extLst>
              <a:ext uri="{FF2B5EF4-FFF2-40B4-BE49-F238E27FC236}">
                <a16:creationId xmlns:a16="http://schemas.microsoft.com/office/drawing/2014/main" id="{A693CDB5-F16F-21E1-9852-880712E6A9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7201" y="934454"/>
            <a:ext cx="2556570" cy="2548461"/>
          </a:xfrm>
          <a:prstGeom prst="rect">
            <a:avLst/>
          </a:prstGeom>
        </p:spPr>
      </p:pic>
      <p:grpSp>
        <p:nvGrpSpPr>
          <p:cNvPr id="58" name="Clock hand spin">
            <a:extLst>
              <a:ext uri="{FF2B5EF4-FFF2-40B4-BE49-F238E27FC236}">
                <a16:creationId xmlns:a16="http://schemas.microsoft.com/office/drawing/2014/main" id="{E9580046-2B8C-1C87-AED5-B355ECA84CD2}"/>
              </a:ext>
            </a:extLst>
          </p:cNvPr>
          <p:cNvGrpSpPr/>
          <p:nvPr/>
        </p:nvGrpSpPr>
        <p:grpSpPr>
          <a:xfrm rot="1786145">
            <a:off x="2268350" y="1697960"/>
            <a:ext cx="1388235" cy="1397567"/>
            <a:chOff x="861199" y="2357528"/>
            <a:chExt cx="3829048" cy="3849975"/>
          </a:xfrm>
        </p:grpSpPr>
        <p:sp>
          <p:nvSpPr>
            <p:cNvPr id="59" name="Oval 28">
              <a:extLst>
                <a:ext uri="{FF2B5EF4-FFF2-40B4-BE49-F238E27FC236}">
                  <a16:creationId xmlns:a16="http://schemas.microsoft.com/office/drawing/2014/main" id="{4D30DAEE-16B6-30DA-255E-31CB90C096BB}"/>
                </a:ext>
              </a:extLst>
            </p:cNvPr>
            <p:cNvSpPr>
              <a:spLocks noChangeArrowheads="1"/>
            </p:cNvSpPr>
            <p:nvPr/>
          </p:nvSpPr>
          <p:spPr bwMode="auto">
            <a:xfrm>
              <a:off x="861199" y="2357528"/>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3444" tIns="61722" rIns="123444" bIns="61722" numCol="1" anchor="t" anchorCtr="0" compatLnSpc="1">
              <a:prstTxWarp prst="textNoShape">
                <a:avLst/>
              </a:prstTxWarp>
            </a:bodyPr>
            <a:lstStyle/>
            <a:p>
              <a:endParaRPr lang="en-GB" sz="1890" dirty="0"/>
            </a:p>
          </p:txBody>
        </p:sp>
        <p:sp>
          <p:nvSpPr>
            <p:cNvPr id="60" name="hour hand">
              <a:extLst>
                <a:ext uri="{FF2B5EF4-FFF2-40B4-BE49-F238E27FC236}">
                  <a16:creationId xmlns:a16="http://schemas.microsoft.com/office/drawing/2014/main" id="{EC31B120-55BC-0BB7-2AE7-4E7D7D2588BA}"/>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3444" tIns="61722" rIns="123444" bIns="61722" numCol="1" anchor="t" anchorCtr="0" compatLnSpc="1">
              <a:prstTxWarp prst="textNoShape">
                <a:avLst/>
              </a:prstTxWarp>
            </a:bodyPr>
            <a:lstStyle/>
            <a:p>
              <a:endParaRPr lang="en-GB" sz="1890" dirty="0"/>
            </a:p>
          </p:txBody>
        </p:sp>
      </p:grpSp>
      <p:sp>
        <p:nvSpPr>
          <p:cNvPr id="61" name="TextBox 60">
            <a:extLst>
              <a:ext uri="{FF2B5EF4-FFF2-40B4-BE49-F238E27FC236}">
                <a16:creationId xmlns:a16="http://schemas.microsoft.com/office/drawing/2014/main" id="{26CC39A0-EC85-97CC-35C5-08E7BBC68380}"/>
              </a:ext>
            </a:extLst>
          </p:cNvPr>
          <p:cNvSpPr txBox="1"/>
          <p:nvPr/>
        </p:nvSpPr>
        <p:spPr>
          <a:xfrm>
            <a:off x="3327272" y="2114402"/>
            <a:ext cx="379394" cy="383182"/>
          </a:xfrm>
          <a:prstGeom prst="rect">
            <a:avLst/>
          </a:prstGeom>
          <a:noFill/>
        </p:spPr>
        <p:txBody>
          <a:bodyPr wrap="square" rtlCol="0">
            <a:spAutoFit/>
          </a:bodyPr>
          <a:lstStyle/>
          <a:p>
            <a:r>
              <a:rPr lang="en-US" sz="1890" b="1" dirty="0">
                <a:solidFill>
                  <a:srgbClr val="99B2C8"/>
                </a:solidFill>
              </a:rPr>
              <a:t>3</a:t>
            </a:r>
          </a:p>
        </p:txBody>
      </p:sp>
      <p:sp>
        <p:nvSpPr>
          <p:cNvPr id="62" name="TextBox 61">
            <a:extLst>
              <a:ext uri="{FF2B5EF4-FFF2-40B4-BE49-F238E27FC236}">
                <a16:creationId xmlns:a16="http://schemas.microsoft.com/office/drawing/2014/main" id="{65162302-5586-98AB-0993-77DA9AAD0C47}"/>
              </a:ext>
            </a:extLst>
          </p:cNvPr>
          <p:cNvSpPr txBox="1"/>
          <p:nvPr/>
        </p:nvSpPr>
        <p:spPr>
          <a:xfrm>
            <a:off x="2821337" y="2653434"/>
            <a:ext cx="460467" cy="383182"/>
          </a:xfrm>
          <a:prstGeom prst="rect">
            <a:avLst/>
          </a:prstGeom>
          <a:noFill/>
        </p:spPr>
        <p:txBody>
          <a:bodyPr wrap="square" rtlCol="0">
            <a:spAutoFit/>
          </a:bodyPr>
          <a:lstStyle/>
          <a:p>
            <a:r>
              <a:rPr lang="en-US" sz="1890" b="1" dirty="0">
                <a:solidFill>
                  <a:srgbClr val="99B2C8"/>
                </a:solidFill>
              </a:rPr>
              <a:t>6</a:t>
            </a:r>
          </a:p>
        </p:txBody>
      </p:sp>
      <p:sp>
        <p:nvSpPr>
          <p:cNvPr id="63" name="TextBox 62">
            <a:extLst>
              <a:ext uri="{FF2B5EF4-FFF2-40B4-BE49-F238E27FC236}">
                <a16:creationId xmlns:a16="http://schemas.microsoft.com/office/drawing/2014/main" id="{DF396B38-91D5-6D3A-4D81-7DE19EC24753}"/>
              </a:ext>
            </a:extLst>
          </p:cNvPr>
          <p:cNvSpPr txBox="1"/>
          <p:nvPr/>
        </p:nvSpPr>
        <p:spPr>
          <a:xfrm>
            <a:off x="2202250" y="2165351"/>
            <a:ext cx="416414" cy="383182"/>
          </a:xfrm>
          <a:prstGeom prst="rect">
            <a:avLst/>
          </a:prstGeom>
          <a:noFill/>
        </p:spPr>
        <p:txBody>
          <a:bodyPr wrap="square" rtlCol="0">
            <a:spAutoFit/>
          </a:bodyPr>
          <a:lstStyle/>
          <a:p>
            <a:r>
              <a:rPr lang="en-US" sz="1890" b="1" dirty="0">
                <a:solidFill>
                  <a:srgbClr val="99B2C8"/>
                </a:solidFill>
              </a:rPr>
              <a:t>9</a:t>
            </a:r>
          </a:p>
        </p:txBody>
      </p:sp>
      <p:sp>
        <p:nvSpPr>
          <p:cNvPr id="64" name="TextBox 63">
            <a:extLst>
              <a:ext uri="{FF2B5EF4-FFF2-40B4-BE49-F238E27FC236}">
                <a16:creationId xmlns:a16="http://schemas.microsoft.com/office/drawing/2014/main" id="{9B6AB260-7E9E-A9BF-65A9-AAA03F3317A6}"/>
              </a:ext>
            </a:extLst>
          </p:cNvPr>
          <p:cNvSpPr txBox="1"/>
          <p:nvPr/>
        </p:nvSpPr>
        <p:spPr>
          <a:xfrm>
            <a:off x="2699939" y="1615804"/>
            <a:ext cx="668988" cy="383182"/>
          </a:xfrm>
          <a:prstGeom prst="rect">
            <a:avLst/>
          </a:prstGeom>
          <a:noFill/>
        </p:spPr>
        <p:txBody>
          <a:bodyPr wrap="square" rtlCol="0">
            <a:spAutoFit/>
          </a:bodyPr>
          <a:lstStyle/>
          <a:p>
            <a:r>
              <a:rPr lang="en-US" sz="1890" b="1" dirty="0">
                <a:solidFill>
                  <a:srgbClr val="99B2C8"/>
                </a:solidFill>
              </a:rPr>
              <a:t>12</a:t>
            </a:r>
          </a:p>
        </p:txBody>
      </p:sp>
      <p:sp>
        <p:nvSpPr>
          <p:cNvPr id="2" name="Rectangle 2"/>
          <p:cNvSpPr>
            <a:spLocks noChangeArrowheads="1"/>
          </p:cNvSpPr>
          <p:nvPr/>
        </p:nvSpPr>
        <p:spPr bwMode="auto">
          <a:xfrm>
            <a:off x="914402" y="306606"/>
            <a:ext cx="24936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3444" tIns="61722" rIns="123444" bIns="61722" numCol="1" anchor="ctr" anchorCtr="0" compatLnSpc="1">
            <a:prstTxWarp prst="textNoShape">
              <a:avLst/>
            </a:prstTxWarp>
            <a:spAutoFit/>
          </a:bodyPr>
          <a:lstStyle/>
          <a:p>
            <a:endParaRPr lang="en-US" sz="1890"/>
          </a:p>
        </p:txBody>
      </p:sp>
      <p:pic>
        <p:nvPicPr>
          <p:cNvPr id="30" name="Picture 2" descr="Back Button - Ứng dụng trên Google Play">
            <a:hlinkClick r:id="rId12" action="ppaction://hlinksldjump"/>
            <a:extLst>
              <a:ext uri="{FF2B5EF4-FFF2-40B4-BE49-F238E27FC236}">
                <a16:creationId xmlns:a16="http://schemas.microsoft.com/office/drawing/2014/main" id="{363FB42F-490E-4DFD-A06A-F6A483815F8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320432" y="7451033"/>
            <a:ext cx="1951847" cy="195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291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repeatCount="indefinite" fill="hold" grpId="1" nodeType="withEffect">
                                  <p:stCondLst>
                                    <p:cond delay="0"/>
                                  </p:stCondLst>
                                  <p:childTnLst>
                                    <p:animClr clrSpc="hsl" dir="cw">
                                      <p:cBhvr override="childStyle">
                                        <p:cTn id="31" dur="500" fill="hold"/>
                                        <p:tgtEl>
                                          <p:spTgt spid="24"/>
                                        </p:tgtEl>
                                        <p:attrNameLst>
                                          <p:attrName>style.color</p:attrName>
                                        </p:attrNameLst>
                                      </p:cBhvr>
                                      <p:by>
                                        <p:hsl h="7200000" s="0" l="0"/>
                                      </p:by>
                                    </p:animClr>
                                    <p:animClr clrSpc="hsl" dir="cw">
                                      <p:cBhvr>
                                        <p:cTn id="32" dur="500" fill="hold"/>
                                        <p:tgtEl>
                                          <p:spTgt spid="24"/>
                                        </p:tgtEl>
                                        <p:attrNameLst>
                                          <p:attrName>fillcolor</p:attrName>
                                        </p:attrNameLst>
                                      </p:cBhvr>
                                      <p:by>
                                        <p:hsl h="7200000" s="0" l="0"/>
                                      </p:by>
                                    </p:animClr>
                                    <p:animClr clrSpc="hsl" dir="cw">
                                      <p:cBhvr>
                                        <p:cTn id="33" dur="500" fill="hold"/>
                                        <p:tgtEl>
                                          <p:spTgt spid="24"/>
                                        </p:tgtEl>
                                        <p:attrNameLst>
                                          <p:attrName>stroke.color</p:attrName>
                                        </p:attrNameLst>
                                      </p:cBhvr>
                                      <p:by>
                                        <p:hsl h="7200000" s="0" l="0"/>
                                      </p:by>
                                    </p:animClr>
                                    <p:set>
                                      <p:cBhvr>
                                        <p:cTn id="34" dur="500" fill="hold"/>
                                        <p:tgtEl>
                                          <p:spTgt spid="24"/>
                                        </p:tgtEl>
                                        <p:attrNameLst>
                                          <p:attrName>fill.type</p:attrName>
                                        </p:attrNameLst>
                                      </p:cBhvr>
                                      <p:to>
                                        <p:strVal val="solid"/>
                                      </p:to>
                                    </p:set>
                                  </p:childTnLst>
                                </p:cTn>
                              </p:par>
                              <p:par>
                                <p:cTn id="35" presetID="1" presetClass="mediacall" presetSubtype="0" fill="hold" nodeType="withEffect">
                                  <p:stCondLst>
                                    <p:cond delay="0"/>
                                  </p:stCondLst>
                                  <p:childTnLst>
                                    <p:cmd type="call" cmd="playFrom(0.0)">
                                      <p:cBhvr>
                                        <p:cTn id="36" dur="4715" fill="hold"/>
                                        <p:tgtEl>
                                          <p:spTgt spid="13"/>
                                        </p:tgtEl>
                                      </p:cBhvr>
                                    </p:cmd>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grpId="1" nodeType="clickEffect">
                                  <p:stCondLst>
                                    <p:cond delay="0"/>
                                  </p:stCondLst>
                                  <p:childTnLst>
                                    <p:animEffect transition="out" filter="fade">
                                      <p:cBhvr>
                                        <p:cTn id="41" dur="1000"/>
                                        <p:tgtEl>
                                          <p:spTgt spid="23"/>
                                        </p:tgtEl>
                                      </p:cBhvr>
                                    </p:animEffect>
                                    <p:anim calcmode="lin" valueType="num">
                                      <p:cBhvr>
                                        <p:cTn id="42" dur="1000"/>
                                        <p:tgtEl>
                                          <p:spTgt spid="23"/>
                                        </p:tgtEl>
                                        <p:attrNameLst>
                                          <p:attrName>ppt_x</p:attrName>
                                        </p:attrNameLst>
                                      </p:cBhvr>
                                      <p:tavLst>
                                        <p:tav tm="0">
                                          <p:val>
                                            <p:strVal val="ppt_x"/>
                                          </p:val>
                                        </p:tav>
                                        <p:tav tm="100000">
                                          <p:val>
                                            <p:strVal val="ppt_x"/>
                                          </p:val>
                                        </p:tav>
                                      </p:tavLst>
                                    </p:anim>
                                    <p:anim calcmode="lin" valueType="num">
                                      <p:cBhvr>
                                        <p:cTn id="43" dur="1000"/>
                                        <p:tgtEl>
                                          <p:spTgt spid="23"/>
                                        </p:tgtEl>
                                        <p:attrNameLst>
                                          <p:attrName>ppt_y</p:attrName>
                                        </p:attrNameLst>
                                      </p:cBhvr>
                                      <p:tavLst>
                                        <p:tav tm="0">
                                          <p:val>
                                            <p:strVal val="ppt_y"/>
                                          </p:val>
                                        </p:tav>
                                        <p:tav tm="100000">
                                          <p:val>
                                            <p:strVal val="ppt_y+.1"/>
                                          </p:val>
                                        </p:tav>
                                      </p:tavLst>
                                    </p:anim>
                                    <p:set>
                                      <p:cBhvr>
                                        <p:cTn id="44"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22"/>
                                        </p:tgtEl>
                                      </p:cBhvr>
                                    </p:animEffect>
                                    <p:anim calcmode="lin" valueType="num">
                                      <p:cBhvr>
                                        <p:cTn id="50" dur="1000"/>
                                        <p:tgtEl>
                                          <p:spTgt spid="22"/>
                                        </p:tgtEl>
                                        <p:attrNameLst>
                                          <p:attrName>ppt_x</p:attrName>
                                        </p:attrNameLst>
                                      </p:cBhvr>
                                      <p:tavLst>
                                        <p:tav tm="0">
                                          <p:val>
                                            <p:strVal val="ppt_x"/>
                                          </p:val>
                                        </p:tav>
                                        <p:tav tm="100000">
                                          <p:val>
                                            <p:strVal val="ppt_x"/>
                                          </p:val>
                                        </p:tav>
                                      </p:tavLst>
                                    </p:anim>
                                    <p:anim calcmode="lin" valueType="num">
                                      <p:cBhvr>
                                        <p:cTn id="51" dur="1000"/>
                                        <p:tgtEl>
                                          <p:spTgt spid="22"/>
                                        </p:tgtEl>
                                        <p:attrNameLst>
                                          <p:attrName>ppt_y</p:attrName>
                                        </p:attrNameLst>
                                      </p:cBhvr>
                                      <p:tavLst>
                                        <p:tav tm="0">
                                          <p:val>
                                            <p:strVal val="ppt_y"/>
                                          </p:val>
                                        </p:tav>
                                        <p:tav tm="100000">
                                          <p:val>
                                            <p:strVal val="ppt_y+.1"/>
                                          </p:val>
                                        </p:tav>
                                      </p:tavLst>
                                    </p:anim>
                                    <p:set>
                                      <p:cBhvr>
                                        <p:cTn id="52"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1"/>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21"/>
                                        </p:tgtEl>
                                      </p:cBhvr>
                                    </p:animEffect>
                                    <p:anim calcmode="lin" valueType="num">
                                      <p:cBhvr>
                                        <p:cTn id="58" dur="1000"/>
                                        <p:tgtEl>
                                          <p:spTgt spid="21"/>
                                        </p:tgtEl>
                                        <p:attrNameLst>
                                          <p:attrName>ppt_x</p:attrName>
                                        </p:attrNameLst>
                                      </p:cBhvr>
                                      <p:tavLst>
                                        <p:tav tm="0">
                                          <p:val>
                                            <p:strVal val="ppt_x"/>
                                          </p:val>
                                        </p:tav>
                                        <p:tav tm="100000">
                                          <p:val>
                                            <p:strVal val="ppt_x"/>
                                          </p:val>
                                        </p:tav>
                                      </p:tavLst>
                                    </p:anim>
                                    <p:anim calcmode="lin" valueType="num">
                                      <p:cBhvr>
                                        <p:cTn id="59" dur="1000"/>
                                        <p:tgtEl>
                                          <p:spTgt spid="21"/>
                                        </p:tgtEl>
                                        <p:attrNameLst>
                                          <p:attrName>ppt_y</p:attrName>
                                        </p:attrNameLst>
                                      </p:cBhvr>
                                      <p:tavLst>
                                        <p:tav tm="0">
                                          <p:val>
                                            <p:strVal val="ppt_y"/>
                                          </p:val>
                                        </p:tav>
                                        <p:tav tm="100000">
                                          <p:val>
                                            <p:strVal val="ppt_y+.1"/>
                                          </p:val>
                                        </p:tav>
                                      </p:tavLst>
                                    </p:anim>
                                    <p:set>
                                      <p:cBhvr>
                                        <p:cTn id="60"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1"/>
                  </p:tgtEl>
                </p:cond>
              </p:nextCondLst>
            </p:seq>
            <p:audio>
              <p:cMediaNode vol="80000">
                <p:cTn id="61" fill="hold" display="0">
                  <p:stCondLst>
                    <p:cond delay="indefinite"/>
                  </p:stCondLst>
                  <p:endCondLst>
                    <p:cond evt="onStopAudio" delay="0">
                      <p:tgtEl>
                        <p:sldTgt/>
                      </p:tgtEl>
                    </p:cond>
                  </p:endCondLst>
                </p:cTn>
                <p:tgtEl>
                  <p:spTgt spid="13"/>
                </p:tgtEl>
              </p:cMediaNode>
            </p:audio>
            <p:seq concurrent="1" nextAc="seek">
              <p:cTn id="62" restart="whenNotActive" fill="hold" evtFilter="cancelBubble" nodeType="interactiveSeq">
                <p:stCondLst>
                  <p:cond evt="onClick" delay="0">
                    <p:tgtEl>
                      <p:spTgt spid="56"/>
                    </p:tgtEl>
                  </p:cond>
                </p:stCondLst>
                <p:endSync evt="end" delay="0">
                  <p:rtn val="all"/>
                </p:endSync>
                <p:childTnLst>
                  <p:par>
                    <p:cTn id="63" fill="hold">
                      <p:stCondLst>
                        <p:cond delay="0"/>
                      </p:stCondLst>
                      <p:childTnLst>
                        <p:par>
                          <p:cTn id="64" fill="hold">
                            <p:stCondLst>
                              <p:cond delay="0"/>
                            </p:stCondLst>
                            <p:childTnLst>
                              <p:par>
                                <p:cTn id="65" presetID="8" presetClass="emph" presetSubtype="0" fill="hold" nodeType="clickEffect">
                                  <p:stCondLst>
                                    <p:cond delay="0"/>
                                  </p:stCondLst>
                                  <p:childTnLst>
                                    <p:animRot by="21600000">
                                      <p:cBhvr>
                                        <p:cTn id="66" dur="10000" fill="hold"/>
                                        <p:tgtEl>
                                          <p:spTgt spid="58"/>
                                        </p:tgtEl>
                                        <p:attrNameLst>
                                          <p:attrName>r</p:attrName>
                                        </p:attrNameLst>
                                      </p:cBhvr>
                                    </p:animRot>
                                  </p:childTnLst>
                                </p:cTn>
                              </p:par>
                            </p:childTnLst>
                          </p:cTn>
                        </p:par>
                        <p:par>
                          <p:cTn id="67" fill="hold">
                            <p:stCondLst>
                              <p:cond delay="10000"/>
                            </p:stCondLst>
                            <p:childTnLst>
                              <p:par>
                                <p:cTn id="68" presetID="53" presetClass="entr" presetSubtype="16" fill="hold" nodeType="afterEffect">
                                  <p:stCondLst>
                                    <p:cond delay="0"/>
                                  </p:stCondLst>
                                  <p:childTnLst>
                                    <p:set>
                                      <p:cBhvr>
                                        <p:cTn id="69" dur="1" fill="hold">
                                          <p:stCondLst>
                                            <p:cond delay="0"/>
                                          </p:stCondLst>
                                        </p:cTn>
                                        <p:tgtEl>
                                          <p:spTgt spid="53"/>
                                        </p:tgtEl>
                                        <p:attrNameLst>
                                          <p:attrName>style.visibility</p:attrName>
                                        </p:attrNameLst>
                                      </p:cBhvr>
                                      <p:to>
                                        <p:strVal val="visible"/>
                                      </p:to>
                                    </p:set>
                                    <p:anim calcmode="lin" valueType="num">
                                      <p:cBhvr>
                                        <p:cTn id="70" dur="3000" fill="hold"/>
                                        <p:tgtEl>
                                          <p:spTgt spid="53"/>
                                        </p:tgtEl>
                                        <p:attrNameLst>
                                          <p:attrName>ppt_w</p:attrName>
                                        </p:attrNameLst>
                                      </p:cBhvr>
                                      <p:tavLst>
                                        <p:tav tm="0">
                                          <p:val>
                                            <p:fltVal val="0"/>
                                          </p:val>
                                        </p:tav>
                                        <p:tav tm="100000">
                                          <p:val>
                                            <p:strVal val="#ppt_w"/>
                                          </p:val>
                                        </p:tav>
                                      </p:tavLst>
                                    </p:anim>
                                    <p:anim calcmode="lin" valueType="num">
                                      <p:cBhvr>
                                        <p:cTn id="71" dur="3000" fill="hold"/>
                                        <p:tgtEl>
                                          <p:spTgt spid="53"/>
                                        </p:tgtEl>
                                        <p:attrNameLst>
                                          <p:attrName>ppt_h</p:attrName>
                                        </p:attrNameLst>
                                      </p:cBhvr>
                                      <p:tavLst>
                                        <p:tav tm="0">
                                          <p:val>
                                            <p:fltVal val="0"/>
                                          </p:val>
                                        </p:tav>
                                        <p:tav tm="100000">
                                          <p:val>
                                            <p:strVal val="#ppt_h"/>
                                          </p:val>
                                        </p:tav>
                                      </p:tavLst>
                                    </p:anim>
                                    <p:animEffect transition="in" filter="fade">
                                      <p:cBhvr>
                                        <p:cTn id="72" dur="3000"/>
                                        <p:tgtEl>
                                          <p:spTgt spid="53"/>
                                        </p:tgtEl>
                                      </p:cBhvr>
                                    </p:animEffect>
                                  </p:childTnLst>
                                  <p:subTnLst>
                                    <p:audio>
                                      <p:cMediaNode>
                                        <p:cTn display="0" masterRel="sameClick">
                                          <p:stCondLst>
                                            <p:cond evt="begin" delay="0">
                                              <p:tn val="6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56"/>
                  </p:tgtEl>
                </p:cond>
              </p:nextCondLst>
            </p:seq>
          </p:childTnLst>
        </p:cTn>
      </p:par>
    </p:tnLst>
    <p:bldLst>
      <p:bldP spid="20" grpId="0"/>
      <p:bldP spid="21" grpId="0" animBg="1"/>
      <p:bldP spid="21" grpId="1" animBg="1"/>
      <p:bldP spid="22" grpId="0" animBg="1"/>
      <p:bldP spid="22" grpId="1" animBg="1"/>
      <p:bldP spid="23" grpId="0" animBg="1"/>
      <p:bldP spid="23" grpId="1" animBg="1"/>
      <p:bldP spid="24" grpId="0" animBg="1"/>
      <p:bldP spid="2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11.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eliac Disease by Slidesgo">
  <a:themeElements>
    <a:clrScheme name="Simple Light">
      <a:dk1>
        <a:srgbClr val="F3F3F3"/>
      </a:dk1>
      <a:lt1>
        <a:srgbClr val="332533"/>
      </a:lt1>
      <a:dk2>
        <a:srgbClr val="3A1D09"/>
      </a:dk2>
      <a:lt2>
        <a:srgbClr val="723710"/>
      </a:lt2>
      <a:accent1>
        <a:srgbClr val="D15342"/>
      </a:accent1>
      <a:accent2>
        <a:srgbClr val="F25333"/>
      </a:accent2>
      <a:accent3>
        <a:srgbClr val="DB774F"/>
      </a:accent3>
      <a:accent4>
        <a:srgbClr val="EDC29F"/>
      </a:accent4>
      <a:accent5>
        <a:srgbClr val="FFDE55"/>
      </a:accent5>
      <a:accent6>
        <a:srgbClr val="FFC530"/>
      </a:accent6>
      <a:hlink>
        <a:srgbClr val="3325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eliac Disease by Slidesgo">
  <a:themeElements>
    <a:clrScheme name="Simple Light">
      <a:dk1>
        <a:srgbClr val="F3F3F3"/>
      </a:dk1>
      <a:lt1>
        <a:srgbClr val="332533"/>
      </a:lt1>
      <a:dk2>
        <a:srgbClr val="3A1D09"/>
      </a:dk2>
      <a:lt2>
        <a:srgbClr val="723710"/>
      </a:lt2>
      <a:accent1>
        <a:srgbClr val="D15342"/>
      </a:accent1>
      <a:accent2>
        <a:srgbClr val="F25333"/>
      </a:accent2>
      <a:accent3>
        <a:srgbClr val="DB774F"/>
      </a:accent3>
      <a:accent4>
        <a:srgbClr val="EDC29F"/>
      </a:accent4>
      <a:accent5>
        <a:srgbClr val="FFDE55"/>
      </a:accent5>
      <a:accent6>
        <a:srgbClr val="FFC530"/>
      </a:accent6>
      <a:hlink>
        <a:srgbClr val="3325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主题​​">
  <a:themeElements>
    <a:clrScheme name="Office">
      <a:dk1>
        <a:srgbClr val="000000"/>
      </a:dk1>
      <a:lt1>
        <a:srgbClr val="FFFFFF"/>
      </a:lt1>
      <a:dk2>
        <a:srgbClr val="44546A"/>
      </a:dk2>
      <a:lt2>
        <a:srgbClr val="E6E4E4"/>
      </a:lt2>
      <a:accent1>
        <a:srgbClr val="114E54"/>
      </a:accent1>
      <a:accent2>
        <a:srgbClr val="53806E"/>
      </a:accent2>
      <a:accent3>
        <a:srgbClr val="327080"/>
      </a:accent3>
      <a:accent4>
        <a:srgbClr val="4C765A"/>
      </a:accent4>
      <a:accent5>
        <a:srgbClr val="A69136"/>
      </a:accent5>
      <a:accent6>
        <a:srgbClr val="2C6484"/>
      </a:accent6>
      <a:hlink>
        <a:srgbClr val="FFFFFF"/>
      </a:hlink>
      <a:folHlink>
        <a:srgbClr val="FFFFF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1604</TotalTime>
  <Words>1692</Words>
  <Application>Microsoft Office PowerPoint</Application>
  <PresentationFormat>Custom</PresentationFormat>
  <Paragraphs>364</Paragraphs>
  <Slides>37</Slides>
  <Notes>13</Notes>
  <HiddenSlides>0</HiddenSlides>
  <MMClips>21</MMClips>
  <ScaleCrop>false</ScaleCrop>
  <HeadingPairs>
    <vt:vector size="6" baseType="variant">
      <vt:variant>
        <vt:lpstr>Fonts Used</vt:lpstr>
      </vt:variant>
      <vt:variant>
        <vt:i4>26</vt:i4>
      </vt:variant>
      <vt:variant>
        <vt:lpstr>Theme</vt:lpstr>
      </vt:variant>
      <vt:variant>
        <vt:i4>11</vt:i4>
      </vt:variant>
      <vt:variant>
        <vt:lpstr>Slide Titles</vt:lpstr>
      </vt:variant>
      <vt:variant>
        <vt:i4>37</vt:i4>
      </vt:variant>
    </vt:vector>
  </HeadingPairs>
  <TitlesOfParts>
    <vt:vector size="74" baseType="lpstr">
      <vt:lpstr>Auraka方黑檀</vt:lpstr>
      <vt:lpstr>Patrick Hand</vt:lpstr>
      <vt:lpstr>#9Slide07 SFU Machine</vt:lpstr>
      <vt:lpstr>#9Slide05 Shaqila</vt:lpstr>
      <vt:lpstr>#9Slide03 SVNLifehack Sans</vt:lpstr>
      <vt:lpstr>#9Slide07 SVNDessert Menu Scrip</vt:lpstr>
      <vt:lpstr>#9Slide03 Helvetica LT Std ExtC</vt:lpstr>
      <vt:lpstr>Calibri</vt:lpstr>
      <vt:lpstr>Oswald Regular</vt:lpstr>
      <vt:lpstr>Times New Roman</vt:lpstr>
      <vt:lpstr>Cambria Math</vt:lpstr>
      <vt:lpstr>Lato</vt:lpstr>
      <vt:lpstr>#9Slide03 Ample</vt:lpstr>
      <vt:lpstr>Josefin Slab Thin</vt:lpstr>
      <vt:lpstr>Rockwell</vt:lpstr>
      <vt:lpstr>#9Slide03 Swiss Condensed Bold</vt:lpstr>
      <vt:lpstr>Bookman Old Style</vt:lpstr>
      <vt:lpstr>Wingdings</vt:lpstr>
      <vt:lpstr>Open Sans</vt:lpstr>
      <vt:lpstr>Calibri Light</vt:lpstr>
      <vt:lpstr>#9Slide03 Roboto Condensed</vt:lpstr>
      <vt:lpstr>Josefin Slab</vt:lpstr>
      <vt:lpstr>Arial</vt:lpstr>
      <vt:lpstr>Roboto Condensed Light</vt:lpstr>
      <vt:lpstr>等线</vt:lpstr>
      <vt:lpstr>iCiel Cadena</vt:lpstr>
      <vt:lpstr>Office Theme</vt:lpstr>
      <vt:lpstr>1_Office Theme</vt:lpstr>
      <vt:lpstr>3_Office Theme</vt:lpstr>
      <vt:lpstr>Celiac Disease by Slidesgo</vt:lpstr>
      <vt:lpstr>Damask</vt:lpstr>
      <vt:lpstr>2_Office Theme</vt:lpstr>
      <vt:lpstr>1_Celiac Disease by Slidesgo</vt:lpstr>
      <vt:lpstr>2_Office 主题​​</vt:lpstr>
      <vt:lpstr>5_Office Theme</vt:lpstr>
      <vt:lpstr>1_Damask</vt:lpstr>
      <vt:lpstr>1_End of Course Jeopardy by Slidesgo</vt:lpstr>
      <vt:lpstr>Chào mừng quý thầy cô và các em học sinh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 CÁC CẤP TỔ CHỨC  CỦA CƠ THỂ ĐA BÀO</vt:lpstr>
      <vt:lpstr>PowerPoint Presentation</vt:lpstr>
      <vt:lpstr>PowerPoint Presentation</vt:lpstr>
      <vt:lpstr>PowerPoint Presentation</vt:lpstr>
      <vt:lpstr>PowerPoint Presentation</vt:lpstr>
      <vt:lpstr>II. TỪ TẾ BÀO TẠO THÀNH MÔ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Pink Green Bold Halloween Party Presentation</dc:title>
  <dc:creator>9</dc:creator>
  <cp:lastModifiedBy>9</cp:lastModifiedBy>
  <cp:revision>71</cp:revision>
  <dcterms:created xsi:type="dcterms:W3CDTF">2006-08-16T00:00:00Z</dcterms:created>
  <dcterms:modified xsi:type="dcterms:W3CDTF">2024-10-25T23:34:20Z</dcterms:modified>
  <dc:identifier>DAFyLeAIxWE</dc:identifier>
</cp:coreProperties>
</file>