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7" r:id="rId3"/>
    <p:sldId id="256" r:id="rId4"/>
    <p:sldId id="25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94660"/>
  </p:normalViewPr>
  <p:slideViewPr>
    <p:cSldViewPr snapToGrid="0">
      <p:cViewPr varScale="1">
        <p:scale>
          <a:sx n="80" d="100"/>
          <a:sy n="80" d="100"/>
        </p:scale>
        <p:origin x="33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0EAC3-CF3D-7606-AA7F-B65AEA3A3D3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C0D2E52-5320-D113-B7E3-15A818B061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1475219-3B15-AAF2-E02C-252210D48AF2}"/>
              </a:ext>
            </a:extLst>
          </p:cNvPr>
          <p:cNvSpPr>
            <a:spLocks noGrp="1"/>
          </p:cNvSpPr>
          <p:nvPr>
            <p:ph type="dt" sz="half" idx="10"/>
          </p:nvPr>
        </p:nvSpPr>
        <p:spPr/>
        <p:txBody>
          <a:bodyPr/>
          <a:lstStyle/>
          <a:p>
            <a:fld id="{4BB3FA75-D341-4888-AEEA-88023F9E523C}" type="datetimeFigureOut">
              <a:rPr lang="en-US" smtClean="0"/>
              <a:t>12/1/2025</a:t>
            </a:fld>
            <a:endParaRPr lang="en-US"/>
          </a:p>
        </p:txBody>
      </p:sp>
      <p:sp>
        <p:nvSpPr>
          <p:cNvPr id="5" name="Footer Placeholder 4">
            <a:extLst>
              <a:ext uri="{FF2B5EF4-FFF2-40B4-BE49-F238E27FC236}">
                <a16:creationId xmlns:a16="http://schemas.microsoft.com/office/drawing/2014/main" id="{DE76476E-5FE5-5310-3CBE-86E6897663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5FB8B7-6B4E-AAD6-9F2B-A8EB112F02FE}"/>
              </a:ext>
            </a:extLst>
          </p:cNvPr>
          <p:cNvSpPr>
            <a:spLocks noGrp="1"/>
          </p:cNvSpPr>
          <p:nvPr>
            <p:ph type="sldNum" sz="quarter" idx="12"/>
          </p:nvPr>
        </p:nvSpPr>
        <p:spPr/>
        <p:txBody>
          <a:bodyPr/>
          <a:lstStyle/>
          <a:p>
            <a:fld id="{55B8F782-13E9-43BE-B21B-E887E6D14BA4}" type="slidenum">
              <a:rPr lang="en-US" smtClean="0"/>
              <a:t>‹#›</a:t>
            </a:fld>
            <a:endParaRPr lang="en-US"/>
          </a:p>
        </p:txBody>
      </p:sp>
    </p:spTree>
    <p:extLst>
      <p:ext uri="{BB962C8B-B14F-4D97-AF65-F5344CB8AC3E}">
        <p14:creationId xmlns:p14="http://schemas.microsoft.com/office/powerpoint/2010/main" val="2488475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21EAD1-6C75-D4AD-7E1C-62DA1F9CA1C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0AA7659-9FFB-C097-6E1B-6F54D906750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471FF0-9293-57A4-F453-8437E36E572F}"/>
              </a:ext>
            </a:extLst>
          </p:cNvPr>
          <p:cNvSpPr>
            <a:spLocks noGrp="1"/>
          </p:cNvSpPr>
          <p:nvPr>
            <p:ph type="dt" sz="half" idx="10"/>
          </p:nvPr>
        </p:nvSpPr>
        <p:spPr/>
        <p:txBody>
          <a:bodyPr/>
          <a:lstStyle/>
          <a:p>
            <a:fld id="{4BB3FA75-D341-4888-AEEA-88023F9E523C}" type="datetimeFigureOut">
              <a:rPr lang="en-US" smtClean="0"/>
              <a:t>12/1/2025</a:t>
            </a:fld>
            <a:endParaRPr lang="en-US"/>
          </a:p>
        </p:txBody>
      </p:sp>
      <p:sp>
        <p:nvSpPr>
          <p:cNvPr id="5" name="Footer Placeholder 4">
            <a:extLst>
              <a:ext uri="{FF2B5EF4-FFF2-40B4-BE49-F238E27FC236}">
                <a16:creationId xmlns:a16="http://schemas.microsoft.com/office/drawing/2014/main" id="{C746EC89-2C02-A7EE-BE4B-B462269CA6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6FB77F-70D5-57E7-83C2-F78609583722}"/>
              </a:ext>
            </a:extLst>
          </p:cNvPr>
          <p:cNvSpPr>
            <a:spLocks noGrp="1"/>
          </p:cNvSpPr>
          <p:nvPr>
            <p:ph type="sldNum" sz="quarter" idx="12"/>
          </p:nvPr>
        </p:nvSpPr>
        <p:spPr/>
        <p:txBody>
          <a:bodyPr/>
          <a:lstStyle/>
          <a:p>
            <a:fld id="{55B8F782-13E9-43BE-B21B-E887E6D14BA4}" type="slidenum">
              <a:rPr lang="en-US" smtClean="0"/>
              <a:t>‹#›</a:t>
            </a:fld>
            <a:endParaRPr lang="en-US"/>
          </a:p>
        </p:txBody>
      </p:sp>
    </p:spTree>
    <p:extLst>
      <p:ext uri="{BB962C8B-B14F-4D97-AF65-F5344CB8AC3E}">
        <p14:creationId xmlns:p14="http://schemas.microsoft.com/office/powerpoint/2010/main" val="3709384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6E0EF4-81AE-6318-AA40-CE355DF6F72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62FCBB-84CD-5B42-3911-81E8BB59D87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6F6507-DEA0-65EA-DB20-4C68742B64C3}"/>
              </a:ext>
            </a:extLst>
          </p:cNvPr>
          <p:cNvSpPr>
            <a:spLocks noGrp="1"/>
          </p:cNvSpPr>
          <p:nvPr>
            <p:ph type="dt" sz="half" idx="10"/>
          </p:nvPr>
        </p:nvSpPr>
        <p:spPr/>
        <p:txBody>
          <a:bodyPr/>
          <a:lstStyle/>
          <a:p>
            <a:fld id="{4BB3FA75-D341-4888-AEEA-88023F9E523C}" type="datetimeFigureOut">
              <a:rPr lang="en-US" smtClean="0"/>
              <a:t>12/1/2025</a:t>
            </a:fld>
            <a:endParaRPr lang="en-US"/>
          </a:p>
        </p:txBody>
      </p:sp>
      <p:sp>
        <p:nvSpPr>
          <p:cNvPr id="5" name="Footer Placeholder 4">
            <a:extLst>
              <a:ext uri="{FF2B5EF4-FFF2-40B4-BE49-F238E27FC236}">
                <a16:creationId xmlns:a16="http://schemas.microsoft.com/office/drawing/2014/main" id="{9B7DAA23-0C10-F48E-FA49-A2F180EDC8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949AC5-084F-9E00-8842-DEB1DCD0A35E}"/>
              </a:ext>
            </a:extLst>
          </p:cNvPr>
          <p:cNvSpPr>
            <a:spLocks noGrp="1"/>
          </p:cNvSpPr>
          <p:nvPr>
            <p:ph type="sldNum" sz="quarter" idx="12"/>
          </p:nvPr>
        </p:nvSpPr>
        <p:spPr/>
        <p:txBody>
          <a:bodyPr/>
          <a:lstStyle/>
          <a:p>
            <a:fld id="{55B8F782-13E9-43BE-B21B-E887E6D14BA4}" type="slidenum">
              <a:rPr lang="en-US" smtClean="0"/>
              <a:t>‹#›</a:t>
            </a:fld>
            <a:endParaRPr lang="en-US"/>
          </a:p>
        </p:txBody>
      </p:sp>
    </p:spTree>
    <p:extLst>
      <p:ext uri="{BB962C8B-B14F-4D97-AF65-F5344CB8AC3E}">
        <p14:creationId xmlns:p14="http://schemas.microsoft.com/office/powerpoint/2010/main" val="464742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C72B5-E876-16D6-9FD3-E998D0DF84E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8F35B6-8765-8A8E-1557-3A38EBE139E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382074-9903-A63D-76A0-5A39CCC822B9}"/>
              </a:ext>
            </a:extLst>
          </p:cNvPr>
          <p:cNvSpPr>
            <a:spLocks noGrp="1"/>
          </p:cNvSpPr>
          <p:nvPr>
            <p:ph type="dt" sz="half" idx="10"/>
          </p:nvPr>
        </p:nvSpPr>
        <p:spPr/>
        <p:txBody>
          <a:bodyPr/>
          <a:lstStyle/>
          <a:p>
            <a:fld id="{4BB3FA75-D341-4888-AEEA-88023F9E523C}" type="datetimeFigureOut">
              <a:rPr lang="en-US" smtClean="0"/>
              <a:t>12/1/2025</a:t>
            </a:fld>
            <a:endParaRPr lang="en-US"/>
          </a:p>
        </p:txBody>
      </p:sp>
      <p:sp>
        <p:nvSpPr>
          <p:cNvPr id="5" name="Footer Placeholder 4">
            <a:extLst>
              <a:ext uri="{FF2B5EF4-FFF2-40B4-BE49-F238E27FC236}">
                <a16:creationId xmlns:a16="http://schemas.microsoft.com/office/drawing/2014/main" id="{5AC6AE6E-FD8A-D87E-6A74-ED721202E3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BC22CA-4DAD-4BC8-C9C1-4F75188DE83C}"/>
              </a:ext>
            </a:extLst>
          </p:cNvPr>
          <p:cNvSpPr>
            <a:spLocks noGrp="1"/>
          </p:cNvSpPr>
          <p:nvPr>
            <p:ph type="sldNum" sz="quarter" idx="12"/>
          </p:nvPr>
        </p:nvSpPr>
        <p:spPr/>
        <p:txBody>
          <a:bodyPr/>
          <a:lstStyle/>
          <a:p>
            <a:fld id="{55B8F782-13E9-43BE-B21B-E887E6D14BA4}" type="slidenum">
              <a:rPr lang="en-US" smtClean="0"/>
              <a:t>‹#›</a:t>
            </a:fld>
            <a:endParaRPr lang="en-US"/>
          </a:p>
        </p:txBody>
      </p:sp>
    </p:spTree>
    <p:extLst>
      <p:ext uri="{BB962C8B-B14F-4D97-AF65-F5344CB8AC3E}">
        <p14:creationId xmlns:p14="http://schemas.microsoft.com/office/powerpoint/2010/main" val="556602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9B804-E8BD-9A7C-A348-DE47550825B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A6E7304-F690-44C0-89FD-B6055981DF3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DD65D4-89CF-6F44-1DFE-D4781164086A}"/>
              </a:ext>
            </a:extLst>
          </p:cNvPr>
          <p:cNvSpPr>
            <a:spLocks noGrp="1"/>
          </p:cNvSpPr>
          <p:nvPr>
            <p:ph type="dt" sz="half" idx="10"/>
          </p:nvPr>
        </p:nvSpPr>
        <p:spPr/>
        <p:txBody>
          <a:bodyPr/>
          <a:lstStyle/>
          <a:p>
            <a:fld id="{4BB3FA75-D341-4888-AEEA-88023F9E523C}" type="datetimeFigureOut">
              <a:rPr lang="en-US" smtClean="0"/>
              <a:t>12/1/2025</a:t>
            </a:fld>
            <a:endParaRPr lang="en-US"/>
          </a:p>
        </p:txBody>
      </p:sp>
      <p:sp>
        <p:nvSpPr>
          <p:cNvPr id="5" name="Footer Placeholder 4">
            <a:extLst>
              <a:ext uri="{FF2B5EF4-FFF2-40B4-BE49-F238E27FC236}">
                <a16:creationId xmlns:a16="http://schemas.microsoft.com/office/drawing/2014/main" id="{466E40D1-EA6B-2230-25A8-F76635DA0C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CCBEC2-27D6-E2B7-A5BD-37706A50611A}"/>
              </a:ext>
            </a:extLst>
          </p:cNvPr>
          <p:cNvSpPr>
            <a:spLocks noGrp="1"/>
          </p:cNvSpPr>
          <p:nvPr>
            <p:ph type="sldNum" sz="quarter" idx="12"/>
          </p:nvPr>
        </p:nvSpPr>
        <p:spPr/>
        <p:txBody>
          <a:bodyPr/>
          <a:lstStyle/>
          <a:p>
            <a:fld id="{55B8F782-13E9-43BE-B21B-E887E6D14BA4}" type="slidenum">
              <a:rPr lang="en-US" smtClean="0"/>
              <a:t>‹#›</a:t>
            </a:fld>
            <a:endParaRPr lang="en-US"/>
          </a:p>
        </p:txBody>
      </p:sp>
    </p:spTree>
    <p:extLst>
      <p:ext uri="{BB962C8B-B14F-4D97-AF65-F5344CB8AC3E}">
        <p14:creationId xmlns:p14="http://schemas.microsoft.com/office/powerpoint/2010/main" val="2722167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4ED9E3-6B77-042C-CC6D-CC5E1F9B424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86D8130-78FE-77B8-1FD2-15B36D8C66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D468F01-7430-8485-9ABC-2D8A665787B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D1765EC-FE94-19A4-0FC6-F27A28A6BDBF}"/>
              </a:ext>
            </a:extLst>
          </p:cNvPr>
          <p:cNvSpPr>
            <a:spLocks noGrp="1"/>
          </p:cNvSpPr>
          <p:nvPr>
            <p:ph type="dt" sz="half" idx="10"/>
          </p:nvPr>
        </p:nvSpPr>
        <p:spPr/>
        <p:txBody>
          <a:bodyPr/>
          <a:lstStyle/>
          <a:p>
            <a:fld id="{4BB3FA75-D341-4888-AEEA-88023F9E523C}" type="datetimeFigureOut">
              <a:rPr lang="en-US" smtClean="0"/>
              <a:t>12/1/2025</a:t>
            </a:fld>
            <a:endParaRPr lang="en-US"/>
          </a:p>
        </p:txBody>
      </p:sp>
      <p:sp>
        <p:nvSpPr>
          <p:cNvPr id="6" name="Footer Placeholder 5">
            <a:extLst>
              <a:ext uri="{FF2B5EF4-FFF2-40B4-BE49-F238E27FC236}">
                <a16:creationId xmlns:a16="http://schemas.microsoft.com/office/drawing/2014/main" id="{EDF3DEA4-FB8C-E05F-177B-085505CE11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491258-23A4-12EA-CC7B-09E87E89E3DD}"/>
              </a:ext>
            </a:extLst>
          </p:cNvPr>
          <p:cNvSpPr>
            <a:spLocks noGrp="1"/>
          </p:cNvSpPr>
          <p:nvPr>
            <p:ph type="sldNum" sz="quarter" idx="12"/>
          </p:nvPr>
        </p:nvSpPr>
        <p:spPr/>
        <p:txBody>
          <a:bodyPr/>
          <a:lstStyle/>
          <a:p>
            <a:fld id="{55B8F782-13E9-43BE-B21B-E887E6D14BA4}" type="slidenum">
              <a:rPr lang="en-US" smtClean="0"/>
              <a:t>‹#›</a:t>
            </a:fld>
            <a:endParaRPr lang="en-US"/>
          </a:p>
        </p:txBody>
      </p:sp>
    </p:spTree>
    <p:extLst>
      <p:ext uri="{BB962C8B-B14F-4D97-AF65-F5344CB8AC3E}">
        <p14:creationId xmlns:p14="http://schemas.microsoft.com/office/powerpoint/2010/main" val="268447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0736D-DA05-3E2D-F67E-18503EED5F2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1056659-0FCF-EF97-06AD-4C011DC760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E1FBD21-5B1B-F4F3-094B-616F994BA87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1AC675E-0FCF-34A8-314F-89E36ECE96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805FF16-FAF6-1744-9967-D6C70AA143C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7D29CD2-AAF3-A967-4810-7B631EE59004}"/>
              </a:ext>
            </a:extLst>
          </p:cNvPr>
          <p:cNvSpPr>
            <a:spLocks noGrp="1"/>
          </p:cNvSpPr>
          <p:nvPr>
            <p:ph type="dt" sz="half" idx="10"/>
          </p:nvPr>
        </p:nvSpPr>
        <p:spPr/>
        <p:txBody>
          <a:bodyPr/>
          <a:lstStyle/>
          <a:p>
            <a:fld id="{4BB3FA75-D341-4888-AEEA-88023F9E523C}" type="datetimeFigureOut">
              <a:rPr lang="en-US" smtClean="0"/>
              <a:t>12/1/2025</a:t>
            </a:fld>
            <a:endParaRPr lang="en-US"/>
          </a:p>
        </p:txBody>
      </p:sp>
      <p:sp>
        <p:nvSpPr>
          <p:cNvPr id="8" name="Footer Placeholder 7">
            <a:extLst>
              <a:ext uri="{FF2B5EF4-FFF2-40B4-BE49-F238E27FC236}">
                <a16:creationId xmlns:a16="http://schemas.microsoft.com/office/drawing/2014/main" id="{1F38E765-0C67-1E80-8F83-B14CE0120C9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2E9D37A-9014-C3F2-E8C6-1C19F5AF45A6}"/>
              </a:ext>
            </a:extLst>
          </p:cNvPr>
          <p:cNvSpPr>
            <a:spLocks noGrp="1"/>
          </p:cNvSpPr>
          <p:nvPr>
            <p:ph type="sldNum" sz="quarter" idx="12"/>
          </p:nvPr>
        </p:nvSpPr>
        <p:spPr/>
        <p:txBody>
          <a:bodyPr/>
          <a:lstStyle/>
          <a:p>
            <a:fld id="{55B8F782-13E9-43BE-B21B-E887E6D14BA4}" type="slidenum">
              <a:rPr lang="en-US" smtClean="0"/>
              <a:t>‹#›</a:t>
            </a:fld>
            <a:endParaRPr lang="en-US"/>
          </a:p>
        </p:txBody>
      </p:sp>
    </p:spTree>
    <p:extLst>
      <p:ext uri="{BB962C8B-B14F-4D97-AF65-F5344CB8AC3E}">
        <p14:creationId xmlns:p14="http://schemas.microsoft.com/office/powerpoint/2010/main" val="952416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1456F-C320-660B-567C-6251A286928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D7EF07A-112A-F698-55C1-2768C54BC605}"/>
              </a:ext>
            </a:extLst>
          </p:cNvPr>
          <p:cNvSpPr>
            <a:spLocks noGrp="1"/>
          </p:cNvSpPr>
          <p:nvPr>
            <p:ph type="dt" sz="half" idx="10"/>
          </p:nvPr>
        </p:nvSpPr>
        <p:spPr/>
        <p:txBody>
          <a:bodyPr/>
          <a:lstStyle/>
          <a:p>
            <a:fld id="{4BB3FA75-D341-4888-AEEA-88023F9E523C}" type="datetimeFigureOut">
              <a:rPr lang="en-US" smtClean="0"/>
              <a:t>12/1/2025</a:t>
            </a:fld>
            <a:endParaRPr lang="en-US"/>
          </a:p>
        </p:txBody>
      </p:sp>
      <p:sp>
        <p:nvSpPr>
          <p:cNvPr id="4" name="Footer Placeholder 3">
            <a:extLst>
              <a:ext uri="{FF2B5EF4-FFF2-40B4-BE49-F238E27FC236}">
                <a16:creationId xmlns:a16="http://schemas.microsoft.com/office/drawing/2014/main" id="{37D89C3F-D2A5-8A20-A5CB-4E5F2138F8C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0EFAD1F-ABCE-0FAD-6AC8-C64F0AA68331}"/>
              </a:ext>
            </a:extLst>
          </p:cNvPr>
          <p:cNvSpPr>
            <a:spLocks noGrp="1"/>
          </p:cNvSpPr>
          <p:nvPr>
            <p:ph type="sldNum" sz="quarter" idx="12"/>
          </p:nvPr>
        </p:nvSpPr>
        <p:spPr/>
        <p:txBody>
          <a:bodyPr/>
          <a:lstStyle/>
          <a:p>
            <a:fld id="{55B8F782-13E9-43BE-B21B-E887E6D14BA4}" type="slidenum">
              <a:rPr lang="en-US" smtClean="0"/>
              <a:t>‹#›</a:t>
            </a:fld>
            <a:endParaRPr lang="en-US"/>
          </a:p>
        </p:txBody>
      </p:sp>
    </p:spTree>
    <p:extLst>
      <p:ext uri="{BB962C8B-B14F-4D97-AF65-F5344CB8AC3E}">
        <p14:creationId xmlns:p14="http://schemas.microsoft.com/office/powerpoint/2010/main" val="1791601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213C1B3-2026-245F-A407-923D369EF54A}"/>
              </a:ext>
            </a:extLst>
          </p:cNvPr>
          <p:cNvSpPr>
            <a:spLocks noGrp="1"/>
          </p:cNvSpPr>
          <p:nvPr>
            <p:ph type="dt" sz="half" idx="10"/>
          </p:nvPr>
        </p:nvSpPr>
        <p:spPr/>
        <p:txBody>
          <a:bodyPr/>
          <a:lstStyle/>
          <a:p>
            <a:fld id="{4BB3FA75-D341-4888-AEEA-88023F9E523C}" type="datetimeFigureOut">
              <a:rPr lang="en-US" smtClean="0"/>
              <a:t>12/1/2025</a:t>
            </a:fld>
            <a:endParaRPr lang="en-US"/>
          </a:p>
        </p:txBody>
      </p:sp>
      <p:sp>
        <p:nvSpPr>
          <p:cNvPr id="3" name="Footer Placeholder 2">
            <a:extLst>
              <a:ext uri="{FF2B5EF4-FFF2-40B4-BE49-F238E27FC236}">
                <a16:creationId xmlns:a16="http://schemas.microsoft.com/office/drawing/2014/main" id="{B3AC1D25-9F8B-A6AF-D24E-E0A96A22CB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63B3D9A-B4DE-7205-32BF-0DE7A19A0D3C}"/>
              </a:ext>
            </a:extLst>
          </p:cNvPr>
          <p:cNvSpPr>
            <a:spLocks noGrp="1"/>
          </p:cNvSpPr>
          <p:nvPr>
            <p:ph type="sldNum" sz="quarter" idx="12"/>
          </p:nvPr>
        </p:nvSpPr>
        <p:spPr/>
        <p:txBody>
          <a:bodyPr/>
          <a:lstStyle/>
          <a:p>
            <a:fld id="{55B8F782-13E9-43BE-B21B-E887E6D14BA4}" type="slidenum">
              <a:rPr lang="en-US" smtClean="0"/>
              <a:t>‹#›</a:t>
            </a:fld>
            <a:endParaRPr lang="en-US"/>
          </a:p>
        </p:txBody>
      </p:sp>
    </p:spTree>
    <p:extLst>
      <p:ext uri="{BB962C8B-B14F-4D97-AF65-F5344CB8AC3E}">
        <p14:creationId xmlns:p14="http://schemas.microsoft.com/office/powerpoint/2010/main" val="1466278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9F346-57AA-67FD-6859-6B502D30B4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5D5045E-0FD1-31B3-6D82-D5DDCAE292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A901B41-D5E4-89FC-EFEF-33033765F9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7D89C0-F40D-BE47-04F7-F5A7CF41CFB6}"/>
              </a:ext>
            </a:extLst>
          </p:cNvPr>
          <p:cNvSpPr>
            <a:spLocks noGrp="1"/>
          </p:cNvSpPr>
          <p:nvPr>
            <p:ph type="dt" sz="half" idx="10"/>
          </p:nvPr>
        </p:nvSpPr>
        <p:spPr/>
        <p:txBody>
          <a:bodyPr/>
          <a:lstStyle/>
          <a:p>
            <a:fld id="{4BB3FA75-D341-4888-AEEA-88023F9E523C}" type="datetimeFigureOut">
              <a:rPr lang="en-US" smtClean="0"/>
              <a:t>12/1/2025</a:t>
            </a:fld>
            <a:endParaRPr lang="en-US"/>
          </a:p>
        </p:txBody>
      </p:sp>
      <p:sp>
        <p:nvSpPr>
          <p:cNvPr id="6" name="Footer Placeholder 5">
            <a:extLst>
              <a:ext uri="{FF2B5EF4-FFF2-40B4-BE49-F238E27FC236}">
                <a16:creationId xmlns:a16="http://schemas.microsoft.com/office/drawing/2014/main" id="{122FD80D-E58C-F067-9918-7F1F519E31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BEE9E6-8387-DFF2-D342-1F8AC5EF676A}"/>
              </a:ext>
            </a:extLst>
          </p:cNvPr>
          <p:cNvSpPr>
            <a:spLocks noGrp="1"/>
          </p:cNvSpPr>
          <p:nvPr>
            <p:ph type="sldNum" sz="quarter" idx="12"/>
          </p:nvPr>
        </p:nvSpPr>
        <p:spPr/>
        <p:txBody>
          <a:bodyPr/>
          <a:lstStyle/>
          <a:p>
            <a:fld id="{55B8F782-13E9-43BE-B21B-E887E6D14BA4}" type="slidenum">
              <a:rPr lang="en-US" smtClean="0"/>
              <a:t>‹#›</a:t>
            </a:fld>
            <a:endParaRPr lang="en-US"/>
          </a:p>
        </p:txBody>
      </p:sp>
    </p:spTree>
    <p:extLst>
      <p:ext uri="{BB962C8B-B14F-4D97-AF65-F5344CB8AC3E}">
        <p14:creationId xmlns:p14="http://schemas.microsoft.com/office/powerpoint/2010/main" val="1942387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2DBEF-89AF-5D90-82E0-3943833671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68FC275-B2DC-E795-F366-2541447891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3197401-B522-0FA8-D613-83F85586E2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2DB248-B569-DFE5-FE3F-902625DA859B}"/>
              </a:ext>
            </a:extLst>
          </p:cNvPr>
          <p:cNvSpPr>
            <a:spLocks noGrp="1"/>
          </p:cNvSpPr>
          <p:nvPr>
            <p:ph type="dt" sz="half" idx="10"/>
          </p:nvPr>
        </p:nvSpPr>
        <p:spPr/>
        <p:txBody>
          <a:bodyPr/>
          <a:lstStyle/>
          <a:p>
            <a:fld id="{4BB3FA75-D341-4888-AEEA-88023F9E523C}" type="datetimeFigureOut">
              <a:rPr lang="en-US" smtClean="0"/>
              <a:t>12/1/2025</a:t>
            </a:fld>
            <a:endParaRPr lang="en-US"/>
          </a:p>
        </p:txBody>
      </p:sp>
      <p:sp>
        <p:nvSpPr>
          <p:cNvPr id="6" name="Footer Placeholder 5">
            <a:extLst>
              <a:ext uri="{FF2B5EF4-FFF2-40B4-BE49-F238E27FC236}">
                <a16:creationId xmlns:a16="http://schemas.microsoft.com/office/drawing/2014/main" id="{EA55E24A-B0CD-2964-35EA-8CE3619DB3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805E53-F4BA-37DA-5A6A-3BA40F5BAC1A}"/>
              </a:ext>
            </a:extLst>
          </p:cNvPr>
          <p:cNvSpPr>
            <a:spLocks noGrp="1"/>
          </p:cNvSpPr>
          <p:nvPr>
            <p:ph type="sldNum" sz="quarter" idx="12"/>
          </p:nvPr>
        </p:nvSpPr>
        <p:spPr/>
        <p:txBody>
          <a:bodyPr/>
          <a:lstStyle/>
          <a:p>
            <a:fld id="{55B8F782-13E9-43BE-B21B-E887E6D14BA4}" type="slidenum">
              <a:rPr lang="en-US" smtClean="0"/>
              <a:t>‹#›</a:t>
            </a:fld>
            <a:endParaRPr lang="en-US"/>
          </a:p>
        </p:txBody>
      </p:sp>
    </p:spTree>
    <p:extLst>
      <p:ext uri="{BB962C8B-B14F-4D97-AF65-F5344CB8AC3E}">
        <p14:creationId xmlns:p14="http://schemas.microsoft.com/office/powerpoint/2010/main" val="36019308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AD0B859-1033-C3ED-2A17-C6ABF1EA7E9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BA54C24-0660-46BA-2A80-8FDFD5AEAF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DAD474-4F17-C1BB-9549-C60EEC669C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B3FA75-D341-4888-AEEA-88023F9E523C}" type="datetimeFigureOut">
              <a:rPr lang="en-US" smtClean="0"/>
              <a:t>12/1/2025</a:t>
            </a:fld>
            <a:endParaRPr lang="en-US"/>
          </a:p>
        </p:txBody>
      </p:sp>
      <p:sp>
        <p:nvSpPr>
          <p:cNvPr id="5" name="Footer Placeholder 4">
            <a:extLst>
              <a:ext uri="{FF2B5EF4-FFF2-40B4-BE49-F238E27FC236}">
                <a16:creationId xmlns:a16="http://schemas.microsoft.com/office/drawing/2014/main" id="{C1071E6E-C14B-310B-CDF8-53F9B41C3F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F68018E-F48A-6E48-2156-9DD0D5F95D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B8F782-13E9-43BE-B21B-E887E6D14BA4}" type="slidenum">
              <a:rPr lang="en-US" smtClean="0"/>
              <a:t>‹#›</a:t>
            </a:fld>
            <a:endParaRPr lang="en-US"/>
          </a:p>
        </p:txBody>
      </p:sp>
    </p:spTree>
    <p:extLst>
      <p:ext uri="{BB962C8B-B14F-4D97-AF65-F5344CB8AC3E}">
        <p14:creationId xmlns:p14="http://schemas.microsoft.com/office/powerpoint/2010/main" val="2875630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0FDF8-6BB8-F474-EAE5-D0E139CA8448}"/>
              </a:ext>
            </a:extLst>
          </p:cNvPr>
          <p:cNvSpPr>
            <a:spLocks noGrp="1"/>
          </p:cNvSpPr>
          <p:nvPr>
            <p:ph type="ctrTitle"/>
          </p:nvPr>
        </p:nvSpPr>
        <p:spPr>
          <a:xfrm>
            <a:off x="1524000" y="1122363"/>
            <a:ext cx="9144000" cy="3714332"/>
          </a:xfrm>
        </p:spPr>
        <p:txBody>
          <a:bodyPr>
            <a:normAutofit/>
          </a:bodyPr>
          <a:lstStyle/>
          <a:p>
            <a:r>
              <a:rPr lang="en-US" b="1" dirty="0" err="1">
                <a:latin typeface="Times New Roman" panose="02020603050405020304" pitchFamily="18" charset="0"/>
                <a:cs typeface="Times New Roman" panose="02020603050405020304" pitchFamily="18" charset="0"/>
              </a:rPr>
              <a:t>Tiết</a:t>
            </a:r>
            <a:r>
              <a:rPr lang="en-US" b="1" dirty="0">
                <a:latin typeface="Times New Roman" panose="02020603050405020304" pitchFamily="18" charset="0"/>
                <a:cs typeface="Times New Roman" panose="02020603050405020304" pitchFamily="18" charset="0"/>
              </a:rPr>
              <a:t> 16 - </a:t>
            </a:r>
            <a:r>
              <a:rPr lang="vi-VN" b="1" dirty="0">
                <a:latin typeface="Times New Roman" panose="02020603050405020304" pitchFamily="18" charset="0"/>
                <a:cs typeface="Times New Roman" panose="02020603050405020304" pitchFamily="18" charset="0"/>
              </a:rPr>
              <a:t>Bài 9: </a:t>
            </a:r>
            <a:br>
              <a:rPr lang="en-US" b="1" dirty="0">
                <a:latin typeface="Times New Roman" panose="02020603050405020304" pitchFamily="18" charset="0"/>
                <a:cs typeface="Times New Roman" panose="02020603050405020304" pitchFamily="18" charset="0"/>
              </a:rPr>
            </a:br>
            <a:r>
              <a:rPr lang="vi-VN" b="1" dirty="0">
                <a:latin typeface="Times New Roman" panose="02020603050405020304" pitchFamily="18" charset="0"/>
                <a:cs typeface="Times New Roman" panose="02020603050405020304" pitchFamily="18" charset="0"/>
              </a:rPr>
              <a:t>Xác định phương hướng ngoài thực địa</a:t>
            </a:r>
            <a:br>
              <a:rPr lang="vi-VN" dirty="0"/>
            </a:br>
            <a:endParaRPr lang="en-US" dirty="0"/>
          </a:p>
        </p:txBody>
      </p:sp>
    </p:spTree>
    <p:extLst>
      <p:ext uri="{BB962C8B-B14F-4D97-AF65-F5344CB8AC3E}">
        <p14:creationId xmlns:p14="http://schemas.microsoft.com/office/powerpoint/2010/main" val="1189707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57E05-5A93-6725-9A87-907C8B51B389}"/>
              </a:ext>
            </a:extLst>
          </p:cNvPr>
          <p:cNvSpPr>
            <a:spLocks noGrp="1"/>
          </p:cNvSpPr>
          <p:nvPr>
            <p:ph type="title"/>
          </p:nvPr>
        </p:nvSpPr>
        <p:spPr>
          <a:xfrm>
            <a:off x="100262" y="42228"/>
            <a:ext cx="10026317" cy="657560"/>
          </a:xfrm>
        </p:spPr>
        <p:txBody>
          <a:bodyPr>
            <a:normAutofit/>
          </a:bodyPr>
          <a:lstStyle/>
          <a:p>
            <a:r>
              <a:rPr lang="vi-VN" sz="2800" b="1" dirty="0">
                <a:solidFill>
                  <a:srgbClr val="000000"/>
                </a:solidFill>
              </a:rPr>
              <a:t>1. Xác định phương hướng bằng la bàn</a:t>
            </a:r>
            <a:endParaRPr lang="en-US" sz="2800" dirty="0"/>
          </a:p>
        </p:txBody>
      </p:sp>
      <p:pic>
        <p:nvPicPr>
          <p:cNvPr id="4" name="Content Placeholder 3">
            <a:extLst>
              <a:ext uri="{FF2B5EF4-FFF2-40B4-BE49-F238E27FC236}">
                <a16:creationId xmlns:a16="http://schemas.microsoft.com/office/drawing/2014/main" id="{6DBD4E83-99D0-04E1-A6B4-0B87A790B91F}"/>
              </a:ext>
            </a:extLst>
          </p:cNvPr>
          <p:cNvPicPr>
            <a:picLocks noGrp="1" noChangeAspect="1"/>
          </p:cNvPicPr>
          <p:nvPr>
            <p:ph idx="1"/>
          </p:nvPr>
        </p:nvPicPr>
        <p:blipFill>
          <a:blip r:embed="rId2"/>
          <a:stretch>
            <a:fillRect/>
          </a:stretch>
        </p:blipFill>
        <p:spPr>
          <a:xfrm>
            <a:off x="1391652" y="531346"/>
            <a:ext cx="9408695" cy="4331368"/>
          </a:xfrm>
          <a:prstGeom prst="rect">
            <a:avLst/>
          </a:prstGeom>
        </p:spPr>
      </p:pic>
      <p:sp>
        <p:nvSpPr>
          <p:cNvPr id="6" name="TextBox 5">
            <a:extLst>
              <a:ext uri="{FF2B5EF4-FFF2-40B4-BE49-F238E27FC236}">
                <a16:creationId xmlns:a16="http://schemas.microsoft.com/office/drawing/2014/main" id="{093297CB-5629-87B7-F0CC-37D38400DE85}"/>
              </a:ext>
            </a:extLst>
          </p:cNvPr>
          <p:cNvSpPr txBox="1"/>
          <p:nvPr/>
        </p:nvSpPr>
        <p:spPr>
          <a:xfrm>
            <a:off x="100262" y="4441609"/>
            <a:ext cx="11963401" cy="2241960"/>
          </a:xfrm>
          <a:prstGeom prst="rect">
            <a:avLst/>
          </a:prstGeom>
          <a:noFill/>
        </p:spPr>
        <p:txBody>
          <a:bodyPr wrap="square">
            <a:spAutoFit/>
          </a:bodyPr>
          <a:lstStyle/>
          <a:p>
            <a:pPr indent="-457200" algn="just">
              <a:lnSpc>
                <a:spcPct val="150000"/>
              </a:lnSpc>
              <a:buNone/>
            </a:pPr>
            <a:r>
              <a:rPr lang="vi-VN" sz="2400" b="1" i="1" dirty="0">
                <a:solidFill>
                  <a:srgbClr val="000000"/>
                </a:solidFill>
                <a:effectLst/>
                <a:latin typeface="+mj-lt"/>
              </a:rPr>
              <a:t>a) Cấu tạo la bàn</a:t>
            </a:r>
            <a:endParaRPr lang="vi-VN" sz="2400" b="0" i="0" dirty="0">
              <a:solidFill>
                <a:srgbClr val="000000"/>
              </a:solidFill>
              <a:effectLst/>
              <a:latin typeface="+mj-lt"/>
            </a:endParaRPr>
          </a:p>
          <a:p>
            <a:pPr indent="-457200" algn="just">
              <a:lnSpc>
                <a:spcPct val="150000"/>
              </a:lnSpc>
              <a:buNone/>
            </a:pPr>
            <a:r>
              <a:rPr lang="vi-VN" sz="2400" b="0" i="1" dirty="0">
                <a:solidFill>
                  <a:srgbClr val="000000"/>
                </a:solidFill>
                <a:effectLst/>
                <a:latin typeface="+mj-lt"/>
              </a:rPr>
              <a:t>- Kim nam châm</a:t>
            </a:r>
            <a:r>
              <a:rPr lang="vi-VN" sz="2400" b="0" i="0" dirty="0">
                <a:solidFill>
                  <a:srgbClr val="000000"/>
                </a:solidFill>
                <a:effectLst/>
                <a:latin typeface="+mj-lt"/>
              </a:rPr>
              <a:t> làm bằng kim loại có từ tính, thường có dạng hình thoi. Đầu kim bắc và đầu kim nam có màu khác nhau để phân biệt, đầu kim bắc thường có màu đậm hơn.</a:t>
            </a:r>
          </a:p>
          <a:p>
            <a:pPr indent="-457200" algn="just">
              <a:lnSpc>
                <a:spcPct val="150000"/>
              </a:lnSpc>
              <a:buNone/>
            </a:pPr>
            <a:r>
              <a:rPr lang="vi-VN" sz="2400" b="0" i="1" dirty="0">
                <a:solidFill>
                  <a:srgbClr val="000000"/>
                </a:solidFill>
                <a:effectLst/>
                <a:latin typeface="+mj-lt"/>
              </a:rPr>
              <a:t>- Vòng chia độ:</a:t>
            </a:r>
            <a:r>
              <a:rPr lang="vi-VN" sz="2400" b="0" i="0" dirty="0">
                <a:solidFill>
                  <a:srgbClr val="000000"/>
                </a:solidFill>
                <a:effectLst/>
                <a:latin typeface="+mj-lt"/>
              </a:rPr>
              <a:t> Trên vòng chia độ có ghi bốn hướng chính và số độ từ 0° đến 360°.</a:t>
            </a:r>
          </a:p>
        </p:txBody>
      </p:sp>
    </p:spTree>
    <p:extLst>
      <p:ext uri="{BB962C8B-B14F-4D97-AF65-F5344CB8AC3E}">
        <p14:creationId xmlns:p14="http://schemas.microsoft.com/office/powerpoint/2010/main" val="1834609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F7A22BF-60E4-8BE5-D820-70AFCAC77EB0}"/>
              </a:ext>
            </a:extLst>
          </p:cNvPr>
          <p:cNvSpPr txBox="1"/>
          <p:nvPr/>
        </p:nvSpPr>
        <p:spPr>
          <a:xfrm>
            <a:off x="0" y="84222"/>
            <a:ext cx="12103768" cy="7109639"/>
          </a:xfrm>
          <a:prstGeom prst="rect">
            <a:avLst/>
          </a:prstGeom>
          <a:noFill/>
        </p:spPr>
        <p:txBody>
          <a:bodyPr wrap="square">
            <a:spAutoFit/>
          </a:bodyPr>
          <a:lstStyle/>
          <a:p>
            <a:pPr indent="-457200" algn="just">
              <a:lnSpc>
                <a:spcPct val="150000"/>
              </a:lnSpc>
              <a:buNone/>
            </a:pPr>
            <a:r>
              <a:rPr lang="vi-VN" sz="2800" b="1" i="0" dirty="0">
                <a:solidFill>
                  <a:srgbClr val="000000"/>
                </a:solidFill>
                <a:effectLst/>
                <a:latin typeface="+mj-lt"/>
              </a:rPr>
              <a:t>1. Xác định phương hướng bằng la bàn</a:t>
            </a:r>
            <a:endParaRPr lang="vi-VN" sz="2800" b="0" i="0" dirty="0">
              <a:solidFill>
                <a:srgbClr val="000000"/>
              </a:solidFill>
              <a:effectLst/>
              <a:latin typeface="+mj-lt"/>
            </a:endParaRPr>
          </a:p>
          <a:p>
            <a:pPr indent="-457200" algn="just">
              <a:lnSpc>
                <a:spcPct val="150000"/>
              </a:lnSpc>
              <a:buNone/>
            </a:pPr>
            <a:r>
              <a:rPr lang="vi-VN" sz="2800" b="1" i="1" dirty="0">
                <a:solidFill>
                  <a:srgbClr val="000000"/>
                </a:solidFill>
                <a:effectLst/>
                <a:latin typeface="+mj-lt"/>
              </a:rPr>
              <a:t>a) Cấu tạo la bàn</a:t>
            </a:r>
            <a:endParaRPr lang="vi-VN" sz="2800" b="0" i="0" dirty="0">
              <a:solidFill>
                <a:srgbClr val="000000"/>
              </a:solidFill>
              <a:effectLst/>
              <a:latin typeface="+mj-lt"/>
            </a:endParaRPr>
          </a:p>
          <a:p>
            <a:pPr indent="-457200" algn="just">
              <a:lnSpc>
                <a:spcPct val="150000"/>
              </a:lnSpc>
              <a:buNone/>
            </a:pPr>
            <a:r>
              <a:rPr lang="vi-VN" sz="2800" b="0" i="1" dirty="0">
                <a:solidFill>
                  <a:srgbClr val="000000"/>
                </a:solidFill>
                <a:effectLst/>
                <a:latin typeface="+mj-lt"/>
              </a:rPr>
              <a:t>- Kim nam châm</a:t>
            </a:r>
            <a:r>
              <a:rPr lang="vi-VN" sz="2800" b="0" i="0" dirty="0">
                <a:solidFill>
                  <a:srgbClr val="000000"/>
                </a:solidFill>
                <a:effectLst/>
                <a:latin typeface="+mj-lt"/>
              </a:rPr>
              <a:t> làm bằng kim loại có từ tính, thường có dạng hình thoi. Đầu kim bắc và đầu kim nam có màu khác nhau để phân biệt, đầu kim bắc thường có màu đậm hơn.</a:t>
            </a:r>
          </a:p>
          <a:p>
            <a:pPr indent="-457200" algn="just">
              <a:lnSpc>
                <a:spcPct val="150000"/>
              </a:lnSpc>
              <a:buNone/>
            </a:pPr>
            <a:r>
              <a:rPr lang="vi-VN" sz="2800" b="0" i="1" dirty="0">
                <a:solidFill>
                  <a:srgbClr val="000000"/>
                </a:solidFill>
                <a:effectLst/>
                <a:latin typeface="+mj-lt"/>
              </a:rPr>
              <a:t>- Vòng chia độ:</a:t>
            </a:r>
            <a:r>
              <a:rPr lang="vi-VN" sz="2800" b="0" i="0" dirty="0">
                <a:solidFill>
                  <a:srgbClr val="000000"/>
                </a:solidFill>
                <a:effectLst/>
                <a:latin typeface="+mj-lt"/>
              </a:rPr>
              <a:t> Trên vòng chia độ có ghi bốn hướng chính và số độ từ 0° đến 360°.</a:t>
            </a:r>
          </a:p>
          <a:p>
            <a:pPr indent="-457200" algn="just">
              <a:lnSpc>
                <a:spcPct val="150000"/>
              </a:lnSpc>
              <a:buNone/>
            </a:pPr>
            <a:r>
              <a:rPr lang="vi-VN" sz="2800" b="1" i="1" dirty="0">
                <a:solidFill>
                  <a:srgbClr val="000000"/>
                </a:solidFill>
                <a:effectLst/>
                <a:latin typeface="+mj-lt"/>
              </a:rPr>
              <a:t>b) Cách sử dụng</a:t>
            </a:r>
            <a:endParaRPr lang="vi-VN" sz="2800" b="0" i="0" dirty="0">
              <a:solidFill>
                <a:srgbClr val="000000"/>
              </a:solidFill>
              <a:effectLst/>
              <a:latin typeface="+mj-lt"/>
            </a:endParaRPr>
          </a:p>
          <a:p>
            <a:pPr indent="-457200" algn="just">
              <a:lnSpc>
                <a:spcPct val="150000"/>
              </a:lnSpc>
              <a:buNone/>
            </a:pPr>
            <a:r>
              <a:rPr lang="vi-VN" sz="2800" b="0" i="0" dirty="0">
                <a:solidFill>
                  <a:srgbClr val="000000"/>
                </a:solidFill>
                <a:effectLst/>
                <a:latin typeface="+mj-lt"/>
              </a:rPr>
              <a:t>Đặt la bàn thăng bằng trên mặt phẳng, tránh xa các vật bằng kim loại có thể ảnh hưởng tới kim nam châm. Mở chốt hãm cho kim chuyển động, đến khi kim đứng yên, ta đã xác định được hướng bắc - nam, từ đó xác định các hướng còn lại.</a:t>
            </a:r>
          </a:p>
          <a:p>
            <a:pPr>
              <a:buNone/>
            </a:pPr>
            <a:br>
              <a:rPr lang="vi-VN" dirty="0"/>
            </a:br>
            <a:endParaRPr lang="en-US" dirty="0"/>
          </a:p>
        </p:txBody>
      </p:sp>
      <p:pic>
        <p:nvPicPr>
          <p:cNvPr id="6" name="Picture 5">
            <a:extLst>
              <a:ext uri="{FF2B5EF4-FFF2-40B4-BE49-F238E27FC236}">
                <a16:creationId xmlns:a16="http://schemas.microsoft.com/office/drawing/2014/main" id="{7FB19BF1-1D74-DE0F-FECE-8E92969F2E0D}"/>
              </a:ext>
            </a:extLst>
          </p:cNvPr>
          <p:cNvPicPr>
            <a:picLocks noChangeAspect="1"/>
          </p:cNvPicPr>
          <p:nvPr/>
        </p:nvPicPr>
        <p:blipFill>
          <a:blip r:embed="rId2"/>
          <a:stretch>
            <a:fillRect/>
          </a:stretch>
        </p:blipFill>
        <p:spPr>
          <a:xfrm>
            <a:off x="6213809" y="12034"/>
            <a:ext cx="5805738" cy="1503946"/>
          </a:xfrm>
          <a:prstGeom prst="rect">
            <a:avLst/>
          </a:prstGeom>
        </p:spPr>
      </p:pic>
    </p:spTree>
    <p:extLst>
      <p:ext uri="{BB962C8B-B14F-4D97-AF65-F5344CB8AC3E}">
        <p14:creationId xmlns:p14="http://schemas.microsoft.com/office/powerpoint/2010/main" val="4261969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1F02F-982E-5246-27AA-5005D8DFF016}"/>
              </a:ext>
            </a:extLst>
          </p:cNvPr>
          <p:cNvSpPr>
            <a:spLocks noGrp="1"/>
          </p:cNvSpPr>
          <p:nvPr>
            <p:ph type="title"/>
          </p:nvPr>
        </p:nvSpPr>
        <p:spPr>
          <a:xfrm>
            <a:off x="120316" y="132347"/>
            <a:ext cx="12071684" cy="1287379"/>
          </a:xfrm>
        </p:spPr>
        <p:txBody>
          <a:bodyPr>
            <a:normAutofit/>
          </a:bodyPr>
          <a:lstStyle/>
          <a:p>
            <a:r>
              <a:rPr lang="vi-VN" sz="2800" b="1" dirty="0"/>
              <a:t>2. Xác định phương hướng dựa vào quan sát hiện tượng tự nhiên</a:t>
            </a:r>
            <a:br>
              <a:rPr lang="vi-VN" sz="2800" dirty="0"/>
            </a:br>
            <a:r>
              <a:rPr lang="vi-VN" sz="2800" dirty="0"/>
              <a:t>Dựa vào hướng Mặt Trời mọc và lặn có thể xác định được phương hướng một cách tương đối chính xác.</a:t>
            </a:r>
            <a:endParaRPr lang="en-US" sz="2800" dirty="0"/>
          </a:p>
        </p:txBody>
      </p:sp>
      <p:pic>
        <p:nvPicPr>
          <p:cNvPr id="4" name="Picture 3">
            <a:extLst>
              <a:ext uri="{FF2B5EF4-FFF2-40B4-BE49-F238E27FC236}">
                <a16:creationId xmlns:a16="http://schemas.microsoft.com/office/drawing/2014/main" id="{542F3470-B0C2-32D5-36D9-5D8593293C85}"/>
              </a:ext>
            </a:extLst>
          </p:cNvPr>
          <p:cNvPicPr>
            <a:picLocks noChangeAspect="1"/>
          </p:cNvPicPr>
          <p:nvPr/>
        </p:nvPicPr>
        <p:blipFill>
          <a:blip r:embed="rId2"/>
          <a:stretch>
            <a:fillRect/>
          </a:stretch>
        </p:blipFill>
        <p:spPr>
          <a:xfrm>
            <a:off x="1323528" y="1341554"/>
            <a:ext cx="9023629" cy="5384099"/>
          </a:xfrm>
          <a:prstGeom prst="rect">
            <a:avLst/>
          </a:prstGeom>
        </p:spPr>
      </p:pic>
    </p:spTree>
    <p:extLst>
      <p:ext uri="{BB962C8B-B14F-4D97-AF65-F5344CB8AC3E}">
        <p14:creationId xmlns:p14="http://schemas.microsoft.com/office/powerpoint/2010/main" val="37768579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276</Words>
  <Application>Microsoft Office PowerPoint</Application>
  <PresentationFormat>Widescreen</PresentationFormat>
  <Paragraphs>13</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Times New Roman</vt:lpstr>
      <vt:lpstr>Office Theme</vt:lpstr>
      <vt:lpstr>Tiết 16 - Bài 9:  Xác định phương hướng ngoài thực địa </vt:lpstr>
      <vt:lpstr>1. Xác định phương hướng bằng la bàn</vt:lpstr>
      <vt:lpstr>PowerPoint Presentation</vt:lpstr>
      <vt:lpstr>2. Xác định phương hướng dựa vào quan sát hiện tượng tự nhiên Dựa vào hướng Mặt Trời mọc và lặn có thể xác định được phương hướng một cách tương đối chính xác.</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Dương Thị Lan Anh</dc:creator>
  <cp:lastModifiedBy>Dương Thị Lan Anh</cp:lastModifiedBy>
  <cp:revision>1</cp:revision>
  <dcterms:created xsi:type="dcterms:W3CDTF">2025-12-01T14:59:16Z</dcterms:created>
  <dcterms:modified xsi:type="dcterms:W3CDTF">2025-12-01T14:59:38Z</dcterms:modified>
</cp:coreProperties>
</file>