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 id="2147483684" r:id="rId2"/>
    <p:sldMasterId id="2147483696" r:id="rId3"/>
    <p:sldMasterId id="2147483722" r:id="rId4"/>
    <p:sldMasterId id="2147483735" r:id="rId5"/>
    <p:sldMasterId id="2147483748" r:id="rId6"/>
    <p:sldMasterId id="2147483782" r:id="rId7"/>
  </p:sldMasterIdLst>
  <p:notesMasterIdLst>
    <p:notesMasterId r:id="rId35"/>
  </p:notesMasterIdLst>
  <p:sldIdLst>
    <p:sldId id="257" r:id="rId8"/>
    <p:sldId id="516" r:id="rId9"/>
    <p:sldId id="519" r:id="rId10"/>
    <p:sldId id="520" r:id="rId11"/>
    <p:sldId id="324" r:id="rId12"/>
    <p:sldId id="521" r:id="rId13"/>
    <p:sldId id="298" r:id="rId14"/>
    <p:sldId id="297" r:id="rId15"/>
    <p:sldId id="522" r:id="rId16"/>
    <p:sldId id="512" r:id="rId17"/>
    <p:sldId id="511" r:id="rId18"/>
    <p:sldId id="513" r:id="rId19"/>
    <p:sldId id="524" r:id="rId20"/>
    <p:sldId id="523" r:id="rId21"/>
    <p:sldId id="525" r:id="rId22"/>
    <p:sldId id="526" r:id="rId23"/>
    <p:sldId id="527" r:id="rId24"/>
    <p:sldId id="1129" r:id="rId25"/>
    <p:sldId id="1134" r:id="rId26"/>
    <p:sldId id="1135" r:id="rId27"/>
    <p:sldId id="1130" r:id="rId28"/>
    <p:sldId id="291" r:id="rId29"/>
    <p:sldId id="515" r:id="rId30"/>
    <p:sldId id="1131" r:id="rId31"/>
    <p:sldId id="1133" r:id="rId32"/>
    <p:sldId id="1132" r:id="rId33"/>
    <p:sldId id="26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66FF"/>
    <a:srgbClr val="008000"/>
    <a:srgbClr val="0066FF"/>
    <a:srgbClr val="9933FF"/>
    <a:srgbClr val="FF00FF"/>
    <a:srgbClr val="D500CC"/>
    <a:srgbClr val="990099"/>
    <a:srgbClr val="CC00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53" autoAdjust="0"/>
    <p:restoredTop sz="94660"/>
  </p:normalViewPr>
  <p:slideViewPr>
    <p:cSldViewPr snapToGrid="0">
      <p:cViewPr varScale="1">
        <p:scale>
          <a:sx n="69" d="100"/>
          <a:sy n="69" d="100"/>
        </p:scale>
        <p:origin x="138" y="72"/>
      </p:cViewPr>
      <p:guideLst/>
    </p:cSldViewPr>
  </p:slideViewPr>
  <p:notesTextViewPr>
    <p:cViewPr>
      <p:scale>
        <a:sx n="1" d="1"/>
        <a:sy n="1" d="1"/>
      </p:scale>
      <p:origin x="0" y="0"/>
    </p:cViewPr>
  </p:notesTextViewPr>
  <p:sorterViewPr>
    <p:cViewPr>
      <p:scale>
        <a:sx n="100" d="100"/>
        <a:sy n="100" d="100"/>
      </p:scale>
      <p:origin x="0" y="-66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file:///D:\KHDH\KHDH%207,9%20(25-26)\SKKN%20DUNG%2025-%2026\Bp%20phat%20huy%20tinh%20tich%20cuc%20cua%20HS%20mon%20TA%207\Bi&#7875;u%20&#273;&#7891;%20skkn.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rgbClr val="002060"/>
                </a:solidFill>
                <a:latin typeface="Times New Roman" panose="02020603050405020304" pitchFamily="18" charset="0"/>
                <a:ea typeface="+mn-ea"/>
                <a:cs typeface="Times New Roman" panose="02020603050405020304" pitchFamily="18" charset="0"/>
              </a:defRPr>
            </a:pPr>
            <a:r>
              <a:rPr lang="en-US" b="1" dirty="0" smtClean="0">
                <a:solidFill>
                  <a:srgbClr val="002060"/>
                </a:solidFill>
                <a:latin typeface="Times New Roman" panose="02020603050405020304" pitchFamily="18" charset="0"/>
                <a:cs typeface="Times New Roman" panose="02020603050405020304" pitchFamily="18" charset="0"/>
              </a:rPr>
              <a:t>MỨC ĐỘ HỨNG THÚ, THÁI ĐỘ VÀ KHẢ NĂNG HỌC TẬP MÔN TIẾNG ANH </a:t>
            </a:r>
            <a:endParaRPr lang="en-US" b="1" dirty="0">
              <a:solidFill>
                <a:srgbClr val="002060"/>
              </a:solidFill>
              <a:latin typeface="Times New Roman" panose="02020603050405020304" pitchFamily="18" charset="0"/>
              <a:cs typeface="Times New Roman" panose="02020603050405020304" pitchFamily="18" charset="0"/>
            </a:endParaRPr>
          </a:p>
        </c:rich>
      </c:tx>
      <c:layout>
        <c:manualLayout>
          <c:xMode val="edge"/>
          <c:yMode val="edge"/>
          <c:x val="0.17011343953043334"/>
          <c:y val="2.2025599072843169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rgbClr val="002060"/>
              </a:solidFill>
              <a:latin typeface="Times New Roman" panose="02020603050405020304" pitchFamily="18" charset="0"/>
              <a:ea typeface="+mn-ea"/>
              <a:cs typeface="Times New Roman" panose="02020603050405020304" pitchFamily="18" charset="0"/>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0515063498907016"/>
          <c:y val="6.292753178579949E-2"/>
          <c:w val="0.78164091160074733"/>
          <c:h val="0.69674148685959714"/>
        </c:manualLayout>
      </c:layout>
      <c:bar3DChart>
        <c:barDir val="col"/>
        <c:grouping val="clustered"/>
        <c:varyColors val="0"/>
        <c:ser>
          <c:idx val="0"/>
          <c:order val="0"/>
          <c:tx>
            <c:strRef>
              <c:f>Sheet1!$A$2</c:f>
              <c:strCache>
                <c:ptCount val="1"/>
                <c:pt idx="0">
                  <c:v>Thích học Tiếng anh</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Trước</c:v>
                </c:pt>
                <c:pt idx="1">
                  <c:v>Sau</c:v>
                </c:pt>
                <c:pt idx="2">
                  <c:v>Tăng</c:v>
                </c:pt>
              </c:strCache>
            </c:strRef>
          </c:cat>
          <c:val>
            <c:numRef>
              <c:f>Sheet1!$B$2:$D$2</c:f>
              <c:numCache>
                <c:formatCode>General</c:formatCode>
                <c:ptCount val="3"/>
                <c:pt idx="0">
                  <c:v>35</c:v>
                </c:pt>
                <c:pt idx="1">
                  <c:v>82</c:v>
                </c:pt>
                <c:pt idx="2">
                  <c:v>47</c:v>
                </c:pt>
              </c:numCache>
            </c:numRef>
          </c:val>
          <c:extLst>
            <c:ext xmlns:c16="http://schemas.microsoft.com/office/drawing/2014/chart" uri="{C3380CC4-5D6E-409C-BE32-E72D297353CC}">
              <c16:uniqueId val="{00000000-6686-4AAB-A286-788EB425C07F}"/>
            </c:ext>
          </c:extLst>
        </c:ser>
        <c:ser>
          <c:idx val="1"/>
          <c:order val="1"/>
          <c:tx>
            <c:strRef>
              <c:f>Sheet1!$A$3</c:f>
              <c:strCache>
                <c:ptCount val="1"/>
                <c:pt idx="0">
                  <c:v>Mạnh dạn nói Tiếng anh</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Trước</c:v>
                </c:pt>
                <c:pt idx="1">
                  <c:v>Sau</c:v>
                </c:pt>
                <c:pt idx="2">
                  <c:v>Tăng</c:v>
                </c:pt>
              </c:strCache>
            </c:strRef>
          </c:cat>
          <c:val>
            <c:numRef>
              <c:f>Sheet1!$B$3:$D$3</c:f>
              <c:numCache>
                <c:formatCode>General</c:formatCode>
                <c:ptCount val="3"/>
                <c:pt idx="0">
                  <c:v>22</c:v>
                </c:pt>
                <c:pt idx="1">
                  <c:v>80</c:v>
                </c:pt>
                <c:pt idx="2">
                  <c:v>58</c:v>
                </c:pt>
              </c:numCache>
            </c:numRef>
          </c:val>
          <c:extLst>
            <c:ext xmlns:c16="http://schemas.microsoft.com/office/drawing/2014/chart" uri="{C3380CC4-5D6E-409C-BE32-E72D297353CC}">
              <c16:uniqueId val="{00000001-6686-4AAB-A286-788EB425C07F}"/>
            </c:ext>
          </c:extLst>
        </c:ser>
        <c:ser>
          <c:idx val="2"/>
          <c:order val="2"/>
          <c:tx>
            <c:strRef>
              <c:f>Sheet1!$A$4</c:f>
              <c:strCache>
                <c:ptCount val="1"/>
                <c:pt idx="0">
                  <c:v>Tự tin giao tiếp</c:v>
                </c:pt>
              </c:strCache>
            </c:strRef>
          </c:tx>
          <c:spPr>
            <a:solidFill>
              <a:schemeClr val="accent3"/>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Trước</c:v>
                </c:pt>
                <c:pt idx="1">
                  <c:v>Sau</c:v>
                </c:pt>
                <c:pt idx="2">
                  <c:v>Tăng</c:v>
                </c:pt>
              </c:strCache>
            </c:strRef>
          </c:cat>
          <c:val>
            <c:numRef>
              <c:f>Sheet1!$B$4:$D$4</c:f>
              <c:numCache>
                <c:formatCode>General</c:formatCode>
                <c:ptCount val="3"/>
                <c:pt idx="0">
                  <c:v>18</c:v>
                </c:pt>
                <c:pt idx="1">
                  <c:v>65</c:v>
                </c:pt>
                <c:pt idx="2">
                  <c:v>47</c:v>
                </c:pt>
              </c:numCache>
            </c:numRef>
          </c:val>
          <c:extLst>
            <c:ext xmlns:c16="http://schemas.microsoft.com/office/drawing/2014/chart" uri="{C3380CC4-5D6E-409C-BE32-E72D297353CC}">
              <c16:uniqueId val="{00000002-6686-4AAB-A286-788EB425C07F}"/>
            </c:ext>
          </c:extLst>
        </c:ser>
        <c:dLbls>
          <c:showLegendKey val="0"/>
          <c:showVal val="1"/>
          <c:showCatName val="0"/>
          <c:showSerName val="0"/>
          <c:showPercent val="0"/>
          <c:showBubbleSize val="0"/>
        </c:dLbls>
        <c:gapWidth val="150"/>
        <c:shape val="box"/>
        <c:axId val="1876195488"/>
        <c:axId val="1876195904"/>
        <c:axId val="0"/>
      </c:bar3DChart>
      <c:catAx>
        <c:axId val="18761954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76195904"/>
        <c:crosses val="autoZero"/>
        <c:auto val="1"/>
        <c:lblAlgn val="ctr"/>
        <c:lblOffset val="100"/>
        <c:noMultiLvlLbl val="0"/>
      </c:catAx>
      <c:valAx>
        <c:axId val="1876195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7619548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28352F-CEC3-46EA-8A1B-0A7F19CEE12E}" type="datetimeFigureOut">
              <a:rPr lang="en-US" smtClean="0"/>
              <a:t>4/3/2026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8356FE-B347-47E7-8887-3ECCFBA2CCB7}" type="slidenum">
              <a:rPr lang="en-US" smtClean="0"/>
              <a:t>‹#›</a:t>
            </a:fld>
            <a:endParaRPr lang="en-US"/>
          </a:p>
        </p:txBody>
      </p:sp>
    </p:spTree>
    <p:extLst>
      <p:ext uri="{BB962C8B-B14F-4D97-AF65-F5344CB8AC3E}">
        <p14:creationId xmlns:p14="http://schemas.microsoft.com/office/powerpoint/2010/main" val="1155326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32368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32368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Chèn</a:t>
            </a:r>
            <a:r>
              <a:rPr lang="en-US" dirty="0"/>
              <a:t> slide </a:t>
            </a:r>
            <a:r>
              <a:rPr lang="en-US" dirty="0" err="1"/>
              <a:t>có</a:t>
            </a:r>
            <a:r>
              <a:rPr lang="en-US" dirty="0"/>
              <a:t> </a:t>
            </a:r>
            <a:r>
              <a:rPr lang="en-US" dirty="0" err="1"/>
              <a:t>ảnh</a:t>
            </a:r>
            <a:r>
              <a:rPr lang="en-US" dirty="0"/>
              <a:t> or video </a:t>
            </a:r>
            <a:r>
              <a:rPr lang="en-US" dirty="0" err="1"/>
              <a:t>minh</a:t>
            </a:r>
            <a:r>
              <a:rPr lang="en-US" dirty="0"/>
              <a:t> </a:t>
            </a:r>
            <a:r>
              <a:rPr lang="en-US" dirty="0" err="1"/>
              <a:t>họa</a:t>
            </a:r>
            <a:r>
              <a:rPr lang="en-US" dirty="0"/>
              <a:t> </a:t>
            </a:r>
            <a:r>
              <a:rPr lang="en-US" dirty="0" err="1"/>
              <a:t>học</a:t>
            </a:r>
            <a:r>
              <a:rPr lang="en-US" dirty="0"/>
              <a:t> </a:t>
            </a:r>
            <a:r>
              <a:rPr lang="en-US" dirty="0" err="1"/>
              <a:t>sinh</a:t>
            </a:r>
            <a:r>
              <a:rPr lang="en-US" dirty="0"/>
              <a:t> lam </a:t>
            </a:r>
            <a:r>
              <a:rPr lang="en-US" dirty="0" err="1"/>
              <a:t>dự</a:t>
            </a:r>
            <a:r>
              <a:rPr lang="en-US" dirty="0"/>
              <a:t> </a:t>
            </a:r>
            <a:r>
              <a:rPr lang="en-US" dirty="0" err="1"/>
              <a:t>án</a:t>
            </a:r>
            <a:r>
              <a:rPr lang="en-US" dirty="0"/>
              <a:t> </a:t>
            </a:r>
            <a:r>
              <a:rPr lang="en-US" dirty="0" err="1"/>
              <a:t>học</a:t>
            </a:r>
            <a:r>
              <a:rPr lang="en-US" dirty="0"/>
              <a:t> </a:t>
            </a:r>
            <a:r>
              <a:rPr lang="en-US" dirty="0" err="1"/>
              <a:t>tập</a:t>
            </a:r>
            <a:r>
              <a:rPr lang="en-US" dirty="0"/>
              <a:t> </a:t>
            </a:r>
            <a:r>
              <a:rPr lang="en-US" dirty="0" err="1"/>
              <a:t>va</a:t>
            </a:r>
            <a:r>
              <a:rPr lang="en-US" dirty="0"/>
              <a:t> </a:t>
            </a:r>
            <a:r>
              <a:rPr lang="en-US" dirty="0" err="1"/>
              <a:t>thuyêt</a:t>
            </a:r>
            <a:r>
              <a:rPr lang="en-US" dirty="0"/>
              <a:t> </a:t>
            </a:r>
            <a:r>
              <a:rPr lang="en-US" dirty="0" err="1"/>
              <a:t>trình</a:t>
            </a:r>
            <a:endParaRPr lang="en-US" dirty="0"/>
          </a:p>
        </p:txBody>
      </p:sp>
      <p:sp>
        <p:nvSpPr>
          <p:cNvPr id="4" name="Slide Number Placeholder 3"/>
          <p:cNvSpPr>
            <a:spLocks noGrp="1"/>
          </p:cNvSpPr>
          <p:nvPr>
            <p:ph type="sldNum" sz="quarter" idx="5"/>
          </p:nvPr>
        </p:nvSpPr>
        <p:spPr/>
        <p:txBody>
          <a:bodyPr/>
          <a:lstStyle/>
          <a:p>
            <a:fld id="{F38356FE-B347-47E7-8887-3ECCFBA2CCB7}" type="slidenum">
              <a:rPr lang="en-US" smtClean="0"/>
              <a:t>14</a:t>
            </a:fld>
            <a:endParaRPr lang="en-US"/>
          </a:p>
        </p:txBody>
      </p:sp>
    </p:spTree>
    <p:extLst>
      <p:ext uri="{BB962C8B-B14F-4D97-AF65-F5344CB8AC3E}">
        <p14:creationId xmlns:p14="http://schemas.microsoft.com/office/powerpoint/2010/main" val="2781457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Chèn</a:t>
            </a:r>
            <a:r>
              <a:rPr lang="en-US" dirty="0"/>
              <a:t> slide </a:t>
            </a:r>
            <a:r>
              <a:rPr lang="en-US" dirty="0" err="1"/>
              <a:t>hs</a:t>
            </a:r>
            <a:r>
              <a:rPr lang="en-US" dirty="0"/>
              <a:t> </a:t>
            </a:r>
            <a:r>
              <a:rPr lang="en-US" dirty="0" err="1"/>
              <a:t>tham</a:t>
            </a:r>
            <a:r>
              <a:rPr lang="en-US" dirty="0"/>
              <a:t> </a:t>
            </a:r>
            <a:r>
              <a:rPr lang="en-US" dirty="0" err="1"/>
              <a:t>gia</a:t>
            </a:r>
            <a:r>
              <a:rPr lang="en-US" dirty="0"/>
              <a:t> </a:t>
            </a:r>
            <a:r>
              <a:rPr lang="en-US" dirty="0" err="1"/>
              <a:t>các</a:t>
            </a:r>
            <a:r>
              <a:rPr lang="en-US" dirty="0"/>
              <a:t> </a:t>
            </a:r>
            <a:r>
              <a:rPr lang="en-US" dirty="0" err="1"/>
              <a:t>họt</a:t>
            </a:r>
            <a:r>
              <a:rPr lang="en-US" dirty="0"/>
              <a:t> </a:t>
            </a:r>
            <a:r>
              <a:rPr lang="en-US" dirty="0" err="1"/>
              <a:t>động</a:t>
            </a:r>
            <a:r>
              <a:rPr lang="en-US" dirty="0"/>
              <a:t> </a:t>
            </a:r>
            <a:r>
              <a:rPr lang="en-US" dirty="0" err="1"/>
              <a:t>trên</a:t>
            </a:r>
            <a:r>
              <a:rPr lang="en-US" dirty="0"/>
              <a:t> </a:t>
            </a:r>
            <a:r>
              <a:rPr lang="en-US" dirty="0" err="1"/>
              <a:t>làm</a:t>
            </a:r>
            <a:r>
              <a:rPr lang="en-US" dirty="0"/>
              <a:t> </a:t>
            </a:r>
            <a:r>
              <a:rPr lang="en-US" dirty="0" err="1"/>
              <a:t>minh</a:t>
            </a:r>
            <a:r>
              <a:rPr lang="en-US" dirty="0"/>
              <a:t> </a:t>
            </a:r>
            <a:r>
              <a:rPr lang="en-US" dirty="0" err="1"/>
              <a:t>chứng</a:t>
            </a:r>
            <a:r>
              <a:rPr lang="en-US" dirty="0"/>
              <a:t>!</a:t>
            </a:r>
          </a:p>
        </p:txBody>
      </p:sp>
      <p:sp>
        <p:nvSpPr>
          <p:cNvPr id="4" name="Slide Number Placeholder 3"/>
          <p:cNvSpPr>
            <a:spLocks noGrp="1"/>
          </p:cNvSpPr>
          <p:nvPr>
            <p:ph type="sldNum" sz="quarter" idx="5"/>
          </p:nvPr>
        </p:nvSpPr>
        <p:spPr/>
        <p:txBody>
          <a:bodyPr/>
          <a:lstStyle/>
          <a:p>
            <a:fld id="{F38356FE-B347-47E7-8887-3ECCFBA2CCB7}" type="slidenum">
              <a:rPr lang="en-US" smtClean="0"/>
              <a:t>16</a:t>
            </a:fld>
            <a:endParaRPr lang="en-US"/>
          </a:p>
        </p:txBody>
      </p:sp>
    </p:spTree>
    <p:extLst>
      <p:ext uri="{BB962C8B-B14F-4D97-AF65-F5344CB8AC3E}">
        <p14:creationId xmlns:p14="http://schemas.microsoft.com/office/powerpoint/2010/main" val="2791275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Chèn</a:t>
            </a:r>
            <a:r>
              <a:rPr lang="en-US" dirty="0"/>
              <a:t> slide </a:t>
            </a:r>
            <a:r>
              <a:rPr lang="en-US" dirty="0" err="1"/>
              <a:t>minh</a:t>
            </a:r>
            <a:r>
              <a:rPr lang="en-US" dirty="0"/>
              <a:t> </a:t>
            </a:r>
            <a:r>
              <a:rPr lang="en-US" dirty="0" err="1"/>
              <a:t>chứng</a:t>
            </a:r>
            <a:r>
              <a:rPr lang="en-US" dirty="0"/>
              <a:t> </a:t>
            </a:r>
            <a:r>
              <a:rPr lang="en-US" dirty="0" err="1"/>
              <a:t>về</a:t>
            </a:r>
            <a:r>
              <a:rPr lang="en-US" dirty="0"/>
              <a:t> </a:t>
            </a:r>
            <a:r>
              <a:rPr lang="en-US" dirty="0" err="1"/>
              <a:t>việc</a:t>
            </a:r>
            <a:r>
              <a:rPr lang="en-US" dirty="0"/>
              <a:t> </a:t>
            </a:r>
            <a:r>
              <a:rPr lang="en-US" dirty="0" err="1"/>
              <a:t>ứng</a:t>
            </a:r>
            <a:r>
              <a:rPr lang="en-US" dirty="0"/>
              <a:t> </a:t>
            </a:r>
            <a:r>
              <a:rPr lang="en-US" dirty="0" err="1"/>
              <a:t>dụng</a:t>
            </a:r>
            <a:r>
              <a:rPr lang="en-US" dirty="0"/>
              <a:t> </a:t>
            </a:r>
            <a:r>
              <a:rPr lang="en-US" dirty="0" err="1"/>
              <a:t>công</a:t>
            </a:r>
            <a:r>
              <a:rPr lang="en-US" dirty="0"/>
              <a:t> </a:t>
            </a:r>
            <a:r>
              <a:rPr lang="en-US" dirty="0" err="1"/>
              <a:t>nghệ</a:t>
            </a:r>
            <a:r>
              <a:rPr lang="en-US" dirty="0"/>
              <a:t> </a:t>
            </a:r>
            <a:r>
              <a:rPr lang="en-US" dirty="0" err="1"/>
              <a:t>của</a:t>
            </a:r>
            <a:r>
              <a:rPr lang="en-US" dirty="0"/>
              <a:t> </a:t>
            </a:r>
            <a:r>
              <a:rPr lang="en-US" dirty="0" err="1"/>
              <a:t>hs</a:t>
            </a:r>
            <a:endParaRPr lang="en-US" dirty="0"/>
          </a:p>
        </p:txBody>
      </p:sp>
      <p:sp>
        <p:nvSpPr>
          <p:cNvPr id="4" name="Slide Number Placeholder 3"/>
          <p:cNvSpPr>
            <a:spLocks noGrp="1"/>
          </p:cNvSpPr>
          <p:nvPr>
            <p:ph type="sldNum" sz="quarter" idx="5"/>
          </p:nvPr>
        </p:nvSpPr>
        <p:spPr/>
        <p:txBody>
          <a:bodyPr/>
          <a:lstStyle/>
          <a:p>
            <a:fld id="{F38356FE-B347-47E7-8887-3ECCFBA2CCB7}" type="slidenum">
              <a:rPr lang="en-US" smtClean="0"/>
              <a:t>17</a:t>
            </a:fld>
            <a:endParaRPr lang="en-US"/>
          </a:p>
        </p:txBody>
      </p:sp>
    </p:spTree>
    <p:extLst>
      <p:ext uri="{BB962C8B-B14F-4D97-AF65-F5344CB8AC3E}">
        <p14:creationId xmlns:p14="http://schemas.microsoft.com/office/powerpoint/2010/main" val="4056961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11D388-38BF-4B15-B24F-76038265624A}" type="datetimeFigureOut">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6D1C04-452F-48BC-9EB2-90C28B24C1C3}" type="slidenum">
              <a:rPr lang="en-US" smtClean="0"/>
              <a:t>‹#›</a:t>
            </a:fld>
            <a:endParaRPr lang="en-US"/>
          </a:p>
        </p:txBody>
      </p:sp>
    </p:spTree>
    <p:extLst>
      <p:ext uri="{BB962C8B-B14F-4D97-AF65-F5344CB8AC3E}">
        <p14:creationId xmlns:p14="http://schemas.microsoft.com/office/powerpoint/2010/main" val="4138642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11D388-38BF-4B15-B24F-76038265624A}" type="datetimeFigureOut">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6D1C04-452F-48BC-9EB2-90C28B24C1C3}" type="slidenum">
              <a:rPr lang="en-US" smtClean="0"/>
              <a:t>‹#›</a:t>
            </a:fld>
            <a:endParaRPr lang="en-US"/>
          </a:p>
        </p:txBody>
      </p:sp>
    </p:spTree>
    <p:extLst>
      <p:ext uri="{BB962C8B-B14F-4D97-AF65-F5344CB8AC3E}">
        <p14:creationId xmlns:p14="http://schemas.microsoft.com/office/powerpoint/2010/main" val="2984752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11D388-38BF-4B15-B24F-76038265624A}" type="datetimeFigureOut">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6D1C04-452F-48BC-9EB2-90C28B24C1C3}" type="slidenum">
              <a:rPr lang="en-US" smtClean="0"/>
              <a:t>‹#›</a:t>
            </a:fld>
            <a:endParaRPr lang="en-US"/>
          </a:p>
        </p:txBody>
      </p:sp>
    </p:spTree>
    <p:extLst>
      <p:ext uri="{BB962C8B-B14F-4D97-AF65-F5344CB8AC3E}">
        <p14:creationId xmlns:p14="http://schemas.microsoft.com/office/powerpoint/2010/main" val="1343712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71E94CF-1C8D-4E94-8106-C4F0C8013633}" type="datetimeFigureOut">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1431665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1E94CF-1C8D-4E94-8106-C4F0C8013633}" type="datetimeFigureOut">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4035968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1E94CF-1C8D-4E94-8106-C4F0C8013633}" type="datetimeFigureOut">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1383357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71E94CF-1C8D-4E94-8106-C4F0C8013633}" type="datetimeFigureOut">
              <a:rPr lang="en-US" smtClean="0"/>
              <a:t>4/3/2026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3400105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71E94CF-1C8D-4E94-8106-C4F0C8013633}" type="datetimeFigureOut">
              <a:rPr lang="en-US" smtClean="0"/>
              <a:t>4/3/2026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1290014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1E94CF-1C8D-4E94-8106-C4F0C8013633}" type="datetimeFigureOut">
              <a:rPr lang="en-US" smtClean="0"/>
              <a:t>4/3/2026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42155606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1E94CF-1C8D-4E94-8106-C4F0C8013633}" type="datetimeFigureOut">
              <a:rPr lang="en-US" smtClean="0"/>
              <a:t>4/3/2026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369020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1E94CF-1C8D-4E94-8106-C4F0C8013633}" type="datetimeFigureOut">
              <a:rPr lang="en-US" smtClean="0"/>
              <a:t>4/3/2026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979400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11D388-38BF-4B15-B24F-76038265624A}" type="datetimeFigureOut">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6D1C04-452F-48BC-9EB2-90C28B24C1C3}" type="slidenum">
              <a:rPr lang="en-US" smtClean="0"/>
              <a:t>‹#›</a:t>
            </a:fld>
            <a:endParaRPr lang="en-US"/>
          </a:p>
        </p:txBody>
      </p:sp>
    </p:spTree>
    <p:extLst>
      <p:ext uri="{BB962C8B-B14F-4D97-AF65-F5344CB8AC3E}">
        <p14:creationId xmlns:p14="http://schemas.microsoft.com/office/powerpoint/2010/main" val="1464330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1E94CF-1C8D-4E94-8106-C4F0C8013633}" type="datetimeFigureOut">
              <a:rPr lang="en-US" smtClean="0"/>
              <a:t>4/3/2026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4381019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1E94CF-1C8D-4E94-8106-C4F0C8013633}" type="datetimeFigureOut">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1799266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1E94CF-1C8D-4E94-8106-C4F0C8013633}" type="datetimeFigureOut">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973225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3128190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235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3062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3851" y="246064"/>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5"/>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 y="-82550"/>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347201" y="-26988"/>
            <a:ext cx="3365500" cy="1308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2787738"/>
      </p:ext>
    </p:extLst>
  </p:cSld>
  <p:clrMapOvr>
    <a:masterClrMapping/>
  </p:clrMapOvr>
  <p:transition spd="slow" advClick="0" advTm="2000">
    <p:blinds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204810"/>
      </p:ext>
    </p:extLst>
  </p:cSld>
  <p:clrMapOvr>
    <a:masterClrMapping/>
  </p:clrMapOvr>
  <p:transition spd="slow" advClick="0" advTm="2000">
    <p:blinds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CBFA4-22C8-4578-B215-4B583860D1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60A208-F4FE-4CD9-8B34-603171FEFD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D2C6D8-5D50-4BBA-9223-6FA9BEC40C0A}"/>
              </a:ext>
            </a:extLst>
          </p:cNvPr>
          <p:cNvSpPr>
            <a:spLocks noGrp="1"/>
          </p:cNvSpPr>
          <p:nvPr>
            <p:ph type="dt" sz="half" idx="10"/>
          </p:nvPr>
        </p:nvSpPr>
        <p:spPr/>
        <p:txBody>
          <a:bodyPr/>
          <a:lstStyle/>
          <a:p>
            <a:fld id="{A62226C5-0D80-4DB7-B40A-96687EDDDB10}" type="datetimeFigureOut">
              <a:rPr lang="en-US" smtClean="0"/>
              <a:t>4/3/2026</a:t>
            </a:fld>
            <a:endParaRPr lang="en-US"/>
          </a:p>
        </p:txBody>
      </p:sp>
      <p:sp>
        <p:nvSpPr>
          <p:cNvPr id="5" name="Footer Placeholder 4">
            <a:extLst>
              <a:ext uri="{FF2B5EF4-FFF2-40B4-BE49-F238E27FC236}">
                <a16:creationId xmlns:a16="http://schemas.microsoft.com/office/drawing/2014/main" id="{16AFEDE7-4F58-40D1-983B-B0B95975EE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7C6309-BA22-4480-88DD-BBD08450E6B2}"/>
              </a:ext>
            </a:extLst>
          </p:cNvPr>
          <p:cNvSpPr>
            <a:spLocks noGrp="1"/>
          </p:cNvSpPr>
          <p:nvPr>
            <p:ph type="sldNum" sz="quarter" idx="12"/>
          </p:nvPr>
        </p:nvSpPr>
        <p:spPr/>
        <p:txBody>
          <a:bodyPr/>
          <a:lstStyle/>
          <a:p>
            <a:fld id="{2646E2D9-FB6D-4516-825C-9E7FDB76829A}" type="slidenum">
              <a:rPr lang="en-US" smtClean="0"/>
              <a:t>‹#›</a:t>
            </a:fld>
            <a:endParaRPr lang="en-US"/>
          </a:p>
        </p:txBody>
      </p:sp>
    </p:spTree>
    <p:extLst>
      <p:ext uri="{BB962C8B-B14F-4D97-AF65-F5344CB8AC3E}">
        <p14:creationId xmlns:p14="http://schemas.microsoft.com/office/powerpoint/2010/main" val="3641500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9697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11D388-38BF-4B15-B24F-76038265624A}" type="datetimeFigureOut">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6D1C04-452F-48BC-9EB2-90C28B24C1C3}" type="slidenum">
              <a:rPr lang="en-US" smtClean="0"/>
              <a:t>‹#›</a:t>
            </a:fld>
            <a:endParaRPr lang="en-US"/>
          </a:p>
        </p:txBody>
      </p:sp>
    </p:spTree>
    <p:extLst>
      <p:ext uri="{BB962C8B-B14F-4D97-AF65-F5344CB8AC3E}">
        <p14:creationId xmlns:p14="http://schemas.microsoft.com/office/powerpoint/2010/main" val="33378228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58C7AA3-6B9D-4E24-9D0C-105ADF6ED7E2}"/>
              </a:ext>
            </a:extLst>
          </p:cNvPr>
          <p:cNvSpPr/>
          <p:nvPr userDrawn="1"/>
        </p:nvSpPr>
        <p:spPr>
          <a:xfrm>
            <a:off x="0" y="0"/>
            <a:ext cx="12192000" cy="6858000"/>
          </a:xfrm>
          <a:prstGeom prst="rect">
            <a:avLst/>
          </a:prstGeom>
          <a:solidFill>
            <a:srgbClr val="D6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dirty="0">
              <a:latin typeface="inpin heiti" charset="-122"/>
              <a:ea typeface="inpin heiti" charset="-122"/>
            </a:endParaRPr>
          </a:p>
        </p:txBody>
      </p:sp>
      <p:sp>
        <p:nvSpPr>
          <p:cNvPr id="3" name="矩形 2">
            <a:extLst>
              <a:ext uri="{FF2B5EF4-FFF2-40B4-BE49-F238E27FC236}">
                <a16:creationId xmlns:a16="http://schemas.microsoft.com/office/drawing/2014/main" id="{ED83E03D-417E-4026-919A-ADC35FA99AEB}"/>
              </a:ext>
            </a:extLst>
          </p:cNvPr>
          <p:cNvSpPr/>
          <p:nvPr userDrawn="1"/>
        </p:nvSpPr>
        <p:spPr>
          <a:xfrm>
            <a:off x="529167" y="469900"/>
            <a:ext cx="11133667" cy="5918200"/>
          </a:xfrm>
          <a:prstGeom prst="rect">
            <a:avLst/>
          </a:prstGeom>
          <a:solidFill>
            <a:srgbClr val="F5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dirty="0">
              <a:latin typeface="inpin heiti" charset="-122"/>
              <a:ea typeface="inpin heiti" charset="-122"/>
            </a:endParaRPr>
          </a:p>
        </p:txBody>
      </p:sp>
      <p:pic>
        <p:nvPicPr>
          <p:cNvPr id="4" name="稻壳儿春秋广告/盗版必究        原创来源：http://chn.docer.com/works?userid=199329941#!/work_time">
            <a:extLst>
              <a:ext uri="{FF2B5EF4-FFF2-40B4-BE49-F238E27FC236}">
                <a16:creationId xmlns:a16="http://schemas.microsoft.com/office/drawing/2014/main" id="{901AD760-ABA8-43D3-9F87-4E8625FE2B8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222" t="-1695" r="-1204"/>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39180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ltLang="zh-CN"/>
              <a:t>Edit Master text styles</a:t>
            </a:r>
          </a:p>
        </p:txBody>
      </p:sp>
      <p:sp>
        <p:nvSpPr>
          <p:cNvPr id="4" name="日期占位符 3">
            <a:extLst>
              <a:ext uri="{FF2B5EF4-FFF2-40B4-BE49-F238E27FC236}">
                <a16:creationId xmlns:a16="http://schemas.microsoft.com/office/drawing/2014/main" id="{030C697F-2DB8-4CD7-9DF6-0AB35B3A78D8}"/>
              </a:ext>
            </a:extLst>
          </p:cNvPr>
          <p:cNvSpPr>
            <a:spLocks noGrp="1"/>
          </p:cNvSpPr>
          <p:nvPr>
            <p:ph type="dt" sz="half" idx="10"/>
          </p:nvPr>
        </p:nvSpPr>
        <p:spPr/>
        <p:txBody>
          <a:bodyPr/>
          <a:lstStyle>
            <a:lvl1pPr>
              <a:defRPr/>
            </a:lvl1pPr>
          </a:lstStyle>
          <a:p>
            <a:pPr>
              <a:defRPr/>
            </a:pPr>
            <a:fld id="{C949DA0E-DEAF-4AE4-AAE6-847A1363AADE}" type="datetimeFigureOut">
              <a:rPr lang="zh-CN" altLang="en-US"/>
              <a:pPr>
                <a:defRPr/>
              </a:pPr>
              <a:t>2026/3/4</a:t>
            </a:fld>
            <a:endParaRPr lang="zh-CN" altLang="en-US" dirty="0"/>
          </a:p>
        </p:txBody>
      </p:sp>
      <p:sp>
        <p:nvSpPr>
          <p:cNvPr id="5" name="页脚占位符 4">
            <a:extLst>
              <a:ext uri="{FF2B5EF4-FFF2-40B4-BE49-F238E27FC236}">
                <a16:creationId xmlns:a16="http://schemas.microsoft.com/office/drawing/2014/main" id="{0D042411-8F91-4189-966D-1B6C634A85BD}"/>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01F6EB9D-45AC-415E-BF9E-5DF857D6853C}"/>
              </a:ext>
            </a:extLst>
          </p:cNvPr>
          <p:cNvSpPr>
            <a:spLocks noGrp="1"/>
          </p:cNvSpPr>
          <p:nvPr>
            <p:ph type="sldNum" sz="quarter" idx="12"/>
          </p:nvPr>
        </p:nvSpPr>
        <p:spPr/>
        <p:txBody>
          <a:bodyPr/>
          <a:lstStyle>
            <a:lvl1pPr>
              <a:defRPr/>
            </a:lvl1pPr>
          </a:lstStyle>
          <a:p>
            <a:pPr>
              <a:defRPr/>
            </a:pPr>
            <a:fld id="{BE6075A4-D6BE-4239-84AF-D678409B8548}" type="slidenum">
              <a:rPr lang="zh-CN" altLang="en-US"/>
              <a:pPr>
                <a:defRPr/>
              </a:pPr>
              <a:t>‹#›</a:t>
            </a:fld>
            <a:endParaRPr lang="zh-CN" altLang="en-US" dirty="0"/>
          </a:p>
        </p:txBody>
      </p:sp>
    </p:spTree>
    <p:extLst>
      <p:ext uri="{BB962C8B-B14F-4D97-AF65-F5344CB8AC3E}">
        <p14:creationId xmlns:p14="http://schemas.microsoft.com/office/powerpoint/2010/main" val="38738022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3">
            <a:extLst>
              <a:ext uri="{FF2B5EF4-FFF2-40B4-BE49-F238E27FC236}">
                <a16:creationId xmlns:a16="http://schemas.microsoft.com/office/drawing/2014/main" id="{5BFC8885-6A22-4704-9B30-D727044BC18F}"/>
              </a:ext>
            </a:extLst>
          </p:cNvPr>
          <p:cNvSpPr>
            <a:spLocks noGrp="1"/>
          </p:cNvSpPr>
          <p:nvPr>
            <p:ph type="dt" sz="half" idx="10"/>
          </p:nvPr>
        </p:nvSpPr>
        <p:spPr/>
        <p:txBody>
          <a:bodyPr/>
          <a:lstStyle>
            <a:lvl1pPr>
              <a:defRPr/>
            </a:lvl1pPr>
          </a:lstStyle>
          <a:p>
            <a:pPr>
              <a:defRPr/>
            </a:pPr>
            <a:fld id="{C5D4F09E-0465-4E30-A6E9-51574EA9B523}" type="datetimeFigureOut">
              <a:rPr lang="zh-CN" altLang="en-US"/>
              <a:pPr>
                <a:defRPr/>
              </a:pPr>
              <a:t>2026/3/4</a:t>
            </a:fld>
            <a:endParaRPr lang="zh-CN" altLang="en-US" dirty="0"/>
          </a:p>
        </p:txBody>
      </p:sp>
      <p:sp>
        <p:nvSpPr>
          <p:cNvPr id="6" name="页脚占位符 4">
            <a:extLst>
              <a:ext uri="{FF2B5EF4-FFF2-40B4-BE49-F238E27FC236}">
                <a16:creationId xmlns:a16="http://schemas.microsoft.com/office/drawing/2014/main" id="{A9290EA5-DE7E-4917-90A3-E66D521D1D41}"/>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2653176F-F9CC-458A-90B2-7ACCE95E15ED}"/>
              </a:ext>
            </a:extLst>
          </p:cNvPr>
          <p:cNvSpPr>
            <a:spLocks noGrp="1"/>
          </p:cNvSpPr>
          <p:nvPr>
            <p:ph type="sldNum" sz="quarter" idx="12"/>
          </p:nvPr>
        </p:nvSpPr>
        <p:spPr/>
        <p:txBody>
          <a:bodyPr/>
          <a:lstStyle>
            <a:lvl1pPr>
              <a:defRPr/>
            </a:lvl1pPr>
          </a:lstStyle>
          <a:p>
            <a:pPr>
              <a:defRPr/>
            </a:pPr>
            <a:fld id="{5642AF67-3454-4B7A-BA41-D6226C982E1D}" type="slidenum">
              <a:rPr lang="zh-CN" altLang="en-US"/>
              <a:pPr>
                <a:defRPr/>
              </a:pPr>
              <a:t>‹#›</a:t>
            </a:fld>
            <a:endParaRPr lang="zh-CN" altLang="en-US" dirty="0"/>
          </a:p>
        </p:txBody>
      </p:sp>
    </p:spTree>
    <p:extLst>
      <p:ext uri="{BB962C8B-B14F-4D97-AF65-F5344CB8AC3E}">
        <p14:creationId xmlns:p14="http://schemas.microsoft.com/office/powerpoint/2010/main" val="2210034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CN"/>
              <a:t>Edit Master text styles</a:t>
            </a:r>
          </a:p>
        </p:txBody>
      </p:sp>
      <p:sp>
        <p:nvSpPr>
          <p:cNvPr id="4" name="内容占位符 3"/>
          <p:cNvSpPr>
            <a:spLocks noGrp="1"/>
          </p:cNvSpPr>
          <p:nvPr>
            <p:ph sz="half" idx="2"/>
          </p:nvPr>
        </p:nvSpPr>
        <p:spPr>
          <a:xfrm>
            <a:off x="839789" y="2505075"/>
            <a:ext cx="5157787"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CN"/>
              <a:t>Edit Master text styles</a:t>
            </a:r>
          </a:p>
        </p:txBody>
      </p:sp>
      <p:sp>
        <p:nvSpPr>
          <p:cNvPr id="6" name="内容占位符 5"/>
          <p:cNvSpPr>
            <a:spLocks noGrp="1"/>
          </p:cNvSpPr>
          <p:nvPr>
            <p:ph sz="quarter" idx="4"/>
          </p:nvPr>
        </p:nvSpPr>
        <p:spPr>
          <a:xfrm>
            <a:off x="6172201" y="2505075"/>
            <a:ext cx="5183188"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3">
            <a:extLst>
              <a:ext uri="{FF2B5EF4-FFF2-40B4-BE49-F238E27FC236}">
                <a16:creationId xmlns:a16="http://schemas.microsoft.com/office/drawing/2014/main" id="{6E6C021C-0383-4961-B007-1300819DF30E}"/>
              </a:ext>
            </a:extLst>
          </p:cNvPr>
          <p:cNvSpPr>
            <a:spLocks noGrp="1"/>
          </p:cNvSpPr>
          <p:nvPr>
            <p:ph type="dt" sz="half" idx="10"/>
          </p:nvPr>
        </p:nvSpPr>
        <p:spPr/>
        <p:txBody>
          <a:bodyPr/>
          <a:lstStyle>
            <a:lvl1pPr>
              <a:defRPr/>
            </a:lvl1pPr>
          </a:lstStyle>
          <a:p>
            <a:pPr>
              <a:defRPr/>
            </a:pPr>
            <a:fld id="{6C5F130E-08A9-4F10-975B-69904333A430}" type="datetimeFigureOut">
              <a:rPr lang="zh-CN" altLang="en-US"/>
              <a:pPr>
                <a:defRPr/>
              </a:pPr>
              <a:t>2026/3/4</a:t>
            </a:fld>
            <a:endParaRPr lang="zh-CN" altLang="en-US" dirty="0"/>
          </a:p>
        </p:txBody>
      </p:sp>
      <p:sp>
        <p:nvSpPr>
          <p:cNvPr id="8" name="页脚占位符 4">
            <a:extLst>
              <a:ext uri="{FF2B5EF4-FFF2-40B4-BE49-F238E27FC236}">
                <a16:creationId xmlns:a16="http://schemas.microsoft.com/office/drawing/2014/main" id="{062F2D5F-F0BD-48A6-A618-BAE3D04A8C93}"/>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C7F726DD-5787-4C33-B201-2A0F5EE6225D}"/>
              </a:ext>
            </a:extLst>
          </p:cNvPr>
          <p:cNvSpPr>
            <a:spLocks noGrp="1"/>
          </p:cNvSpPr>
          <p:nvPr>
            <p:ph type="sldNum" sz="quarter" idx="12"/>
          </p:nvPr>
        </p:nvSpPr>
        <p:spPr/>
        <p:txBody>
          <a:bodyPr/>
          <a:lstStyle>
            <a:lvl1pPr>
              <a:defRPr/>
            </a:lvl1pPr>
          </a:lstStyle>
          <a:p>
            <a:pPr>
              <a:defRPr/>
            </a:pPr>
            <a:fld id="{43327E7A-BDEF-4A50-9155-FE721D9E0727}" type="slidenum">
              <a:rPr lang="zh-CN" altLang="en-US"/>
              <a:pPr>
                <a:defRPr/>
              </a:pPr>
              <a:t>‹#›</a:t>
            </a:fld>
            <a:endParaRPr lang="zh-CN" altLang="en-US" dirty="0"/>
          </a:p>
        </p:txBody>
      </p:sp>
    </p:spTree>
    <p:extLst>
      <p:ext uri="{BB962C8B-B14F-4D97-AF65-F5344CB8AC3E}">
        <p14:creationId xmlns:p14="http://schemas.microsoft.com/office/powerpoint/2010/main" val="21549994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EF3BBEB7-879B-4863-92CA-8A6A3C3A302E}"/>
              </a:ext>
            </a:extLst>
          </p:cNvPr>
          <p:cNvSpPr>
            <a:spLocks noGrp="1"/>
          </p:cNvSpPr>
          <p:nvPr>
            <p:ph type="dt" sz="half" idx="10"/>
          </p:nvPr>
        </p:nvSpPr>
        <p:spPr/>
        <p:txBody>
          <a:bodyPr/>
          <a:lstStyle>
            <a:lvl1pPr>
              <a:defRPr/>
            </a:lvl1pPr>
          </a:lstStyle>
          <a:p>
            <a:pPr>
              <a:defRPr/>
            </a:pPr>
            <a:fld id="{7CD8806B-2FAD-4E47-805A-C75D6013BA3F}" type="datetimeFigureOut">
              <a:rPr lang="zh-CN" altLang="en-US"/>
              <a:pPr>
                <a:defRPr/>
              </a:pPr>
              <a:t>2026/3/4</a:t>
            </a:fld>
            <a:endParaRPr lang="zh-CN" altLang="en-US" dirty="0"/>
          </a:p>
        </p:txBody>
      </p:sp>
      <p:sp>
        <p:nvSpPr>
          <p:cNvPr id="4" name="页脚占位符 4">
            <a:extLst>
              <a:ext uri="{FF2B5EF4-FFF2-40B4-BE49-F238E27FC236}">
                <a16:creationId xmlns:a16="http://schemas.microsoft.com/office/drawing/2014/main" id="{58BEA8E3-F594-4611-A852-E4D9535FC06B}"/>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5D6970B5-F0CB-4CF6-B0DF-87E7FD763951}"/>
              </a:ext>
            </a:extLst>
          </p:cNvPr>
          <p:cNvSpPr>
            <a:spLocks noGrp="1"/>
          </p:cNvSpPr>
          <p:nvPr>
            <p:ph type="sldNum" sz="quarter" idx="12"/>
          </p:nvPr>
        </p:nvSpPr>
        <p:spPr/>
        <p:txBody>
          <a:bodyPr/>
          <a:lstStyle>
            <a:lvl1pPr>
              <a:defRPr/>
            </a:lvl1pPr>
          </a:lstStyle>
          <a:p>
            <a:pPr>
              <a:defRPr/>
            </a:pPr>
            <a:fld id="{CB5B16D3-93D0-4281-8AF6-F6537A4999F0}" type="slidenum">
              <a:rPr lang="zh-CN" altLang="en-US"/>
              <a:pPr>
                <a:defRPr/>
              </a:pPr>
              <a:t>‹#›</a:t>
            </a:fld>
            <a:endParaRPr lang="zh-CN" altLang="en-US" dirty="0"/>
          </a:p>
        </p:txBody>
      </p:sp>
    </p:spTree>
    <p:extLst>
      <p:ext uri="{BB962C8B-B14F-4D97-AF65-F5344CB8AC3E}">
        <p14:creationId xmlns:p14="http://schemas.microsoft.com/office/powerpoint/2010/main" val="3403281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84872500-FF77-4343-AE90-CBE35D8C28F2}"/>
              </a:ext>
            </a:extLst>
          </p:cNvPr>
          <p:cNvSpPr>
            <a:spLocks noGrp="1"/>
          </p:cNvSpPr>
          <p:nvPr>
            <p:ph type="dt" sz="half" idx="10"/>
          </p:nvPr>
        </p:nvSpPr>
        <p:spPr/>
        <p:txBody>
          <a:bodyPr/>
          <a:lstStyle>
            <a:lvl1pPr>
              <a:defRPr/>
            </a:lvl1pPr>
          </a:lstStyle>
          <a:p>
            <a:pPr>
              <a:defRPr/>
            </a:pPr>
            <a:fld id="{E0AE0158-0B45-4EC5-AD50-24826A6EEAE6}" type="datetimeFigureOut">
              <a:rPr lang="zh-CN" altLang="en-US"/>
              <a:pPr>
                <a:defRPr/>
              </a:pPr>
              <a:t>2026/3/4</a:t>
            </a:fld>
            <a:endParaRPr lang="zh-CN" altLang="en-US" dirty="0"/>
          </a:p>
        </p:txBody>
      </p:sp>
      <p:sp>
        <p:nvSpPr>
          <p:cNvPr id="3" name="页脚占位符 4">
            <a:extLst>
              <a:ext uri="{FF2B5EF4-FFF2-40B4-BE49-F238E27FC236}">
                <a16:creationId xmlns:a16="http://schemas.microsoft.com/office/drawing/2014/main" id="{91EDD31E-003A-4B7A-AAE7-48616F9DEC6F}"/>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70181AE2-0C67-47D0-AACB-EB2BFCAEB051}"/>
              </a:ext>
            </a:extLst>
          </p:cNvPr>
          <p:cNvSpPr>
            <a:spLocks noGrp="1"/>
          </p:cNvSpPr>
          <p:nvPr>
            <p:ph type="sldNum" sz="quarter" idx="12"/>
          </p:nvPr>
        </p:nvSpPr>
        <p:spPr/>
        <p:txBody>
          <a:bodyPr/>
          <a:lstStyle>
            <a:lvl1pPr>
              <a:defRPr/>
            </a:lvl1pPr>
          </a:lstStyle>
          <a:p>
            <a:pPr>
              <a:defRPr/>
            </a:pPr>
            <a:fld id="{C494AFDD-C57D-415E-ADA8-B1C125025D5C}" type="slidenum">
              <a:rPr lang="zh-CN" altLang="en-US"/>
              <a:pPr>
                <a:defRPr/>
              </a:pPr>
              <a:t>‹#›</a:t>
            </a:fld>
            <a:endParaRPr lang="zh-CN" altLang="en-US" dirty="0"/>
          </a:p>
        </p:txBody>
      </p:sp>
    </p:spTree>
    <p:extLst>
      <p:ext uri="{BB962C8B-B14F-4D97-AF65-F5344CB8AC3E}">
        <p14:creationId xmlns:p14="http://schemas.microsoft.com/office/powerpoint/2010/main" val="25774717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ltLang="zh-CN"/>
              <a:t>Edit Master text styles</a:t>
            </a:r>
          </a:p>
        </p:txBody>
      </p:sp>
      <p:sp>
        <p:nvSpPr>
          <p:cNvPr id="5" name="日期占位符 3">
            <a:extLst>
              <a:ext uri="{FF2B5EF4-FFF2-40B4-BE49-F238E27FC236}">
                <a16:creationId xmlns:a16="http://schemas.microsoft.com/office/drawing/2014/main" id="{CA76C774-B3AF-4D84-A39D-D0FC0E8BF053}"/>
              </a:ext>
            </a:extLst>
          </p:cNvPr>
          <p:cNvSpPr>
            <a:spLocks noGrp="1"/>
          </p:cNvSpPr>
          <p:nvPr>
            <p:ph type="dt" sz="half" idx="10"/>
          </p:nvPr>
        </p:nvSpPr>
        <p:spPr/>
        <p:txBody>
          <a:bodyPr/>
          <a:lstStyle>
            <a:lvl1pPr>
              <a:defRPr/>
            </a:lvl1pPr>
          </a:lstStyle>
          <a:p>
            <a:pPr>
              <a:defRPr/>
            </a:pPr>
            <a:fld id="{11F3B061-4ABC-407F-A626-29B71D073483}" type="datetimeFigureOut">
              <a:rPr lang="zh-CN" altLang="en-US"/>
              <a:pPr>
                <a:defRPr/>
              </a:pPr>
              <a:t>2026/3/4</a:t>
            </a:fld>
            <a:endParaRPr lang="zh-CN" altLang="en-US" dirty="0"/>
          </a:p>
        </p:txBody>
      </p:sp>
      <p:sp>
        <p:nvSpPr>
          <p:cNvPr id="6" name="页脚占位符 4">
            <a:extLst>
              <a:ext uri="{FF2B5EF4-FFF2-40B4-BE49-F238E27FC236}">
                <a16:creationId xmlns:a16="http://schemas.microsoft.com/office/drawing/2014/main" id="{955044FD-728C-47F8-972A-3EB2247F40FC}"/>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130608FC-B374-457F-BF72-9629613153BF}"/>
              </a:ext>
            </a:extLst>
          </p:cNvPr>
          <p:cNvSpPr>
            <a:spLocks noGrp="1"/>
          </p:cNvSpPr>
          <p:nvPr>
            <p:ph type="sldNum" sz="quarter" idx="12"/>
          </p:nvPr>
        </p:nvSpPr>
        <p:spPr/>
        <p:txBody>
          <a:bodyPr/>
          <a:lstStyle>
            <a:lvl1pPr>
              <a:defRPr/>
            </a:lvl1pPr>
          </a:lstStyle>
          <a:p>
            <a:pPr>
              <a:defRPr/>
            </a:pPr>
            <a:fld id="{B3491ADD-2819-48F0-BB3C-5296B2435057}" type="slidenum">
              <a:rPr lang="zh-CN" altLang="en-US"/>
              <a:pPr>
                <a:defRPr/>
              </a:pPr>
              <a:t>‹#›</a:t>
            </a:fld>
            <a:endParaRPr lang="zh-CN" altLang="en-US" dirty="0"/>
          </a:p>
        </p:txBody>
      </p:sp>
    </p:spTree>
    <p:extLst>
      <p:ext uri="{BB962C8B-B14F-4D97-AF65-F5344CB8AC3E}">
        <p14:creationId xmlns:p14="http://schemas.microsoft.com/office/powerpoint/2010/main" val="6176349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ltLang="zh-CN"/>
              <a:t>Edit Master text styles</a:t>
            </a:r>
          </a:p>
        </p:txBody>
      </p:sp>
      <p:sp>
        <p:nvSpPr>
          <p:cNvPr id="5" name="日期占位符 3">
            <a:extLst>
              <a:ext uri="{FF2B5EF4-FFF2-40B4-BE49-F238E27FC236}">
                <a16:creationId xmlns:a16="http://schemas.microsoft.com/office/drawing/2014/main" id="{B8D45F4B-73D9-460D-A506-457A6697D0A5}"/>
              </a:ext>
            </a:extLst>
          </p:cNvPr>
          <p:cNvSpPr>
            <a:spLocks noGrp="1"/>
          </p:cNvSpPr>
          <p:nvPr>
            <p:ph type="dt" sz="half" idx="10"/>
          </p:nvPr>
        </p:nvSpPr>
        <p:spPr/>
        <p:txBody>
          <a:bodyPr/>
          <a:lstStyle>
            <a:lvl1pPr>
              <a:defRPr/>
            </a:lvl1pPr>
          </a:lstStyle>
          <a:p>
            <a:pPr>
              <a:defRPr/>
            </a:pPr>
            <a:fld id="{04A97DD0-0E70-4655-8FC8-5434A7E4B90E}" type="datetimeFigureOut">
              <a:rPr lang="zh-CN" altLang="en-US"/>
              <a:pPr>
                <a:defRPr/>
              </a:pPr>
              <a:t>2026/3/4</a:t>
            </a:fld>
            <a:endParaRPr lang="zh-CN" altLang="en-US" dirty="0"/>
          </a:p>
        </p:txBody>
      </p:sp>
      <p:sp>
        <p:nvSpPr>
          <p:cNvPr id="6" name="页脚占位符 4">
            <a:extLst>
              <a:ext uri="{FF2B5EF4-FFF2-40B4-BE49-F238E27FC236}">
                <a16:creationId xmlns:a16="http://schemas.microsoft.com/office/drawing/2014/main" id="{7980B04D-2EC2-4C2C-A45A-E5EA61FFF2EC}"/>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C6ADA601-2CF3-4136-BAD2-D717BC43AEF2}"/>
              </a:ext>
            </a:extLst>
          </p:cNvPr>
          <p:cNvSpPr>
            <a:spLocks noGrp="1"/>
          </p:cNvSpPr>
          <p:nvPr>
            <p:ph type="sldNum" sz="quarter" idx="12"/>
          </p:nvPr>
        </p:nvSpPr>
        <p:spPr/>
        <p:txBody>
          <a:bodyPr/>
          <a:lstStyle>
            <a:lvl1pPr>
              <a:defRPr/>
            </a:lvl1pPr>
          </a:lstStyle>
          <a:p>
            <a:pPr>
              <a:defRPr/>
            </a:pPr>
            <a:fld id="{B06D1C0F-CD59-4B31-BC89-20F9E386F72A}" type="slidenum">
              <a:rPr lang="zh-CN" altLang="en-US"/>
              <a:pPr>
                <a:defRPr/>
              </a:pPr>
              <a:t>‹#›</a:t>
            </a:fld>
            <a:endParaRPr lang="zh-CN" altLang="en-US" dirty="0"/>
          </a:p>
        </p:txBody>
      </p:sp>
    </p:spTree>
    <p:extLst>
      <p:ext uri="{BB962C8B-B14F-4D97-AF65-F5344CB8AC3E}">
        <p14:creationId xmlns:p14="http://schemas.microsoft.com/office/powerpoint/2010/main" val="19047954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7E173F6F-5AE6-4A00-8114-229C7D739C5D}"/>
              </a:ext>
            </a:extLst>
          </p:cNvPr>
          <p:cNvSpPr>
            <a:spLocks noGrp="1"/>
          </p:cNvSpPr>
          <p:nvPr>
            <p:ph type="dt" sz="half" idx="10"/>
          </p:nvPr>
        </p:nvSpPr>
        <p:spPr/>
        <p:txBody>
          <a:bodyPr/>
          <a:lstStyle>
            <a:lvl1pPr>
              <a:defRPr/>
            </a:lvl1pPr>
          </a:lstStyle>
          <a:p>
            <a:pPr>
              <a:defRPr/>
            </a:pPr>
            <a:fld id="{EB2591EF-EAE2-4AB5-8AB6-68BE0CAC341D}" type="datetimeFigureOut">
              <a:rPr lang="zh-CN" altLang="en-US"/>
              <a:pPr>
                <a:defRPr/>
              </a:pPr>
              <a:t>2026/3/4</a:t>
            </a:fld>
            <a:endParaRPr lang="zh-CN" altLang="en-US" dirty="0"/>
          </a:p>
        </p:txBody>
      </p:sp>
      <p:sp>
        <p:nvSpPr>
          <p:cNvPr id="5" name="页脚占位符 4">
            <a:extLst>
              <a:ext uri="{FF2B5EF4-FFF2-40B4-BE49-F238E27FC236}">
                <a16:creationId xmlns:a16="http://schemas.microsoft.com/office/drawing/2014/main" id="{50BF5C1B-3A9C-4336-BC18-C93B563E2A91}"/>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BB15FB9C-B301-4EC2-BB6F-6E2C1FE21427}"/>
              </a:ext>
            </a:extLst>
          </p:cNvPr>
          <p:cNvSpPr>
            <a:spLocks noGrp="1"/>
          </p:cNvSpPr>
          <p:nvPr>
            <p:ph type="sldNum" sz="quarter" idx="12"/>
          </p:nvPr>
        </p:nvSpPr>
        <p:spPr/>
        <p:txBody>
          <a:bodyPr/>
          <a:lstStyle>
            <a:lvl1pPr>
              <a:defRPr/>
            </a:lvl1pPr>
          </a:lstStyle>
          <a:p>
            <a:pPr>
              <a:defRPr/>
            </a:pPr>
            <a:fld id="{72EB0811-303F-4541-BB78-ADE18CFFB119}" type="slidenum">
              <a:rPr lang="zh-CN" altLang="en-US"/>
              <a:pPr>
                <a:defRPr/>
              </a:pPr>
              <a:t>‹#›</a:t>
            </a:fld>
            <a:endParaRPr lang="zh-CN" altLang="en-US" dirty="0"/>
          </a:p>
        </p:txBody>
      </p:sp>
    </p:spTree>
    <p:extLst>
      <p:ext uri="{BB962C8B-B14F-4D97-AF65-F5344CB8AC3E}">
        <p14:creationId xmlns:p14="http://schemas.microsoft.com/office/powerpoint/2010/main" val="41179814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189ACB83-6C6D-4DD6-97AD-F7C524D069A1}"/>
              </a:ext>
            </a:extLst>
          </p:cNvPr>
          <p:cNvSpPr>
            <a:spLocks noGrp="1"/>
          </p:cNvSpPr>
          <p:nvPr>
            <p:ph type="dt" sz="half" idx="10"/>
          </p:nvPr>
        </p:nvSpPr>
        <p:spPr/>
        <p:txBody>
          <a:bodyPr/>
          <a:lstStyle>
            <a:lvl1pPr>
              <a:defRPr/>
            </a:lvl1pPr>
          </a:lstStyle>
          <a:p>
            <a:pPr>
              <a:defRPr/>
            </a:pPr>
            <a:fld id="{70402D10-04F9-4E74-9EF1-C279F5A11A64}" type="datetimeFigureOut">
              <a:rPr lang="zh-CN" altLang="en-US"/>
              <a:pPr>
                <a:defRPr/>
              </a:pPr>
              <a:t>2026/3/4</a:t>
            </a:fld>
            <a:endParaRPr lang="zh-CN" altLang="en-US" dirty="0"/>
          </a:p>
        </p:txBody>
      </p:sp>
      <p:sp>
        <p:nvSpPr>
          <p:cNvPr id="5" name="页脚占位符 4">
            <a:extLst>
              <a:ext uri="{FF2B5EF4-FFF2-40B4-BE49-F238E27FC236}">
                <a16:creationId xmlns:a16="http://schemas.microsoft.com/office/drawing/2014/main" id="{064F9DEF-FD7F-4D69-8D98-24FF6B3A1315}"/>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8977B480-1F6E-41C2-BBDF-D7F0BB80F1AA}"/>
              </a:ext>
            </a:extLst>
          </p:cNvPr>
          <p:cNvSpPr>
            <a:spLocks noGrp="1"/>
          </p:cNvSpPr>
          <p:nvPr>
            <p:ph type="sldNum" sz="quarter" idx="12"/>
          </p:nvPr>
        </p:nvSpPr>
        <p:spPr/>
        <p:txBody>
          <a:bodyPr/>
          <a:lstStyle>
            <a:lvl1pPr>
              <a:defRPr/>
            </a:lvl1pPr>
          </a:lstStyle>
          <a:p>
            <a:pPr>
              <a:defRPr/>
            </a:pPr>
            <a:fld id="{F6CEDEC3-5E9D-49FB-BEE1-25E837C7EC89}" type="slidenum">
              <a:rPr lang="zh-CN" altLang="en-US"/>
              <a:pPr>
                <a:defRPr/>
              </a:pPr>
              <a:t>‹#›</a:t>
            </a:fld>
            <a:endParaRPr lang="zh-CN" altLang="en-US" dirty="0"/>
          </a:p>
        </p:txBody>
      </p:sp>
    </p:spTree>
    <p:extLst>
      <p:ext uri="{BB962C8B-B14F-4D97-AF65-F5344CB8AC3E}">
        <p14:creationId xmlns:p14="http://schemas.microsoft.com/office/powerpoint/2010/main" val="2163417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311D388-38BF-4B15-B24F-76038265624A}" type="datetimeFigureOut">
              <a:rPr lang="en-US" smtClean="0"/>
              <a:t>4/3/2026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6D1C04-452F-48BC-9EB2-90C28B24C1C3}" type="slidenum">
              <a:rPr lang="en-US" smtClean="0"/>
              <a:t>‹#›</a:t>
            </a:fld>
            <a:endParaRPr lang="en-US"/>
          </a:p>
        </p:txBody>
      </p:sp>
    </p:spTree>
    <p:extLst>
      <p:ext uri="{BB962C8B-B14F-4D97-AF65-F5344CB8AC3E}">
        <p14:creationId xmlns:p14="http://schemas.microsoft.com/office/powerpoint/2010/main" val="28181613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B467436-9381-4512-82BB-BAAEA1ABBA8A}"/>
              </a:ext>
            </a:extLst>
          </p:cNvPr>
          <p:cNvSpPr>
            <a:spLocks noGrp="1"/>
          </p:cNvSpPr>
          <p:nvPr>
            <p:ph type="dt" sz="half" idx="10"/>
          </p:nvPr>
        </p:nvSpPr>
        <p:spPr/>
        <p:txBody>
          <a:bodyPr/>
          <a:lstStyle>
            <a:lvl1pPr>
              <a:defRPr/>
            </a:lvl1pPr>
          </a:lstStyle>
          <a:p>
            <a:pPr>
              <a:defRPr/>
            </a:pPr>
            <a:fld id="{A283DAD6-2731-49E2-8E8A-DD9BDBBBEEB4}" type="datetimeFigureOut">
              <a:rPr lang="zh-CN" altLang="en-US"/>
              <a:pPr>
                <a:defRPr/>
              </a:pPr>
              <a:t>2026/3/4</a:t>
            </a:fld>
            <a:endParaRPr lang="zh-CN" altLang="en-US" dirty="0"/>
          </a:p>
        </p:txBody>
      </p:sp>
      <p:sp>
        <p:nvSpPr>
          <p:cNvPr id="3" name="页脚占位符 4">
            <a:extLst>
              <a:ext uri="{FF2B5EF4-FFF2-40B4-BE49-F238E27FC236}">
                <a16:creationId xmlns:a16="http://schemas.microsoft.com/office/drawing/2014/main" id="{59EAD322-95D9-412C-AE85-89503BC49D45}"/>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8074C5F2-2153-4114-BB86-88F2E614AC50}"/>
              </a:ext>
            </a:extLst>
          </p:cNvPr>
          <p:cNvSpPr>
            <a:spLocks noGrp="1"/>
          </p:cNvSpPr>
          <p:nvPr>
            <p:ph type="sldNum" sz="quarter" idx="12"/>
          </p:nvPr>
        </p:nvSpPr>
        <p:spPr/>
        <p:txBody>
          <a:bodyPr/>
          <a:lstStyle>
            <a:lvl1pPr>
              <a:defRPr/>
            </a:lvl1pPr>
          </a:lstStyle>
          <a:p>
            <a:pPr>
              <a:defRPr/>
            </a:pPr>
            <a:fld id="{E654D65C-F03E-4585-9643-EBF33476CA48}" type="slidenum">
              <a:rPr lang="zh-CN" altLang="en-US"/>
              <a:pPr>
                <a:defRPr/>
              </a:pPr>
              <a:t>‹#›</a:t>
            </a:fld>
            <a:endParaRPr lang="zh-CN" altLang="en-US" dirty="0"/>
          </a:p>
        </p:txBody>
      </p:sp>
    </p:spTree>
    <p:extLst>
      <p:ext uri="{BB962C8B-B14F-4D97-AF65-F5344CB8AC3E}">
        <p14:creationId xmlns:p14="http://schemas.microsoft.com/office/powerpoint/2010/main" val="22303679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753814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714A5B5-4085-4225-9893-62BE74C76966}"/>
              </a:ext>
            </a:extLst>
          </p:cNvPr>
          <p:cNvSpPr/>
          <p:nvPr userDrawn="1"/>
        </p:nvSpPr>
        <p:spPr>
          <a:xfrm>
            <a:off x="0" y="0"/>
            <a:ext cx="12192000" cy="6858000"/>
          </a:xfrm>
          <a:prstGeom prst="rect">
            <a:avLst/>
          </a:prstGeom>
          <a:solidFill>
            <a:srgbClr val="D6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dirty="0">
              <a:latin typeface="inpin heiti" charset="-122"/>
              <a:ea typeface="inpin heiti" charset="-122"/>
            </a:endParaRPr>
          </a:p>
        </p:txBody>
      </p:sp>
      <p:sp>
        <p:nvSpPr>
          <p:cNvPr id="3" name="矩形 2">
            <a:extLst>
              <a:ext uri="{FF2B5EF4-FFF2-40B4-BE49-F238E27FC236}">
                <a16:creationId xmlns:a16="http://schemas.microsoft.com/office/drawing/2014/main" id="{CADBBBFB-B2BD-447E-9633-219C6AF53485}"/>
              </a:ext>
            </a:extLst>
          </p:cNvPr>
          <p:cNvSpPr/>
          <p:nvPr userDrawn="1"/>
        </p:nvSpPr>
        <p:spPr>
          <a:xfrm>
            <a:off x="529167" y="469900"/>
            <a:ext cx="11133667" cy="5918200"/>
          </a:xfrm>
          <a:prstGeom prst="rect">
            <a:avLst/>
          </a:prstGeom>
          <a:solidFill>
            <a:srgbClr val="F5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dirty="0">
              <a:latin typeface="inpin heiti" charset="-122"/>
              <a:ea typeface="inpin heiti" charset="-122"/>
            </a:endParaRPr>
          </a:p>
        </p:txBody>
      </p:sp>
      <p:pic>
        <p:nvPicPr>
          <p:cNvPr id="4" name="稻壳儿春秋广告/盗版必究        原创来源：http://chn.docer.com/works?userid=199329941#!/work_time">
            <a:extLst>
              <a:ext uri="{FF2B5EF4-FFF2-40B4-BE49-F238E27FC236}">
                <a16:creationId xmlns:a16="http://schemas.microsoft.com/office/drawing/2014/main" id="{B13B960A-30E6-496D-B1C2-7657C52072A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222" t="-1695" r="-1204"/>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55732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ltLang="zh-CN"/>
              <a:t>Edit Master text styles</a:t>
            </a:r>
          </a:p>
        </p:txBody>
      </p:sp>
      <p:sp>
        <p:nvSpPr>
          <p:cNvPr id="4" name="日期占位符 3">
            <a:extLst>
              <a:ext uri="{FF2B5EF4-FFF2-40B4-BE49-F238E27FC236}">
                <a16:creationId xmlns:a16="http://schemas.microsoft.com/office/drawing/2014/main" id="{FA409EFA-6BC3-4C9B-963A-5CA1120C8F6B}"/>
              </a:ext>
            </a:extLst>
          </p:cNvPr>
          <p:cNvSpPr>
            <a:spLocks noGrp="1"/>
          </p:cNvSpPr>
          <p:nvPr>
            <p:ph type="dt" sz="half" idx="10"/>
          </p:nvPr>
        </p:nvSpPr>
        <p:spPr/>
        <p:txBody>
          <a:bodyPr/>
          <a:lstStyle>
            <a:lvl1pPr>
              <a:defRPr/>
            </a:lvl1pPr>
          </a:lstStyle>
          <a:p>
            <a:pPr>
              <a:defRPr/>
            </a:pPr>
            <a:fld id="{765E65C5-F0B4-4C6C-B527-5B8B785317BC}" type="datetimeFigureOut">
              <a:rPr lang="zh-CN" altLang="en-US"/>
              <a:pPr>
                <a:defRPr/>
              </a:pPr>
              <a:t>2026/3/4</a:t>
            </a:fld>
            <a:endParaRPr lang="zh-CN" altLang="en-US" dirty="0"/>
          </a:p>
        </p:txBody>
      </p:sp>
      <p:sp>
        <p:nvSpPr>
          <p:cNvPr id="5" name="页脚占位符 4">
            <a:extLst>
              <a:ext uri="{FF2B5EF4-FFF2-40B4-BE49-F238E27FC236}">
                <a16:creationId xmlns:a16="http://schemas.microsoft.com/office/drawing/2014/main" id="{AFE5E5C8-FC99-4F7E-AB12-1A6276D3374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38A1773-2884-492D-A46D-2C009C9A1888}"/>
              </a:ext>
            </a:extLst>
          </p:cNvPr>
          <p:cNvSpPr>
            <a:spLocks noGrp="1"/>
          </p:cNvSpPr>
          <p:nvPr>
            <p:ph type="sldNum" sz="quarter" idx="12"/>
          </p:nvPr>
        </p:nvSpPr>
        <p:spPr/>
        <p:txBody>
          <a:bodyPr/>
          <a:lstStyle>
            <a:lvl1pPr>
              <a:defRPr/>
            </a:lvl1pPr>
          </a:lstStyle>
          <a:p>
            <a:pPr>
              <a:defRPr/>
            </a:pPr>
            <a:fld id="{39FDE837-8F76-4100-A3E0-7A8EAE9806A6}" type="slidenum">
              <a:rPr lang="zh-CN" altLang="en-US"/>
              <a:pPr>
                <a:defRPr/>
              </a:pPr>
              <a:t>‹#›</a:t>
            </a:fld>
            <a:endParaRPr lang="zh-CN" altLang="en-US" dirty="0"/>
          </a:p>
        </p:txBody>
      </p:sp>
    </p:spTree>
    <p:extLst>
      <p:ext uri="{BB962C8B-B14F-4D97-AF65-F5344CB8AC3E}">
        <p14:creationId xmlns:p14="http://schemas.microsoft.com/office/powerpoint/2010/main" val="5797094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3">
            <a:extLst>
              <a:ext uri="{FF2B5EF4-FFF2-40B4-BE49-F238E27FC236}">
                <a16:creationId xmlns:a16="http://schemas.microsoft.com/office/drawing/2014/main" id="{9CDDED4E-AF82-4DE5-9B74-BB5B4EA25846}"/>
              </a:ext>
            </a:extLst>
          </p:cNvPr>
          <p:cNvSpPr>
            <a:spLocks noGrp="1"/>
          </p:cNvSpPr>
          <p:nvPr>
            <p:ph type="dt" sz="half" idx="10"/>
          </p:nvPr>
        </p:nvSpPr>
        <p:spPr/>
        <p:txBody>
          <a:bodyPr/>
          <a:lstStyle>
            <a:lvl1pPr>
              <a:defRPr/>
            </a:lvl1pPr>
          </a:lstStyle>
          <a:p>
            <a:pPr>
              <a:defRPr/>
            </a:pPr>
            <a:fld id="{6142E26D-126F-4C5F-81E0-D59E30D563B0}" type="datetimeFigureOut">
              <a:rPr lang="zh-CN" altLang="en-US"/>
              <a:pPr>
                <a:defRPr/>
              </a:pPr>
              <a:t>2026/3/4</a:t>
            </a:fld>
            <a:endParaRPr lang="zh-CN" altLang="en-US" dirty="0"/>
          </a:p>
        </p:txBody>
      </p:sp>
      <p:sp>
        <p:nvSpPr>
          <p:cNvPr id="6" name="页脚占位符 4">
            <a:extLst>
              <a:ext uri="{FF2B5EF4-FFF2-40B4-BE49-F238E27FC236}">
                <a16:creationId xmlns:a16="http://schemas.microsoft.com/office/drawing/2014/main" id="{BE459DBE-9F6E-42D6-9272-0166821F6B79}"/>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8673955C-8943-4168-89A2-7F124C561666}"/>
              </a:ext>
            </a:extLst>
          </p:cNvPr>
          <p:cNvSpPr>
            <a:spLocks noGrp="1"/>
          </p:cNvSpPr>
          <p:nvPr>
            <p:ph type="sldNum" sz="quarter" idx="12"/>
          </p:nvPr>
        </p:nvSpPr>
        <p:spPr/>
        <p:txBody>
          <a:bodyPr/>
          <a:lstStyle>
            <a:lvl1pPr>
              <a:defRPr/>
            </a:lvl1pPr>
          </a:lstStyle>
          <a:p>
            <a:pPr>
              <a:defRPr/>
            </a:pPr>
            <a:fld id="{500A511A-C9CF-4529-B2F2-B010111F5D36}" type="slidenum">
              <a:rPr lang="zh-CN" altLang="en-US"/>
              <a:pPr>
                <a:defRPr/>
              </a:pPr>
              <a:t>‹#›</a:t>
            </a:fld>
            <a:endParaRPr lang="zh-CN" altLang="en-US" dirty="0"/>
          </a:p>
        </p:txBody>
      </p:sp>
    </p:spTree>
    <p:extLst>
      <p:ext uri="{BB962C8B-B14F-4D97-AF65-F5344CB8AC3E}">
        <p14:creationId xmlns:p14="http://schemas.microsoft.com/office/powerpoint/2010/main" val="11147681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CN"/>
              <a:t>Edit Master text styles</a:t>
            </a:r>
          </a:p>
        </p:txBody>
      </p:sp>
      <p:sp>
        <p:nvSpPr>
          <p:cNvPr id="4" name="内容占位符 3"/>
          <p:cNvSpPr>
            <a:spLocks noGrp="1"/>
          </p:cNvSpPr>
          <p:nvPr>
            <p:ph sz="half" idx="2"/>
          </p:nvPr>
        </p:nvSpPr>
        <p:spPr>
          <a:xfrm>
            <a:off x="839789" y="2505075"/>
            <a:ext cx="5157787"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CN"/>
              <a:t>Edit Master text styles</a:t>
            </a:r>
          </a:p>
        </p:txBody>
      </p:sp>
      <p:sp>
        <p:nvSpPr>
          <p:cNvPr id="6" name="内容占位符 5"/>
          <p:cNvSpPr>
            <a:spLocks noGrp="1"/>
          </p:cNvSpPr>
          <p:nvPr>
            <p:ph sz="quarter" idx="4"/>
          </p:nvPr>
        </p:nvSpPr>
        <p:spPr>
          <a:xfrm>
            <a:off x="6172201" y="2505075"/>
            <a:ext cx="5183188"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3">
            <a:extLst>
              <a:ext uri="{FF2B5EF4-FFF2-40B4-BE49-F238E27FC236}">
                <a16:creationId xmlns:a16="http://schemas.microsoft.com/office/drawing/2014/main" id="{745ED322-8159-4972-BE94-9B685E1F3A73}"/>
              </a:ext>
            </a:extLst>
          </p:cNvPr>
          <p:cNvSpPr>
            <a:spLocks noGrp="1"/>
          </p:cNvSpPr>
          <p:nvPr>
            <p:ph type="dt" sz="half" idx="10"/>
          </p:nvPr>
        </p:nvSpPr>
        <p:spPr/>
        <p:txBody>
          <a:bodyPr/>
          <a:lstStyle>
            <a:lvl1pPr>
              <a:defRPr/>
            </a:lvl1pPr>
          </a:lstStyle>
          <a:p>
            <a:pPr>
              <a:defRPr/>
            </a:pPr>
            <a:fld id="{7A9E2FA8-4B87-4578-AC7D-8A64C3F20DF7}" type="datetimeFigureOut">
              <a:rPr lang="zh-CN" altLang="en-US"/>
              <a:pPr>
                <a:defRPr/>
              </a:pPr>
              <a:t>2026/3/4</a:t>
            </a:fld>
            <a:endParaRPr lang="zh-CN" altLang="en-US" dirty="0"/>
          </a:p>
        </p:txBody>
      </p:sp>
      <p:sp>
        <p:nvSpPr>
          <p:cNvPr id="8" name="页脚占位符 4">
            <a:extLst>
              <a:ext uri="{FF2B5EF4-FFF2-40B4-BE49-F238E27FC236}">
                <a16:creationId xmlns:a16="http://schemas.microsoft.com/office/drawing/2014/main" id="{678B178E-F958-46A9-9EF7-2D919A273492}"/>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CAD14134-76DD-4E50-BED3-B0606C1CE3BB}"/>
              </a:ext>
            </a:extLst>
          </p:cNvPr>
          <p:cNvSpPr>
            <a:spLocks noGrp="1"/>
          </p:cNvSpPr>
          <p:nvPr>
            <p:ph type="sldNum" sz="quarter" idx="12"/>
          </p:nvPr>
        </p:nvSpPr>
        <p:spPr/>
        <p:txBody>
          <a:bodyPr/>
          <a:lstStyle>
            <a:lvl1pPr>
              <a:defRPr/>
            </a:lvl1pPr>
          </a:lstStyle>
          <a:p>
            <a:pPr>
              <a:defRPr/>
            </a:pPr>
            <a:fld id="{B4CEB7B2-CB5F-41A8-8D59-6BB19941A601}" type="slidenum">
              <a:rPr lang="zh-CN" altLang="en-US"/>
              <a:pPr>
                <a:defRPr/>
              </a:pPr>
              <a:t>‹#›</a:t>
            </a:fld>
            <a:endParaRPr lang="zh-CN" altLang="en-US" dirty="0"/>
          </a:p>
        </p:txBody>
      </p:sp>
    </p:spTree>
    <p:extLst>
      <p:ext uri="{BB962C8B-B14F-4D97-AF65-F5344CB8AC3E}">
        <p14:creationId xmlns:p14="http://schemas.microsoft.com/office/powerpoint/2010/main" val="6609676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774123EC-3E3C-4A58-91E0-AF654319BEAB}"/>
              </a:ext>
            </a:extLst>
          </p:cNvPr>
          <p:cNvSpPr>
            <a:spLocks noGrp="1"/>
          </p:cNvSpPr>
          <p:nvPr>
            <p:ph type="dt" sz="half" idx="10"/>
          </p:nvPr>
        </p:nvSpPr>
        <p:spPr/>
        <p:txBody>
          <a:bodyPr/>
          <a:lstStyle>
            <a:lvl1pPr>
              <a:defRPr/>
            </a:lvl1pPr>
          </a:lstStyle>
          <a:p>
            <a:pPr>
              <a:defRPr/>
            </a:pPr>
            <a:fld id="{AA4B4D79-3B6D-4B42-BD7D-C3CAB1B7E1DC}" type="datetimeFigureOut">
              <a:rPr lang="zh-CN" altLang="en-US"/>
              <a:pPr>
                <a:defRPr/>
              </a:pPr>
              <a:t>2026/3/4</a:t>
            </a:fld>
            <a:endParaRPr lang="zh-CN" altLang="en-US" dirty="0"/>
          </a:p>
        </p:txBody>
      </p:sp>
      <p:sp>
        <p:nvSpPr>
          <p:cNvPr id="4" name="页脚占位符 4">
            <a:extLst>
              <a:ext uri="{FF2B5EF4-FFF2-40B4-BE49-F238E27FC236}">
                <a16:creationId xmlns:a16="http://schemas.microsoft.com/office/drawing/2014/main" id="{F4599C16-A983-4354-9106-F59D6D9B6C2D}"/>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D7932C23-D8CE-4420-BC2C-1BA66F63BAB2}"/>
              </a:ext>
            </a:extLst>
          </p:cNvPr>
          <p:cNvSpPr>
            <a:spLocks noGrp="1"/>
          </p:cNvSpPr>
          <p:nvPr>
            <p:ph type="sldNum" sz="quarter" idx="12"/>
          </p:nvPr>
        </p:nvSpPr>
        <p:spPr/>
        <p:txBody>
          <a:bodyPr/>
          <a:lstStyle>
            <a:lvl1pPr>
              <a:defRPr/>
            </a:lvl1pPr>
          </a:lstStyle>
          <a:p>
            <a:pPr>
              <a:defRPr/>
            </a:pPr>
            <a:fld id="{5442E262-8C9D-43BF-9DDC-773B0BEE35A8}" type="slidenum">
              <a:rPr lang="zh-CN" altLang="en-US"/>
              <a:pPr>
                <a:defRPr/>
              </a:pPr>
              <a:t>‹#›</a:t>
            </a:fld>
            <a:endParaRPr lang="zh-CN" altLang="en-US" dirty="0"/>
          </a:p>
        </p:txBody>
      </p:sp>
    </p:spTree>
    <p:extLst>
      <p:ext uri="{BB962C8B-B14F-4D97-AF65-F5344CB8AC3E}">
        <p14:creationId xmlns:p14="http://schemas.microsoft.com/office/powerpoint/2010/main" val="3285633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98128A80-DD73-4029-8C19-44DB303D1892}"/>
              </a:ext>
            </a:extLst>
          </p:cNvPr>
          <p:cNvSpPr>
            <a:spLocks noGrp="1"/>
          </p:cNvSpPr>
          <p:nvPr>
            <p:ph type="dt" sz="half" idx="10"/>
          </p:nvPr>
        </p:nvSpPr>
        <p:spPr/>
        <p:txBody>
          <a:bodyPr/>
          <a:lstStyle>
            <a:lvl1pPr>
              <a:defRPr/>
            </a:lvl1pPr>
          </a:lstStyle>
          <a:p>
            <a:pPr>
              <a:defRPr/>
            </a:pPr>
            <a:fld id="{B4D48C1C-9AC4-49B7-AE6B-C354A73A52B0}" type="datetimeFigureOut">
              <a:rPr lang="zh-CN" altLang="en-US"/>
              <a:pPr>
                <a:defRPr/>
              </a:pPr>
              <a:t>2026/3/4</a:t>
            </a:fld>
            <a:endParaRPr lang="zh-CN" altLang="en-US" dirty="0"/>
          </a:p>
        </p:txBody>
      </p:sp>
      <p:sp>
        <p:nvSpPr>
          <p:cNvPr id="3" name="页脚占位符 4">
            <a:extLst>
              <a:ext uri="{FF2B5EF4-FFF2-40B4-BE49-F238E27FC236}">
                <a16:creationId xmlns:a16="http://schemas.microsoft.com/office/drawing/2014/main" id="{5E421F3D-D128-468F-98C4-34C05ADAC877}"/>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73AE8ACB-C578-4FF9-9090-931FCC63E42D}"/>
              </a:ext>
            </a:extLst>
          </p:cNvPr>
          <p:cNvSpPr>
            <a:spLocks noGrp="1"/>
          </p:cNvSpPr>
          <p:nvPr>
            <p:ph type="sldNum" sz="quarter" idx="12"/>
          </p:nvPr>
        </p:nvSpPr>
        <p:spPr/>
        <p:txBody>
          <a:bodyPr/>
          <a:lstStyle>
            <a:lvl1pPr>
              <a:defRPr/>
            </a:lvl1pPr>
          </a:lstStyle>
          <a:p>
            <a:pPr>
              <a:defRPr/>
            </a:pPr>
            <a:fld id="{83F7EB51-3C32-41FE-9D44-212C649E31FE}" type="slidenum">
              <a:rPr lang="zh-CN" altLang="en-US"/>
              <a:pPr>
                <a:defRPr/>
              </a:pPr>
              <a:t>‹#›</a:t>
            </a:fld>
            <a:endParaRPr lang="zh-CN" altLang="en-US" dirty="0"/>
          </a:p>
        </p:txBody>
      </p:sp>
    </p:spTree>
    <p:extLst>
      <p:ext uri="{BB962C8B-B14F-4D97-AF65-F5344CB8AC3E}">
        <p14:creationId xmlns:p14="http://schemas.microsoft.com/office/powerpoint/2010/main" val="17515276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ltLang="zh-CN"/>
              <a:t>Edit Master text styles</a:t>
            </a:r>
          </a:p>
        </p:txBody>
      </p:sp>
      <p:sp>
        <p:nvSpPr>
          <p:cNvPr id="5" name="日期占位符 3">
            <a:extLst>
              <a:ext uri="{FF2B5EF4-FFF2-40B4-BE49-F238E27FC236}">
                <a16:creationId xmlns:a16="http://schemas.microsoft.com/office/drawing/2014/main" id="{6EFE53ED-1545-4F58-B7C0-1F2B20A1C297}"/>
              </a:ext>
            </a:extLst>
          </p:cNvPr>
          <p:cNvSpPr>
            <a:spLocks noGrp="1"/>
          </p:cNvSpPr>
          <p:nvPr>
            <p:ph type="dt" sz="half" idx="10"/>
          </p:nvPr>
        </p:nvSpPr>
        <p:spPr/>
        <p:txBody>
          <a:bodyPr/>
          <a:lstStyle>
            <a:lvl1pPr>
              <a:defRPr/>
            </a:lvl1pPr>
          </a:lstStyle>
          <a:p>
            <a:pPr>
              <a:defRPr/>
            </a:pPr>
            <a:fld id="{011CD906-A5B5-4EA6-ADC1-9ECAD0E33415}" type="datetimeFigureOut">
              <a:rPr lang="zh-CN" altLang="en-US"/>
              <a:pPr>
                <a:defRPr/>
              </a:pPr>
              <a:t>2026/3/4</a:t>
            </a:fld>
            <a:endParaRPr lang="zh-CN" altLang="en-US" dirty="0"/>
          </a:p>
        </p:txBody>
      </p:sp>
      <p:sp>
        <p:nvSpPr>
          <p:cNvPr id="6" name="页脚占位符 4">
            <a:extLst>
              <a:ext uri="{FF2B5EF4-FFF2-40B4-BE49-F238E27FC236}">
                <a16:creationId xmlns:a16="http://schemas.microsoft.com/office/drawing/2014/main" id="{4625E154-D26A-49ED-88E0-C4055F469A34}"/>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E82A1A0D-AB56-4D28-8B04-EB02635EF96F}"/>
              </a:ext>
            </a:extLst>
          </p:cNvPr>
          <p:cNvSpPr>
            <a:spLocks noGrp="1"/>
          </p:cNvSpPr>
          <p:nvPr>
            <p:ph type="sldNum" sz="quarter" idx="12"/>
          </p:nvPr>
        </p:nvSpPr>
        <p:spPr/>
        <p:txBody>
          <a:bodyPr/>
          <a:lstStyle>
            <a:lvl1pPr>
              <a:defRPr/>
            </a:lvl1pPr>
          </a:lstStyle>
          <a:p>
            <a:pPr>
              <a:defRPr/>
            </a:pPr>
            <a:fld id="{DF197F57-6F13-47AA-91D7-70539E2A85C2}" type="slidenum">
              <a:rPr lang="zh-CN" altLang="en-US"/>
              <a:pPr>
                <a:defRPr/>
              </a:pPr>
              <a:t>‹#›</a:t>
            </a:fld>
            <a:endParaRPr lang="zh-CN" altLang="en-US" dirty="0"/>
          </a:p>
        </p:txBody>
      </p:sp>
    </p:spTree>
    <p:extLst>
      <p:ext uri="{BB962C8B-B14F-4D97-AF65-F5344CB8AC3E}">
        <p14:creationId xmlns:p14="http://schemas.microsoft.com/office/powerpoint/2010/main" val="11330153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ltLang="zh-CN"/>
              <a:t>Edit Master text styles</a:t>
            </a:r>
          </a:p>
        </p:txBody>
      </p:sp>
      <p:sp>
        <p:nvSpPr>
          <p:cNvPr id="5" name="日期占位符 3">
            <a:extLst>
              <a:ext uri="{FF2B5EF4-FFF2-40B4-BE49-F238E27FC236}">
                <a16:creationId xmlns:a16="http://schemas.microsoft.com/office/drawing/2014/main" id="{B135E23D-CF15-49AF-8CC7-AFBE94771B04}"/>
              </a:ext>
            </a:extLst>
          </p:cNvPr>
          <p:cNvSpPr>
            <a:spLocks noGrp="1"/>
          </p:cNvSpPr>
          <p:nvPr>
            <p:ph type="dt" sz="half" idx="10"/>
          </p:nvPr>
        </p:nvSpPr>
        <p:spPr/>
        <p:txBody>
          <a:bodyPr/>
          <a:lstStyle>
            <a:lvl1pPr>
              <a:defRPr/>
            </a:lvl1pPr>
          </a:lstStyle>
          <a:p>
            <a:pPr>
              <a:defRPr/>
            </a:pPr>
            <a:fld id="{726BB828-A176-42F8-A75B-16953946C74D}" type="datetimeFigureOut">
              <a:rPr lang="zh-CN" altLang="en-US"/>
              <a:pPr>
                <a:defRPr/>
              </a:pPr>
              <a:t>2026/3/4</a:t>
            </a:fld>
            <a:endParaRPr lang="zh-CN" altLang="en-US" dirty="0"/>
          </a:p>
        </p:txBody>
      </p:sp>
      <p:sp>
        <p:nvSpPr>
          <p:cNvPr id="6" name="页脚占位符 4">
            <a:extLst>
              <a:ext uri="{FF2B5EF4-FFF2-40B4-BE49-F238E27FC236}">
                <a16:creationId xmlns:a16="http://schemas.microsoft.com/office/drawing/2014/main" id="{30042298-1419-499D-827C-55E8E61FD29A}"/>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653B038D-F9B0-44FC-8C4A-DB8FCDC5A8C4}"/>
              </a:ext>
            </a:extLst>
          </p:cNvPr>
          <p:cNvSpPr>
            <a:spLocks noGrp="1"/>
          </p:cNvSpPr>
          <p:nvPr>
            <p:ph type="sldNum" sz="quarter" idx="12"/>
          </p:nvPr>
        </p:nvSpPr>
        <p:spPr/>
        <p:txBody>
          <a:bodyPr/>
          <a:lstStyle>
            <a:lvl1pPr>
              <a:defRPr/>
            </a:lvl1pPr>
          </a:lstStyle>
          <a:p>
            <a:pPr>
              <a:defRPr/>
            </a:pPr>
            <a:fld id="{68DBEC86-EAEA-444F-823D-745D4C038D4F}" type="slidenum">
              <a:rPr lang="zh-CN" altLang="en-US"/>
              <a:pPr>
                <a:defRPr/>
              </a:pPr>
              <a:t>‹#›</a:t>
            </a:fld>
            <a:endParaRPr lang="zh-CN" altLang="en-US" dirty="0"/>
          </a:p>
        </p:txBody>
      </p:sp>
    </p:spTree>
    <p:extLst>
      <p:ext uri="{BB962C8B-B14F-4D97-AF65-F5344CB8AC3E}">
        <p14:creationId xmlns:p14="http://schemas.microsoft.com/office/powerpoint/2010/main" val="810429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311D388-38BF-4B15-B24F-76038265624A}" type="datetimeFigureOut">
              <a:rPr lang="en-US" smtClean="0"/>
              <a:t>4/3/2026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6D1C04-452F-48BC-9EB2-90C28B24C1C3}" type="slidenum">
              <a:rPr lang="en-US" smtClean="0"/>
              <a:t>‹#›</a:t>
            </a:fld>
            <a:endParaRPr lang="en-US"/>
          </a:p>
        </p:txBody>
      </p:sp>
    </p:spTree>
    <p:extLst>
      <p:ext uri="{BB962C8B-B14F-4D97-AF65-F5344CB8AC3E}">
        <p14:creationId xmlns:p14="http://schemas.microsoft.com/office/powerpoint/2010/main" val="40408560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D58AAD61-AACD-4A2A-BC91-6EA42360B18A}"/>
              </a:ext>
            </a:extLst>
          </p:cNvPr>
          <p:cNvSpPr>
            <a:spLocks noGrp="1"/>
          </p:cNvSpPr>
          <p:nvPr>
            <p:ph type="dt" sz="half" idx="10"/>
          </p:nvPr>
        </p:nvSpPr>
        <p:spPr/>
        <p:txBody>
          <a:bodyPr/>
          <a:lstStyle>
            <a:lvl1pPr>
              <a:defRPr/>
            </a:lvl1pPr>
          </a:lstStyle>
          <a:p>
            <a:pPr>
              <a:defRPr/>
            </a:pPr>
            <a:fld id="{F2C84E58-A17B-44CD-9AE2-4433F4723762}" type="datetimeFigureOut">
              <a:rPr lang="zh-CN" altLang="en-US"/>
              <a:pPr>
                <a:defRPr/>
              </a:pPr>
              <a:t>2026/3/4</a:t>
            </a:fld>
            <a:endParaRPr lang="zh-CN" altLang="en-US" dirty="0"/>
          </a:p>
        </p:txBody>
      </p:sp>
      <p:sp>
        <p:nvSpPr>
          <p:cNvPr id="5" name="页脚占位符 4">
            <a:extLst>
              <a:ext uri="{FF2B5EF4-FFF2-40B4-BE49-F238E27FC236}">
                <a16:creationId xmlns:a16="http://schemas.microsoft.com/office/drawing/2014/main" id="{9136B421-145C-4E5F-8728-98DA8CF9D5A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703BDBF-251E-46AD-840C-6802404FAFB0}"/>
              </a:ext>
            </a:extLst>
          </p:cNvPr>
          <p:cNvSpPr>
            <a:spLocks noGrp="1"/>
          </p:cNvSpPr>
          <p:nvPr>
            <p:ph type="sldNum" sz="quarter" idx="12"/>
          </p:nvPr>
        </p:nvSpPr>
        <p:spPr/>
        <p:txBody>
          <a:bodyPr/>
          <a:lstStyle>
            <a:lvl1pPr>
              <a:defRPr/>
            </a:lvl1pPr>
          </a:lstStyle>
          <a:p>
            <a:pPr>
              <a:defRPr/>
            </a:pPr>
            <a:fld id="{1601AA04-2B0F-4546-8226-F89948F9480C}" type="slidenum">
              <a:rPr lang="zh-CN" altLang="en-US"/>
              <a:pPr>
                <a:defRPr/>
              </a:pPr>
              <a:t>‹#›</a:t>
            </a:fld>
            <a:endParaRPr lang="zh-CN" altLang="en-US" dirty="0"/>
          </a:p>
        </p:txBody>
      </p:sp>
    </p:spTree>
    <p:extLst>
      <p:ext uri="{BB962C8B-B14F-4D97-AF65-F5344CB8AC3E}">
        <p14:creationId xmlns:p14="http://schemas.microsoft.com/office/powerpoint/2010/main" val="20815859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78A2C5C0-D1A6-4F00-87A9-5FD074DE6C84}"/>
              </a:ext>
            </a:extLst>
          </p:cNvPr>
          <p:cNvSpPr>
            <a:spLocks noGrp="1"/>
          </p:cNvSpPr>
          <p:nvPr>
            <p:ph type="dt" sz="half" idx="10"/>
          </p:nvPr>
        </p:nvSpPr>
        <p:spPr/>
        <p:txBody>
          <a:bodyPr/>
          <a:lstStyle>
            <a:lvl1pPr>
              <a:defRPr/>
            </a:lvl1pPr>
          </a:lstStyle>
          <a:p>
            <a:pPr>
              <a:defRPr/>
            </a:pPr>
            <a:fld id="{4C6759C3-CCAE-4AD0-8B1E-8537FD51380D}" type="datetimeFigureOut">
              <a:rPr lang="zh-CN" altLang="en-US"/>
              <a:pPr>
                <a:defRPr/>
              </a:pPr>
              <a:t>2026/3/4</a:t>
            </a:fld>
            <a:endParaRPr lang="zh-CN" altLang="en-US" dirty="0"/>
          </a:p>
        </p:txBody>
      </p:sp>
      <p:sp>
        <p:nvSpPr>
          <p:cNvPr id="5" name="页脚占位符 4">
            <a:extLst>
              <a:ext uri="{FF2B5EF4-FFF2-40B4-BE49-F238E27FC236}">
                <a16:creationId xmlns:a16="http://schemas.microsoft.com/office/drawing/2014/main" id="{865BC09B-F1C0-4925-9DF5-1AA7EF1181DC}"/>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488D5D96-3519-4454-BD38-9796E613863D}"/>
              </a:ext>
            </a:extLst>
          </p:cNvPr>
          <p:cNvSpPr>
            <a:spLocks noGrp="1"/>
          </p:cNvSpPr>
          <p:nvPr>
            <p:ph type="sldNum" sz="quarter" idx="12"/>
          </p:nvPr>
        </p:nvSpPr>
        <p:spPr/>
        <p:txBody>
          <a:bodyPr/>
          <a:lstStyle>
            <a:lvl1pPr>
              <a:defRPr/>
            </a:lvl1pPr>
          </a:lstStyle>
          <a:p>
            <a:pPr>
              <a:defRPr/>
            </a:pPr>
            <a:fld id="{3983BF54-D4AA-43B5-ACED-56B23AE3BC5C}" type="slidenum">
              <a:rPr lang="zh-CN" altLang="en-US"/>
              <a:pPr>
                <a:defRPr/>
              </a:pPr>
              <a:t>‹#›</a:t>
            </a:fld>
            <a:endParaRPr lang="zh-CN" altLang="en-US" dirty="0"/>
          </a:p>
        </p:txBody>
      </p:sp>
    </p:spTree>
    <p:extLst>
      <p:ext uri="{BB962C8B-B14F-4D97-AF65-F5344CB8AC3E}">
        <p14:creationId xmlns:p14="http://schemas.microsoft.com/office/powerpoint/2010/main" val="38970420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13833FB7-AB69-4317-B410-D09213252C9D}"/>
              </a:ext>
            </a:extLst>
          </p:cNvPr>
          <p:cNvSpPr>
            <a:spLocks noGrp="1"/>
          </p:cNvSpPr>
          <p:nvPr>
            <p:ph type="dt" sz="half" idx="10"/>
          </p:nvPr>
        </p:nvSpPr>
        <p:spPr/>
        <p:txBody>
          <a:bodyPr/>
          <a:lstStyle>
            <a:lvl1pPr>
              <a:defRPr/>
            </a:lvl1pPr>
          </a:lstStyle>
          <a:p>
            <a:pPr>
              <a:defRPr/>
            </a:pPr>
            <a:fld id="{95AA1C4A-8ACE-4AC0-AF55-ED48476C256F}" type="datetimeFigureOut">
              <a:rPr lang="zh-CN" altLang="en-US"/>
              <a:pPr>
                <a:defRPr/>
              </a:pPr>
              <a:t>2026/3/4</a:t>
            </a:fld>
            <a:endParaRPr lang="zh-CN" altLang="en-US" dirty="0"/>
          </a:p>
        </p:txBody>
      </p:sp>
      <p:sp>
        <p:nvSpPr>
          <p:cNvPr id="3" name="页脚占位符 4">
            <a:extLst>
              <a:ext uri="{FF2B5EF4-FFF2-40B4-BE49-F238E27FC236}">
                <a16:creationId xmlns:a16="http://schemas.microsoft.com/office/drawing/2014/main" id="{57093A98-27BE-477C-86A7-42134BF48FEC}"/>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F9F780DA-108F-4737-9365-F5161447F9E0}"/>
              </a:ext>
            </a:extLst>
          </p:cNvPr>
          <p:cNvSpPr>
            <a:spLocks noGrp="1"/>
          </p:cNvSpPr>
          <p:nvPr>
            <p:ph type="sldNum" sz="quarter" idx="12"/>
          </p:nvPr>
        </p:nvSpPr>
        <p:spPr/>
        <p:txBody>
          <a:bodyPr/>
          <a:lstStyle>
            <a:lvl1pPr>
              <a:defRPr/>
            </a:lvl1pPr>
          </a:lstStyle>
          <a:p>
            <a:pPr>
              <a:defRPr/>
            </a:pPr>
            <a:fld id="{BAFE32F9-BBB0-407A-A6D5-D2B6789F374B}" type="slidenum">
              <a:rPr lang="zh-CN" altLang="en-US"/>
              <a:pPr>
                <a:defRPr/>
              </a:pPr>
              <a:t>‹#›</a:t>
            </a:fld>
            <a:endParaRPr lang="zh-CN" altLang="en-US" dirty="0"/>
          </a:p>
        </p:txBody>
      </p:sp>
    </p:spTree>
    <p:extLst>
      <p:ext uri="{BB962C8B-B14F-4D97-AF65-F5344CB8AC3E}">
        <p14:creationId xmlns:p14="http://schemas.microsoft.com/office/powerpoint/2010/main" val="7557795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83384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稻壳儿春秋广告/盗版必究        原创来源：http://chn.docer.com/works?userid=199329941#!/work_time">
            <a:extLst>
              <a:ext uri="{FF2B5EF4-FFF2-40B4-BE49-F238E27FC236}">
                <a16:creationId xmlns:a16="http://schemas.microsoft.com/office/drawing/2014/main" id="{5F38A6F2-2E12-4922-B163-B3CC88EFA94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222" t="-1695" r="-1204"/>
          <a:stretch>
            <a:fillRect/>
          </a:stretch>
        </p:blipFill>
        <p:spPr bwMode="auto">
          <a:xfrm>
            <a:off x="-315383"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96914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4500" b="0" i="0">
                <a:latin typeface="inpin heiti" charset="-122"/>
                <a:ea typeface="inpin heiti" charset="-122"/>
              </a:defRPr>
            </a:lvl1pPr>
          </a:lstStyle>
          <a:p>
            <a:r>
              <a:rPr lang="zh-CN" altLang="en-US" dirty="0"/>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1800" b="0" i="0">
                <a:solidFill>
                  <a:schemeClr val="tx1">
                    <a:tint val="75000"/>
                  </a:schemeClr>
                </a:solidFill>
                <a:latin typeface="inpin heiti" charset="-122"/>
                <a:ea typeface="inpin heiti" charset="-122"/>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ltLang="zh-CN"/>
              <a:t>Edit Master text styles</a:t>
            </a:r>
          </a:p>
        </p:txBody>
      </p:sp>
      <p:sp>
        <p:nvSpPr>
          <p:cNvPr id="4" name="日期占位符 3">
            <a:extLst>
              <a:ext uri="{FF2B5EF4-FFF2-40B4-BE49-F238E27FC236}">
                <a16:creationId xmlns:a16="http://schemas.microsoft.com/office/drawing/2014/main" id="{F228F1DB-BBDB-427E-AA5E-6C85C1BFA3EB}"/>
              </a:ext>
            </a:extLst>
          </p:cNvPr>
          <p:cNvSpPr>
            <a:spLocks noGrp="1"/>
          </p:cNvSpPr>
          <p:nvPr>
            <p:ph type="dt" sz="half" idx="10"/>
          </p:nvPr>
        </p:nvSpPr>
        <p:spPr>
          <a:xfrm>
            <a:off x="838200" y="6356351"/>
            <a:ext cx="2743200" cy="365125"/>
          </a:xfrm>
        </p:spPr>
        <p:txBody>
          <a:bodyPr/>
          <a:lstStyle>
            <a:lvl1pPr defTabSz="685800" eaLnBrk="1" fontAlgn="auto" hangingPunct="1">
              <a:spcBef>
                <a:spcPts val="0"/>
              </a:spcBef>
              <a:spcAft>
                <a:spcPts val="0"/>
              </a:spcAft>
              <a:defRPr sz="1350" b="0" i="0">
                <a:solidFill>
                  <a:prstClr val="black"/>
                </a:solidFill>
                <a:latin typeface="inpin heiti" charset="-122"/>
                <a:ea typeface="inpin heiti" charset="-122"/>
                <a:cs typeface="+mn-cs"/>
              </a:defRPr>
            </a:lvl1pPr>
          </a:lstStyle>
          <a:p>
            <a:pPr>
              <a:defRPr/>
            </a:pPr>
            <a:fld id="{F651510A-F96C-47EF-9A7E-276B241A3D33}" type="datetimeFigureOut">
              <a:rPr lang="zh-CN" altLang="en-US"/>
              <a:pPr>
                <a:defRPr/>
              </a:pPr>
              <a:t>2026/3/4</a:t>
            </a:fld>
            <a:endParaRPr lang="zh-CN" altLang="en-US" dirty="0"/>
          </a:p>
        </p:txBody>
      </p:sp>
      <p:sp>
        <p:nvSpPr>
          <p:cNvPr id="5" name="页脚占位符 4">
            <a:extLst>
              <a:ext uri="{FF2B5EF4-FFF2-40B4-BE49-F238E27FC236}">
                <a16:creationId xmlns:a16="http://schemas.microsoft.com/office/drawing/2014/main" id="{01D417C6-0070-4E12-82C2-51C0BBEE6F0A}"/>
              </a:ext>
            </a:extLst>
          </p:cNvPr>
          <p:cNvSpPr>
            <a:spLocks noGrp="1"/>
          </p:cNvSpPr>
          <p:nvPr>
            <p:ph type="ftr" sz="quarter" idx="11"/>
          </p:nvPr>
        </p:nvSpPr>
        <p:spPr>
          <a:xfrm>
            <a:off x="4038600" y="6356351"/>
            <a:ext cx="4114800" cy="365125"/>
          </a:xfrm>
        </p:spPr>
        <p:txBody>
          <a:bodyPr/>
          <a:lstStyle>
            <a:lvl1pPr defTabSz="685800" eaLnBrk="1" fontAlgn="auto" hangingPunct="1">
              <a:spcBef>
                <a:spcPts val="0"/>
              </a:spcBef>
              <a:spcAft>
                <a:spcPts val="0"/>
              </a:spcAft>
              <a:defRPr sz="1350" b="0" i="0">
                <a:solidFill>
                  <a:prstClr val="black"/>
                </a:solidFill>
                <a:latin typeface="inpin heiti" charset="-122"/>
                <a:ea typeface="inpin heiti" charset="-122"/>
                <a:cs typeface="+mn-cs"/>
              </a:defRPr>
            </a:lvl1pPr>
          </a:lstStyle>
          <a:p>
            <a:pPr>
              <a:defRPr/>
            </a:pPr>
            <a:endParaRPr lang="zh-CN" altLang="en-US"/>
          </a:p>
        </p:txBody>
      </p:sp>
      <p:sp>
        <p:nvSpPr>
          <p:cNvPr id="6" name="灯片编号占位符 5">
            <a:extLst>
              <a:ext uri="{FF2B5EF4-FFF2-40B4-BE49-F238E27FC236}">
                <a16:creationId xmlns:a16="http://schemas.microsoft.com/office/drawing/2014/main" id="{EB4A84B2-0D53-47E5-9DF3-AD52B9F8ECF4}"/>
              </a:ext>
            </a:extLst>
          </p:cNvPr>
          <p:cNvSpPr>
            <a:spLocks noGrp="1"/>
          </p:cNvSpPr>
          <p:nvPr>
            <p:ph type="sldNum" sz="quarter" idx="12"/>
          </p:nvPr>
        </p:nvSpPr>
        <p:spPr>
          <a:xfrm>
            <a:off x="8610600" y="6356351"/>
            <a:ext cx="2743200" cy="365125"/>
          </a:xfrm>
        </p:spPr>
        <p:txBody>
          <a:bodyPr/>
          <a:lstStyle>
            <a:lvl1pPr defTabSz="685800" eaLnBrk="1" fontAlgn="auto" hangingPunct="1">
              <a:spcBef>
                <a:spcPts val="0"/>
              </a:spcBef>
              <a:spcAft>
                <a:spcPts val="0"/>
              </a:spcAft>
              <a:defRPr sz="1350" b="0" i="0">
                <a:solidFill>
                  <a:prstClr val="black"/>
                </a:solidFill>
                <a:latin typeface="inpin heiti" charset="-122"/>
                <a:ea typeface="inpin heiti" charset="-122"/>
                <a:cs typeface="+mn-cs"/>
              </a:defRPr>
            </a:lvl1pPr>
          </a:lstStyle>
          <a:p>
            <a:pPr>
              <a:defRPr/>
            </a:pPr>
            <a:fld id="{36437F9F-BEE9-4575-9293-7F7D99ADE21B}" type="slidenum">
              <a:rPr lang="zh-CN" altLang="en-US"/>
              <a:pPr>
                <a:defRPr/>
              </a:pPr>
              <a:t>‹#›</a:t>
            </a:fld>
            <a:endParaRPr lang="zh-CN" altLang="en-US" dirty="0"/>
          </a:p>
        </p:txBody>
      </p:sp>
    </p:spTree>
    <p:extLst>
      <p:ext uri="{BB962C8B-B14F-4D97-AF65-F5344CB8AC3E}">
        <p14:creationId xmlns:p14="http://schemas.microsoft.com/office/powerpoint/2010/main" val="9619973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dirty="0"/>
          </a:p>
        </p:txBody>
      </p:sp>
      <p:sp>
        <p:nvSpPr>
          <p:cNvPr id="4" name="内容占位符 3"/>
          <p:cNvSpPr>
            <a:spLocks noGrp="1"/>
          </p:cNvSpPr>
          <p:nvPr>
            <p:ph sz="half" idx="2"/>
          </p:nvPr>
        </p:nvSpPr>
        <p:spPr>
          <a:xfrm>
            <a:off x="6172200" y="1825625"/>
            <a:ext cx="5181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dirty="0"/>
          </a:p>
        </p:txBody>
      </p:sp>
      <p:sp>
        <p:nvSpPr>
          <p:cNvPr id="5" name="日期占位符 4">
            <a:extLst>
              <a:ext uri="{FF2B5EF4-FFF2-40B4-BE49-F238E27FC236}">
                <a16:creationId xmlns:a16="http://schemas.microsoft.com/office/drawing/2014/main" id="{B285D16D-D8DB-4B7A-95E5-B0EAEB2AA1A7}"/>
              </a:ext>
            </a:extLst>
          </p:cNvPr>
          <p:cNvSpPr>
            <a:spLocks noGrp="1"/>
          </p:cNvSpPr>
          <p:nvPr>
            <p:ph type="dt" sz="half" idx="10"/>
          </p:nvPr>
        </p:nvSpPr>
        <p:spPr>
          <a:xfrm>
            <a:off x="838200" y="6356351"/>
            <a:ext cx="2743200" cy="365125"/>
          </a:xfrm>
        </p:spPr>
        <p:txBody>
          <a:bodyPr/>
          <a:lstStyle>
            <a:lvl1pPr defTabSz="685800" eaLnBrk="1" fontAlgn="auto" hangingPunct="1">
              <a:spcBef>
                <a:spcPts val="0"/>
              </a:spcBef>
              <a:spcAft>
                <a:spcPts val="0"/>
              </a:spcAft>
              <a:defRPr sz="1350" b="0" i="0">
                <a:solidFill>
                  <a:prstClr val="black"/>
                </a:solidFill>
                <a:latin typeface="inpin heiti" charset="-122"/>
                <a:ea typeface="inpin heiti" charset="-122"/>
                <a:cs typeface="+mn-cs"/>
              </a:defRPr>
            </a:lvl1pPr>
          </a:lstStyle>
          <a:p>
            <a:pPr>
              <a:defRPr/>
            </a:pPr>
            <a:fld id="{BF0E9924-38FB-445C-98B7-4ACA122172F8}" type="datetimeFigureOut">
              <a:rPr lang="zh-CN" altLang="en-US"/>
              <a:pPr>
                <a:defRPr/>
              </a:pPr>
              <a:t>2026/3/4</a:t>
            </a:fld>
            <a:endParaRPr lang="zh-CN" altLang="en-US" dirty="0"/>
          </a:p>
        </p:txBody>
      </p:sp>
      <p:sp>
        <p:nvSpPr>
          <p:cNvPr id="6" name="页脚占位符 5">
            <a:extLst>
              <a:ext uri="{FF2B5EF4-FFF2-40B4-BE49-F238E27FC236}">
                <a16:creationId xmlns:a16="http://schemas.microsoft.com/office/drawing/2014/main" id="{2A7D65EE-C311-4AC3-8B32-23582E03434E}"/>
              </a:ext>
            </a:extLst>
          </p:cNvPr>
          <p:cNvSpPr>
            <a:spLocks noGrp="1"/>
          </p:cNvSpPr>
          <p:nvPr>
            <p:ph type="ftr" sz="quarter" idx="11"/>
          </p:nvPr>
        </p:nvSpPr>
        <p:spPr>
          <a:xfrm>
            <a:off x="4038600" y="6356351"/>
            <a:ext cx="4114800" cy="365125"/>
          </a:xfrm>
        </p:spPr>
        <p:txBody>
          <a:bodyPr/>
          <a:lstStyle>
            <a:lvl1pPr defTabSz="685800" eaLnBrk="1" fontAlgn="auto" hangingPunct="1">
              <a:spcBef>
                <a:spcPts val="0"/>
              </a:spcBef>
              <a:spcAft>
                <a:spcPts val="0"/>
              </a:spcAft>
              <a:defRPr sz="1350" b="0" i="0">
                <a:solidFill>
                  <a:prstClr val="black"/>
                </a:solidFill>
                <a:latin typeface="inpin heiti" charset="-122"/>
                <a:ea typeface="inpin heiti" charset="-122"/>
                <a:cs typeface="+mn-cs"/>
              </a:defRPr>
            </a:lvl1pPr>
          </a:lstStyle>
          <a:p>
            <a:pPr>
              <a:defRPr/>
            </a:pPr>
            <a:endParaRPr lang="zh-CN" altLang="en-US"/>
          </a:p>
        </p:txBody>
      </p:sp>
      <p:sp>
        <p:nvSpPr>
          <p:cNvPr id="7" name="灯片编号占位符 6">
            <a:extLst>
              <a:ext uri="{FF2B5EF4-FFF2-40B4-BE49-F238E27FC236}">
                <a16:creationId xmlns:a16="http://schemas.microsoft.com/office/drawing/2014/main" id="{4566D0B8-8437-47EF-95F5-B59B970B0B4C}"/>
              </a:ext>
            </a:extLst>
          </p:cNvPr>
          <p:cNvSpPr>
            <a:spLocks noGrp="1"/>
          </p:cNvSpPr>
          <p:nvPr>
            <p:ph type="sldNum" sz="quarter" idx="12"/>
          </p:nvPr>
        </p:nvSpPr>
        <p:spPr>
          <a:xfrm>
            <a:off x="8610600" y="6356351"/>
            <a:ext cx="2743200" cy="365125"/>
          </a:xfrm>
        </p:spPr>
        <p:txBody>
          <a:bodyPr/>
          <a:lstStyle>
            <a:lvl1pPr defTabSz="685800" eaLnBrk="1" fontAlgn="auto" hangingPunct="1">
              <a:spcBef>
                <a:spcPts val="0"/>
              </a:spcBef>
              <a:spcAft>
                <a:spcPts val="0"/>
              </a:spcAft>
              <a:defRPr sz="1350" b="0" i="0">
                <a:solidFill>
                  <a:prstClr val="black"/>
                </a:solidFill>
                <a:latin typeface="inpin heiti" charset="-122"/>
                <a:ea typeface="inpin heiti" charset="-122"/>
                <a:cs typeface="+mn-cs"/>
              </a:defRPr>
            </a:lvl1pPr>
          </a:lstStyle>
          <a:p>
            <a:pPr>
              <a:defRPr/>
            </a:pPr>
            <a:fld id="{A48EF58F-245A-4ECB-AE4B-8306CE1A88A5}" type="slidenum">
              <a:rPr lang="zh-CN" altLang="en-US"/>
              <a:pPr>
                <a:defRPr/>
              </a:pPr>
              <a:t>‹#›</a:t>
            </a:fld>
            <a:endParaRPr lang="zh-CN" altLang="en-US" dirty="0"/>
          </a:p>
        </p:txBody>
      </p:sp>
    </p:spTree>
    <p:extLst>
      <p:ext uri="{BB962C8B-B14F-4D97-AF65-F5344CB8AC3E}">
        <p14:creationId xmlns:p14="http://schemas.microsoft.com/office/powerpoint/2010/main" val="25304846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1800" b="0" i="0">
                <a:latin typeface="inpin heiti" charset="-122"/>
                <a:ea typeface="inpin heiti"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CN"/>
              <a:t>Edit Master text styles</a:t>
            </a:r>
          </a:p>
        </p:txBody>
      </p:sp>
      <p:sp>
        <p:nvSpPr>
          <p:cNvPr id="4" name="内容占位符 3"/>
          <p:cNvSpPr>
            <a:spLocks noGrp="1"/>
          </p:cNvSpPr>
          <p:nvPr>
            <p:ph sz="half" idx="2"/>
          </p:nvPr>
        </p:nvSpPr>
        <p:spPr>
          <a:xfrm>
            <a:off x="839789" y="2505075"/>
            <a:ext cx="5157787" cy="368458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dirty="0"/>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800" b="0" i="0">
                <a:latin typeface="inpin heiti" charset="-122"/>
                <a:ea typeface="inpin heiti"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CN"/>
              <a:t>Edit Master text styles</a:t>
            </a:r>
          </a:p>
        </p:txBody>
      </p:sp>
      <p:sp>
        <p:nvSpPr>
          <p:cNvPr id="6" name="内容占位符 5"/>
          <p:cNvSpPr>
            <a:spLocks noGrp="1"/>
          </p:cNvSpPr>
          <p:nvPr>
            <p:ph sz="quarter" idx="4"/>
          </p:nvPr>
        </p:nvSpPr>
        <p:spPr>
          <a:xfrm>
            <a:off x="6172201" y="2505075"/>
            <a:ext cx="5183188" cy="368458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dirty="0"/>
          </a:p>
        </p:txBody>
      </p:sp>
      <p:sp>
        <p:nvSpPr>
          <p:cNvPr id="7" name="日期占位符 6">
            <a:extLst>
              <a:ext uri="{FF2B5EF4-FFF2-40B4-BE49-F238E27FC236}">
                <a16:creationId xmlns:a16="http://schemas.microsoft.com/office/drawing/2014/main" id="{858F2666-7913-4F42-9E4D-D277E9C7805F}"/>
              </a:ext>
            </a:extLst>
          </p:cNvPr>
          <p:cNvSpPr>
            <a:spLocks noGrp="1"/>
          </p:cNvSpPr>
          <p:nvPr>
            <p:ph type="dt" sz="half" idx="10"/>
          </p:nvPr>
        </p:nvSpPr>
        <p:spPr>
          <a:xfrm>
            <a:off x="838200" y="6356351"/>
            <a:ext cx="2743200" cy="365125"/>
          </a:xfrm>
        </p:spPr>
        <p:txBody>
          <a:bodyPr/>
          <a:lstStyle>
            <a:lvl1pPr defTabSz="685800" eaLnBrk="1" fontAlgn="auto" hangingPunct="1">
              <a:spcBef>
                <a:spcPts val="0"/>
              </a:spcBef>
              <a:spcAft>
                <a:spcPts val="0"/>
              </a:spcAft>
              <a:defRPr sz="1350" b="0" i="0">
                <a:solidFill>
                  <a:prstClr val="black"/>
                </a:solidFill>
                <a:latin typeface="inpin heiti" charset="-122"/>
                <a:ea typeface="inpin heiti" charset="-122"/>
                <a:cs typeface="+mn-cs"/>
              </a:defRPr>
            </a:lvl1pPr>
          </a:lstStyle>
          <a:p>
            <a:pPr>
              <a:defRPr/>
            </a:pPr>
            <a:fld id="{03334120-0A63-4734-8F5D-25E76CDFAD35}" type="datetimeFigureOut">
              <a:rPr lang="zh-CN" altLang="en-US"/>
              <a:pPr>
                <a:defRPr/>
              </a:pPr>
              <a:t>2026/3/4</a:t>
            </a:fld>
            <a:endParaRPr lang="zh-CN" altLang="en-US" dirty="0"/>
          </a:p>
        </p:txBody>
      </p:sp>
      <p:sp>
        <p:nvSpPr>
          <p:cNvPr id="8" name="页脚占位符 7">
            <a:extLst>
              <a:ext uri="{FF2B5EF4-FFF2-40B4-BE49-F238E27FC236}">
                <a16:creationId xmlns:a16="http://schemas.microsoft.com/office/drawing/2014/main" id="{2E83796D-9983-444A-9DDE-FEB19756AB72}"/>
              </a:ext>
            </a:extLst>
          </p:cNvPr>
          <p:cNvSpPr>
            <a:spLocks noGrp="1"/>
          </p:cNvSpPr>
          <p:nvPr>
            <p:ph type="ftr" sz="quarter" idx="11"/>
          </p:nvPr>
        </p:nvSpPr>
        <p:spPr>
          <a:xfrm>
            <a:off x="4038600" y="6356351"/>
            <a:ext cx="4114800" cy="365125"/>
          </a:xfrm>
        </p:spPr>
        <p:txBody>
          <a:bodyPr/>
          <a:lstStyle>
            <a:lvl1pPr defTabSz="685800" eaLnBrk="1" fontAlgn="auto" hangingPunct="1">
              <a:spcBef>
                <a:spcPts val="0"/>
              </a:spcBef>
              <a:spcAft>
                <a:spcPts val="0"/>
              </a:spcAft>
              <a:defRPr sz="1350" b="0" i="0">
                <a:solidFill>
                  <a:prstClr val="black"/>
                </a:solidFill>
                <a:latin typeface="inpin heiti" charset="-122"/>
                <a:ea typeface="inpin heiti" charset="-122"/>
                <a:cs typeface="+mn-cs"/>
              </a:defRPr>
            </a:lvl1pPr>
          </a:lstStyle>
          <a:p>
            <a:pPr>
              <a:defRPr/>
            </a:pPr>
            <a:endParaRPr lang="zh-CN" altLang="en-US"/>
          </a:p>
        </p:txBody>
      </p:sp>
      <p:sp>
        <p:nvSpPr>
          <p:cNvPr id="9" name="灯片编号占位符 8">
            <a:extLst>
              <a:ext uri="{FF2B5EF4-FFF2-40B4-BE49-F238E27FC236}">
                <a16:creationId xmlns:a16="http://schemas.microsoft.com/office/drawing/2014/main" id="{20F21634-7034-461B-BA86-75DDC9F6E362}"/>
              </a:ext>
            </a:extLst>
          </p:cNvPr>
          <p:cNvSpPr>
            <a:spLocks noGrp="1"/>
          </p:cNvSpPr>
          <p:nvPr>
            <p:ph type="sldNum" sz="quarter" idx="12"/>
          </p:nvPr>
        </p:nvSpPr>
        <p:spPr>
          <a:xfrm>
            <a:off x="8610600" y="6356351"/>
            <a:ext cx="2743200" cy="365125"/>
          </a:xfrm>
        </p:spPr>
        <p:txBody>
          <a:bodyPr/>
          <a:lstStyle>
            <a:lvl1pPr defTabSz="685800" eaLnBrk="1" fontAlgn="auto" hangingPunct="1">
              <a:spcBef>
                <a:spcPts val="0"/>
              </a:spcBef>
              <a:spcAft>
                <a:spcPts val="0"/>
              </a:spcAft>
              <a:defRPr sz="1350" b="0" i="0">
                <a:solidFill>
                  <a:prstClr val="black"/>
                </a:solidFill>
                <a:latin typeface="inpin heiti" charset="-122"/>
                <a:ea typeface="inpin heiti" charset="-122"/>
                <a:cs typeface="+mn-cs"/>
              </a:defRPr>
            </a:lvl1pPr>
          </a:lstStyle>
          <a:p>
            <a:pPr>
              <a:defRPr/>
            </a:pPr>
            <a:fld id="{5402BC47-F24B-4731-835C-05F9F80DB100}" type="slidenum">
              <a:rPr lang="zh-CN" altLang="en-US"/>
              <a:pPr>
                <a:defRPr/>
              </a:pPr>
              <a:t>‹#›</a:t>
            </a:fld>
            <a:endParaRPr lang="zh-CN" altLang="en-US" dirty="0"/>
          </a:p>
        </p:txBody>
      </p:sp>
    </p:spTree>
    <p:extLst>
      <p:ext uri="{BB962C8B-B14F-4D97-AF65-F5344CB8AC3E}">
        <p14:creationId xmlns:p14="http://schemas.microsoft.com/office/powerpoint/2010/main" val="32086143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94D55DCE-C425-4DCB-B886-64A4ADB986C5}"/>
              </a:ext>
            </a:extLst>
          </p:cNvPr>
          <p:cNvSpPr>
            <a:spLocks noGrp="1"/>
          </p:cNvSpPr>
          <p:nvPr>
            <p:ph type="dt" sz="half" idx="10"/>
          </p:nvPr>
        </p:nvSpPr>
        <p:spPr>
          <a:xfrm>
            <a:off x="838200" y="6356351"/>
            <a:ext cx="2743200" cy="365125"/>
          </a:xfrm>
        </p:spPr>
        <p:txBody>
          <a:bodyPr/>
          <a:lstStyle>
            <a:lvl1pPr defTabSz="685800" eaLnBrk="1" fontAlgn="auto" hangingPunct="1">
              <a:spcBef>
                <a:spcPts val="0"/>
              </a:spcBef>
              <a:spcAft>
                <a:spcPts val="0"/>
              </a:spcAft>
              <a:defRPr sz="1350" b="0" i="0">
                <a:solidFill>
                  <a:prstClr val="black"/>
                </a:solidFill>
                <a:latin typeface="inpin heiti" charset="-122"/>
                <a:ea typeface="inpin heiti" charset="-122"/>
                <a:cs typeface="+mn-cs"/>
              </a:defRPr>
            </a:lvl1pPr>
          </a:lstStyle>
          <a:p>
            <a:pPr>
              <a:defRPr/>
            </a:pPr>
            <a:fld id="{6B9AC226-9A51-4BE6-8FEE-29430245F40F}" type="datetimeFigureOut">
              <a:rPr lang="zh-CN" altLang="en-US"/>
              <a:pPr>
                <a:defRPr/>
              </a:pPr>
              <a:t>2026/3/4</a:t>
            </a:fld>
            <a:endParaRPr lang="zh-CN" altLang="en-US" dirty="0"/>
          </a:p>
        </p:txBody>
      </p:sp>
      <p:sp>
        <p:nvSpPr>
          <p:cNvPr id="4" name="页脚占位符 3">
            <a:extLst>
              <a:ext uri="{FF2B5EF4-FFF2-40B4-BE49-F238E27FC236}">
                <a16:creationId xmlns:a16="http://schemas.microsoft.com/office/drawing/2014/main" id="{9210B00E-19DE-4C3E-9C9D-9E281AB1991C}"/>
              </a:ext>
            </a:extLst>
          </p:cNvPr>
          <p:cNvSpPr>
            <a:spLocks noGrp="1"/>
          </p:cNvSpPr>
          <p:nvPr>
            <p:ph type="ftr" sz="quarter" idx="11"/>
          </p:nvPr>
        </p:nvSpPr>
        <p:spPr>
          <a:xfrm>
            <a:off x="4038600" y="6356351"/>
            <a:ext cx="4114800" cy="365125"/>
          </a:xfrm>
        </p:spPr>
        <p:txBody>
          <a:bodyPr/>
          <a:lstStyle>
            <a:lvl1pPr defTabSz="685800" eaLnBrk="1" fontAlgn="auto" hangingPunct="1">
              <a:spcBef>
                <a:spcPts val="0"/>
              </a:spcBef>
              <a:spcAft>
                <a:spcPts val="0"/>
              </a:spcAft>
              <a:defRPr sz="1350" b="0" i="0">
                <a:solidFill>
                  <a:prstClr val="black"/>
                </a:solidFill>
                <a:latin typeface="inpin heiti" charset="-122"/>
                <a:ea typeface="inpin heiti" charset="-122"/>
                <a:cs typeface="+mn-cs"/>
              </a:defRPr>
            </a:lvl1pPr>
          </a:lstStyle>
          <a:p>
            <a:pPr>
              <a:defRPr/>
            </a:pPr>
            <a:endParaRPr lang="zh-CN" altLang="en-US"/>
          </a:p>
        </p:txBody>
      </p:sp>
      <p:sp>
        <p:nvSpPr>
          <p:cNvPr id="5" name="灯片编号占位符 4">
            <a:extLst>
              <a:ext uri="{FF2B5EF4-FFF2-40B4-BE49-F238E27FC236}">
                <a16:creationId xmlns:a16="http://schemas.microsoft.com/office/drawing/2014/main" id="{FA51B0A2-3512-4C69-A9D1-E8C68DD09FF1}"/>
              </a:ext>
            </a:extLst>
          </p:cNvPr>
          <p:cNvSpPr>
            <a:spLocks noGrp="1"/>
          </p:cNvSpPr>
          <p:nvPr>
            <p:ph type="sldNum" sz="quarter" idx="12"/>
          </p:nvPr>
        </p:nvSpPr>
        <p:spPr>
          <a:xfrm>
            <a:off x="8610600" y="6356351"/>
            <a:ext cx="2743200" cy="365125"/>
          </a:xfrm>
        </p:spPr>
        <p:txBody>
          <a:bodyPr/>
          <a:lstStyle>
            <a:lvl1pPr defTabSz="685800" eaLnBrk="1" fontAlgn="auto" hangingPunct="1">
              <a:spcBef>
                <a:spcPts val="0"/>
              </a:spcBef>
              <a:spcAft>
                <a:spcPts val="0"/>
              </a:spcAft>
              <a:defRPr sz="1350" b="0" i="0">
                <a:solidFill>
                  <a:prstClr val="black"/>
                </a:solidFill>
                <a:latin typeface="inpin heiti" charset="-122"/>
                <a:ea typeface="inpin heiti" charset="-122"/>
                <a:cs typeface="+mn-cs"/>
              </a:defRPr>
            </a:lvl1pPr>
          </a:lstStyle>
          <a:p>
            <a:pPr>
              <a:defRPr/>
            </a:pPr>
            <a:fld id="{F9BA5AC6-67E5-4AD4-BB2C-3F8678560517}" type="slidenum">
              <a:rPr lang="zh-CN" altLang="en-US"/>
              <a:pPr>
                <a:defRPr/>
              </a:pPr>
              <a:t>‹#›</a:t>
            </a:fld>
            <a:endParaRPr lang="zh-CN" altLang="en-US" dirty="0"/>
          </a:p>
        </p:txBody>
      </p:sp>
    </p:spTree>
    <p:extLst>
      <p:ext uri="{BB962C8B-B14F-4D97-AF65-F5344CB8AC3E}">
        <p14:creationId xmlns:p14="http://schemas.microsoft.com/office/powerpoint/2010/main" val="16994777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95476BB-B8BA-4166-BABE-7D40B0C26B15}"/>
              </a:ext>
            </a:extLst>
          </p:cNvPr>
          <p:cNvSpPr>
            <a:spLocks noGrp="1"/>
          </p:cNvSpPr>
          <p:nvPr>
            <p:ph type="dt" sz="half" idx="10"/>
          </p:nvPr>
        </p:nvSpPr>
        <p:spPr>
          <a:xfrm>
            <a:off x="838200" y="6356351"/>
            <a:ext cx="2743200" cy="365125"/>
          </a:xfrm>
        </p:spPr>
        <p:txBody>
          <a:bodyPr/>
          <a:lstStyle>
            <a:lvl1pPr defTabSz="685800" eaLnBrk="1" fontAlgn="auto" hangingPunct="1">
              <a:spcBef>
                <a:spcPts val="0"/>
              </a:spcBef>
              <a:spcAft>
                <a:spcPts val="0"/>
              </a:spcAft>
              <a:defRPr sz="1350" b="0" i="0">
                <a:solidFill>
                  <a:prstClr val="black"/>
                </a:solidFill>
                <a:latin typeface="inpin heiti" charset="-122"/>
                <a:ea typeface="inpin heiti" charset="-122"/>
                <a:cs typeface="+mn-cs"/>
              </a:defRPr>
            </a:lvl1pPr>
          </a:lstStyle>
          <a:p>
            <a:pPr>
              <a:defRPr/>
            </a:pPr>
            <a:fld id="{5AEE3A87-6D10-48BF-96F8-CAD55AE7EB58}" type="datetimeFigureOut">
              <a:rPr lang="zh-CN" altLang="en-US"/>
              <a:pPr>
                <a:defRPr/>
              </a:pPr>
              <a:t>2026/3/4</a:t>
            </a:fld>
            <a:endParaRPr lang="zh-CN" altLang="en-US" dirty="0"/>
          </a:p>
        </p:txBody>
      </p:sp>
      <p:sp>
        <p:nvSpPr>
          <p:cNvPr id="3" name="页脚占位符 2">
            <a:extLst>
              <a:ext uri="{FF2B5EF4-FFF2-40B4-BE49-F238E27FC236}">
                <a16:creationId xmlns:a16="http://schemas.microsoft.com/office/drawing/2014/main" id="{B9E8D7F2-01A0-45F1-8209-34DB965F711D}"/>
              </a:ext>
            </a:extLst>
          </p:cNvPr>
          <p:cNvSpPr>
            <a:spLocks noGrp="1"/>
          </p:cNvSpPr>
          <p:nvPr>
            <p:ph type="ftr" sz="quarter" idx="11"/>
          </p:nvPr>
        </p:nvSpPr>
        <p:spPr>
          <a:xfrm>
            <a:off x="4038600" y="6356351"/>
            <a:ext cx="4114800" cy="365125"/>
          </a:xfrm>
        </p:spPr>
        <p:txBody>
          <a:bodyPr/>
          <a:lstStyle>
            <a:lvl1pPr defTabSz="685800" eaLnBrk="1" fontAlgn="auto" hangingPunct="1">
              <a:spcBef>
                <a:spcPts val="0"/>
              </a:spcBef>
              <a:spcAft>
                <a:spcPts val="0"/>
              </a:spcAft>
              <a:defRPr sz="1350" b="0" i="0">
                <a:solidFill>
                  <a:prstClr val="black"/>
                </a:solidFill>
                <a:latin typeface="inpin heiti" charset="-122"/>
                <a:ea typeface="inpin heiti" charset="-122"/>
                <a:cs typeface="+mn-cs"/>
              </a:defRPr>
            </a:lvl1pPr>
          </a:lstStyle>
          <a:p>
            <a:pPr>
              <a:defRPr/>
            </a:pPr>
            <a:endParaRPr lang="zh-CN" altLang="en-US"/>
          </a:p>
        </p:txBody>
      </p:sp>
      <p:sp>
        <p:nvSpPr>
          <p:cNvPr id="4" name="灯片编号占位符 3">
            <a:extLst>
              <a:ext uri="{FF2B5EF4-FFF2-40B4-BE49-F238E27FC236}">
                <a16:creationId xmlns:a16="http://schemas.microsoft.com/office/drawing/2014/main" id="{5F72AB4E-3FAD-4B44-96FD-0C7CD505EBE3}"/>
              </a:ext>
            </a:extLst>
          </p:cNvPr>
          <p:cNvSpPr>
            <a:spLocks noGrp="1"/>
          </p:cNvSpPr>
          <p:nvPr>
            <p:ph type="sldNum" sz="quarter" idx="12"/>
          </p:nvPr>
        </p:nvSpPr>
        <p:spPr>
          <a:xfrm>
            <a:off x="8610600" y="6356351"/>
            <a:ext cx="2743200" cy="365125"/>
          </a:xfrm>
        </p:spPr>
        <p:txBody>
          <a:bodyPr/>
          <a:lstStyle>
            <a:lvl1pPr defTabSz="685800" eaLnBrk="1" fontAlgn="auto" hangingPunct="1">
              <a:spcBef>
                <a:spcPts val="0"/>
              </a:spcBef>
              <a:spcAft>
                <a:spcPts val="0"/>
              </a:spcAft>
              <a:defRPr sz="1350" b="0" i="0">
                <a:solidFill>
                  <a:prstClr val="black"/>
                </a:solidFill>
                <a:latin typeface="inpin heiti" charset="-122"/>
                <a:ea typeface="inpin heiti" charset="-122"/>
                <a:cs typeface="+mn-cs"/>
              </a:defRPr>
            </a:lvl1pPr>
          </a:lstStyle>
          <a:p>
            <a:pPr>
              <a:defRPr/>
            </a:pPr>
            <a:fld id="{F82B13C2-4F52-4D94-AC9E-55CC3982AD49}" type="slidenum">
              <a:rPr lang="zh-CN" altLang="en-US"/>
              <a:pPr>
                <a:defRPr/>
              </a:pPr>
              <a:t>‹#›</a:t>
            </a:fld>
            <a:endParaRPr lang="zh-CN" altLang="en-US" dirty="0"/>
          </a:p>
        </p:txBody>
      </p:sp>
    </p:spTree>
    <p:extLst>
      <p:ext uri="{BB962C8B-B14F-4D97-AF65-F5344CB8AC3E}">
        <p14:creationId xmlns:p14="http://schemas.microsoft.com/office/powerpoint/2010/main" val="1862584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311D388-38BF-4B15-B24F-76038265624A}" type="datetimeFigureOut">
              <a:rPr lang="en-US" smtClean="0"/>
              <a:t>4/3/2026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6D1C04-452F-48BC-9EB2-90C28B24C1C3}" type="slidenum">
              <a:rPr lang="en-US" smtClean="0"/>
              <a:t>‹#›</a:t>
            </a:fld>
            <a:endParaRPr lang="en-US"/>
          </a:p>
        </p:txBody>
      </p:sp>
    </p:spTree>
    <p:extLst>
      <p:ext uri="{BB962C8B-B14F-4D97-AF65-F5344CB8AC3E}">
        <p14:creationId xmlns:p14="http://schemas.microsoft.com/office/powerpoint/2010/main" val="26567575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2400" b="0" i="0">
                <a:latin typeface="inpin heiti" charset="-122"/>
                <a:ea typeface="inpin heiti" charset="-122"/>
              </a:defRPr>
            </a:lvl1pPr>
            <a:lvl2pPr>
              <a:defRPr sz="2100" b="0" i="0">
                <a:latin typeface="inpin heiti" charset="-122"/>
                <a:ea typeface="inpin heiti" charset="-122"/>
              </a:defRPr>
            </a:lvl2pPr>
            <a:lvl3pPr>
              <a:defRPr sz="1800" b="0" i="0">
                <a:latin typeface="inpin heiti" charset="-122"/>
                <a:ea typeface="inpin heiti" charset="-122"/>
              </a:defRPr>
            </a:lvl3pPr>
            <a:lvl4pPr>
              <a:defRPr sz="1500" b="0" i="0">
                <a:latin typeface="inpin heiti" charset="-122"/>
                <a:ea typeface="inpin heiti" charset="-122"/>
              </a:defRPr>
            </a:lvl4pPr>
            <a:lvl5pPr>
              <a:defRPr sz="1500" b="0" i="0">
                <a:latin typeface="inpin heiti" charset="-122"/>
                <a:ea typeface="inpin heiti" charset="-122"/>
              </a:defRPr>
            </a:lvl5pPr>
            <a:lvl6pPr>
              <a:defRPr sz="1500"/>
            </a:lvl6pPr>
            <a:lvl7pPr>
              <a:defRPr sz="1500"/>
            </a:lvl7pPr>
            <a:lvl8pPr>
              <a:defRPr sz="1500"/>
            </a:lvl8pPr>
            <a:lvl9pPr>
              <a:defRPr sz="15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b="0" i="0">
                <a:latin typeface="inpin heiti" charset="-122"/>
                <a:ea typeface="inpin heiti" charset="-122"/>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ltLang="zh-CN"/>
              <a:t>Edit Master text styles</a:t>
            </a:r>
          </a:p>
        </p:txBody>
      </p:sp>
      <p:sp>
        <p:nvSpPr>
          <p:cNvPr id="5" name="日期占位符 4">
            <a:extLst>
              <a:ext uri="{FF2B5EF4-FFF2-40B4-BE49-F238E27FC236}">
                <a16:creationId xmlns:a16="http://schemas.microsoft.com/office/drawing/2014/main" id="{7A516212-6ECD-4AD9-82D6-02EAB00137A8}"/>
              </a:ext>
            </a:extLst>
          </p:cNvPr>
          <p:cNvSpPr>
            <a:spLocks noGrp="1"/>
          </p:cNvSpPr>
          <p:nvPr>
            <p:ph type="dt" sz="half" idx="10"/>
          </p:nvPr>
        </p:nvSpPr>
        <p:spPr>
          <a:xfrm>
            <a:off x="838200" y="6356351"/>
            <a:ext cx="2743200" cy="365125"/>
          </a:xfrm>
        </p:spPr>
        <p:txBody>
          <a:bodyPr/>
          <a:lstStyle>
            <a:lvl1pPr defTabSz="685800" eaLnBrk="1" fontAlgn="auto" hangingPunct="1">
              <a:spcBef>
                <a:spcPts val="0"/>
              </a:spcBef>
              <a:spcAft>
                <a:spcPts val="0"/>
              </a:spcAft>
              <a:defRPr sz="1350" b="0" i="0">
                <a:solidFill>
                  <a:prstClr val="black"/>
                </a:solidFill>
                <a:latin typeface="inpin heiti" charset="-122"/>
                <a:ea typeface="inpin heiti" charset="-122"/>
                <a:cs typeface="+mn-cs"/>
              </a:defRPr>
            </a:lvl1pPr>
          </a:lstStyle>
          <a:p>
            <a:pPr>
              <a:defRPr/>
            </a:pPr>
            <a:fld id="{CB85B26C-9F93-4D66-89C0-69504848AACA}" type="datetimeFigureOut">
              <a:rPr lang="zh-CN" altLang="en-US"/>
              <a:pPr>
                <a:defRPr/>
              </a:pPr>
              <a:t>2026/3/4</a:t>
            </a:fld>
            <a:endParaRPr lang="zh-CN" altLang="en-US" dirty="0"/>
          </a:p>
        </p:txBody>
      </p:sp>
      <p:sp>
        <p:nvSpPr>
          <p:cNvPr id="6" name="页脚占位符 5">
            <a:extLst>
              <a:ext uri="{FF2B5EF4-FFF2-40B4-BE49-F238E27FC236}">
                <a16:creationId xmlns:a16="http://schemas.microsoft.com/office/drawing/2014/main" id="{E2263EF5-73E3-48CF-9003-2FD4F5ACCEE0}"/>
              </a:ext>
            </a:extLst>
          </p:cNvPr>
          <p:cNvSpPr>
            <a:spLocks noGrp="1"/>
          </p:cNvSpPr>
          <p:nvPr>
            <p:ph type="ftr" sz="quarter" idx="11"/>
          </p:nvPr>
        </p:nvSpPr>
        <p:spPr>
          <a:xfrm>
            <a:off x="4038600" y="6356351"/>
            <a:ext cx="4114800" cy="365125"/>
          </a:xfrm>
        </p:spPr>
        <p:txBody>
          <a:bodyPr/>
          <a:lstStyle>
            <a:lvl1pPr defTabSz="685800" eaLnBrk="1" fontAlgn="auto" hangingPunct="1">
              <a:spcBef>
                <a:spcPts val="0"/>
              </a:spcBef>
              <a:spcAft>
                <a:spcPts val="0"/>
              </a:spcAft>
              <a:defRPr sz="1350" b="0" i="0">
                <a:solidFill>
                  <a:prstClr val="black"/>
                </a:solidFill>
                <a:latin typeface="inpin heiti" charset="-122"/>
                <a:ea typeface="inpin heiti" charset="-122"/>
                <a:cs typeface="+mn-cs"/>
              </a:defRPr>
            </a:lvl1pPr>
          </a:lstStyle>
          <a:p>
            <a:pPr>
              <a:defRPr/>
            </a:pPr>
            <a:endParaRPr lang="zh-CN" altLang="en-US"/>
          </a:p>
        </p:txBody>
      </p:sp>
      <p:sp>
        <p:nvSpPr>
          <p:cNvPr id="7" name="灯片编号占位符 6">
            <a:extLst>
              <a:ext uri="{FF2B5EF4-FFF2-40B4-BE49-F238E27FC236}">
                <a16:creationId xmlns:a16="http://schemas.microsoft.com/office/drawing/2014/main" id="{0D502D21-5CAB-4373-BC76-02DAEA641245}"/>
              </a:ext>
            </a:extLst>
          </p:cNvPr>
          <p:cNvSpPr>
            <a:spLocks noGrp="1"/>
          </p:cNvSpPr>
          <p:nvPr>
            <p:ph type="sldNum" sz="quarter" idx="12"/>
          </p:nvPr>
        </p:nvSpPr>
        <p:spPr>
          <a:xfrm>
            <a:off x="8610600" y="6356351"/>
            <a:ext cx="2743200" cy="365125"/>
          </a:xfrm>
        </p:spPr>
        <p:txBody>
          <a:bodyPr/>
          <a:lstStyle>
            <a:lvl1pPr defTabSz="685800" eaLnBrk="1" fontAlgn="auto" hangingPunct="1">
              <a:spcBef>
                <a:spcPts val="0"/>
              </a:spcBef>
              <a:spcAft>
                <a:spcPts val="0"/>
              </a:spcAft>
              <a:defRPr sz="1350" b="0" i="0">
                <a:solidFill>
                  <a:prstClr val="black"/>
                </a:solidFill>
                <a:latin typeface="inpin heiti" charset="-122"/>
                <a:ea typeface="inpin heiti" charset="-122"/>
                <a:cs typeface="+mn-cs"/>
              </a:defRPr>
            </a:lvl1pPr>
          </a:lstStyle>
          <a:p>
            <a:pPr>
              <a:defRPr/>
            </a:pPr>
            <a:fld id="{10EAADB4-AD46-4E66-A6BE-BCF23893F01A}" type="slidenum">
              <a:rPr lang="zh-CN" altLang="en-US"/>
              <a:pPr>
                <a:defRPr/>
              </a:pPr>
              <a:t>‹#›</a:t>
            </a:fld>
            <a:endParaRPr lang="zh-CN" altLang="en-US" dirty="0"/>
          </a:p>
        </p:txBody>
      </p:sp>
    </p:spTree>
    <p:extLst>
      <p:ext uri="{BB962C8B-B14F-4D97-AF65-F5344CB8AC3E}">
        <p14:creationId xmlns:p14="http://schemas.microsoft.com/office/powerpoint/2010/main" val="32687624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b="0" i="0">
                <a:latin typeface="inpin heiti" charset="-122"/>
                <a:ea typeface="inpin heiti"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987427"/>
            <a:ext cx="6172200" cy="4873625"/>
          </a:xfrm>
        </p:spPr>
        <p:txBody>
          <a:bodyPr/>
          <a:lstStyle>
            <a:lvl1pPr marL="0" indent="0">
              <a:buNone/>
              <a:defRPr sz="2400" b="0" i="0">
                <a:latin typeface="inpin heiti" charset="-122"/>
                <a:ea typeface="inpin heiti" charset="-122"/>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b="0" i="0">
                <a:latin typeface="inpin heiti" charset="-122"/>
                <a:ea typeface="inpin heiti" charset="-122"/>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ltLang="zh-CN"/>
              <a:t>Edit Master text styles</a:t>
            </a:r>
          </a:p>
        </p:txBody>
      </p:sp>
      <p:sp>
        <p:nvSpPr>
          <p:cNvPr id="5" name="日期占位符 4">
            <a:extLst>
              <a:ext uri="{FF2B5EF4-FFF2-40B4-BE49-F238E27FC236}">
                <a16:creationId xmlns:a16="http://schemas.microsoft.com/office/drawing/2014/main" id="{4EB1E5DC-DCA7-417E-A617-724DEBB54500}"/>
              </a:ext>
            </a:extLst>
          </p:cNvPr>
          <p:cNvSpPr>
            <a:spLocks noGrp="1"/>
          </p:cNvSpPr>
          <p:nvPr>
            <p:ph type="dt" sz="half" idx="10"/>
          </p:nvPr>
        </p:nvSpPr>
        <p:spPr>
          <a:xfrm>
            <a:off x="838200" y="6356351"/>
            <a:ext cx="2743200" cy="365125"/>
          </a:xfrm>
        </p:spPr>
        <p:txBody>
          <a:bodyPr/>
          <a:lstStyle>
            <a:lvl1pPr defTabSz="685800" eaLnBrk="1" fontAlgn="auto" hangingPunct="1">
              <a:spcBef>
                <a:spcPts val="0"/>
              </a:spcBef>
              <a:spcAft>
                <a:spcPts val="0"/>
              </a:spcAft>
              <a:defRPr sz="1350" b="0" i="0">
                <a:solidFill>
                  <a:prstClr val="black"/>
                </a:solidFill>
                <a:latin typeface="inpin heiti" charset="-122"/>
                <a:ea typeface="inpin heiti" charset="-122"/>
                <a:cs typeface="+mn-cs"/>
              </a:defRPr>
            </a:lvl1pPr>
          </a:lstStyle>
          <a:p>
            <a:pPr>
              <a:defRPr/>
            </a:pPr>
            <a:fld id="{A87A42EE-00BB-4E52-A6F1-D3347BAC7CEA}" type="datetimeFigureOut">
              <a:rPr lang="zh-CN" altLang="en-US"/>
              <a:pPr>
                <a:defRPr/>
              </a:pPr>
              <a:t>2026/3/4</a:t>
            </a:fld>
            <a:endParaRPr lang="zh-CN" altLang="en-US" dirty="0"/>
          </a:p>
        </p:txBody>
      </p:sp>
      <p:sp>
        <p:nvSpPr>
          <p:cNvPr id="6" name="页脚占位符 5">
            <a:extLst>
              <a:ext uri="{FF2B5EF4-FFF2-40B4-BE49-F238E27FC236}">
                <a16:creationId xmlns:a16="http://schemas.microsoft.com/office/drawing/2014/main" id="{2EFB65C3-7A63-4B59-A80B-0159F6A63FCB}"/>
              </a:ext>
            </a:extLst>
          </p:cNvPr>
          <p:cNvSpPr>
            <a:spLocks noGrp="1"/>
          </p:cNvSpPr>
          <p:nvPr>
            <p:ph type="ftr" sz="quarter" idx="11"/>
          </p:nvPr>
        </p:nvSpPr>
        <p:spPr>
          <a:xfrm>
            <a:off x="4038600" y="6356351"/>
            <a:ext cx="4114800" cy="365125"/>
          </a:xfrm>
        </p:spPr>
        <p:txBody>
          <a:bodyPr/>
          <a:lstStyle>
            <a:lvl1pPr defTabSz="685800" eaLnBrk="1" fontAlgn="auto" hangingPunct="1">
              <a:spcBef>
                <a:spcPts val="0"/>
              </a:spcBef>
              <a:spcAft>
                <a:spcPts val="0"/>
              </a:spcAft>
              <a:defRPr sz="1350" b="0" i="0">
                <a:solidFill>
                  <a:prstClr val="black"/>
                </a:solidFill>
                <a:latin typeface="inpin heiti" charset="-122"/>
                <a:ea typeface="inpin heiti" charset="-122"/>
                <a:cs typeface="+mn-cs"/>
              </a:defRPr>
            </a:lvl1pPr>
          </a:lstStyle>
          <a:p>
            <a:pPr>
              <a:defRPr/>
            </a:pPr>
            <a:endParaRPr lang="zh-CN" altLang="en-US"/>
          </a:p>
        </p:txBody>
      </p:sp>
      <p:sp>
        <p:nvSpPr>
          <p:cNvPr id="7" name="灯片编号占位符 6">
            <a:extLst>
              <a:ext uri="{FF2B5EF4-FFF2-40B4-BE49-F238E27FC236}">
                <a16:creationId xmlns:a16="http://schemas.microsoft.com/office/drawing/2014/main" id="{0A5D6169-298C-4F3B-ABBA-922B804420AA}"/>
              </a:ext>
            </a:extLst>
          </p:cNvPr>
          <p:cNvSpPr>
            <a:spLocks noGrp="1"/>
          </p:cNvSpPr>
          <p:nvPr>
            <p:ph type="sldNum" sz="quarter" idx="12"/>
          </p:nvPr>
        </p:nvSpPr>
        <p:spPr>
          <a:xfrm>
            <a:off x="8610600" y="6356351"/>
            <a:ext cx="2743200" cy="365125"/>
          </a:xfrm>
        </p:spPr>
        <p:txBody>
          <a:bodyPr/>
          <a:lstStyle>
            <a:lvl1pPr defTabSz="685800" eaLnBrk="1" fontAlgn="auto" hangingPunct="1">
              <a:spcBef>
                <a:spcPts val="0"/>
              </a:spcBef>
              <a:spcAft>
                <a:spcPts val="0"/>
              </a:spcAft>
              <a:defRPr sz="1350" b="0" i="0">
                <a:solidFill>
                  <a:prstClr val="black"/>
                </a:solidFill>
                <a:latin typeface="inpin heiti" charset="-122"/>
                <a:ea typeface="inpin heiti" charset="-122"/>
                <a:cs typeface="+mn-cs"/>
              </a:defRPr>
            </a:lvl1pPr>
          </a:lstStyle>
          <a:p>
            <a:pPr>
              <a:defRPr/>
            </a:pPr>
            <a:fld id="{99067736-B645-4742-9901-989D9C20888D}" type="slidenum">
              <a:rPr lang="zh-CN" altLang="en-US"/>
              <a:pPr>
                <a:defRPr/>
              </a:pPr>
              <a:t>‹#›</a:t>
            </a:fld>
            <a:endParaRPr lang="zh-CN" altLang="en-US" dirty="0"/>
          </a:p>
        </p:txBody>
      </p:sp>
    </p:spTree>
    <p:extLst>
      <p:ext uri="{BB962C8B-B14F-4D97-AF65-F5344CB8AC3E}">
        <p14:creationId xmlns:p14="http://schemas.microsoft.com/office/powerpoint/2010/main" val="5093658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dirty="0"/>
          </a:p>
        </p:txBody>
      </p:sp>
      <p:sp>
        <p:nvSpPr>
          <p:cNvPr id="4" name="日期占位符 3">
            <a:extLst>
              <a:ext uri="{FF2B5EF4-FFF2-40B4-BE49-F238E27FC236}">
                <a16:creationId xmlns:a16="http://schemas.microsoft.com/office/drawing/2014/main" id="{DC374973-6EE5-4E5E-8BEB-A867478B8B6C}"/>
              </a:ext>
            </a:extLst>
          </p:cNvPr>
          <p:cNvSpPr>
            <a:spLocks noGrp="1"/>
          </p:cNvSpPr>
          <p:nvPr>
            <p:ph type="dt" sz="half" idx="10"/>
          </p:nvPr>
        </p:nvSpPr>
        <p:spPr>
          <a:xfrm>
            <a:off x="838200" y="6356351"/>
            <a:ext cx="2743200" cy="365125"/>
          </a:xfrm>
        </p:spPr>
        <p:txBody>
          <a:bodyPr/>
          <a:lstStyle>
            <a:lvl1pPr defTabSz="685800" eaLnBrk="1" fontAlgn="auto" hangingPunct="1">
              <a:spcBef>
                <a:spcPts val="0"/>
              </a:spcBef>
              <a:spcAft>
                <a:spcPts val="0"/>
              </a:spcAft>
              <a:defRPr sz="1350" b="0" i="0">
                <a:solidFill>
                  <a:prstClr val="black"/>
                </a:solidFill>
                <a:latin typeface="inpin heiti" charset="-122"/>
                <a:ea typeface="inpin heiti" charset="-122"/>
                <a:cs typeface="+mn-cs"/>
              </a:defRPr>
            </a:lvl1pPr>
          </a:lstStyle>
          <a:p>
            <a:pPr>
              <a:defRPr/>
            </a:pPr>
            <a:fld id="{6FC82C38-DBB8-4C08-BAB6-61703A9621AA}" type="datetimeFigureOut">
              <a:rPr lang="zh-CN" altLang="en-US"/>
              <a:pPr>
                <a:defRPr/>
              </a:pPr>
              <a:t>2026/3/4</a:t>
            </a:fld>
            <a:endParaRPr lang="zh-CN" altLang="en-US" dirty="0"/>
          </a:p>
        </p:txBody>
      </p:sp>
      <p:sp>
        <p:nvSpPr>
          <p:cNvPr id="5" name="页脚占位符 4">
            <a:extLst>
              <a:ext uri="{FF2B5EF4-FFF2-40B4-BE49-F238E27FC236}">
                <a16:creationId xmlns:a16="http://schemas.microsoft.com/office/drawing/2014/main" id="{B07ACD74-AF5B-4C10-B05F-1C58DCF7B791}"/>
              </a:ext>
            </a:extLst>
          </p:cNvPr>
          <p:cNvSpPr>
            <a:spLocks noGrp="1"/>
          </p:cNvSpPr>
          <p:nvPr>
            <p:ph type="ftr" sz="quarter" idx="11"/>
          </p:nvPr>
        </p:nvSpPr>
        <p:spPr>
          <a:xfrm>
            <a:off x="4038600" y="6356351"/>
            <a:ext cx="4114800" cy="365125"/>
          </a:xfrm>
        </p:spPr>
        <p:txBody>
          <a:bodyPr/>
          <a:lstStyle>
            <a:lvl1pPr defTabSz="685800" eaLnBrk="1" fontAlgn="auto" hangingPunct="1">
              <a:spcBef>
                <a:spcPts val="0"/>
              </a:spcBef>
              <a:spcAft>
                <a:spcPts val="0"/>
              </a:spcAft>
              <a:defRPr sz="1350" b="0" i="0">
                <a:solidFill>
                  <a:prstClr val="black"/>
                </a:solidFill>
                <a:latin typeface="inpin heiti" charset="-122"/>
                <a:ea typeface="inpin heiti" charset="-122"/>
                <a:cs typeface="+mn-cs"/>
              </a:defRPr>
            </a:lvl1pPr>
          </a:lstStyle>
          <a:p>
            <a:pPr>
              <a:defRPr/>
            </a:pPr>
            <a:endParaRPr lang="zh-CN" altLang="en-US"/>
          </a:p>
        </p:txBody>
      </p:sp>
      <p:sp>
        <p:nvSpPr>
          <p:cNvPr id="6" name="灯片编号占位符 5">
            <a:extLst>
              <a:ext uri="{FF2B5EF4-FFF2-40B4-BE49-F238E27FC236}">
                <a16:creationId xmlns:a16="http://schemas.microsoft.com/office/drawing/2014/main" id="{2E799A1F-C473-4A52-9F26-BA15A110D6D3}"/>
              </a:ext>
            </a:extLst>
          </p:cNvPr>
          <p:cNvSpPr>
            <a:spLocks noGrp="1"/>
          </p:cNvSpPr>
          <p:nvPr>
            <p:ph type="sldNum" sz="quarter" idx="12"/>
          </p:nvPr>
        </p:nvSpPr>
        <p:spPr>
          <a:xfrm>
            <a:off x="8610600" y="6356351"/>
            <a:ext cx="2743200" cy="365125"/>
          </a:xfrm>
        </p:spPr>
        <p:txBody>
          <a:bodyPr/>
          <a:lstStyle>
            <a:lvl1pPr defTabSz="685800" eaLnBrk="1" fontAlgn="auto" hangingPunct="1">
              <a:spcBef>
                <a:spcPts val="0"/>
              </a:spcBef>
              <a:spcAft>
                <a:spcPts val="0"/>
              </a:spcAft>
              <a:defRPr sz="1350" b="0" i="0">
                <a:solidFill>
                  <a:prstClr val="black"/>
                </a:solidFill>
                <a:latin typeface="inpin heiti" charset="-122"/>
                <a:ea typeface="inpin heiti" charset="-122"/>
                <a:cs typeface="+mn-cs"/>
              </a:defRPr>
            </a:lvl1pPr>
          </a:lstStyle>
          <a:p>
            <a:pPr>
              <a:defRPr/>
            </a:pPr>
            <a:fld id="{88B5458E-F548-46D8-A3E6-13DFB6A3D499}" type="slidenum">
              <a:rPr lang="zh-CN" altLang="en-US"/>
              <a:pPr>
                <a:defRPr/>
              </a:pPr>
              <a:t>‹#›</a:t>
            </a:fld>
            <a:endParaRPr lang="zh-CN" altLang="en-US" dirty="0"/>
          </a:p>
        </p:txBody>
      </p:sp>
    </p:spTree>
    <p:extLst>
      <p:ext uri="{BB962C8B-B14F-4D97-AF65-F5344CB8AC3E}">
        <p14:creationId xmlns:p14="http://schemas.microsoft.com/office/powerpoint/2010/main" val="31317762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dirty="0"/>
          </a:p>
        </p:txBody>
      </p:sp>
      <p:sp>
        <p:nvSpPr>
          <p:cNvPr id="4" name="日期占位符 3">
            <a:extLst>
              <a:ext uri="{FF2B5EF4-FFF2-40B4-BE49-F238E27FC236}">
                <a16:creationId xmlns:a16="http://schemas.microsoft.com/office/drawing/2014/main" id="{87B55181-C1CB-493D-9F7E-E39F8AA31AD9}"/>
              </a:ext>
            </a:extLst>
          </p:cNvPr>
          <p:cNvSpPr>
            <a:spLocks noGrp="1"/>
          </p:cNvSpPr>
          <p:nvPr>
            <p:ph type="dt" sz="half" idx="10"/>
          </p:nvPr>
        </p:nvSpPr>
        <p:spPr>
          <a:xfrm>
            <a:off x="838200" y="6356351"/>
            <a:ext cx="2743200" cy="365125"/>
          </a:xfrm>
        </p:spPr>
        <p:txBody>
          <a:bodyPr/>
          <a:lstStyle>
            <a:lvl1pPr defTabSz="685800" eaLnBrk="1" fontAlgn="auto" hangingPunct="1">
              <a:spcBef>
                <a:spcPts val="0"/>
              </a:spcBef>
              <a:spcAft>
                <a:spcPts val="0"/>
              </a:spcAft>
              <a:defRPr sz="1350" b="0" i="0">
                <a:solidFill>
                  <a:prstClr val="black"/>
                </a:solidFill>
                <a:latin typeface="inpin heiti" charset="-122"/>
                <a:ea typeface="inpin heiti" charset="-122"/>
                <a:cs typeface="+mn-cs"/>
              </a:defRPr>
            </a:lvl1pPr>
          </a:lstStyle>
          <a:p>
            <a:pPr>
              <a:defRPr/>
            </a:pPr>
            <a:fld id="{CDB299F8-AAD8-405E-B4C4-5ED1FAC78003}" type="datetimeFigureOut">
              <a:rPr lang="zh-CN" altLang="en-US"/>
              <a:pPr>
                <a:defRPr/>
              </a:pPr>
              <a:t>2026/3/4</a:t>
            </a:fld>
            <a:endParaRPr lang="zh-CN" altLang="en-US" dirty="0"/>
          </a:p>
        </p:txBody>
      </p:sp>
      <p:sp>
        <p:nvSpPr>
          <p:cNvPr id="5" name="页脚占位符 4">
            <a:extLst>
              <a:ext uri="{FF2B5EF4-FFF2-40B4-BE49-F238E27FC236}">
                <a16:creationId xmlns:a16="http://schemas.microsoft.com/office/drawing/2014/main" id="{A02865E3-C278-4934-97EB-BFA909A36E1E}"/>
              </a:ext>
            </a:extLst>
          </p:cNvPr>
          <p:cNvSpPr>
            <a:spLocks noGrp="1"/>
          </p:cNvSpPr>
          <p:nvPr>
            <p:ph type="ftr" sz="quarter" idx="11"/>
          </p:nvPr>
        </p:nvSpPr>
        <p:spPr>
          <a:xfrm>
            <a:off x="4038600" y="6356351"/>
            <a:ext cx="4114800" cy="365125"/>
          </a:xfrm>
        </p:spPr>
        <p:txBody>
          <a:bodyPr/>
          <a:lstStyle>
            <a:lvl1pPr defTabSz="685800" eaLnBrk="1" fontAlgn="auto" hangingPunct="1">
              <a:spcBef>
                <a:spcPts val="0"/>
              </a:spcBef>
              <a:spcAft>
                <a:spcPts val="0"/>
              </a:spcAft>
              <a:defRPr sz="1350" b="0" i="0">
                <a:solidFill>
                  <a:prstClr val="black"/>
                </a:solidFill>
                <a:latin typeface="inpin heiti" charset="-122"/>
                <a:ea typeface="inpin heiti" charset="-122"/>
                <a:cs typeface="+mn-cs"/>
              </a:defRPr>
            </a:lvl1pPr>
          </a:lstStyle>
          <a:p>
            <a:pPr>
              <a:defRPr/>
            </a:pPr>
            <a:endParaRPr lang="zh-CN" altLang="en-US"/>
          </a:p>
        </p:txBody>
      </p:sp>
      <p:sp>
        <p:nvSpPr>
          <p:cNvPr id="6" name="灯片编号占位符 5">
            <a:extLst>
              <a:ext uri="{FF2B5EF4-FFF2-40B4-BE49-F238E27FC236}">
                <a16:creationId xmlns:a16="http://schemas.microsoft.com/office/drawing/2014/main" id="{07A25437-A765-4EE2-A2A3-46B03638CC99}"/>
              </a:ext>
            </a:extLst>
          </p:cNvPr>
          <p:cNvSpPr>
            <a:spLocks noGrp="1"/>
          </p:cNvSpPr>
          <p:nvPr>
            <p:ph type="sldNum" sz="quarter" idx="12"/>
          </p:nvPr>
        </p:nvSpPr>
        <p:spPr>
          <a:xfrm>
            <a:off x="8610600" y="6356351"/>
            <a:ext cx="2743200" cy="365125"/>
          </a:xfrm>
        </p:spPr>
        <p:txBody>
          <a:bodyPr/>
          <a:lstStyle>
            <a:lvl1pPr defTabSz="685800" eaLnBrk="1" fontAlgn="auto" hangingPunct="1">
              <a:spcBef>
                <a:spcPts val="0"/>
              </a:spcBef>
              <a:spcAft>
                <a:spcPts val="0"/>
              </a:spcAft>
              <a:defRPr sz="1350" b="0" i="0">
                <a:solidFill>
                  <a:prstClr val="black"/>
                </a:solidFill>
                <a:latin typeface="inpin heiti" charset="-122"/>
                <a:ea typeface="inpin heiti" charset="-122"/>
                <a:cs typeface="+mn-cs"/>
              </a:defRPr>
            </a:lvl1pPr>
          </a:lstStyle>
          <a:p>
            <a:pPr>
              <a:defRPr/>
            </a:pPr>
            <a:fld id="{AE5A1F1F-327B-4341-82EF-2ADAABDEF33A}" type="slidenum">
              <a:rPr lang="zh-CN" altLang="en-US"/>
              <a:pPr>
                <a:defRPr/>
              </a:pPr>
              <a:t>‹#›</a:t>
            </a:fld>
            <a:endParaRPr lang="zh-CN" altLang="en-US" dirty="0"/>
          </a:p>
        </p:txBody>
      </p:sp>
    </p:spTree>
    <p:extLst>
      <p:ext uri="{BB962C8B-B14F-4D97-AF65-F5344CB8AC3E}">
        <p14:creationId xmlns:p14="http://schemas.microsoft.com/office/powerpoint/2010/main" val="3415582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376-7A3B-4427-9ACE-2EF15FADC70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D298D77-40EF-46E2-BDFE-93AE931E48DA}"/>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E7C1801-90F1-4BA5-99EA-193E31E61604}"/>
              </a:ext>
            </a:extLst>
          </p:cNvPr>
          <p:cNvSpPr>
            <a:spLocks noGrp="1"/>
          </p:cNvSpPr>
          <p:nvPr>
            <p:ph type="dt" sz="half" idx="10"/>
          </p:nvPr>
        </p:nvSpPr>
        <p:spPr>
          <a:xfrm>
            <a:off x="0" y="0"/>
            <a:ext cx="0" cy="0"/>
          </a:xfrm>
        </p:spPr>
        <p:txBody>
          <a:bodyPr/>
          <a:lstStyle>
            <a:lvl1pPr>
              <a:defRPr/>
            </a:lvl1pPr>
          </a:lstStyle>
          <a:p>
            <a:pPr>
              <a:defRPr/>
            </a:pPr>
            <a:fld id="{5FD1380F-9D11-492E-9124-630B664BFE22}" type="datetimeFigureOut">
              <a:rPr lang="en-US"/>
              <a:pPr>
                <a:defRPr/>
              </a:pPr>
              <a:t>4/3/2026</a:t>
            </a:fld>
            <a:endParaRPr lang="en-US"/>
          </a:p>
        </p:txBody>
      </p:sp>
      <p:sp>
        <p:nvSpPr>
          <p:cNvPr id="5" name="Footer Placeholder 4">
            <a:extLst>
              <a:ext uri="{FF2B5EF4-FFF2-40B4-BE49-F238E27FC236}">
                <a16:creationId xmlns:a16="http://schemas.microsoft.com/office/drawing/2014/main" id="{E0FF0026-AB12-4DAA-BB1D-2166DCE6BE23}"/>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34D1A44-2797-47BF-A0CE-287E6DF82F12}"/>
              </a:ext>
            </a:extLst>
          </p:cNvPr>
          <p:cNvSpPr>
            <a:spLocks noGrp="1"/>
          </p:cNvSpPr>
          <p:nvPr>
            <p:ph type="sldNum" sz="quarter" idx="12"/>
          </p:nvPr>
        </p:nvSpPr>
        <p:spPr>
          <a:xfrm>
            <a:off x="0" y="0"/>
            <a:ext cx="0" cy="0"/>
          </a:xfrm>
        </p:spPr>
        <p:txBody>
          <a:bodyPr/>
          <a:lstStyle>
            <a:lvl1pPr>
              <a:defRPr/>
            </a:lvl1pPr>
          </a:lstStyle>
          <a:p>
            <a:pPr>
              <a:defRPr/>
            </a:pPr>
            <a:fld id="{FC091B2F-FCC1-4CE9-BD01-A85C4030F4A1}" type="slidenum">
              <a:rPr lang="en-US"/>
              <a:pPr>
                <a:defRPr/>
              </a:pPr>
              <a:t>‹#›</a:t>
            </a:fld>
            <a:endParaRPr lang="en-US"/>
          </a:p>
        </p:txBody>
      </p:sp>
    </p:spTree>
    <p:extLst>
      <p:ext uri="{BB962C8B-B14F-4D97-AF65-F5344CB8AC3E}">
        <p14:creationId xmlns:p14="http://schemas.microsoft.com/office/powerpoint/2010/main" val="32916523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CBFA4-22C8-4578-B215-4B583860D1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60A208-F4FE-4CD9-8B34-603171FEFD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265E7E-96C0-4D6A-8EAE-8C9D0CD376CF}"/>
              </a:ext>
            </a:extLst>
          </p:cNvPr>
          <p:cNvSpPr>
            <a:spLocks noGrp="1"/>
          </p:cNvSpPr>
          <p:nvPr>
            <p:ph type="dt" sz="half" idx="10"/>
          </p:nvPr>
        </p:nvSpPr>
        <p:spPr>
          <a:xfrm>
            <a:off x="0" y="0"/>
            <a:ext cx="0" cy="0"/>
          </a:xfrm>
        </p:spPr>
        <p:txBody>
          <a:bodyPr/>
          <a:lstStyle>
            <a:lvl1pPr>
              <a:defRPr/>
            </a:lvl1pPr>
          </a:lstStyle>
          <a:p>
            <a:pPr>
              <a:defRPr/>
            </a:pPr>
            <a:fld id="{79D241A7-B2E4-4446-B39D-BD871F2CD87C}" type="datetimeFigureOut">
              <a:rPr lang="en-US"/>
              <a:pPr>
                <a:defRPr/>
              </a:pPr>
              <a:t>4/3/2026</a:t>
            </a:fld>
            <a:endParaRPr lang="en-US"/>
          </a:p>
        </p:txBody>
      </p:sp>
      <p:sp>
        <p:nvSpPr>
          <p:cNvPr id="5" name="Footer Placeholder 4">
            <a:extLst>
              <a:ext uri="{FF2B5EF4-FFF2-40B4-BE49-F238E27FC236}">
                <a16:creationId xmlns:a16="http://schemas.microsoft.com/office/drawing/2014/main" id="{703FAF93-791F-410A-99F4-B4CD4D3F29D6}"/>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EBCCF9-8FBA-43FA-AF4F-EDC778836C13}"/>
              </a:ext>
            </a:extLst>
          </p:cNvPr>
          <p:cNvSpPr>
            <a:spLocks noGrp="1"/>
          </p:cNvSpPr>
          <p:nvPr>
            <p:ph type="sldNum" sz="quarter" idx="12"/>
          </p:nvPr>
        </p:nvSpPr>
        <p:spPr>
          <a:xfrm>
            <a:off x="0" y="0"/>
            <a:ext cx="0" cy="0"/>
          </a:xfrm>
        </p:spPr>
        <p:txBody>
          <a:bodyPr/>
          <a:lstStyle>
            <a:lvl1pPr>
              <a:defRPr/>
            </a:lvl1pPr>
          </a:lstStyle>
          <a:p>
            <a:pPr>
              <a:defRPr/>
            </a:pPr>
            <a:fld id="{BD0EB5A8-84AA-45E8-A2F7-E5585A154A8F}" type="slidenum">
              <a:rPr lang="en-US"/>
              <a:pPr>
                <a:defRPr/>
              </a:pPr>
              <a:t>‹#›</a:t>
            </a:fld>
            <a:endParaRPr lang="en-US"/>
          </a:p>
        </p:txBody>
      </p:sp>
    </p:spTree>
    <p:extLst>
      <p:ext uri="{BB962C8B-B14F-4D97-AF65-F5344CB8AC3E}">
        <p14:creationId xmlns:p14="http://schemas.microsoft.com/office/powerpoint/2010/main" val="4618087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1_内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3E7F5-F5E3-4FD7-9CD8-9BCF4262C25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4">
            <a:extLst>
              <a:ext uri="{FF2B5EF4-FFF2-40B4-BE49-F238E27FC236}">
                <a16:creationId xmlns:a16="http://schemas.microsoft.com/office/drawing/2014/main" id="{54FA2DC3-64DF-40B5-B4E1-B110F63BF7B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3851" y="246064"/>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5">
            <a:extLst>
              <a:ext uri="{FF2B5EF4-FFF2-40B4-BE49-F238E27FC236}">
                <a16:creationId xmlns:a16="http://schemas.microsoft.com/office/drawing/2014/main" id="{A39B97EB-A048-46B4-BC9F-9C7625EEA1A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 y="-82550"/>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a:extLst>
              <a:ext uri="{FF2B5EF4-FFF2-40B4-BE49-F238E27FC236}">
                <a16:creationId xmlns:a16="http://schemas.microsoft.com/office/drawing/2014/main" id="{F08EE076-C552-482F-A041-F21FD7E55BC4}"/>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347201" y="-26988"/>
            <a:ext cx="3365500" cy="1308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8722161"/>
      </p:ext>
    </p:extLst>
  </p:cSld>
  <p:clrMapOvr>
    <a:masterClrMapping/>
  </p:clrMapOvr>
  <p:transition spd="slow" advClick="0" advTm="2000">
    <p:blinds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36963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D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inpin heiti" charset="-122"/>
              <a:ea typeface="inpin heiti" charset="-122"/>
            </a:endParaRPr>
          </a:p>
        </p:txBody>
      </p:sp>
      <p:sp>
        <p:nvSpPr>
          <p:cNvPr id="3" name="矩形 2"/>
          <p:cNvSpPr/>
          <p:nvPr userDrawn="1"/>
        </p:nvSpPr>
        <p:spPr>
          <a:xfrm>
            <a:off x="529668" y="470579"/>
            <a:ext cx="11132665" cy="5916842"/>
          </a:xfrm>
          <a:prstGeom prst="rect">
            <a:avLst/>
          </a:prstGeom>
          <a:solidFill>
            <a:srgbClr val="F5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inpin heiti" charset="-122"/>
              <a:ea typeface="inpin heiti" charset="-122"/>
            </a:endParaRPr>
          </a:p>
        </p:txBody>
      </p:sp>
      <p:pic>
        <p:nvPicPr>
          <p:cNvPr id="7" name="稻壳儿春秋广告/盗版必究        原创来源：http://chn.docer.com/works?userid=199329941#!/work_time"/>
          <p:cNvPicPr>
            <a:picLocks noChangeAspect="1"/>
          </p:cNvPicPr>
          <p:nvPr userDrawn="1"/>
        </p:nvPicPr>
        <p:blipFill rotWithShape="1">
          <a:blip r:embed="rId2" cstate="screen">
            <a:extLst>
              <a:ext uri="{28A0092B-C50C-407E-A947-70E740481C1C}">
                <a14:useLocalDpi xmlns:a14="http://schemas.microsoft.com/office/drawing/2010/main"/>
              </a:ext>
            </a:extLst>
          </a:blip>
          <a:srcRect l="-1222" t="-1695" r="-1204"/>
          <a:stretch>
            <a:fillRect/>
          </a:stretch>
        </p:blipFill>
        <p:spPr>
          <a:xfrm>
            <a:off x="0" y="0"/>
            <a:ext cx="12192000" cy="6858000"/>
          </a:xfrm>
          <a:prstGeom prst="rect">
            <a:avLst/>
          </a:prstGeom>
        </p:spPr>
      </p:pic>
    </p:spTree>
    <p:extLst>
      <p:ext uri="{BB962C8B-B14F-4D97-AF65-F5344CB8AC3E}">
        <p14:creationId xmlns:p14="http://schemas.microsoft.com/office/powerpoint/2010/main" val="8175887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BCB102B-8070-4CFA-88F5-CF1613694D98}" type="datetimeFigureOut">
              <a:rPr lang="zh-CN" altLang="en-US" smtClean="0"/>
              <a:pPr/>
              <a:t>2026/3/4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43F0DDA-EA06-4915-8DBF-D44E16B1A954}" type="slidenum">
              <a:rPr lang="zh-CN" altLang="en-US" smtClean="0"/>
              <a:pPr/>
              <a:t>‹#›</a:t>
            </a:fld>
            <a:endParaRPr lang="zh-CN" altLang="en-US"/>
          </a:p>
        </p:txBody>
      </p:sp>
    </p:spTree>
    <p:extLst>
      <p:ext uri="{BB962C8B-B14F-4D97-AF65-F5344CB8AC3E}">
        <p14:creationId xmlns:p14="http://schemas.microsoft.com/office/powerpoint/2010/main" val="3528330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11D388-38BF-4B15-B24F-76038265624A}" type="datetimeFigureOut">
              <a:rPr lang="en-US" smtClean="0"/>
              <a:t>4/3/2026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6D1C04-452F-48BC-9EB2-90C28B24C1C3}" type="slidenum">
              <a:rPr lang="en-US" smtClean="0"/>
              <a:t>‹#›</a:t>
            </a:fld>
            <a:endParaRPr lang="en-US"/>
          </a:p>
        </p:txBody>
      </p:sp>
    </p:spTree>
    <p:extLst>
      <p:ext uri="{BB962C8B-B14F-4D97-AF65-F5344CB8AC3E}">
        <p14:creationId xmlns:p14="http://schemas.microsoft.com/office/powerpoint/2010/main" val="1365913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BCB102B-8070-4CFA-88F5-CF1613694D98}" type="datetimeFigureOut">
              <a:rPr lang="zh-CN" altLang="en-US" smtClean="0"/>
              <a:pPr/>
              <a:t>2026/3/4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43F0DDA-EA06-4915-8DBF-D44E16B1A954}" type="slidenum">
              <a:rPr lang="zh-CN" altLang="en-US" smtClean="0"/>
              <a:pPr/>
              <a:t>‹#›</a:t>
            </a:fld>
            <a:endParaRPr lang="zh-CN" altLang="en-US"/>
          </a:p>
        </p:txBody>
      </p:sp>
    </p:spTree>
    <p:extLst>
      <p:ext uri="{BB962C8B-B14F-4D97-AF65-F5344CB8AC3E}">
        <p14:creationId xmlns:p14="http://schemas.microsoft.com/office/powerpoint/2010/main" val="3366873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BCB102B-8070-4CFA-88F5-CF1613694D98}" type="datetimeFigureOut">
              <a:rPr lang="zh-CN" altLang="en-US" smtClean="0"/>
              <a:pPr/>
              <a:t>2026/3/4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43F0DDA-EA06-4915-8DBF-D44E16B1A954}" type="slidenum">
              <a:rPr lang="zh-CN" altLang="en-US" smtClean="0"/>
              <a:pPr/>
              <a:t>‹#›</a:t>
            </a:fld>
            <a:endParaRPr lang="zh-CN" altLang="en-US"/>
          </a:p>
        </p:txBody>
      </p:sp>
    </p:spTree>
    <p:extLst>
      <p:ext uri="{BB962C8B-B14F-4D97-AF65-F5344CB8AC3E}">
        <p14:creationId xmlns:p14="http://schemas.microsoft.com/office/powerpoint/2010/main" val="26398208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BCB102B-8070-4CFA-88F5-CF1613694D98}" type="datetimeFigureOut">
              <a:rPr lang="zh-CN" altLang="en-US" smtClean="0"/>
              <a:pPr/>
              <a:t>2026/3/4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43F0DDA-EA06-4915-8DBF-D44E16B1A954}" type="slidenum">
              <a:rPr lang="zh-CN" altLang="en-US" smtClean="0"/>
              <a:pPr/>
              <a:t>‹#›</a:t>
            </a:fld>
            <a:endParaRPr lang="zh-CN" altLang="en-US"/>
          </a:p>
        </p:txBody>
      </p:sp>
    </p:spTree>
    <p:extLst>
      <p:ext uri="{BB962C8B-B14F-4D97-AF65-F5344CB8AC3E}">
        <p14:creationId xmlns:p14="http://schemas.microsoft.com/office/powerpoint/2010/main" val="34425658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BCB102B-8070-4CFA-88F5-CF1613694D98}" type="datetimeFigureOut">
              <a:rPr lang="zh-CN" altLang="en-US" smtClean="0"/>
              <a:pPr/>
              <a:t>2026/3/4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43F0DDA-EA06-4915-8DBF-D44E16B1A954}" type="slidenum">
              <a:rPr lang="zh-CN" altLang="en-US" smtClean="0"/>
              <a:pPr/>
              <a:t>‹#›</a:t>
            </a:fld>
            <a:endParaRPr lang="zh-CN" altLang="en-US"/>
          </a:p>
        </p:txBody>
      </p:sp>
    </p:spTree>
    <p:extLst>
      <p:ext uri="{BB962C8B-B14F-4D97-AF65-F5344CB8AC3E}">
        <p14:creationId xmlns:p14="http://schemas.microsoft.com/office/powerpoint/2010/main" val="1000292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BCB102B-8070-4CFA-88F5-CF1613694D98}" type="datetimeFigureOut">
              <a:rPr lang="zh-CN" altLang="en-US" smtClean="0"/>
              <a:pPr/>
              <a:t>2026/3/4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43F0DDA-EA06-4915-8DBF-D44E16B1A954}" type="slidenum">
              <a:rPr lang="zh-CN" altLang="en-US" smtClean="0"/>
              <a:pPr/>
              <a:t>‹#›</a:t>
            </a:fld>
            <a:endParaRPr lang="zh-CN" altLang="en-US"/>
          </a:p>
        </p:txBody>
      </p:sp>
    </p:spTree>
    <p:extLst>
      <p:ext uri="{BB962C8B-B14F-4D97-AF65-F5344CB8AC3E}">
        <p14:creationId xmlns:p14="http://schemas.microsoft.com/office/powerpoint/2010/main" val="6054240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BCB102B-8070-4CFA-88F5-CF1613694D98}" type="datetimeFigureOut">
              <a:rPr lang="zh-CN" altLang="en-US" smtClean="0"/>
              <a:pPr/>
              <a:t>2026/3/4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43F0DDA-EA06-4915-8DBF-D44E16B1A954}" type="slidenum">
              <a:rPr lang="zh-CN" altLang="en-US" smtClean="0"/>
              <a:pPr/>
              <a:t>‹#›</a:t>
            </a:fld>
            <a:endParaRPr lang="zh-CN" altLang="en-US"/>
          </a:p>
        </p:txBody>
      </p:sp>
    </p:spTree>
    <p:extLst>
      <p:ext uri="{BB962C8B-B14F-4D97-AF65-F5344CB8AC3E}">
        <p14:creationId xmlns:p14="http://schemas.microsoft.com/office/powerpoint/2010/main" val="41795512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BCB102B-8070-4CFA-88F5-CF1613694D98}" type="datetimeFigureOut">
              <a:rPr lang="zh-CN" altLang="en-US" smtClean="0"/>
              <a:pPr/>
              <a:t>2026/3/4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43F0DDA-EA06-4915-8DBF-D44E16B1A954}" type="slidenum">
              <a:rPr lang="zh-CN" altLang="en-US" smtClean="0"/>
              <a:pPr/>
              <a:t>‹#›</a:t>
            </a:fld>
            <a:endParaRPr lang="zh-CN" altLang="en-US"/>
          </a:p>
        </p:txBody>
      </p:sp>
    </p:spTree>
    <p:extLst>
      <p:ext uri="{BB962C8B-B14F-4D97-AF65-F5344CB8AC3E}">
        <p14:creationId xmlns:p14="http://schemas.microsoft.com/office/powerpoint/2010/main" val="12384333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BCB102B-8070-4CFA-88F5-CF1613694D98}" type="datetimeFigureOut">
              <a:rPr lang="zh-CN" altLang="en-US" smtClean="0"/>
              <a:pPr/>
              <a:t>2026/3/4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43F0DDA-EA06-4915-8DBF-D44E16B1A954}" type="slidenum">
              <a:rPr lang="zh-CN" altLang="en-US" smtClean="0"/>
              <a:pPr/>
              <a:t>‹#›</a:t>
            </a:fld>
            <a:endParaRPr lang="zh-CN" altLang="en-US"/>
          </a:p>
        </p:txBody>
      </p:sp>
    </p:spTree>
    <p:extLst>
      <p:ext uri="{BB962C8B-B14F-4D97-AF65-F5344CB8AC3E}">
        <p14:creationId xmlns:p14="http://schemas.microsoft.com/office/powerpoint/2010/main" val="42057289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389" y="6356746"/>
            <a:ext cx="2742447" cy="364275"/>
          </a:xfrm>
        </p:spPr>
        <p:txBody>
          <a:bodyPr/>
          <a:lstStyle/>
          <a:p>
            <a:fld id="{32BF82D2-7A68-459D-A996-9BDDA2518FA4}" type="datetimeFigureOut">
              <a:rPr lang="zh-CN" altLang="en-US" smtClean="0"/>
              <a:pPr/>
              <a:t>2026/3/4</a:t>
            </a:fld>
            <a:endParaRPr lang="zh-CN" altLang="en-US"/>
          </a:p>
        </p:txBody>
      </p:sp>
      <p:sp>
        <p:nvSpPr>
          <p:cNvPr id="4" name="页脚占位符 3"/>
          <p:cNvSpPr>
            <a:spLocks noGrp="1"/>
          </p:cNvSpPr>
          <p:nvPr>
            <p:ph type="ftr" sz="quarter" idx="11"/>
          </p:nvPr>
        </p:nvSpPr>
        <p:spPr>
          <a:xfrm>
            <a:off x="4038412" y="6356746"/>
            <a:ext cx="4115176" cy="364275"/>
          </a:xfrm>
        </p:spPr>
        <p:txBody>
          <a:bodyPr/>
          <a:lstStyle/>
          <a:p>
            <a:endParaRPr lang="zh-CN" altLang="en-US"/>
          </a:p>
        </p:txBody>
      </p:sp>
      <p:sp>
        <p:nvSpPr>
          <p:cNvPr id="5" name="灯片编号占位符 4"/>
          <p:cNvSpPr>
            <a:spLocks noGrp="1"/>
          </p:cNvSpPr>
          <p:nvPr>
            <p:ph type="sldNum" sz="quarter" idx="12"/>
          </p:nvPr>
        </p:nvSpPr>
        <p:spPr>
          <a:xfrm>
            <a:off x="8611165" y="6356746"/>
            <a:ext cx="2742447" cy="364275"/>
          </a:xfrm>
        </p:spPr>
        <p:txBody>
          <a:bodyPr/>
          <a:lstStyle/>
          <a:p>
            <a:fld id="{3E01EE5D-26FB-46D5-A381-ECFB35BF1D34}" type="slidenum">
              <a:rPr lang="zh-CN" altLang="en-US" smtClean="0"/>
              <a:pPr/>
              <a:t>‹#›</a:t>
            </a:fld>
            <a:endParaRPr lang="zh-CN" altLang="en-US"/>
          </a:p>
        </p:txBody>
      </p:sp>
    </p:spTree>
    <p:extLst>
      <p:ext uri="{BB962C8B-B14F-4D97-AF65-F5344CB8AC3E}">
        <p14:creationId xmlns:p14="http://schemas.microsoft.com/office/powerpoint/2010/main" val="3114202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11D388-38BF-4B15-B24F-76038265624A}" type="datetimeFigureOut">
              <a:rPr lang="en-US" smtClean="0"/>
              <a:t>4/3/2026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6D1C04-452F-48BC-9EB2-90C28B24C1C3}" type="slidenum">
              <a:rPr lang="en-US" smtClean="0"/>
              <a:t>‹#›</a:t>
            </a:fld>
            <a:endParaRPr lang="en-US"/>
          </a:p>
        </p:txBody>
      </p:sp>
    </p:spTree>
    <p:extLst>
      <p:ext uri="{BB962C8B-B14F-4D97-AF65-F5344CB8AC3E}">
        <p14:creationId xmlns:p14="http://schemas.microsoft.com/office/powerpoint/2010/main" val="4127280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11D388-38BF-4B15-B24F-76038265624A}" type="datetimeFigureOut">
              <a:rPr lang="en-US" smtClean="0"/>
              <a:t>4/3/2026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6D1C04-452F-48BC-9EB2-90C28B24C1C3}" type="slidenum">
              <a:rPr lang="en-US" smtClean="0"/>
              <a:t>‹#›</a:t>
            </a:fld>
            <a:endParaRPr lang="en-US"/>
          </a:p>
        </p:txBody>
      </p:sp>
    </p:spTree>
    <p:extLst>
      <p:ext uri="{BB962C8B-B14F-4D97-AF65-F5344CB8AC3E}">
        <p14:creationId xmlns:p14="http://schemas.microsoft.com/office/powerpoint/2010/main" val="197391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6.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11D388-38BF-4B15-B24F-76038265624A}" type="datetimeFigureOut">
              <a:rPr lang="en-US" smtClean="0"/>
              <a:t>4/3/2026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6D1C04-452F-48BC-9EB2-90C28B24C1C3}" type="slidenum">
              <a:rPr lang="en-US" smtClean="0"/>
              <a:t>‹#›</a:t>
            </a:fld>
            <a:endParaRPr lang="en-US"/>
          </a:p>
        </p:txBody>
      </p:sp>
    </p:spTree>
    <p:extLst>
      <p:ext uri="{BB962C8B-B14F-4D97-AF65-F5344CB8AC3E}">
        <p14:creationId xmlns:p14="http://schemas.microsoft.com/office/powerpoint/2010/main" val="22726164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1E94CF-1C8D-4E94-8106-C4F0C8013633}" type="datetimeFigureOut">
              <a:rPr lang="en-US" smtClean="0"/>
              <a:t>4/3/2026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F83553-D548-492F-85C7-4612B3F0E33B}" type="slidenum">
              <a:rPr lang="en-US" smtClean="0"/>
              <a:t>‹#›</a:t>
            </a:fld>
            <a:endParaRPr lang="en-US"/>
          </a:p>
        </p:txBody>
      </p:sp>
    </p:spTree>
    <p:extLst>
      <p:ext uri="{BB962C8B-B14F-4D97-AF65-F5344CB8AC3E}">
        <p14:creationId xmlns:p14="http://schemas.microsoft.com/office/powerpoint/2010/main" val="205238384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334913819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标题占位符 1">
            <a:extLst>
              <a:ext uri="{FF2B5EF4-FFF2-40B4-BE49-F238E27FC236}">
                <a16:creationId xmlns:a16="http://schemas.microsoft.com/office/drawing/2014/main" id="{B7F9FB99-2B2E-4683-914B-A985092C819E}"/>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43" name="文本占位符 2">
            <a:extLst>
              <a:ext uri="{FF2B5EF4-FFF2-40B4-BE49-F238E27FC236}">
                <a16:creationId xmlns:a16="http://schemas.microsoft.com/office/drawing/2014/main" id="{10E79201-DA8C-4C57-9CAF-07CC7DE2080C}"/>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A0DC434-1B74-49F8-BF83-E2FE6312328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b="0" i="0">
                <a:solidFill>
                  <a:schemeClr val="tx1">
                    <a:tint val="75000"/>
                  </a:schemeClr>
                </a:solidFill>
                <a:latin typeface="inpin heiti" charset="-122"/>
                <a:ea typeface="inpin heiti" charset="-122"/>
              </a:defRPr>
            </a:lvl1pPr>
          </a:lstStyle>
          <a:p>
            <a:pPr>
              <a:defRPr/>
            </a:pPr>
            <a:fld id="{A84E131B-872B-4ADB-A2EA-780CA61B6CB5}" type="datetimeFigureOut">
              <a:rPr lang="zh-CN" altLang="en-US"/>
              <a:pPr>
                <a:defRPr/>
              </a:pPr>
              <a:t>2026/3/4</a:t>
            </a:fld>
            <a:endParaRPr lang="zh-CN" altLang="en-US" dirty="0"/>
          </a:p>
        </p:txBody>
      </p:sp>
      <p:sp>
        <p:nvSpPr>
          <p:cNvPr id="5" name="页脚占位符 4">
            <a:extLst>
              <a:ext uri="{FF2B5EF4-FFF2-40B4-BE49-F238E27FC236}">
                <a16:creationId xmlns:a16="http://schemas.microsoft.com/office/drawing/2014/main" id="{1D3A5E6B-D68A-4C85-BF42-DC6F3978BB8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b="0" i="0">
                <a:solidFill>
                  <a:schemeClr val="tx1">
                    <a:tint val="75000"/>
                  </a:schemeClr>
                </a:solidFill>
                <a:latin typeface="inpin heiti" charset="-122"/>
                <a:ea typeface="inpin heiti" charset="-122"/>
              </a:defRPr>
            </a:lvl1pPr>
          </a:lstStyle>
          <a:p>
            <a:pPr>
              <a:defRPr/>
            </a:pPr>
            <a:endParaRPr lang="zh-CN" altLang="en-US"/>
          </a:p>
        </p:txBody>
      </p:sp>
      <p:sp>
        <p:nvSpPr>
          <p:cNvPr id="6" name="灯片编号占位符 5">
            <a:extLst>
              <a:ext uri="{FF2B5EF4-FFF2-40B4-BE49-F238E27FC236}">
                <a16:creationId xmlns:a16="http://schemas.microsoft.com/office/drawing/2014/main" id="{2508917D-ADA5-4ADA-AB57-B44B04C981A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b="0" i="0">
                <a:solidFill>
                  <a:schemeClr val="tx1">
                    <a:tint val="75000"/>
                  </a:schemeClr>
                </a:solidFill>
                <a:latin typeface="inpin heiti" charset="-122"/>
                <a:ea typeface="inpin heiti" charset="-122"/>
              </a:defRPr>
            </a:lvl1pPr>
          </a:lstStyle>
          <a:p>
            <a:pPr>
              <a:defRPr/>
            </a:pPr>
            <a:fld id="{7C64171D-46E9-4DAA-AACA-47B891F99041}" type="slidenum">
              <a:rPr lang="zh-CN" altLang="en-US"/>
              <a:pPr>
                <a:defRPr/>
              </a:pPr>
              <a:t>‹#›</a:t>
            </a:fld>
            <a:endParaRPr lang="zh-CN" altLang="en-US" dirty="0"/>
          </a:p>
        </p:txBody>
      </p:sp>
    </p:spTree>
    <p:extLst>
      <p:ext uri="{BB962C8B-B14F-4D97-AF65-F5344CB8AC3E}">
        <p14:creationId xmlns:p14="http://schemas.microsoft.com/office/powerpoint/2010/main" val="180132433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l" defTabSz="685800" rtl="0" eaLnBrk="0" fontAlgn="base" hangingPunct="0">
        <a:lnSpc>
          <a:spcPct val="90000"/>
        </a:lnSpc>
        <a:spcBef>
          <a:spcPct val="0"/>
        </a:spcBef>
        <a:spcAft>
          <a:spcPct val="0"/>
        </a:spcAft>
        <a:defRPr sz="3300" kern="1200">
          <a:solidFill>
            <a:schemeClr val="tx1"/>
          </a:solidFill>
          <a:latin typeface="inpin heiti" charset="-122"/>
          <a:ea typeface="inpin heiti" charset="-122"/>
          <a:cs typeface="inpin heiti"/>
        </a:defRPr>
      </a:lvl1pPr>
      <a:lvl2pPr algn="l" defTabSz="685800" rtl="0" eaLnBrk="0" fontAlgn="base" hangingPunct="0">
        <a:lnSpc>
          <a:spcPct val="90000"/>
        </a:lnSpc>
        <a:spcBef>
          <a:spcPct val="0"/>
        </a:spcBef>
        <a:spcAft>
          <a:spcPct val="0"/>
        </a:spcAft>
        <a:defRPr sz="3300">
          <a:solidFill>
            <a:schemeClr val="tx1"/>
          </a:solidFill>
          <a:latin typeface="inpin heiti"/>
          <a:ea typeface="inpin heiti"/>
          <a:cs typeface="inpin heiti"/>
        </a:defRPr>
      </a:lvl2pPr>
      <a:lvl3pPr algn="l" defTabSz="685800" rtl="0" eaLnBrk="0" fontAlgn="base" hangingPunct="0">
        <a:lnSpc>
          <a:spcPct val="90000"/>
        </a:lnSpc>
        <a:spcBef>
          <a:spcPct val="0"/>
        </a:spcBef>
        <a:spcAft>
          <a:spcPct val="0"/>
        </a:spcAft>
        <a:defRPr sz="3300">
          <a:solidFill>
            <a:schemeClr val="tx1"/>
          </a:solidFill>
          <a:latin typeface="inpin heiti"/>
          <a:ea typeface="inpin heiti"/>
          <a:cs typeface="inpin heiti"/>
        </a:defRPr>
      </a:lvl3pPr>
      <a:lvl4pPr algn="l" defTabSz="685800" rtl="0" eaLnBrk="0" fontAlgn="base" hangingPunct="0">
        <a:lnSpc>
          <a:spcPct val="90000"/>
        </a:lnSpc>
        <a:spcBef>
          <a:spcPct val="0"/>
        </a:spcBef>
        <a:spcAft>
          <a:spcPct val="0"/>
        </a:spcAft>
        <a:defRPr sz="3300">
          <a:solidFill>
            <a:schemeClr val="tx1"/>
          </a:solidFill>
          <a:latin typeface="inpin heiti"/>
          <a:ea typeface="inpin heiti"/>
          <a:cs typeface="inpin heiti"/>
        </a:defRPr>
      </a:lvl4pPr>
      <a:lvl5pPr algn="l" defTabSz="685800" rtl="0" eaLnBrk="0" fontAlgn="base" hangingPunct="0">
        <a:lnSpc>
          <a:spcPct val="90000"/>
        </a:lnSpc>
        <a:spcBef>
          <a:spcPct val="0"/>
        </a:spcBef>
        <a:spcAft>
          <a:spcPct val="0"/>
        </a:spcAft>
        <a:defRPr sz="3300">
          <a:solidFill>
            <a:schemeClr val="tx1"/>
          </a:solidFill>
          <a:latin typeface="inpin heiti"/>
          <a:ea typeface="inpin heiti"/>
          <a:cs typeface="inpin heiti"/>
        </a:defRPr>
      </a:lvl5pPr>
      <a:lvl6pPr marL="457200" algn="l" defTabSz="685800" rtl="0" fontAlgn="base">
        <a:lnSpc>
          <a:spcPct val="90000"/>
        </a:lnSpc>
        <a:spcBef>
          <a:spcPct val="0"/>
        </a:spcBef>
        <a:spcAft>
          <a:spcPct val="0"/>
        </a:spcAft>
        <a:defRPr sz="3300">
          <a:solidFill>
            <a:schemeClr val="tx1"/>
          </a:solidFill>
          <a:latin typeface="inpin heiti"/>
          <a:ea typeface="inpin heiti"/>
          <a:cs typeface="inpin heiti"/>
        </a:defRPr>
      </a:lvl6pPr>
      <a:lvl7pPr marL="914400" algn="l" defTabSz="685800" rtl="0" fontAlgn="base">
        <a:lnSpc>
          <a:spcPct val="90000"/>
        </a:lnSpc>
        <a:spcBef>
          <a:spcPct val="0"/>
        </a:spcBef>
        <a:spcAft>
          <a:spcPct val="0"/>
        </a:spcAft>
        <a:defRPr sz="3300">
          <a:solidFill>
            <a:schemeClr val="tx1"/>
          </a:solidFill>
          <a:latin typeface="inpin heiti"/>
          <a:ea typeface="inpin heiti"/>
          <a:cs typeface="inpin heiti"/>
        </a:defRPr>
      </a:lvl7pPr>
      <a:lvl8pPr marL="1371600" algn="l" defTabSz="685800" rtl="0" fontAlgn="base">
        <a:lnSpc>
          <a:spcPct val="90000"/>
        </a:lnSpc>
        <a:spcBef>
          <a:spcPct val="0"/>
        </a:spcBef>
        <a:spcAft>
          <a:spcPct val="0"/>
        </a:spcAft>
        <a:defRPr sz="3300">
          <a:solidFill>
            <a:schemeClr val="tx1"/>
          </a:solidFill>
          <a:latin typeface="inpin heiti"/>
          <a:ea typeface="inpin heiti"/>
          <a:cs typeface="inpin heiti"/>
        </a:defRPr>
      </a:lvl8pPr>
      <a:lvl9pPr marL="1828800" algn="l" defTabSz="685800" rtl="0" fontAlgn="base">
        <a:lnSpc>
          <a:spcPct val="90000"/>
        </a:lnSpc>
        <a:spcBef>
          <a:spcPct val="0"/>
        </a:spcBef>
        <a:spcAft>
          <a:spcPct val="0"/>
        </a:spcAft>
        <a:defRPr sz="3300">
          <a:solidFill>
            <a:schemeClr val="tx1"/>
          </a:solidFill>
          <a:latin typeface="inpin heiti"/>
          <a:ea typeface="inpin heiti"/>
          <a:cs typeface="inpin heiti"/>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inpin heiti" charset="-122"/>
          <a:ea typeface="inpin heiti" charset="-122"/>
          <a:cs typeface="inpin heiti"/>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inpin heiti" charset="-122"/>
          <a:ea typeface="inpin heiti" charset="-122"/>
          <a:cs typeface="inpin heiti"/>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inpin heiti" charset="-122"/>
          <a:ea typeface="inpin heiti" charset="-122"/>
          <a:cs typeface="inpin heiti"/>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inpin heiti" charset="-122"/>
          <a:ea typeface="inpin heiti" charset="-122"/>
          <a:cs typeface="inpin heiti"/>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inpin heiti" charset="-122"/>
          <a:ea typeface="inpin heiti" charset="-122"/>
          <a:cs typeface="inpin heit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标题占位符 1">
            <a:extLst>
              <a:ext uri="{FF2B5EF4-FFF2-40B4-BE49-F238E27FC236}">
                <a16:creationId xmlns:a16="http://schemas.microsoft.com/office/drawing/2014/main" id="{40C7425F-6BA5-4456-86AE-37513500A229}"/>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9219" name="文本占位符 2">
            <a:extLst>
              <a:ext uri="{FF2B5EF4-FFF2-40B4-BE49-F238E27FC236}">
                <a16:creationId xmlns:a16="http://schemas.microsoft.com/office/drawing/2014/main" id="{90A6E075-C501-4E5F-B07E-493EAB66A8F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5FA90E4-AC82-4285-A6EF-94447C2BEF70}"/>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b="0" i="0">
                <a:solidFill>
                  <a:schemeClr val="tx1">
                    <a:tint val="75000"/>
                  </a:schemeClr>
                </a:solidFill>
                <a:latin typeface="inpin heiti" charset="-122"/>
                <a:ea typeface="inpin heiti" charset="-122"/>
              </a:defRPr>
            </a:lvl1pPr>
          </a:lstStyle>
          <a:p>
            <a:pPr>
              <a:defRPr/>
            </a:pPr>
            <a:fld id="{341FC9AB-44F1-4663-85DB-FD2FAB8C86C0}" type="datetimeFigureOut">
              <a:rPr lang="zh-CN" altLang="en-US"/>
              <a:pPr>
                <a:defRPr/>
              </a:pPr>
              <a:t>2026/3/4</a:t>
            </a:fld>
            <a:endParaRPr lang="zh-CN" altLang="en-US" dirty="0"/>
          </a:p>
        </p:txBody>
      </p:sp>
      <p:sp>
        <p:nvSpPr>
          <p:cNvPr id="5" name="页脚占位符 4">
            <a:extLst>
              <a:ext uri="{FF2B5EF4-FFF2-40B4-BE49-F238E27FC236}">
                <a16:creationId xmlns:a16="http://schemas.microsoft.com/office/drawing/2014/main" id="{7AE699AD-6382-4122-822B-85584AAC56F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b="0" i="0">
                <a:solidFill>
                  <a:schemeClr val="tx1">
                    <a:tint val="75000"/>
                  </a:schemeClr>
                </a:solidFill>
                <a:latin typeface="inpin heiti" charset="-122"/>
                <a:ea typeface="inpin heiti" charset="-122"/>
              </a:defRPr>
            </a:lvl1pPr>
          </a:lstStyle>
          <a:p>
            <a:pPr>
              <a:defRPr/>
            </a:pPr>
            <a:endParaRPr lang="zh-CN" altLang="en-US"/>
          </a:p>
        </p:txBody>
      </p:sp>
      <p:sp>
        <p:nvSpPr>
          <p:cNvPr id="6" name="灯片编号占位符 5">
            <a:extLst>
              <a:ext uri="{FF2B5EF4-FFF2-40B4-BE49-F238E27FC236}">
                <a16:creationId xmlns:a16="http://schemas.microsoft.com/office/drawing/2014/main" id="{0D5310F3-FFB1-47EA-B41D-9442FF200A4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b="0" i="0">
                <a:solidFill>
                  <a:schemeClr val="tx1">
                    <a:tint val="75000"/>
                  </a:schemeClr>
                </a:solidFill>
                <a:latin typeface="inpin heiti" charset="-122"/>
                <a:ea typeface="inpin heiti" charset="-122"/>
              </a:defRPr>
            </a:lvl1pPr>
          </a:lstStyle>
          <a:p>
            <a:pPr>
              <a:defRPr/>
            </a:pPr>
            <a:fld id="{A779A903-EEE7-4E27-BDC3-73A43C2B5C99}" type="slidenum">
              <a:rPr lang="zh-CN" altLang="en-US"/>
              <a:pPr>
                <a:defRPr/>
              </a:pPr>
              <a:t>‹#›</a:t>
            </a:fld>
            <a:endParaRPr lang="zh-CN" altLang="en-US" dirty="0"/>
          </a:p>
        </p:txBody>
      </p:sp>
    </p:spTree>
    <p:extLst>
      <p:ext uri="{BB962C8B-B14F-4D97-AF65-F5344CB8AC3E}">
        <p14:creationId xmlns:p14="http://schemas.microsoft.com/office/powerpoint/2010/main" val="297122444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txStyles>
    <p:titleStyle>
      <a:lvl1pPr algn="l" defTabSz="685800" rtl="0" eaLnBrk="0" fontAlgn="base" hangingPunct="0">
        <a:lnSpc>
          <a:spcPct val="90000"/>
        </a:lnSpc>
        <a:spcBef>
          <a:spcPct val="0"/>
        </a:spcBef>
        <a:spcAft>
          <a:spcPct val="0"/>
        </a:spcAft>
        <a:defRPr sz="3300" kern="1200">
          <a:solidFill>
            <a:schemeClr val="tx1"/>
          </a:solidFill>
          <a:latin typeface="inpin heiti" charset="-122"/>
          <a:ea typeface="inpin heiti" charset="-122"/>
          <a:cs typeface="inpin heiti"/>
        </a:defRPr>
      </a:lvl1pPr>
      <a:lvl2pPr algn="l" defTabSz="685800" rtl="0" eaLnBrk="0" fontAlgn="base" hangingPunct="0">
        <a:lnSpc>
          <a:spcPct val="90000"/>
        </a:lnSpc>
        <a:spcBef>
          <a:spcPct val="0"/>
        </a:spcBef>
        <a:spcAft>
          <a:spcPct val="0"/>
        </a:spcAft>
        <a:defRPr sz="3300">
          <a:solidFill>
            <a:schemeClr val="tx1"/>
          </a:solidFill>
          <a:latin typeface="inpin heiti"/>
          <a:ea typeface="inpin heiti"/>
          <a:cs typeface="inpin heiti"/>
        </a:defRPr>
      </a:lvl2pPr>
      <a:lvl3pPr algn="l" defTabSz="685800" rtl="0" eaLnBrk="0" fontAlgn="base" hangingPunct="0">
        <a:lnSpc>
          <a:spcPct val="90000"/>
        </a:lnSpc>
        <a:spcBef>
          <a:spcPct val="0"/>
        </a:spcBef>
        <a:spcAft>
          <a:spcPct val="0"/>
        </a:spcAft>
        <a:defRPr sz="3300">
          <a:solidFill>
            <a:schemeClr val="tx1"/>
          </a:solidFill>
          <a:latin typeface="inpin heiti"/>
          <a:ea typeface="inpin heiti"/>
          <a:cs typeface="inpin heiti"/>
        </a:defRPr>
      </a:lvl3pPr>
      <a:lvl4pPr algn="l" defTabSz="685800" rtl="0" eaLnBrk="0" fontAlgn="base" hangingPunct="0">
        <a:lnSpc>
          <a:spcPct val="90000"/>
        </a:lnSpc>
        <a:spcBef>
          <a:spcPct val="0"/>
        </a:spcBef>
        <a:spcAft>
          <a:spcPct val="0"/>
        </a:spcAft>
        <a:defRPr sz="3300">
          <a:solidFill>
            <a:schemeClr val="tx1"/>
          </a:solidFill>
          <a:latin typeface="inpin heiti"/>
          <a:ea typeface="inpin heiti"/>
          <a:cs typeface="inpin heiti"/>
        </a:defRPr>
      </a:lvl4pPr>
      <a:lvl5pPr algn="l" defTabSz="685800" rtl="0" eaLnBrk="0" fontAlgn="base" hangingPunct="0">
        <a:lnSpc>
          <a:spcPct val="90000"/>
        </a:lnSpc>
        <a:spcBef>
          <a:spcPct val="0"/>
        </a:spcBef>
        <a:spcAft>
          <a:spcPct val="0"/>
        </a:spcAft>
        <a:defRPr sz="3300">
          <a:solidFill>
            <a:schemeClr val="tx1"/>
          </a:solidFill>
          <a:latin typeface="inpin heiti"/>
          <a:ea typeface="inpin heiti"/>
          <a:cs typeface="inpin heiti"/>
        </a:defRPr>
      </a:lvl5pPr>
      <a:lvl6pPr marL="457200" algn="l" defTabSz="685800" rtl="0" fontAlgn="base">
        <a:lnSpc>
          <a:spcPct val="90000"/>
        </a:lnSpc>
        <a:spcBef>
          <a:spcPct val="0"/>
        </a:spcBef>
        <a:spcAft>
          <a:spcPct val="0"/>
        </a:spcAft>
        <a:defRPr sz="3300">
          <a:solidFill>
            <a:schemeClr val="tx1"/>
          </a:solidFill>
          <a:latin typeface="inpin heiti"/>
          <a:ea typeface="inpin heiti"/>
          <a:cs typeface="inpin heiti"/>
        </a:defRPr>
      </a:lvl6pPr>
      <a:lvl7pPr marL="914400" algn="l" defTabSz="685800" rtl="0" fontAlgn="base">
        <a:lnSpc>
          <a:spcPct val="90000"/>
        </a:lnSpc>
        <a:spcBef>
          <a:spcPct val="0"/>
        </a:spcBef>
        <a:spcAft>
          <a:spcPct val="0"/>
        </a:spcAft>
        <a:defRPr sz="3300">
          <a:solidFill>
            <a:schemeClr val="tx1"/>
          </a:solidFill>
          <a:latin typeface="inpin heiti"/>
          <a:ea typeface="inpin heiti"/>
          <a:cs typeface="inpin heiti"/>
        </a:defRPr>
      </a:lvl7pPr>
      <a:lvl8pPr marL="1371600" algn="l" defTabSz="685800" rtl="0" fontAlgn="base">
        <a:lnSpc>
          <a:spcPct val="90000"/>
        </a:lnSpc>
        <a:spcBef>
          <a:spcPct val="0"/>
        </a:spcBef>
        <a:spcAft>
          <a:spcPct val="0"/>
        </a:spcAft>
        <a:defRPr sz="3300">
          <a:solidFill>
            <a:schemeClr val="tx1"/>
          </a:solidFill>
          <a:latin typeface="inpin heiti"/>
          <a:ea typeface="inpin heiti"/>
          <a:cs typeface="inpin heiti"/>
        </a:defRPr>
      </a:lvl8pPr>
      <a:lvl9pPr marL="1828800" algn="l" defTabSz="685800" rtl="0" fontAlgn="base">
        <a:lnSpc>
          <a:spcPct val="90000"/>
        </a:lnSpc>
        <a:spcBef>
          <a:spcPct val="0"/>
        </a:spcBef>
        <a:spcAft>
          <a:spcPct val="0"/>
        </a:spcAft>
        <a:defRPr sz="3300">
          <a:solidFill>
            <a:schemeClr val="tx1"/>
          </a:solidFill>
          <a:latin typeface="inpin heiti"/>
          <a:ea typeface="inpin heiti"/>
          <a:cs typeface="inpin heiti"/>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inpin heiti" charset="-122"/>
          <a:ea typeface="inpin heiti" charset="-122"/>
          <a:cs typeface="inpin heiti"/>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inpin heiti" charset="-122"/>
          <a:ea typeface="inpin heiti" charset="-122"/>
          <a:cs typeface="inpin heiti"/>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inpin heiti" charset="-122"/>
          <a:ea typeface="inpin heiti" charset="-122"/>
          <a:cs typeface="inpin heiti"/>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inpin heiti" charset="-122"/>
          <a:ea typeface="inpin heiti" charset="-122"/>
          <a:cs typeface="inpin heiti"/>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inpin heiti" charset="-122"/>
          <a:ea typeface="inpin heiti" charset="-122"/>
          <a:cs typeface="inpin heit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B371C3C0-4518-45A7-9C64-F954E0567B2D}"/>
              </a:ext>
            </a:extLst>
          </p:cNvPr>
          <p:cNvSpPr txBox="1"/>
          <p:nvPr userDrawn="1"/>
        </p:nvSpPr>
        <p:spPr>
          <a:xfrm>
            <a:off x="3878581" y="2419352"/>
            <a:ext cx="4730115" cy="1131079"/>
          </a:xfrm>
          <a:prstGeom prst="rect">
            <a:avLst/>
          </a:prstGeom>
          <a:noFill/>
        </p:spPr>
        <p:txBody>
          <a:bodyPr>
            <a:spAutoFit/>
          </a:bodyPr>
          <a:lstStyle/>
          <a:p>
            <a:pPr defTabSz="685800" eaLnBrk="1" fontAlgn="auto" hangingPunct="1">
              <a:spcBef>
                <a:spcPts val="0"/>
              </a:spcBef>
              <a:spcAft>
                <a:spcPts val="0"/>
              </a:spcAft>
              <a:defRPr/>
            </a:pPr>
            <a:r>
              <a:rPr lang="zh-CN" altLang="en-US" sz="1350" dirty="0">
                <a:solidFill>
                  <a:prstClr val="black">
                    <a:lumMod val="75000"/>
                    <a:lumOff val="25000"/>
                    <a:alpha val="0"/>
                  </a:prstClr>
                </a:solidFill>
                <a:latin typeface="inpin heiti" charset="-122"/>
                <a:ea typeface="inpin heiti" charset="-122"/>
                <a:cs typeface="+mn-cs"/>
                <a:sym typeface="+mn-ea"/>
              </a:rPr>
              <a:t>感谢您下载包图网平台上提供的</a:t>
            </a:r>
            <a:r>
              <a:rPr lang="en-US" altLang="zh-CN" sz="1350" dirty="0">
                <a:solidFill>
                  <a:prstClr val="black">
                    <a:lumMod val="75000"/>
                    <a:lumOff val="25000"/>
                    <a:alpha val="0"/>
                  </a:prstClr>
                </a:solidFill>
                <a:latin typeface="inpin heiti" charset="-122"/>
                <a:ea typeface="inpin heiti" charset="-122"/>
                <a:cs typeface="+mn-cs"/>
                <a:sym typeface="+mn-ea"/>
              </a:rPr>
              <a:t>PPT</a:t>
            </a:r>
            <a:r>
              <a:rPr lang="zh-CN" altLang="en-US" sz="1350" dirty="0">
                <a:solidFill>
                  <a:prstClr val="black">
                    <a:lumMod val="75000"/>
                    <a:lumOff val="25000"/>
                    <a:alpha val="0"/>
                  </a:prstClr>
                </a:solidFill>
                <a:latin typeface="inpin heiti" charset="-122"/>
                <a:ea typeface="inpin heiti" charset="-122"/>
                <a:cs typeface="+mn-cs"/>
                <a:sym typeface="+mn-ea"/>
              </a:rPr>
              <a:t>作品，</a:t>
            </a:r>
          </a:p>
          <a:p>
            <a:pPr defTabSz="685800" eaLnBrk="1" fontAlgn="auto" hangingPunct="1">
              <a:spcBef>
                <a:spcPts val="0"/>
              </a:spcBef>
              <a:spcAft>
                <a:spcPts val="0"/>
              </a:spcAft>
              <a:defRPr/>
            </a:pPr>
            <a:r>
              <a:rPr lang="zh-CN" altLang="en-US" sz="1350" dirty="0">
                <a:solidFill>
                  <a:prstClr val="black">
                    <a:lumMod val="75000"/>
                    <a:lumOff val="25000"/>
                    <a:alpha val="0"/>
                  </a:prstClr>
                </a:solidFill>
                <a:latin typeface="inpin heiti" charset="-122"/>
                <a:ea typeface="inpin heiti" charset="-122"/>
                <a:cs typeface="+mn-cs"/>
                <a:sym typeface="+mn-ea"/>
              </a:rPr>
              <a:t>为了您和包图网以及原创作者的利益，请</a:t>
            </a:r>
          </a:p>
          <a:p>
            <a:pPr defTabSz="685800" eaLnBrk="1" fontAlgn="auto" hangingPunct="1">
              <a:spcBef>
                <a:spcPts val="0"/>
              </a:spcBef>
              <a:spcAft>
                <a:spcPts val="0"/>
              </a:spcAft>
              <a:defRPr/>
            </a:pPr>
            <a:r>
              <a:rPr lang="zh-CN" altLang="en-US" sz="1350" dirty="0">
                <a:solidFill>
                  <a:prstClr val="black">
                    <a:lumMod val="75000"/>
                    <a:lumOff val="25000"/>
                    <a:alpha val="0"/>
                  </a:prstClr>
                </a:solidFill>
                <a:latin typeface="inpin heiti" charset="-122"/>
                <a:ea typeface="inpin heiti" charset="-122"/>
                <a:cs typeface="+mn-cs"/>
                <a:sym typeface="+mn-ea"/>
              </a:rPr>
              <a:t>勿复制、传播、销售，否则将承担法律责</a:t>
            </a:r>
          </a:p>
          <a:p>
            <a:pPr defTabSz="685800" eaLnBrk="1" fontAlgn="auto" hangingPunct="1">
              <a:spcBef>
                <a:spcPts val="0"/>
              </a:spcBef>
              <a:spcAft>
                <a:spcPts val="0"/>
              </a:spcAft>
              <a:defRPr/>
            </a:pPr>
            <a:r>
              <a:rPr lang="zh-CN" altLang="en-US" sz="1350" dirty="0">
                <a:solidFill>
                  <a:prstClr val="black">
                    <a:lumMod val="75000"/>
                    <a:lumOff val="25000"/>
                    <a:alpha val="0"/>
                  </a:prstClr>
                </a:solidFill>
                <a:latin typeface="inpin heiti" charset="-122"/>
                <a:ea typeface="inpin heiti" charset="-122"/>
                <a:cs typeface="+mn-cs"/>
                <a:sym typeface="+mn-ea"/>
              </a:rPr>
              <a:t>任！包图网将对作品进行维权，按照传播</a:t>
            </a:r>
          </a:p>
          <a:p>
            <a:pPr defTabSz="685800" eaLnBrk="1" fontAlgn="auto" hangingPunct="1">
              <a:spcBef>
                <a:spcPts val="0"/>
              </a:spcBef>
              <a:spcAft>
                <a:spcPts val="0"/>
              </a:spcAft>
              <a:defRPr/>
            </a:pPr>
            <a:r>
              <a:rPr lang="zh-CN" altLang="en-US" sz="1350" dirty="0">
                <a:solidFill>
                  <a:prstClr val="black">
                    <a:lumMod val="75000"/>
                    <a:lumOff val="25000"/>
                    <a:alpha val="0"/>
                  </a:prstClr>
                </a:solidFill>
                <a:latin typeface="inpin heiti" charset="-122"/>
                <a:ea typeface="inpin heiti" charset="-122"/>
                <a:cs typeface="+mn-cs"/>
                <a:sym typeface="+mn-ea"/>
              </a:rPr>
              <a:t>下载次数进行十倍的索取赔偿！</a:t>
            </a:r>
          </a:p>
        </p:txBody>
      </p:sp>
      <p:sp>
        <p:nvSpPr>
          <p:cNvPr id="8" name="矩形 7">
            <a:extLst>
              <a:ext uri="{FF2B5EF4-FFF2-40B4-BE49-F238E27FC236}">
                <a16:creationId xmlns:a16="http://schemas.microsoft.com/office/drawing/2014/main" id="{78C841EF-7D21-439E-8B12-48E5943790D7}"/>
              </a:ext>
            </a:extLst>
          </p:cNvPr>
          <p:cNvSpPr/>
          <p:nvPr userDrawn="1"/>
        </p:nvSpPr>
        <p:spPr>
          <a:xfrm>
            <a:off x="0" y="0"/>
            <a:ext cx="12192000" cy="6858000"/>
          </a:xfrm>
          <a:prstGeom prst="rect">
            <a:avLst/>
          </a:prstGeom>
          <a:solidFill>
            <a:srgbClr val="D6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zh-CN" altLang="en-US" sz="1350" dirty="0">
              <a:solidFill>
                <a:prstClr val="white"/>
              </a:solidFill>
              <a:latin typeface="inpin heiti" charset="-122"/>
              <a:ea typeface="inpin heiti" charset="-122"/>
            </a:endParaRPr>
          </a:p>
        </p:txBody>
      </p:sp>
      <p:sp>
        <p:nvSpPr>
          <p:cNvPr id="9" name="矩形 8">
            <a:extLst>
              <a:ext uri="{FF2B5EF4-FFF2-40B4-BE49-F238E27FC236}">
                <a16:creationId xmlns:a16="http://schemas.microsoft.com/office/drawing/2014/main" id="{F4DC592F-681A-4755-9760-2ACEE98EDA20}"/>
              </a:ext>
            </a:extLst>
          </p:cNvPr>
          <p:cNvSpPr/>
          <p:nvPr userDrawn="1"/>
        </p:nvSpPr>
        <p:spPr>
          <a:xfrm>
            <a:off x="529167" y="469900"/>
            <a:ext cx="11133667" cy="5918200"/>
          </a:xfrm>
          <a:prstGeom prst="rect">
            <a:avLst/>
          </a:prstGeom>
          <a:solidFill>
            <a:srgbClr val="F5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zh-CN" altLang="en-US" sz="1350" dirty="0">
              <a:solidFill>
                <a:prstClr val="white"/>
              </a:solidFill>
              <a:latin typeface="inpin heiti" charset="-122"/>
              <a:ea typeface="inpin heiti" charset="-122"/>
            </a:endParaRPr>
          </a:p>
        </p:txBody>
      </p:sp>
    </p:spTree>
    <p:extLst>
      <p:ext uri="{BB962C8B-B14F-4D97-AF65-F5344CB8AC3E}">
        <p14:creationId xmlns:p14="http://schemas.microsoft.com/office/powerpoint/2010/main" val="3285747877"/>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Playtime"/>
        </a:defRPr>
      </a:lvl2pPr>
      <a:lvl3pPr algn="l" defTabSz="685800" rtl="0" eaLnBrk="0" fontAlgn="base" hangingPunct="0">
        <a:lnSpc>
          <a:spcPct val="90000"/>
        </a:lnSpc>
        <a:spcBef>
          <a:spcPct val="0"/>
        </a:spcBef>
        <a:spcAft>
          <a:spcPct val="0"/>
        </a:spcAft>
        <a:defRPr sz="3300">
          <a:solidFill>
            <a:schemeClr val="tx1"/>
          </a:solidFill>
          <a:latin typeface="Playtime"/>
        </a:defRPr>
      </a:lvl3pPr>
      <a:lvl4pPr algn="l" defTabSz="685800" rtl="0" eaLnBrk="0" fontAlgn="base" hangingPunct="0">
        <a:lnSpc>
          <a:spcPct val="90000"/>
        </a:lnSpc>
        <a:spcBef>
          <a:spcPct val="0"/>
        </a:spcBef>
        <a:spcAft>
          <a:spcPct val="0"/>
        </a:spcAft>
        <a:defRPr sz="3300">
          <a:solidFill>
            <a:schemeClr val="tx1"/>
          </a:solidFill>
          <a:latin typeface="Playtime"/>
        </a:defRPr>
      </a:lvl4pPr>
      <a:lvl5pPr algn="l" defTabSz="685800" rtl="0" eaLnBrk="0" fontAlgn="base" hangingPunct="0">
        <a:lnSpc>
          <a:spcPct val="90000"/>
        </a:lnSpc>
        <a:spcBef>
          <a:spcPct val="0"/>
        </a:spcBef>
        <a:spcAft>
          <a:spcPct val="0"/>
        </a:spcAft>
        <a:defRPr sz="3300">
          <a:solidFill>
            <a:schemeClr val="tx1"/>
          </a:solidFill>
          <a:latin typeface="Playtime"/>
        </a:defRPr>
      </a:lvl5pPr>
      <a:lvl6pPr marL="457200" algn="l" defTabSz="685800" rtl="0" fontAlgn="base">
        <a:lnSpc>
          <a:spcPct val="90000"/>
        </a:lnSpc>
        <a:spcBef>
          <a:spcPct val="0"/>
        </a:spcBef>
        <a:spcAft>
          <a:spcPct val="0"/>
        </a:spcAft>
        <a:defRPr sz="3300">
          <a:solidFill>
            <a:schemeClr val="tx1"/>
          </a:solidFill>
          <a:latin typeface="Playtime"/>
        </a:defRPr>
      </a:lvl6pPr>
      <a:lvl7pPr marL="914400" algn="l" defTabSz="685800" rtl="0" fontAlgn="base">
        <a:lnSpc>
          <a:spcPct val="90000"/>
        </a:lnSpc>
        <a:spcBef>
          <a:spcPct val="0"/>
        </a:spcBef>
        <a:spcAft>
          <a:spcPct val="0"/>
        </a:spcAft>
        <a:defRPr sz="3300">
          <a:solidFill>
            <a:schemeClr val="tx1"/>
          </a:solidFill>
          <a:latin typeface="Playtime"/>
        </a:defRPr>
      </a:lvl7pPr>
      <a:lvl8pPr marL="1371600" algn="l" defTabSz="685800" rtl="0" fontAlgn="base">
        <a:lnSpc>
          <a:spcPct val="90000"/>
        </a:lnSpc>
        <a:spcBef>
          <a:spcPct val="0"/>
        </a:spcBef>
        <a:spcAft>
          <a:spcPct val="0"/>
        </a:spcAft>
        <a:defRPr sz="3300">
          <a:solidFill>
            <a:schemeClr val="tx1"/>
          </a:solidFill>
          <a:latin typeface="Playtime"/>
        </a:defRPr>
      </a:lvl8pPr>
      <a:lvl9pPr marL="1828800" algn="l" defTabSz="685800" rtl="0" fontAlgn="base">
        <a:lnSpc>
          <a:spcPct val="90000"/>
        </a:lnSpc>
        <a:spcBef>
          <a:spcPct val="0"/>
        </a:spcBef>
        <a:spcAft>
          <a:spcPct val="0"/>
        </a:spcAft>
        <a:defRPr sz="3300">
          <a:solidFill>
            <a:schemeClr val="tx1"/>
          </a:solidFill>
          <a:latin typeface="Playtime"/>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FBCB102B-8070-4CFA-88F5-CF1613694D98}" type="datetimeFigureOut">
              <a:rPr lang="zh-CN" altLang="en-US" smtClean="0"/>
              <a:pPr/>
              <a:t>2026/3/4</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B43F0DDA-EA06-4915-8DBF-D44E16B1A954}" type="slidenum">
              <a:rPr lang="zh-CN" altLang="en-US" smtClean="0"/>
              <a:pPr/>
              <a:t>‹#›</a:t>
            </a:fld>
            <a:endParaRPr lang="zh-CN" altLang="en-US" dirty="0"/>
          </a:p>
        </p:txBody>
      </p:sp>
    </p:spTree>
    <p:extLst>
      <p:ext uri="{BB962C8B-B14F-4D97-AF65-F5344CB8AC3E}">
        <p14:creationId xmlns:p14="http://schemas.microsoft.com/office/powerpoint/2010/main" val="1940303859"/>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Ls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acvi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030"/>
            <a:ext cx="12179300" cy="6858000"/>
          </a:xfrm>
          <a:prstGeom prst="rect">
            <a:avLst/>
          </a:prstGeom>
          <a:noFill/>
          <a:ln w="28575">
            <a:pattFill prst="pct5">
              <a:fgClr>
                <a:schemeClr val="folHlink"/>
              </a:fgClr>
              <a:bgClr>
                <a:srgbClr val="FF0066"/>
              </a:bgClr>
            </a:pattFill>
            <a:miter lim="800000"/>
            <a:headEnd/>
            <a:tailEnd/>
          </a:ln>
          <a:extLst>
            <a:ext uri="{909E8E84-426E-40DD-AFC4-6F175D3DCCD1}">
              <a14:hiddenFill xmlns:a14="http://schemas.microsoft.com/office/drawing/2010/main">
                <a:solidFill>
                  <a:srgbClr val="FFFFFF"/>
                </a:solidFill>
              </a14:hiddenFill>
            </a:ext>
          </a:extLst>
        </p:spPr>
      </p:pic>
      <p:sp>
        <p:nvSpPr>
          <p:cNvPr id="6" name="TextBox 25"/>
          <p:cNvSpPr txBox="1">
            <a:spLocks noChangeArrowheads="1"/>
          </p:cNvSpPr>
          <p:nvPr/>
        </p:nvSpPr>
        <p:spPr bwMode="auto">
          <a:xfrm>
            <a:off x="0" y="1762065"/>
            <a:ext cx="12192000" cy="161890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001">
            <a:schemeClr val="lt2"/>
          </a:fillRef>
          <a:effectRef idx="0">
            <a:schemeClr val="accent2"/>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b="1" dirty="0">
                <a:solidFill>
                  <a:srgbClr val="FF0000"/>
                </a:solidFill>
                <a:latin typeface="Times New Roman" panose="02020603050405020304" pitchFamily="18" charset="0"/>
                <a:cs typeface="Times New Roman" panose="02020603050405020304" pitchFamily="18" charset="0"/>
              </a:rPr>
              <a:t>BÁO CÁO BIỆN PHÁP NÂNG CAO CHẤT L</a:t>
            </a:r>
            <a:r>
              <a:rPr lang="vi-VN" b="1" dirty="0">
                <a:solidFill>
                  <a:srgbClr val="FF0000"/>
                </a:solidFill>
                <a:latin typeface="Times New Roman" panose="02020603050405020304" pitchFamily="18" charset="0"/>
                <a:cs typeface="Times New Roman" panose="02020603050405020304" pitchFamily="18" charset="0"/>
              </a:rPr>
              <a:t>Ư</a:t>
            </a:r>
            <a:r>
              <a:rPr lang="en-US" b="1" dirty="0">
                <a:solidFill>
                  <a:srgbClr val="FF0000"/>
                </a:solidFill>
                <a:latin typeface="Times New Roman" panose="02020603050405020304" pitchFamily="18" charset="0"/>
                <a:cs typeface="Times New Roman" panose="02020603050405020304" pitchFamily="18" charset="0"/>
              </a:rPr>
              <a:t>ỢNG GIÁO DỤC</a:t>
            </a:r>
          </a:p>
          <a:p>
            <a:pPr algn="ctr">
              <a:buNone/>
            </a:pPr>
            <a:r>
              <a:rPr lang="en-US" sz="2800" b="1" spc="-15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  SỐ  BIỆN  PHÁP  PHÁT  HUY  TÍNH TÍCH</a:t>
            </a:r>
          </a:p>
          <a:p>
            <a:pPr algn="ctr">
              <a:buNone/>
            </a:pPr>
            <a:r>
              <a:rPr lang="en-US" sz="2800" b="1" spc="-15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CỰC,  CHỦ  ĐỘNG  CỦA  HỌC  SINH  TRONG  MÔN  TIẾNG  ANH  7”</a:t>
            </a:r>
          </a:p>
        </p:txBody>
      </p:sp>
      <p:sp>
        <p:nvSpPr>
          <p:cNvPr id="10" name="Rectangle 9">
            <a:extLst>
              <a:ext uri="{FF2B5EF4-FFF2-40B4-BE49-F238E27FC236}">
                <a16:creationId xmlns:a16="http://schemas.microsoft.com/office/drawing/2014/main" id="{D9B8B637-4D2B-4E43-A628-6F3CE67DAA7A}"/>
              </a:ext>
            </a:extLst>
          </p:cNvPr>
          <p:cNvSpPr/>
          <p:nvPr/>
        </p:nvSpPr>
        <p:spPr>
          <a:xfrm>
            <a:off x="2714891" y="3854165"/>
            <a:ext cx="7834311" cy="1477328"/>
          </a:xfrm>
          <a:prstGeom prst="rect">
            <a:avLst/>
          </a:prstGeom>
        </p:spPr>
        <p:txBody>
          <a:bodyPr wrap="square">
            <a:spAutoFit/>
          </a:bodyPr>
          <a:lstStyle/>
          <a:p>
            <a:pPr marL="36195" marR="36195">
              <a:lnSpc>
                <a:spcPct val="150000"/>
              </a:lnSpc>
            </a:pPr>
            <a:r>
              <a:rPr lang="en-US" sz="2000" b="1" dirty="0" err="1"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Họ</a:t>
            </a:r>
            <a:r>
              <a:rPr lang="en-US" sz="2000" b="1" dirty="0"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solidFill>
                  <a:srgbClr val="0000CC"/>
                </a:solidFill>
                <a:latin typeface="Times New Roman" panose="02020603050405020304" pitchFamily="18" charset="0"/>
                <a:ea typeface="Arial" panose="020B0604020202020204" pitchFamily="34" charset="0"/>
                <a:cs typeface="Times New Roman" panose="02020603050405020304" pitchFamily="18" charset="0"/>
              </a:rPr>
              <a:t>và</a:t>
            </a:r>
            <a:r>
              <a:rPr lang="en-US" sz="2000" b="1"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solidFill>
                  <a:srgbClr val="0000CC"/>
                </a:solidFill>
                <a:latin typeface="Times New Roman" panose="02020603050405020304" pitchFamily="18" charset="0"/>
                <a:ea typeface="Arial" panose="020B0604020202020204" pitchFamily="34" charset="0"/>
                <a:cs typeface="Times New Roman" panose="02020603050405020304" pitchFamily="18" charset="0"/>
              </a:rPr>
              <a:t>tên</a:t>
            </a:r>
            <a:r>
              <a:rPr lang="en-US" sz="2000" b="1"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Nguyễn</a:t>
            </a:r>
            <a:r>
              <a:rPr lang="en-US" sz="20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Thị</a:t>
            </a:r>
            <a:r>
              <a:rPr lang="en-US" sz="20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Thúy</a:t>
            </a:r>
            <a:r>
              <a:rPr lang="en-US" sz="20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rPr>
              <a:t>Hằng</a:t>
            </a:r>
            <a:endParaRPr lang="en-US" sz="2000" dirty="0" smtClean="0">
              <a:solidFill>
                <a:srgbClr val="0000FF"/>
              </a:solidFill>
              <a:latin typeface=".VnTime" panose="020B7200000000000000" pitchFamily="34" charset="0"/>
              <a:ea typeface="Arial" panose="020B0604020202020204" pitchFamily="34" charset="0"/>
              <a:cs typeface="Times New Roman" panose="02020603050405020304" pitchFamily="18" charset="0"/>
            </a:endParaRPr>
          </a:p>
          <a:p>
            <a:pPr marL="36195" marR="36195">
              <a:lnSpc>
                <a:spcPct val="150000"/>
              </a:lnSpc>
            </a:pPr>
            <a:r>
              <a:rPr lang="en-US" sz="2000" b="1" dirty="0" err="1"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Môn</a:t>
            </a:r>
            <a:r>
              <a:rPr lang="en-US" sz="2000" b="1" dirty="0"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solidFill>
                  <a:srgbClr val="0000CC"/>
                </a:solidFill>
                <a:latin typeface="Times New Roman" panose="02020603050405020304" pitchFamily="18" charset="0"/>
                <a:ea typeface="Arial" panose="020B0604020202020204" pitchFamily="34" charset="0"/>
                <a:cs typeface="Times New Roman" panose="02020603050405020304" pitchFamily="18" charset="0"/>
              </a:rPr>
              <a:t>giảng</a:t>
            </a:r>
            <a:r>
              <a:rPr lang="en-US" sz="2000" b="1"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solidFill>
                  <a:srgbClr val="0000CC"/>
                </a:solidFill>
                <a:latin typeface="Times New Roman" panose="02020603050405020304" pitchFamily="18" charset="0"/>
                <a:ea typeface="Arial" panose="020B0604020202020204" pitchFamily="34" charset="0"/>
                <a:cs typeface="Times New Roman" panose="02020603050405020304" pitchFamily="18" charset="0"/>
              </a:rPr>
              <a:t>dạy</a:t>
            </a:r>
            <a:r>
              <a:rPr lang="en-US" sz="2000" b="1"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Tiếng</a:t>
            </a:r>
            <a:r>
              <a:rPr lang="en-US" sz="2000" b="1" dirty="0"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Anh</a:t>
            </a:r>
            <a:endParaRPr lang="en-US" sz="2000" b="1" dirty="0"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endParaRPr>
          </a:p>
          <a:p>
            <a:pPr marL="36195" marR="36195">
              <a:lnSpc>
                <a:spcPct val="150000"/>
              </a:lnSpc>
            </a:pPr>
            <a:r>
              <a:rPr lang="en-US" sz="2000" b="1" dirty="0" err="1"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Chức</a:t>
            </a:r>
            <a:r>
              <a:rPr lang="en-US" sz="2000" b="1" dirty="0"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solidFill>
                  <a:srgbClr val="0000CC"/>
                </a:solidFill>
                <a:latin typeface="Times New Roman" panose="02020603050405020304" pitchFamily="18" charset="0"/>
                <a:ea typeface="Arial" panose="020B0604020202020204" pitchFamily="34" charset="0"/>
                <a:cs typeface="Times New Roman" panose="02020603050405020304" pitchFamily="18" charset="0"/>
              </a:rPr>
              <a:t>vụ</a:t>
            </a:r>
            <a:r>
              <a:rPr lang="en-US" sz="2000" b="1"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solidFill>
                  <a:srgbClr val="0000CC"/>
                </a:solidFill>
                <a:latin typeface="Times New Roman" panose="02020603050405020304" pitchFamily="18" charset="0"/>
                <a:ea typeface="Arial" panose="020B0604020202020204" pitchFamily="34" charset="0"/>
                <a:cs typeface="Times New Roman" panose="02020603050405020304" pitchFamily="18" charset="0"/>
              </a:rPr>
              <a:t>Giáo</a:t>
            </a:r>
            <a:r>
              <a:rPr lang="en-US" sz="2000" b="1"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viên</a:t>
            </a:r>
            <a:endParaRPr lang="vi-VN" sz="2000" dirty="0">
              <a:solidFill>
                <a:srgbClr val="0000CC"/>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1C9A28E-07DA-41DA-965D-E5F60C5D6BAD}"/>
              </a:ext>
            </a:extLst>
          </p:cNvPr>
          <p:cNvSpPr txBox="1"/>
          <p:nvPr/>
        </p:nvSpPr>
        <p:spPr>
          <a:xfrm>
            <a:off x="2671817" y="5885039"/>
            <a:ext cx="6096000" cy="452432"/>
          </a:xfrm>
          <a:prstGeom prst="rect">
            <a:avLst/>
          </a:prstGeom>
          <a:noFill/>
        </p:spPr>
        <p:txBody>
          <a:bodyPr wrap="square">
            <a:spAutoFit/>
          </a:bodyPr>
          <a:lstStyle/>
          <a:p>
            <a:pPr indent="254000" algn="ctr">
              <a:lnSpc>
                <a:spcPct val="130000"/>
              </a:lnSpc>
              <a:spcAft>
                <a:spcPts val="700"/>
              </a:spcAft>
            </a:pPr>
            <a:r>
              <a:rPr lang="vi-VN" sz="1800" b="1" i="1" dirty="0">
                <a:solidFill>
                  <a:srgbClr val="0000CC"/>
                </a:solidFill>
                <a:effectLst/>
                <a:latin typeface="Times New Roman" panose="02020603050405020304" pitchFamily="18" charset="0"/>
                <a:ea typeface="Times New Roman" panose="02020603050405020304" pitchFamily="18" charset="0"/>
              </a:rPr>
              <a:t>Tân Cương, tháng </a:t>
            </a:r>
            <a:r>
              <a:rPr lang="en-US" b="1" i="1" dirty="0" smtClean="0">
                <a:solidFill>
                  <a:srgbClr val="0000CC"/>
                </a:solidFill>
                <a:latin typeface="Times New Roman" panose="02020603050405020304" pitchFamily="18" charset="0"/>
                <a:ea typeface="Times New Roman" panose="02020603050405020304" pitchFamily="18" charset="0"/>
              </a:rPr>
              <a:t>2 </a:t>
            </a:r>
            <a:r>
              <a:rPr lang="vi-VN" sz="1800" b="1" i="1" dirty="0" smtClean="0">
                <a:solidFill>
                  <a:srgbClr val="0000CC"/>
                </a:solidFill>
                <a:effectLst/>
                <a:latin typeface="Times New Roman" panose="02020603050405020304" pitchFamily="18" charset="0"/>
                <a:ea typeface="Times New Roman" panose="02020603050405020304" pitchFamily="18" charset="0"/>
              </a:rPr>
              <a:t> </a:t>
            </a:r>
            <a:r>
              <a:rPr lang="vi-VN" sz="1800" b="1" i="1" dirty="0">
                <a:solidFill>
                  <a:srgbClr val="0000CC"/>
                </a:solidFill>
                <a:effectLst/>
                <a:latin typeface="Times New Roman" panose="02020603050405020304" pitchFamily="18" charset="0"/>
                <a:ea typeface="Times New Roman" panose="02020603050405020304" pitchFamily="18" charset="0"/>
              </a:rPr>
              <a:t>năm </a:t>
            </a:r>
            <a:r>
              <a:rPr lang="vi-VN" sz="1800" b="1" i="1" dirty="0" smtClean="0">
                <a:solidFill>
                  <a:srgbClr val="0000CC"/>
                </a:solidFill>
                <a:effectLst/>
                <a:latin typeface="Times New Roman" panose="02020603050405020304" pitchFamily="18" charset="0"/>
                <a:ea typeface="Times New Roman" panose="02020603050405020304" pitchFamily="18" charset="0"/>
              </a:rPr>
              <a:t>202</a:t>
            </a:r>
            <a:r>
              <a:rPr lang="en-US" sz="1800" b="1" i="1" dirty="0" smtClean="0">
                <a:solidFill>
                  <a:srgbClr val="0000CC"/>
                </a:solidFill>
                <a:effectLst/>
                <a:latin typeface="Times New Roman" panose="02020603050405020304" pitchFamily="18" charset="0"/>
                <a:ea typeface="Times New Roman" panose="02020603050405020304" pitchFamily="18" charset="0"/>
              </a:rPr>
              <a:t>6</a:t>
            </a:r>
            <a:endParaRPr lang="vi-VN" sz="1800" dirty="0">
              <a:solidFill>
                <a:srgbClr val="0000CC"/>
              </a:solidFill>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376C8B78-0C36-4280-9573-2B2BF7F6E287}"/>
              </a:ext>
            </a:extLst>
          </p:cNvPr>
          <p:cNvSpPr txBox="1"/>
          <p:nvPr/>
        </p:nvSpPr>
        <p:spPr>
          <a:xfrm>
            <a:off x="2923309" y="186865"/>
            <a:ext cx="6096000" cy="646331"/>
          </a:xfrm>
          <a:prstGeom prst="rect">
            <a:avLst/>
          </a:prstGeom>
          <a:noFill/>
        </p:spPr>
        <p:txBody>
          <a:bodyPr wrap="square">
            <a:spAutoFit/>
          </a:bodyPr>
          <a:lstStyle/>
          <a:p>
            <a:pPr algn="ctr"/>
            <a:r>
              <a:rPr lang="en-US" sz="1800" b="1" dirty="0">
                <a:solidFill>
                  <a:srgbClr val="0000CC"/>
                </a:solidFill>
                <a:latin typeface="Times New Roman" panose="02020603050405020304" pitchFamily="18" charset="0"/>
                <a:cs typeface="Times New Roman" panose="02020603050405020304" pitchFamily="18" charset="0"/>
              </a:rPr>
              <a:t>ỦY BAN NHÂN DÂN XÃ TÂN CƯƠNG</a:t>
            </a:r>
            <a:br>
              <a:rPr lang="en-US" sz="1800" b="1" dirty="0">
                <a:solidFill>
                  <a:srgbClr val="0000CC"/>
                </a:solidFill>
                <a:latin typeface="Times New Roman" panose="02020603050405020304" pitchFamily="18" charset="0"/>
                <a:cs typeface="Times New Roman" panose="02020603050405020304" pitchFamily="18" charset="0"/>
              </a:rPr>
            </a:br>
            <a:r>
              <a:rPr lang="en-US" sz="1800" b="1" dirty="0">
                <a:solidFill>
                  <a:srgbClr val="0000CC"/>
                </a:solidFill>
                <a:latin typeface="Times New Roman" panose="02020603050405020304" pitchFamily="18" charset="0"/>
                <a:cs typeface="Times New Roman" panose="02020603050405020304" pitchFamily="18" charset="0"/>
              </a:rPr>
              <a:t>TRƯỜNG THCS THỊNH ĐỨC</a:t>
            </a:r>
            <a:endParaRPr lang="vi-VN" sz="18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450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90978E-B845-4AE1-958D-E9C161164ADA}"/>
              </a:ext>
            </a:extLst>
          </p:cNvPr>
          <p:cNvSpPr/>
          <p:nvPr/>
        </p:nvSpPr>
        <p:spPr>
          <a:xfrm>
            <a:off x="0" y="25158"/>
            <a:ext cx="7315200" cy="580159"/>
          </a:xfrm>
          <a:prstGeom prst="rect">
            <a:avLst/>
          </a:prstGeom>
        </p:spPr>
        <p:txBody>
          <a:bodyPr wrap="square">
            <a:spAutoFit/>
          </a:bodyPr>
          <a:lstStyle/>
          <a:p>
            <a:pPr algn="just">
              <a:lnSpc>
                <a:spcPct val="150000"/>
              </a:lnSpc>
              <a:spcAft>
                <a:spcPts val="0"/>
              </a:spcAft>
            </a:pPr>
            <a:r>
              <a:rPr lang="en-US" sz="1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2: Mysterious box (</a:t>
            </a:r>
            <a:r>
              <a:rPr lang="en-US" sz="2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Hộp</a:t>
            </a: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quà</a:t>
            </a: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bí</a:t>
            </a: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mật</a:t>
            </a: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 </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E95BCFF4-AD95-41F1-A139-CACE781BFFBC}"/>
              </a:ext>
            </a:extLst>
          </p:cNvPr>
          <p:cNvSpPr/>
          <p:nvPr/>
        </p:nvSpPr>
        <p:spPr>
          <a:xfrm>
            <a:off x="150055" y="697650"/>
            <a:ext cx="11891889" cy="1107996"/>
          </a:xfrm>
          <a:prstGeom prst="rect">
            <a:avLst/>
          </a:prstGeom>
        </p:spPr>
        <p:txBody>
          <a:bodyPr wrap="square">
            <a:spAutoFit/>
          </a:bodyPr>
          <a:lstStyle/>
          <a:p>
            <a:pPr algn="just">
              <a:spcAft>
                <a:spcPts val="0"/>
              </a:spcAft>
            </a:pPr>
            <a:r>
              <a:rPr lang="en-US" sz="22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2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Ví dụ minh họa: Review 2 . Activity 2 (SGK Tiếng Anh 7- Global success): Giáo viên có thể sử dụng trò chơi này giúp học sinh hoàn thành bài tập về từ vựng và sử dụng những cụm từ đó để hoàn thành câu.</a:t>
            </a:r>
            <a:endParaRPr lang="en-US" sz="2200" b="1" i="1"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8C0F8152-AE22-4522-9A5A-FAC3CEEC0AC4}"/>
              </a:ext>
            </a:extLst>
          </p:cNvPr>
          <p:cNvPicPr>
            <a:picLocks noChangeAspect="1"/>
          </p:cNvPicPr>
          <p:nvPr/>
        </p:nvPicPr>
        <p:blipFill>
          <a:blip r:embed="rId2"/>
          <a:stretch>
            <a:fillRect/>
          </a:stretch>
        </p:blipFill>
        <p:spPr>
          <a:xfrm>
            <a:off x="-37135" y="1805646"/>
            <a:ext cx="6340399" cy="4551104"/>
          </a:xfrm>
          <a:prstGeom prst="rect">
            <a:avLst/>
          </a:prstGeom>
        </p:spPr>
      </p:pic>
      <p:pic>
        <p:nvPicPr>
          <p:cNvPr id="3" name="Picture 2">
            <a:extLst>
              <a:ext uri="{FF2B5EF4-FFF2-40B4-BE49-F238E27FC236}">
                <a16:creationId xmlns:a16="http://schemas.microsoft.com/office/drawing/2014/main" id="{AA3DB947-1A94-4D1E-47C2-53EE47F8F7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90455" y="1606864"/>
            <a:ext cx="5701545" cy="2554320"/>
          </a:xfrm>
          <a:prstGeom prst="rect">
            <a:avLst/>
          </a:prstGeom>
          <a:noFill/>
          <a:ln>
            <a:noFill/>
          </a:ln>
        </p:spPr>
      </p:pic>
      <p:pic>
        <p:nvPicPr>
          <p:cNvPr id="7" name="Picture 6">
            <a:extLst>
              <a:ext uri="{FF2B5EF4-FFF2-40B4-BE49-F238E27FC236}">
                <a16:creationId xmlns:a16="http://schemas.microsoft.com/office/drawing/2014/main" id="{7F5F9BE0-4156-D785-8C02-59C99A7E74E2}"/>
              </a:ext>
            </a:extLst>
          </p:cNvPr>
          <p:cNvPicPr>
            <a:picLocks noChangeAspect="1"/>
          </p:cNvPicPr>
          <p:nvPr/>
        </p:nvPicPr>
        <p:blipFill>
          <a:blip r:embed="rId4"/>
          <a:stretch>
            <a:fillRect/>
          </a:stretch>
        </p:blipFill>
        <p:spPr>
          <a:xfrm>
            <a:off x="6506329" y="4161184"/>
            <a:ext cx="5685671" cy="2648585"/>
          </a:xfrm>
          <a:prstGeom prst="rect">
            <a:avLst/>
          </a:prstGeom>
        </p:spPr>
      </p:pic>
    </p:spTree>
    <p:extLst>
      <p:ext uri="{BB962C8B-B14F-4D97-AF65-F5344CB8AC3E}">
        <p14:creationId xmlns:p14="http://schemas.microsoft.com/office/powerpoint/2010/main" val="41907104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2067166a35x1e8i0t">
            <a:extLst>
              <a:ext uri="{FF2B5EF4-FFF2-40B4-BE49-F238E27FC236}">
                <a16:creationId xmlns:a16="http://schemas.microsoft.com/office/drawing/2014/main" id="{6376B070-DD56-400D-9CF0-65F2D42BDA0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9525" y="5952332"/>
            <a:ext cx="4572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2067166a35x1e8i0t">
            <a:extLst>
              <a:ext uri="{FF2B5EF4-FFF2-40B4-BE49-F238E27FC236}">
                <a16:creationId xmlns:a16="http://schemas.microsoft.com/office/drawing/2014/main" id="{E006AB5F-E38B-4147-BEAF-804232B8BF1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736616" y="6073300"/>
            <a:ext cx="4572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2067166a35x1e8i0t">
            <a:extLst>
              <a:ext uri="{FF2B5EF4-FFF2-40B4-BE49-F238E27FC236}">
                <a16:creationId xmlns:a16="http://schemas.microsoft.com/office/drawing/2014/main" id="{E3D86819-C5DD-4F40-A32E-B834CAD65B4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00" y="85884"/>
            <a:ext cx="4572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2067166a35x1e8i0t">
            <a:extLst>
              <a:ext uri="{FF2B5EF4-FFF2-40B4-BE49-F238E27FC236}">
                <a16:creationId xmlns:a16="http://schemas.microsoft.com/office/drawing/2014/main" id="{12A37B5E-4598-495F-A67D-566AB07A8BA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697091" y="0"/>
            <a:ext cx="4572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75A660EA-55EB-4BBD-BC96-254DE91A3CA4}"/>
              </a:ext>
            </a:extLst>
          </p:cNvPr>
          <p:cNvSpPr/>
          <p:nvPr/>
        </p:nvSpPr>
        <p:spPr>
          <a:xfrm>
            <a:off x="601687" y="85884"/>
            <a:ext cx="8021668" cy="580159"/>
          </a:xfrm>
          <a:prstGeom prst="rect">
            <a:avLst/>
          </a:prstGeom>
        </p:spPr>
        <p:txBody>
          <a:bodyPr wrap="square">
            <a:spAutoFit/>
          </a:bodyPr>
          <a:lstStyle/>
          <a:p>
            <a:pPr>
              <a:lnSpc>
                <a:spcPct val="150000"/>
              </a:lnSpc>
              <a:spcAft>
                <a:spcPts val="0"/>
              </a:spcAft>
            </a:pP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3: Who is the millionaire? (Ai </a:t>
            </a:r>
            <a:r>
              <a:rPr lang="en-US" sz="2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triệu</a:t>
            </a: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phú</a:t>
            </a: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Rectangle 2">
            <a:extLst>
              <a:ext uri="{FF2B5EF4-FFF2-40B4-BE49-F238E27FC236}">
                <a16:creationId xmlns:a16="http://schemas.microsoft.com/office/drawing/2014/main" id="{EAF40F30-24AF-4D18-9A0B-41CBC0C489BF}"/>
              </a:ext>
            </a:extLst>
          </p:cNvPr>
          <p:cNvSpPr>
            <a:spLocks noChangeArrowheads="1"/>
          </p:cNvSpPr>
          <p:nvPr/>
        </p:nvSpPr>
        <p:spPr bwMode="auto">
          <a:xfrm>
            <a:off x="532146" y="586627"/>
            <a:ext cx="11058167" cy="2221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lnSpc>
                <a:spcPct val="150000"/>
              </a:lnSpc>
              <a:spcAft>
                <a:spcPts val="1000"/>
              </a:spcAft>
            </a:pPr>
            <a:r>
              <a:rPr kumimoji="0" lang="en-US" altLang="en-US" sz="2200" b="1" i="1" u="none" strike="noStrike" cap="none" normalizeH="0" baseline="0" dirty="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dirty="0">
                <a:effectLst/>
                <a:latin typeface="Times New Roman" panose="02020603050405020304" pitchFamily="18" charset="0"/>
                <a:ea typeface="Arial" panose="020B0604020202020204" pitchFamily="34" charset="0"/>
                <a:cs typeface="Times New Roman" panose="02020603050405020304" pitchFamily="18" charset="0"/>
              </a:rPr>
              <a:t>Ví dụ minh họa: Unit </a:t>
            </a:r>
            <a:r>
              <a:rPr lang="en-US" sz="2400" b="1" i="1" dirty="0">
                <a:effectLst/>
                <a:latin typeface="Times New Roman" panose="02020603050405020304" pitchFamily="18" charset="0"/>
                <a:ea typeface="Arial" panose="020B0604020202020204" pitchFamily="34" charset="0"/>
                <a:cs typeface="Times New Roman" panose="02020603050405020304" pitchFamily="18" charset="0"/>
              </a:rPr>
              <a:t>3</a:t>
            </a:r>
            <a:r>
              <a:rPr lang="vi-VN" sz="24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i="1" dirty="0">
                <a:effectLst/>
                <a:latin typeface="Times New Roman" panose="02020603050405020304" pitchFamily="18" charset="0"/>
                <a:ea typeface="Arial" panose="020B0604020202020204" pitchFamily="34" charset="0"/>
                <a:cs typeface="Times New Roman" panose="02020603050405020304" pitchFamily="18" charset="0"/>
              </a:rPr>
              <a:t>Community Service- A closer look 1</a:t>
            </a:r>
            <a:r>
              <a:rPr lang="vi-VN" sz="2400" b="1" i="1" dirty="0">
                <a:effectLst/>
                <a:latin typeface="Times New Roman" panose="02020603050405020304" pitchFamily="18" charset="0"/>
                <a:ea typeface="Arial" panose="020B0604020202020204" pitchFamily="34" charset="0"/>
                <a:cs typeface="Times New Roman" panose="02020603050405020304" pitchFamily="18" charset="0"/>
              </a:rPr>
              <a:t>. SGK Tiếng Anh </a:t>
            </a:r>
            <a:r>
              <a:rPr lang="en-US" sz="2400" b="1" i="1" dirty="0">
                <a:effectLst/>
                <a:latin typeface="Times New Roman" panose="02020603050405020304" pitchFamily="18" charset="0"/>
                <a:ea typeface="Arial" panose="020B0604020202020204" pitchFamily="34" charset="0"/>
                <a:cs typeface="Times New Roman" panose="02020603050405020304" pitchFamily="18" charset="0"/>
              </a:rPr>
              <a:t>7</a:t>
            </a:r>
            <a:r>
              <a:rPr lang="vi-VN" sz="2400" b="1" i="1" dirty="0">
                <a:effectLst/>
                <a:latin typeface="Times New Roman" panose="02020603050405020304" pitchFamily="18" charset="0"/>
                <a:ea typeface="Arial" panose="020B0604020202020204" pitchFamily="34" charset="0"/>
                <a:cs typeface="Times New Roman" panose="02020603050405020304" pitchFamily="18" charset="0"/>
              </a:rPr>
              <a:t>-Global Success: Phần kết thúc tiết học có thể sử dụng trò chơi này để giúp học sinh</a:t>
            </a:r>
            <a:r>
              <a:rPr lang="en-US" sz="24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a:effectLst/>
                <a:latin typeface="Times New Roman" panose="02020603050405020304" pitchFamily="18" charset="0"/>
                <a:ea typeface="Arial" panose="020B0604020202020204" pitchFamily="34" charset="0"/>
                <a:cs typeface="Times New Roman" panose="02020603050405020304" pitchFamily="18" charset="0"/>
              </a:rPr>
              <a:t>ôn</a:t>
            </a:r>
            <a:r>
              <a:rPr lang="en-US" sz="24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a:effectLst/>
                <a:latin typeface="Times New Roman" panose="02020603050405020304" pitchFamily="18" charset="0"/>
                <a:ea typeface="Arial" panose="020B0604020202020204" pitchFamily="34" charset="0"/>
                <a:cs typeface="Times New Roman" panose="02020603050405020304" pitchFamily="18" charset="0"/>
              </a:rPr>
              <a:t>lại</a:t>
            </a:r>
            <a:r>
              <a:rPr lang="en-US" sz="24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a:effectLst/>
                <a:latin typeface="Times New Roman" panose="02020603050405020304" pitchFamily="18" charset="0"/>
                <a:ea typeface="Arial" panose="020B0604020202020204" pitchFamily="34" charset="0"/>
                <a:cs typeface="Times New Roman" panose="02020603050405020304" pitchFamily="18" charset="0"/>
              </a:rPr>
              <a:t>cách</a:t>
            </a:r>
            <a:r>
              <a:rPr lang="en-US" sz="24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a:effectLst/>
                <a:latin typeface="Times New Roman" panose="02020603050405020304" pitchFamily="18" charset="0"/>
                <a:ea typeface="Arial" panose="020B0604020202020204" pitchFamily="34" charset="0"/>
                <a:cs typeface="Times New Roman" panose="02020603050405020304" pitchFamily="18" charset="0"/>
              </a:rPr>
              <a:t>phát</a:t>
            </a:r>
            <a:r>
              <a:rPr lang="en-US" sz="24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a:effectLst/>
                <a:latin typeface="Times New Roman" panose="02020603050405020304" pitchFamily="18" charset="0"/>
                <a:ea typeface="Arial" panose="020B0604020202020204" pitchFamily="34" charset="0"/>
                <a:cs typeface="Times New Roman" panose="02020603050405020304" pitchFamily="18" charset="0"/>
              </a:rPr>
              <a:t>âm</a:t>
            </a:r>
            <a:r>
              <a:rPr lang="en-US" sz="24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24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a:effectLst/>
                <a:latin typeface="Times New Roman" panose="02020603050405020304" pitchFamily="18" charset="0"/>
                <a:ea typeface="Arial" panose="020B0604020202020204" pitchFamily="34" charset="0"/>
                <a:cs typeface="Times New Roman" panose="02020603050405020304" pitchFamily="18" charset="0"/>
              </a:rPr>
              <a:t>động</a:t>
            </a:r>
            <a:r>
              <a:rPr lang="en-US" sz="24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a:effectLst/>
                <a:latin typeface="Times New Roman" panose="02020603050405020304" pitchFamily="18" charset="0"/>
                <a:ea typeface="Arial" panose="020B0604020202020204" pitchFamily="34" charset="0"/>
                <a:cs typeface="Times New Roman" panose="02020603050405020304" pitchFamily="18" charset="0"/>
              </a:rPr>
              <a:t>từ</a:t>
            </a:r>
            <a:r>
              <a:rPr lang="en-US" sz="24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24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a:effectLst/>
                <a:latin typeface="Times New Roman" panose="02020603050405020304" pitchFamily="18" charset="0"/>
                <a:ea typeface="Arial" panose="020B0604020202020204" pitchFamily="34" charset="0"/>
                <a:cs typeface="Times New Roman" panose="02020603050405020304" pitchFamily="18" charset="0"/>
              </a:rPr>
              <a:t>đuôi</a:t>
            </a:r>
            <a:r>
              <a:rPr lang="en-US" sz="2400" b="1" i="1" dirty="0">
                <a:effectLst/>
                <a:latin typeface="Times New Roman" panose="02020603050405020304" pitchFamily="18" charset="0"/>
                <a:ea typeface="Arial" panose="020B0604020202020204" pitchFamily="34" charset="0"/>
                <a:cs typeface="Times New Roman" panose="02020603050405020304" pitchFamily="18" charset="0"/>
              </a:rPr>
              <a:t> ED:</a:t>
            </a:r>
            <a:endParaRPr lang="en-US" sz="1800" b="1"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dirty="0">
              <a:ln>
                <a:noFill/>
              </a:ln>
              <a:solidFill>
                <a:schemeClr val="tx1"/>
              </a:solidFill>
              <a:effectLst/>
              <a:latin typeface="Arial" panose="020B0604020202020204" pitchFamily="34" charset="0"/>
            </a:endParaRPr>
          </a:p>
        </p:txBody>
      </p:sp>
      <p:sp>
        <p:nvSpPr>
          <p:cNvPr id="10" name="Rectangle 3">
            <a:extLst>
              <a:ext uri="{FF2B5EF4-FFF2-40B4-BE49-F238E27FC236}">
                <a16:creationId xmlns:a16="http://schemas.microsoft.com/office/drawing/2014/main" id="{AA5875C4-4E6B-49D4-920B-7C722D81A662}"/>
              </a:ext>
            </a:extLst>
          </p:cNvPr>
          <p:cNvSpPr>
            <a:spLocks noChangeArrowheads="1"/>
          </p:cNvSpPr>
          <p:nvPr/>
        </p:nvSpPr>
        <p:spPr bwMode="auto">
          <a:xfrm>
            <a:off x="0" y="2819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Picture 1">
            <a:extLst>
              <a:ext uri="{FF2B5EF4-FFF2-40B4-BE49-F238E27FC236}">
                <a16:creationId xmlns:a16="http://schemas.microsoft.com/office/drawing/2014/main" id="{700C2539-E6B1-9116-7412-E2755D6911CD}"/>
              </a:ext>
            </a:extLst>
          </p:cNvPr>
          <p:cNvPicPr>
            <a:picLocks noChangeAspect="1"/>
          </p:cNvPicPr>
          <p:nvPr/>
        </p:nvPicPr>
        <p:blipFill>
          <a:blip r:embed="rId3"/>
          <a:stretch>
            <a:fillRect/>
          </a:stretch>
        </p:blipFill>
        <p:spPr>
          <a:xfrm>
            <a:off x="1005839" y="2438402"/>
            <a:ext cx="10584473" cy="4133084"/>
          </a:xfrm>
          <a:prstGeom prst="rect">
            <a:avLst/>
          </a:prstGeom>
        </p:spPr>
      </p:pic>
    </p:spTree>
    <p:extLst>
      <p:ext uri="{BB962C8B-B14F-4D97-AF65-F5344CB8AC3E}">
        <p14:creationId xmlns:p14="http://schemas.microsoft.com/office/powerpoint/2010/main" val="24676627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604F1C-136A-47E7-B027-0DF5733A18ED}"/>
              </a:ext>
            </a:extLst>
          </p:cNvPr>
          <p:cNvSpPr/>
          <p:nvPr/>
        </p:nvSpPr>
        <p:spPr>
          <a:xfrm>
            <a:off x="155526" y="306829"/>
            <a:ext cx="7201877" cy="461665"/>
          </a:xfrm>
          <a:prstGeom prst="rect">
            <a:avLst/>
          </a:prstGeom>
        </p:spPr>
        <p:txBody>
          <a:bodyPr wrap="square">
            <a:spAutoFit/>
          </a:bodyPr>
          <a:lstStyle/>
          <a:p>
            <a:pPr algn="just" eaLnBrk="0" fontAlgn="base" hangingPunct="0">
              <a:spcAft>
                <a:spcPts val="0"/>
              </a:spcAft>
            </a:pPr>
            <a:r>
              <a:rPr lang="en-US" sz="2400" b="1" dirty="0">
                <a:solidFill>
                  <a:srgbClr val="000000"/>
                </a:solidFill>
                <a:latin typeface="Times New Roman" panose="02020603050405020304" pitchFamily="18" charset="0"/>
              </a:rPr>
              <a:t>* </a:t>
            </a:r>
            <a:r>
              <a:rPr lang="en-US" sz="2400" b="1" dirty="0" err="1">
                <a:solidFill>
                  <a:srgbClr val="000000"/>
                </a:solidFill>
                <a:latin typeface="Times New Roman" panose="02020603050405020304" pitchFamily="18" charset="0"/>
              </a:rPr>
              <a:t>Trò</a:t>
            </a:r>
            <a:r>
              <a:rPr lang="en-US" sz="2400" b="1" dirty="0">
                <a:solidFill>
                  <a:srgbClr val="000000"/>
                </a:solidFill>
                <a:latin typeface="Times New Roman" panose="02020603050405020304" pitchFamily="18" charset="0"/>
              </a:rPr>
              <a:t> </a:t>
            </a:r>
            <a:r>
              <a:rPr lang="en-US" sz="2400" b="1" dirty="0" err="1">
                <a:solidFill>
                  <a:srgbClr val="000000"/>
                </a:solidFill>
                <a:latin typeface="Times New Roman" panose="02020603050405020304" pitchFamily="18" charset="0"/>
              </a:rPr>
              <a:t>chơi</a:t>
            </a:r>
            <a:r>
              <a:rPr lang="en-US" sz="2400" b="1" dirty="0">
                <a:solidFill>
                  <a:srgbClr val="000000"/>
                </a:solidFill>
                <a:latin typeface="Times New Roman" panose="02020603050405020304" pitchFamily="18" charset="0"/>
              </a:rPr>
              <a:t> 4: Magic Wheel (</a:t>
            </a:r>
            <a:r>
              <a:rPr lang="en-US" sz="2400" b="1" dirty="0" err="1">
                <a:solidFill>
                  <a:srgbClr val="000000"/>
                </a:solidFill>
                <a:latin typeface="Times New Roman" panose="02020603050405020304" pitchFamily="18" charset="0"/>
              </a:rPr>
              <a:t>Vòng</a:t>
            </a:r>
            <a:r>
              <a:rPr lang="en-US" sz="2400" b="1" dirty="0">
                <a:solidFill>
                  <a:srgbClr val="000000"/>
                </a:solidFill>
                <a:latin typeface="Times New Roman" panose="02020603050405020304" pitchFamily="18" charset="0"/>
              </a:rPr>
              <a:t> quay </a:t>
            </a:r>
            <a:r>
              <a:rPr lang="en-US" sz="2400" b="1" dirty="0" err="1">
                <a:solidFill>
                  <a:srgbClr val="000000"/>
                </a:solidFill>
                <a:latin typeface="Times New Roman" panose="02020603050405020304" pitchFamily="18" charset="0"/>
              </a:rPr>
              <a:t>kì</a:t>
            </a:r>
            <a:r>
              <a:rPr lang="en-US" sz="2400" b="1" dirty="0">
                <a:solidFill>
                  <a:srgbClr val="000000"/>
                </a:solidFill>
                <a:latin typeface="Times New Roman" panose="02020603050405020304" pitchFamily="18" charset="0"/>
              </a:rPr>
              <a:t> </a:t>
            </a:r>
            <a:r>
              <a:rPr lang="en-US" sz="2400" b="1" dirty="0" err="1">
                <a:solidFill>
                  <a:srgbClr val="000000"/>
                </a:solidFill>
                <a:latin typeface="Times New Roman" panose="02020603050405020304" pitchFamily="18" charset="0"/>
              </a:rPr>
              <a:t>diệu</a:t>
            </a:r>
            <a:r>
              <a:rPr lang="en-US" sz="2400" b="1" dirty="0">
                <a:solidFill>
                  <a:srgbClr val="000000"/>
                </a:solidFill>
                <a:latin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5" name="Rectangle 2">
            <a:extLst>
              <a:ext uri="{FF2B5EF4-FFF2-40B4-BE49-F238E27FC236}">
                <a16:creationId xmlns:a16="http://schemas.microsoft.com/office/drawing/2014/main" id="{DC6DC25A-38D7-4F4A-93F8-19E5144240AF}"/>
              </a:ext>
            </a:extLst>
          </p:cNvPr>
          <p:cNvSpPr>
            <a:spLocks noChangeArrowheads="1"/>
          </p:cNvSpPr>
          <p:nvPr/>
        </p:nvSpPr>
        <p:spPr bwMode="auto">
          <a:xfrm>
            <a:off x="178971" y="768494"/>
            <a:ext cx="11494400" cy="1087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150000"/>
              </a:lnSpc>
              <a:spcAft>
                <a:spcPts val="800"/>
              </a:spcAft>
            </a:pPr>
            <a:r>
              <a:rPr kumimoji="0" lang="nl-NL" altLang="en-US" sz="2200" b="1" i="1" u="none" strike="noStrike" cap="none" normalizeH="0" baseline="0" dirty="0">
                <a:ln>
                  <a:noFill/>
                </a:ln>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2400" b="1" i="1" dirty="0">
                <a:effectLst/>
                <a:latin typeface="Times New Roman" panose="02020603050405020304" pitchFamily="18" charset="0"/>
                <a:ea typeface="Times New Roman" panose="02020603050405020304" pitchFamily="18" charset="0"/>
                <a:cs typeface="Times New Roman" panose="02020603050405020304" pitchFamily="18" charset="0"/>
              </a:rPr>
              <a:t>Ví dụ minh họa: Unit 1. Getting started- Activity 3- SGK Tiếng Anh 7.Global Success     </a:t>
            </a:r>
            <a:r>
              <a:rPr lang="en-US" sz="2400" b="1" i="1"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1800" b="1"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nl-NL" altLang="en-US" sz="2200" b="0" i="1" u="none" strike="noStrike" cap="none" normalizeH="0" baseline="0" dirty="0">
              <a:ln>
                <a:noFill/>
              </a:ln>
              <a:solidFill>
                <a:schemeClr val="tx1"/>
              </a:solidFill>
              <a:effectLst/>
              <a:latin typeface="Arial" panose="020B0604020202020204" pitchFamily="34" charset="0"/>
            </a:endParaRPr>
          </a:p>
        </p:txBody>
      </p:sp>
      <p:pic>
        <p:nvPicPr>
          <p:cNvPr id="2" name="Picture 1">
            <a:extLst>
              <a:ext uri="{FF2B5EF4-FFF2-40B4-BE49-F238E27FC236}">
                <a16:creationId xmlns:a16="http://schemas.microsoft.com/office/drawing/2014/main" id="{598692D4-7021-EA75-FBB8-553A628B8681}"/>
              </a:ext>
            </a:extLst>
          </p:cNvPr>
          <p:cNvPicPr>
            <a:picLocks noChangeAspect="1"/>
          </p:cNvPicPr>
          <p:nvPr/>
        </p:nvPicPr>
        <p:blipFill>
          <a:blip r:embed="rId2"/>
          <a:stretch>
            <a:fillRect/>
          </a:stretch>
        </p:blipFill>
        <p:spPr>
          <a:xfrm>
            <a:off x="155527" y="1603513"/>
            <a:ext cx="5645176" cy="4947657"/>
          </a:xfrm>
          <a:prstGeom prst="rect">
            <a:avLst/>
          </a:prstGeom>
        </p:spPr>
      </p:pic>
      <p:pic>
        <p:nvPicPr>
          <p:cNvPr id="3" name="Picture 2">
            <a:extLst>
              <a:ext uri="{FF2B5EF4-FFF2-40B4-BE49-F238E27FC236}">
                <a16:creationId xmlns:a16="http://schemas.microsoft.com/office/drawing/2014/main" id="{845C5D93-D9AC-573E-0814-C4DA91B420C6}"/>
              </a:ext>
            </a:extLst>
          </p:cNvPr>
          <p:cNvPicPr>
            <a:picLocks noChangeAspect="1"/>
          </p:cNvPicPr>
          <p:nvPr/>
        </p:nvPicPr>
        <p:blipFill>
          <a:blip r:embed="rId3"/>
          <a:stretch>
            <a:fillRect/>
          </a:stretch>
        </p:blipFill>
        <p:spPr>
          <a:xfrm>
            <a:off x="6096000" y="1483849"/>
            <a:ext cx="6012748" cy="2593492"/>
          </a:xfrm>
          <a:prstGeom prst="rect">
            <a:avLst/>
          </a:prstGeom>
        </p:spPr>
      </p:pic>
      <p:pic>
        <p:nvPicPr>
          <p:cNvPr id="7" name="Picture 6">
            <a:extLst>
              <a:ext uri="{FF2B5EF4-FFF2-40B4-BE49-F238E27FC236}">
                <a16:creationId xmlns:a16="http://schemas.microsoft.com/office/drawing/2014/main" id="{84DA7D0D-50F7-CA32-4783-C37A78B0C1FA}"/>
              </a:ext>
            </a:extLst>
          </p:cNvPr>
          <p:cNvPicPr>
            <a:picLocks noChangeAspect="1"/>
          </p:cNvPicPr>
          <p:nvPr/>
        </p:nvPicPr>
        <p:blipFill>
          <a:blip r:embed="rId4"/>
          <a:stretch>
            <a:fillRect/>
          </a:stretch>
        </p:blipFill>
        <p:spPr>
          <a:xfrm>
            <a:off x="6096001" y="4111965"/>
            <a:ext cx="6012748" cy="2746036"/>
          </a:xfrm>
          <a:prstGeom prst="rect">
            <a:avLst/>
          </a:prstGeom>
        </p:spPr>
      </p:pic>
    </p:spTree>
    <p:extLst>
      <p:ext uri="{BB962C8B-B14F-4D97-AF65-F5344CB8AC3E}">
        <p14:creationId xmlns:p14="http://schemas.microsoft.com/office/powerpoint/2010/main" val="9543401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acvi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5" y="0"/>
            <a:ext cx="12179300" cy="68580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6" name="Rounded Rectangle 65"/>
          <p:cNvSpPr/>
          <p:nvPr/>
        </p:nvSpPr>
        <p:spPr>
          <a:xfrm>
            <a:off x="118416" y="1719585"/>
            <a:ext cx="2373004" cy="2822733"/>
          </a:xfrm>
          <a:prstGeom prst="roundRect">
            <a:avLst/>
          </a:prstGeom>
          <a:solidFill>
            <a:srgbClr val="0066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Calibri" panose="020F0502020204030204"/>
              <a:ea typeface="+mn-ea"/>
              <a:cs typeface="+mn-cs"/>
            </a:endParaRPr>
          </a:p>
        </p:txBody>
      </p:sp>
      <p:cxnSp>
        <p:nvCxnSpPr>
          <p:cNvPr id="67" name="Straight Arrow Connector 66"/>
          <p:cNvCxnSpPr/>
          <p:nvPr/>
        </p:nvCxnSpPr>
        <p:spPr>
          <a:xfrm flipV="1">
            <a:off x="5583875" y="930302"/>
            <a:ext cx="1543144" cy="10212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91164" y="1825168"/>
            <a:ext cx="2102574"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2.3. BP 3: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Tuyên</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dương</a:t>
            </a:r>
            <a:r>
              <a:rPr lang="en-US" sz="2400" b="1" i="1" dirty="0">
                <a:solidFill>
                  <a:prstClr val="white"/>
                </a:solidFill>
                <a:latin typeface="Times New Roman" panose="02020603050405020304" pitchFamily="18" charset="0"/>
                <a:ea typeface="Times New Roman" panose="02020603050405020304" pitchFamily="18" charset="0"/>
              </a:rPr>
              <a:t>, </a:t>
            </a:r>
            <a:r>
              <a:rPr lang="en-US" sz="2400" b="1" i="1" dirty="0" err="1">
                <a:solidFill>
                  <a:prstClr val="white"/>
                </a:solidFill>
                <a:latin typeface="Times New Roman" panose="02020603050405020304" pitchFamily="18" charset="0"/>
                <a:ea typeface="Times New Roman" panose="02020603050405020304" pitchFamily="18" charset="0"/>
              </a:rPr>
              <a:t>khen</a:t>
            </a:r>
            <a:r>
              <a:rPr lang="en-US" sz="2400" b="1" i="1" dirty="0">
                <a:solidFill>
                  <a:prstClr val="white"/>
                </a:solidFill>
                <a:latin typeface="Times New Roman" panose="02020603050405020304" pitchFamily="18" charset="0"/>
                <a:ea typeface="Times New Roman" panose="02020603050405020304" pitchFamily="18" charset="0"/>
              </a:rPr>
              <a:t> </a:t>
            </a:r>
            <a:r>
              <a:rPr lang="en-US" sz="2400" b="1" i="1" dirty="0" err="1">
                <a:solidFill>
                  <a:prstClr val="white"/>
                </a:solidFill>
                <a:latin typeface="Times New Roman" panose="02020603050405020304" pitchFamily="18" charset="0"/>
                <a:ea typeface="Times New Roman" panose="02020603050405020304" pitchFamily="18" charset="0"/>
              </a:rPr>
              <a:t>thưởng</a:t>
            </a:r>
            <a:r>
              <a:rPr lang="en-US" sz="2400" b="1" i="1" dirty="0">
                <a:solidFill>
                  <a:prstClr val="white"/>
                </a:solidFill>
                <a:latin typeface="Times New Roman" panose="02020603050405020304" pitchFamily="18" charset="0"/>
                <a:ea typeface="Times New Roman" panose="02020603050405020304" pitchFamily="18" charset="0"/>
              </a:rPr>
              <a:t> </a:t>
            </a:r>
            <a:r>
              <a:rPr lang="en-US" sz="2400" b="1" i="1" dirty="0" err="1">
                <a:solidFill>
                  <a:prstClr val="white"/>
                </a:solidFill>
                <a:latin typeface="Times New Roman" panose="02020603050405020304" pitchFamily="18" charset="0"/>
                <a:ea typeface="Times New Roman" panose="02020603050405020304" pitchFamily="18" charset="0"/>
              </a:rPr>
              <a:t>kịp</a:t>
            </a:r>
            <a:r>
              <a:rPr lang="en-US" sz="2400" b="1" i="1" dirty="0">
                <a:solidFill>
                  <a:prstClr val="white"/>
                </a:solidFill>
                <a:latin typeface="Times New Roman" panose="02020603050405020304" pitchFamily="18" charset="0"/>
                <a:ea typeface="Times New Roman" panose="02020603050405020304" pitchFamily="18" charset="0"/>
              </a:rPr>
              <a:t> </a:t>
            </a:r>
            <a:r>
              <a:rPr lang="en-US" sz="2400" b="1" i="1" dirty="0" err="1">
                <a:solidFill>
                  <a:prstClr val="white"/>
                </a:solidFill>
                <a:latin typeface="Times New Roman" panose="02020603050405020304" pitchFamily="18" charset="0"/>
                <a:ea typeface="Times New Roman" panose="02020603050405020304" pitchFamily="18" charset="0"/>
              </a:rPr>
              <a:t>thời</a:t>
            </a:r>
            <a:r>
              <a:rPr lang="en-US" sz="2400" b="1" i="1" dirty="0">
                <a:solidFill>
                  <a:prstClr val="white"/>
                </a:solidFill>
                <a:latin typeface="Times New Roman" panose="02020603050405020304" pitchFamily="18" charset="0"/>
                <a:ea typeface="Times New Roman" panose="02020603050405020304" pitchFamily="18" charset="0"/>
              </a:rPr>
              <a:t> </a:t>
            </a:r>
            <a:r>
              <a:rPr lang="en-US" sz="2400" b="1" i="1" dirty="0" err="1">
                <a:solidFill>
                  <a:prstClr val="white"/>
                </a:solidFill>
                <a:latin typeface="Times New Roman" panose="02020603050405020304" pitchFamily="18" charset="0"/>
                <a:ea typeface="Times New Roman" panose="02020603050405020304" pitchFamily="18" charset="0"/>
              </a:rPr>
              <a:t>để</a:t>
            </a:r>
            <a:r>
              <a:rPr lang="en-US" sz="2400" b="1" i="1" dirty="0">
                <a:solidFill>
                  <a:prstClr val="white"/>
                </a:solidFill>
                <a:latin typeface="Times New Roman" panose="02020603050405020304" pitchFamily="18" charset="0"/>
                <a:ea typeface="Times New Roman" panose="02020603050405020304" pitchFamily="18" charset="0"/>
              </a:rPr>
              <a:t> </a:t>
            </a:r>
            <a:r>
              <a:rPr lang="en-US" sz="2400" b="1" i="1" dirty="0" err="1">
                <a:solidFill>
                  <a:prstClr val="white"/>
                </a:solidFill>
                <a:latin typeface="Times New Roman" panose="02020603050405020304" pitchFamily="18" charset="0"/>
                <a:ea typeface="Times New Roman" panose="02020603050405020304" pitchFamily="18" charset="0"/>
              </a:rPr>
              <a:t>động</a:t>
            </a:r>
            <a:r>
              <a:rPr lang="en-US" sz="2400" b="1" i="1" dirty="0">
                <a:solidFill>
                  <a:prstClr val="white"/>
                </a:solidFill>
                <a:latin typeface="Times New Roman" panose="02020603050405020304" pitchFamily="18" charset="0"/>
                <a:ea typeface="Times New Roman" panose="02020603050405020304" pitchFamily="18" charset="0"/>
              </a:rPr>
              <a:t> </a:t>
            </a:r>
            <a:r>
              <a:rPr lang="en-US" sz="2400" b="1" i="1" dirty="0" err="1">
                <a:solidFill>
                  <a:prstClr val="white"/>
                </a:solidFill>
                <a:latin typeface="Times New Roman" panose="02020603050405020304" pitchFamily="18" charset="0"/>
                <a:ea typeface="Times New Roman" panose="02020603050405020304" pitchFamily="18" charset="0"/>
              </a:rPr>
              <a:t>viên</a:t>
            </a:r>
            <a:r>
              <a:rPr lang="en-US" sz="2400" b="1" i="1" dirty="0">
                <a:solidFill>
                  <a:prstClr val="white"/>
                </a:solidFill>
                <a:latin typeface="Times New Roman" panose="02020603050405020304" pitchFamily="18" charset="0"/>
                <a:ea typeface="Times New Roman" panose="02020603050405020304" pitchFamily="18" charset="0"/>
              </a:rPr>
              <a:t>, </a:t>
            </a:r>
            <a:r>
              <a:rPr lang="en-US" sz="2400" b="1" i="1" dirty="0" err="1">
                <a:solidFill>
                  <a:prstClr val="white"/>
                </a:solidFill>
                <a:latin typeface="Times New Roman" panose="02020603050405020304" pitchFamily="18" charset="0"/>
                <a:ea typeface="Times New Roman" panose="02020603050405020304" pitchFamily="18" charset="0"/>
              </a:rPr>
              <a:t>khích</a:t>
            </a:r>
            <a:r>
              <a:rPr lang="en-US" sz="2400" b="1" i="1" dirty="0">
                <a:solidFill>
                  <a:prstClr val="white"/>
                </a:solidFill>
                <a:latin typeface="Times New Roman" panose="02020603050405020304" pitchFamily="18" charset="0"/>
                <a:ea typeface="Times New Roman" panose="02020603050405020304" pitchFamily="18" charset="0"/>
              </a:rPr>
              <a:t> </a:t>
            </a:r>
            <a:r>
              <a:rPr lang="en-US" sz="2400" b="1" i="1" dirty="0" err="1">
                <a:solidFill>
                  <a:prstClr val="white"/>
                </a:solidFill>
                <a:latin typeface="Times New Roman" panose="02020603050405020304" pitchFamily="18" charset="0"/>
                <a:ea typeface="Times New Roman" panose="02020603050405020304" pitchFamily="18" charset="0"/>
              </a:rPr>
              <a:t>lệ</a:t>
            </a:r>
            <a:r>
              <a:rPr lang="en-US" sz="2400" b="1" i="1" dirty="0">
                <a:solidFill>
                  <a:prstClr val="white"/>
                </a:solidFill>
                <a:latin typeface="Times New Roman" panose="02020603050405020304" pitchFamily="18" charset="0"/>
                <a:ea typeface="Times New Roman" panose="02020603050405020304" pitchFamily="18" charset="0"/>
              </a:rPr>
              <a:t> </a:t>
            </a:r>
            <a:r>
              <a:rPr lang="en-US" sz="2400" b="1" i="1" dirty="0" err="1">
                <a:solidFill>
                  <a:prstClr val="white"/>
                </a:solidFill>
                <a:latin typeface="Times New Roman" panose="02020603050405020304" pitchFamily="18" charset="0"/>
                <a:ea typeface="Times New Roman" panose="02020603050405020304" pitchFamily="18" charset="0"/>
              </a:rPr>
              <a:t>học</a:t>
            </a:r>
            <a:r>
              <a:rPr lang="en-US" sz="2400" b="1" i="1" dirty="0">
                <a:solidFill>
                  <a:prstClr val="white"/>
                </a:solidFill>
                <a:latin typeface="Times New Roman" panose="02020603050405020304" pitchFamily="18" charset="0"/>
                <a:ea typeface="Times New Roman" panose="02020603050405020304" pitchFamily="18" charset="0"/>
              </a:rPr>
              <a:t> </a:t>
            </a:r>
            <a:r>
              <a:rPr lang="en-US" sz="2400" b="1" i="1" dirty="0" err="1">
                <a:solidFill>
                  <a:prstClr val="white"/>
                </a:solidFill>
                <a:latin typeface="Times New Roman" panose="02020603050405020304" pitchFamily="18" charset="0"/>
                <a:ea typeface="Times New Roman" panose="02020603050405020304" pitchFamily="18" charset="0"/>
              </a:rPr>
              <a:t>sinh</a:t>
            </a:r>
            <a:r>
              <a:rPr kumimoji="0" lang="en-US" sz="2400" b="1" i="1"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ounded Rectangle 22"/>
          <p:cNvSpPr/>
          <p:nvPr/>
        </p:nvSpPr>
        <p:spPr>
          <a:xfrm>
            <a:off x="3382170" y="1543353"/>
            <a:ext cx="2233016" cy="809965"/>
          </a:xfrm>
          <a:prstGeom prst="round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Calibri" panose="020F0502020204030204"/>
              <a:ea typeface="+mn-ea"/>
              <a:cs typeface="+mn-cs"/>
            </a:endParaRPr>
          </a:p>
        </p:txBody>
      </p:sp>
      <p:sp>
        <p:nvSpPr>
          <p:cNvPr id="24" name="Rectangle 23"/>
          <p:cNvSpPr/>
          <p:nvPr/>
        </p:nvSpPr>
        <p:spPr>
          <a:xfrm>
            <a:off x="3482365" y="1636490"/>
            <a:ext cx="213282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mn-cs"/>
              </a:rPr>
              <a:t>Mục</a:t>
            </a:r>
            <a:r>
              <a:rPr kumimoji="0" lang="en-US" sz="2800" b="1" i="1"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mn-cs"/>
              </a:rPr>
              <a:t>đích</a:t>
            </a:r>
            <a:endPar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27" name="Rounded Rectangle 26"/>
          <p:cNvSpPr/>
          <p:nvPr/>
        </p:nvSpPr>
        <p:spPr>
          <a:xfrm>
            <a:off x="3369878" y="3747332"/>
            <a:ext cx="2233016" cy="1012024"/>
          </a:xfrm>
          <a:prstGeom prst="round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Calibri" panose="020F0502020204030204"/>
              <a:ea typeface="+mn-ea"/>
              <a:cs typeface="+mn-cs"/>
            </a:endParaRPr>
          </a:p>
        </p:txBody>
      </p:sp>
      <p:sp>
        <p:nvSpPr>
          <p:cNvPr id="28" name="Rectangle 27"/>
          <p:cNvSpPr/>
          <p:nvPr/>
        </p:nvSpPr>
        <p:spPr>
          <a:xfrm>
            <a:off x="3463098" y="3790643"/>
            <a:ext cx="213282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mn-cs"/>
              </a:rPr>
              <a:t>Cách</a:t>
            </a:r>
            <a:r>
              <a:rPr kumimoji="0" lang="en-US" sz="2800" b="1" i="1"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mn-cs"/>
              </a:rPr>
              <a:t>thực</a:t>
            </a:r>
            <a:r>
              <a:rPr kumimoji="0" lang="en-US" sz="2800" b="1" i="1"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mn-cs"/>
              </a:rPr>
              <a:t>hiện</a:t>
            </a:r>
            <a:endPar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30" name="Rounded Rectangle 29"/>
          <p:cNvSpPr/>
          <p:nvPr/>
        </p:nvSpPr>
        <p:spPr>
          <a:xfrm>
            <a:off x="7105284" y="487680"/>
            <a:ext cx="4381839" cy="894801"/>
          </a:xfrm>
          <a:prstGeom prst="roundRect">
            <a:avLst/>
          </a:prstGeom>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Calibri" panose="020F0502020204030204"/>
              <a:ea typeface="+mn-ea"/>
              <a:cs typeface="+mn-cs"/>
            </a:endParaRPr>
          </a:p>
        </p:txBody>
      </p:sp>
      <p:sp>
        <p:nvSpPr>
          <p:cNvPr id="31" name="Rectangle 30"/>
          <p:cNvSpPr/>
          <p:nvPr/>
        </p:nvSpPr>
        <p:spPr>
          <a:xfrm>
            <a:off x="7127019" y="462327"/>
            <a:ext cx="439853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15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Ghi</a:t>
            </a: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nhận</a:t>
            </a:r>
            <a:r>
              <a:rPr kumimoji="0" lang="en-US" sz="2400" b="1" i="1"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sự</a:t>
            </a:r>
            <a:r>
              <a:rPr kumimoji="0" lang="en-US" sz="2400" b="1" i="1"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tiến</a:t>
            </a:r>
            <a:r>
              <a:rPr kumimoji="0" lang="en-US" sz="2400" b="1" i="1"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bộ</a:t>
            </a:r>
            <a:r>
              <a:rPr kumimoji="0" lang="en-US" sz="2400" b="1" i="1"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của</a:t>
            </a:r>
            <a:r>
              <a:rPr kumimoji="0" lang="en-US" sz="2400" b="1" i="1"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HS </a:t>
            </a:r>
            <a:r>
              <a:rPr kumimoji="0" lang="en-US" sz="2400" b="1" i="1" u="none" strike="noStrike" kern="1200" cap="none" spc="0" normalizeH="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trong</a:t>
            </a:r>
            <a:r>
              <a:rPr kumimoji="0" lang="en-US" sz="2400" b="1" i="1"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học</a:t>
            </a:r>
            <a:r>
              <a:rPr kumimoji="0" lang="en-US" sz="2400" b="1" i="1"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tập</a:t>
            </a:r>
            <a:r>
              <a:rPr kumimoji="0" lang="en-US" sz="2400" b="1" i="1"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và</a:t>
            </a:r>
            <a:r>
              <a:rPr kumimoji="0" lang="en-US" sz="2400" b="1" i="1"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rèn</a:t>
            </a:r>
            <a:r>
              <a:rPr kumimoji="0" lang="en-US" sz="2400" b="1" i="1"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luyện</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ounded Rectangle 35"/>
          <p:cNvSpPr/>
          <p:nvPr/>
        </p:nvSpPr>
        <p:spPr>
          <a:xfrm>
            <a:off x="7114860" y="1870162"/>
            <a:ext cx="4414143" cy="872658"/>
          </a:xfrm>
          <a:prstGeom prst="roundRect">
            <a:avLst/>
          </a:prstGeom>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Calibri" panose="020F0502020204030204"/>
              <a:ea typeface="+mn-ea"/>
              <a:cs typeface="+mn-cs"/>
            </a:endParaRPr>
          </a:p>
        </p:txBody>
      </p:sp>
      <p:sp>
        <p:nvSpPr>
          <p:cNvPr id="37" name="Rectangle 36"/>
          <p:cNvSpPr/>
          <p:nvPr/>
        </p:nvSpPr>
        <p:spPr>
          <a:xfrm>
            <a:off x="7215268" y="1842993"/>
            <a:ext cx="426521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lang="en-US" sz="2400" b="1" i="1" dirty="0" err="1">
                <a:solidFill>
                  <a:prstClr val="white"/>
                </a:solidFill>
                <a:latin typeface="Times New Roman" panose="02020603050405020304" pitchFamily="18" charset="0"/>
                <a:ea typeface="Times New Roman" panose="02020603050405020304" pitchFamily="18" charset="0"/>
              </a:rPr>
              <a:t>Động</a:t>
            </a:r>
            <a:r>
              <a:rPr lang="en-US" sz="2400" b="1" i="1" dirty="0">
                <a:solidFill>
                  <a:prstClr val="white"/>
                </a:solidFill>
                <a:latin typeface="Times New Roman" panose="02020603050405020304" pitchFamily="18" charset="0"/>
                <a:ea typeface="Times New Roman" panose="02020603050405020304" pitchFamily="18" charset="0"/>
              </a:rPr>
              <a:t> </a:t>
            </a:r>
            <a:r>
              <a:rPr lang="en-US" sz="2400" b="1" i="1" dirty="0" err="1">
                <a:solidFill>
                  <a:prstClr val="white"/>
                </a:solidFill>
                <a:latin typeface="Times New Roman" panose="02020603050405020304" pitchFamily="18" charset="0"/>
                <a:ea typeface="Times New Roman" panose="02020603050405020304" pitchFamily="18" charset="0"/>
              </a:rPr>
              <a:t>viên</a:t>
            </a:r>
            <a:r>
              <a:rPr lang="en-US" sz="2400" b="1" i="1" dirty="0">
                <a:solidFill>
                  <a:prstClr val="white"/>
                </a:solidFill>
                <a:latin typeface="Times New Roman" panose="02020603050405020304" pitchFamily="18" charset="0"/>
                <a:ea typeface="Times New Roman" panose="02020603050405020304" pitchFamily="18" charset="0"/>
              </a:rPr>
              <a:t>, </a:t>
            </a:r>
            <a:r>
              <a:rPr lang="en-US" sz="2400" b="1" i="1" dirty="0" err="1">
                <a:solidFill>
                  <a:prstClr val="white"/>
                </a:solidFill>
                <a:latin typeface="Times New Roman" panose="02020603050405020304" pitchFamily="18" charset="0"/>
                <a:ea typeface="Times New Roman" panose="02020603050405020304" pitchFamily="18" charset="0"/>
              </a:rPr>
              <a:t>khích</a:t>
            </a:r>
            <a:r>
              <a:rPr lang="en-US" sz="2400" b="1" i="1" dirty="0">
                <a:solidFill>
                  <a:prstClr val="white"/>
                </a:solidFill>
                <a:latin typeface="Times New Roman" panose="02020603050405020304" pitchFamily="18" charset="0"/>
                <a:ea typeface="Times New Roman" panose="02020603050405020304" pitchFamily="18" charset="0"/>
              </a:rPr>
              <a:t> </a:t>
            </a:r>
            <a:r>
              <a:rPr lang="en-US" sz="2400" b="1" i="1" dirty="0" err="1">
                <a:solidFill>
                  <a:prstClr val="white"/>
                </a:solidFill>
                <a:latin typeface="Times New Roman" panose="02020603050405020304" pitchFamily="18" charset="0"/>
                <a:ea typeface="Times New Roman" panose="02020603050405020304" pitchFamily="18" charset="0"/>
              </a:rPr>
              <a:t>lệ</a:t>
            </a:r>
            <a:r>
              <a:rPr lang="en-US" sz="2400" b="1" i="1" dirty="0">
                <a:solidFill>
                  <a:prstClr val="white"/>
                </a:solidFill>
                <a:latin typeface="Times New Roman" panose="02020603050405020304" pitchFamily="18" charset="0"/>
                <a:ea typeface="Times New Roman" panose="02020603050405020304" pitchFamily="18" charset="0"/>
              </a:rPr>
              <a:t>, </a:t>
            </a:r>
            <a:r>
              <a:rPr lang="en-US" sz="2400" b="1" i="1" dirty="0" err="1">
                <a:solidFill>
                  <a:prstClr val="white"/>
                </a:solidFill>
                <a:latin typeface="Times New Roman" panose="02020603050405020304" pitchFamily="18" charset="0"/>
                <a:ea typeface="Times New Roman" panose="02020603050405020304" pitchFamily="18" charset="0"/>
              </a:rPr>
              <a:t>tạo</a:t>
            </a:r>
            <a:r>
              <a:rPr lang="en-US" sz="2400" b="1" i="1" dirty="0">
                <a:solidFill>
                  <a:prstClr val="white"/>
                </a:solidFill>
                <a:latin typeface="Times New Roman" panose="02020603050405020304" pitchFamily="18" charset="0"/>
                <a:ea typeface="Times New Roman" panose="02020603050405020304" pitchFamily="18" charset="0"/>
              </a:rPr>
              <a:t> </a:t>
            </a:r>
            <a:r>
              <a:rPr lang="en-US" sz="2400" b="1" i="1" dirty="0" err="1">
                <a:solidFill>
                  <a:prstClr val="white"/>
                </a:solidFill>
                <a:latin typeface="Times New Roman" panose="02020603050405020304" pitchFamily="18" charset="0"/>
                <a:ea typeface="Times New Roman" panose="02020603050405020304" pitchFamily="18" charset="0"/>
              </a:rPr>
              <a:t>động</a:t>
            </a:r>
            <a:r>
              <a:rPr lang="en-US" sz="2400" b="1" i="1" dirty="0">
                <a:solidFill>
                  <a:prstClr val="white"/>
                </a:solidFill>
                <a:latin typeface="Times New Roman" panose="02020603050405020304" pitchFamily="18" charset="0"/>
                <a:ea typeface="Times New Roman" panose="02020603050405020304" pitchFamily="18" charset="0"/>
              </a:rPr>
              <a:t> </a:t>
            </a:r>
            <a:r>
              <a:rPr lang="en-US" sz="2400" b="1" i="1" dirty="0" err="1">
                <a:solidFill>
                  <a:prstClr val="white"/>
                </a:solidFill>
                <a:latin typeface="Times New Roman" panose="02020603050405020304" pitchFamily="18" charset="0"/>
                <a:ea typeface="Times New Roman" panose="02020603050405020304" pitchFamily="18" charset="0"/>
              </a:rPr>
              <a:t>lực</a:t>
            </a:r>
            <a:r>
              <a:rPr lang="en-US" sz="2400" b="1" i="1" dirty="0">
                <a:solidFill>
                  <a:prstClr val="white"/>
                </a:solidFill>
                <a:latin typeface="Times New Roman" panose="02020603050405020304" pitchFamily="18" charset="0"/>
                <a:ea typeface="Times New Roman" panose="02020603050405020304" pitchFamily="18" charset="0"/>
              </a:rPr>
              <a:t> </a:t>
            </a:r>
            <a:r>
              <a:rPr lang="en-US" sz="2400" b="1" i="1" dirty="0" err="1">
                <a:solidFill>
                  <a:prstClr val="white"/>
                </a:solidFill>
                <a:latin typeface="Times New Roman" panose="02020603050405020304" pitchFamily="18" charset="0"/>
                <a:ea typeface="Times New Roman" panose="02020603050405020304" pitchFamily="18" charset="0"/>
              </a:rPr>
              <a:t>để</a:t>
            </a:r>
            <a:r>
              <a:rPr lang="en-US" sz="2400" b="1" i="1" dirty="0">
                <a:solidFill>
                  <a:prstClr val="white"/>
                </a:solidFill>
                <a:latin typeface="Times New Roman" panose="02020603050405020304" pitchFamily="18" charset="0"/>
                <a:ea typeface="Times New Roman" panose="02020603050405020304" pitchFamily="18" charset="0"/>
              </a:rPr>
              <a:t> HS </a:t>
            </a:r>
            <a:r>
              <a:rPr lang="en-US" sz="2400" b="1" i="1" dirty="0" err="1">
                <a:solidFill>
                  <a:prstClr val="white"/>
                </a:solidFill>
                <a:latin typeface="Times New Roman" panose="02020603050405020304" pitchFamily="18" charset="0"/>
                <a:ea typeface="Times New Roman" panose="02020603050405020304" pitchFamily="18" charset="0"/>
              </a:rPr>
              <a:t>tiếp</a:t>
            </a:r>
            <a:r>
              <a:rPr lang="en-US" sz="2400" b="1" i="1" dirty="0">
                <a:solidFill>
                  <a:prstClr val="white"/>
                </a:solidFill>
                <a:latin typeface="Times New Roman" panose="02020603050405020304" pitchFamily="18" charset="0"/>
                <a:ea typeface="Times New Roman" panose="02020603050405020304" pitchFamily="18" charset="0"/>
              </a:rPr>
              <a:t> </a:t>
            </a:r>
            <a:r>
              <a:rPr lang="en-US" sz="2400" b="1" i="1" dirty="0" err="1">
                <a:solidFill>
                  <a:prstClr val="white"/>
                </a:solidFill>
                <a:latin typeface="Times New Roman" panose="02020603050405020304" pitchFamily="18" charset="0"/>
                <a:ea typeface="Times New Roman" panose="02020603050405020304" pitchFamily="18" charset="0"/>
              </a:rPr>
              <a:t>tục</a:t>
            </a:r>
            <a:r>
              <a:rPr lang="en-US" sz="2400" b="1" i="1" dirty="0">
                <a:solidFill>
                  <a:prstClr val="white"/>
                </a:solidFill>
                <a:latin typeface="Times New Roman" panose="02020603050405020304" pitchFamily="18" charset="0"/>
                <a:ea typeface="Times New Roman" panose="02020603050405020304" pitchFamily="18" charset="0"/>
              </a:rPr>
              <a:t> </a:t>
            </a:r>
            <a:r>
              <a:rPr lang="en-US" sz="2400" b="1" i="1" dirty="0" err="1">
                <a:solidFill>
                  <a:prstClr val="white"/>
                </a:solidFill>
                <a:latin typeface="Times New Roman" panose="02020603050405020304" pitchFamily="18" charset="0"/>
                <a:ea typeface="Times New Roman" panose="02020603050405020304" pitchFamily="18" charset="0"/>
              </a:rPr>
              <a:t>cố</a:t>
            </a:r>
            <a:r>
              <a:rPr lang="en-US" sz="2400" b="1" i="1" dirty="0">
                <a:solidFill>
                  <a:prstClr val="white"/>
                </a:solidFill>
                <a:latin typeface="Times New Roman" panose="02020603050405020304" pitchFamily="18" charset="0"/>
                <a:ea typeface="Times New Roman" panose="02020603050405020304" pitchFamily="18" charset="0"/>
              </a:rPr>
              <a:t> </a:t>
            </a:r>
            <a:r>
              <a:rPr lang="en-US" sz="2400" b="1" i="1" dirty="0" err="1">
                <a:solidFill>
                  <a:prstClr val="white"/>
                </a:solidFill>
                <a:latin typeface="Times New Roman" panose="02020603050405020304" pitchFamily="18" charset="0"/>
                <a:ea typeface="Times New Roman" panose="02020603050405020304" pitchFamily="18" charset="0"/>
              </a:rPr>
              <a:t>gắng</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ounded Rectangle 37"/>
          <p:cNvSpPr/>
          <p:nvPr/>
        </p:nvSpPr>
        <p:spPr>
          <a:xfrm>
            <a:off x="7115349" y="3083513"/>
            <a:ext cx="4413654" cy="925942"/>
          </a:xfrm>
          <a:prstGeom prst="roundRect">
            <a:avLst/>
          </a:prstGeom>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Calibri" panose="020F0502020204030204"/>
              <a:ea typeface="+mn-ea"/>
              <a:cs typeface="+mn-cs"/>
            </a:endParaRPr>
          </a:p>
        </p:txBody>
      </p:sp>
      <p:sp>
        <p:nvSpPr>
          <p:cNvPr id="39" name="Rectangle 38"/>
          <p:cNvSpPr/>
          <p:nvPr/>
        </p:nvSpPr>
        <p:spPr>
          <a:xfrm>
            <a:off x="7087435" y="3052147"/>
            <a:ext cx="4568117" cy="8771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Sử</a:t>
            </a:r>
            <a:r>
              <a:rPr kumimoji="0" lang="en-US" sz="2400" b="1" i="1"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dụng</a:t>
            </a:r>
            <a:r>
              <a:rPr kumimoji="0" lang="en-US" sz="2400" b="1" i="1"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400" b="1" i="1"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thức</a:t>
            </a:r>
            <a:r>
              <a:rPr kumimoji="0" lang="en-US" sz="2400" b="1" i="1"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tuyên</a:t>
            </a:r>
            <a:r>
              <a:rPr kumimoji="0" lang="en-US" sz="2400" b="1" i="1"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dương</a:t>
            </a:r>
            <a:r>
              <a:rPr kumimoji="0" lang="en-US" sz="2400" b="1" i="1"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khen</a:t>
            </a:r>
            <a:r>
              <a:rPr kumimoji="0" lang="en-US" sz="2400" b="1" i="1"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thưởng</a:t>
            </a:r>
            <a:r>
              <a:rPr kumimoji="0" lang="en-US" sz="2400" b="1" i="1"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ở </a:t>
            </a:r>
            <a:r>
              <a:rPr kumimoji="0" lang="en-US" sz="2400" b="1" i="1" u="none" strike="noStrike" kern="1200" cap="none" spc="0" normalizeH="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mọi</a:t>
            </a:r>
            <a:r>
              <a:rPr kumimoji="0" lang="en-US" sz="2400" b="1" i="1"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HĐ</a:t>
            </a:r>
            <a:r>
              <a:rPr kumimoji="0" lang="en-US" sz="2700" b="1" i="1"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700" b="1" i="1" u="none" strike="noStrike" kern="1200" cap="none" spc="0" normalizeH="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học</a:t>
            </a:r>
            <a:r>
              <a:rPr kumimoji="0" lang="en-US" sz="2700" b="1" i="1"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700" b="1" i="1" u="none" strike="noStrike" kern="1200" cap="none" spc="0" normalizeH="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tập</a:t>
            </a:r>
            <a:r>
              <a:rPr kumimoji="0" lang="en-US" sz="27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ounded Rectangle 39"/>
          <p:cNvSpPr/>
          <p:nvPr/>
        </p:nvSpPr>
        <p:spPr>
          <a:xfrm>
            <a:off x="7105284" y="4398186"/>
            <a:ext cx="4441567" cy="1012024"/>
          </a:xfrm>
          <a:prstGeom prst="roundRect">
            <a:avLst/>
          </a:prstGeom>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Calibri" panose="020F0502020204030204"/>
              <a:ea typeface="+mn-ea"/>
              <a:cs typeface="+mn-cs"/>
            </a:endParaRPr>
          </a:p>
        </p:txBody>
      </p:sp>
      <p:sp>
        <p:nvSpPr>
          <p:cNvPr id="41" name="Rectangle 40"/>
          <p:cNvSpPr/>
          <p:nvPr/>
        </p:nvSpPr>
        <p:spPr>
          <a:xfrm>
            <a:off x="7034991" y="4473576"/>
            <a:ext cx="465408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300" b="1" i="1" spc="-150" dirty="0">
                <a:solidFill>
                  <a:prstClr val="white"/>
                </a:solidFill>
                <a:latin typeface="Times New Roman" panose="02020603050405020304" pitchFamily="18" charset="0"/>
              </a:rPr>
              <a:t>Sử </a:t>
            </a:r>
            <a:r>
              <a:rPr lang="en-US" sz="2300" b="1" i="1" spc="-150" dirty="0" err="1">
                <a:solidFill>
                  <a:prstClr val="white"/>
                </a:solidFill>
                <a:latin typeface="Times New Roman" panose="02020603050405020304" pitchFamily="18" charset="0"/>
              </a:rPr>
              <a:t>dụng</a:t>
            </a:r>
            <a:r>
              <a:rPr lang="en-US" sz="2300" b="1" i="1" spc="-150" dirty="0">
                <a:solidFill>
                  <a:prstClr val="white"/>
                </a:solidFill>
                <a:latin typeface="Times New Roman" panose="02020603050405020304" pitchFamily="18" charset="0"/>
              </a:rPr>
              <a:t> </a:t>
            </a:r>
            <a:r>
              <a:rPr lang="en-US" sz="2300" b="1" i="1" spc="-150" dirty="0" err="1">
                <a:solidFill>
                  <a:prstClr val="white"/>
                </a:solidFill>
                <a:latin typeface="Times New Roman" panose="02020603050405020304" pitchFamily="18" charset="0"/>
              </a:rPr>
              <a:t>hình</a:t>
            </a:r>
            <a:r>
              <a:rPr lang="en-US" sz="2300" b="1" i="1" spc="-150" dirty="0">
                <a:solidFill>
                  <a:prstClr val="white"/>
                </a:solidFill>
                <a:latin typeface="Times New Roman" panose="02020603050405020304" pitchFamily="18" charset="0"/>
              </a:rPr>
              <a:t> </a:t>
            </a:r>
            <a:r>
              <a:rPr lang="en-US" sz="2300" b="1" i="1" spc="-150" dirty="0" err="1">
                <a:solidFill>
                  <a:prstClr val="white"/>
                </a:solidFill>
                <a:latin typeface="Times New Roman" panose="02020603050405020304" pitchFamily="18" charset="0"/>
              </a:rPr>
              <a:t>thức</a:t>
            </a:r>
            <a:r>
              <a:rPr lang="en-US" sz="2300" b="1" i="1" spc="-150" dirty="0">
                <a:solidFill>
                  <a:prstClr val="white"/>
                </a:solidFill>
                <a:latin typeface="Times New Roman" panose="02020603050405020304" pitchFamily="18" charset="0"/>
              </a:rPr>
              <a:t> </a:t>
            </a:r>
            <a:r>
              <a:rPr lang="en-US" sz="2300" b="1" i="1" spc="-150" dirty="0" err="1">
                <a:solidFill>
                  <a:prstClr val="white"/>
                </a:solidFill>
                <a:latin typeface="Times New Roman" panose="02020603050405020304" pitchFamily="18" charset="0"/>
              </a:rPr>
              <a:t>khen</a:t>
            </a:r>
            <a:r>
              <a:rPr lang="en-US" sz="2300" b="1" i="1" spc="-150" dirty="0">
                <a:solidFill>
                  <a:prstClr val="white"/>
                </a:solidFill>
                <a:latin typeface="Times New Roman" panose="02020603050405020304" pitchFamily="18" charset="0"/>
              </a:rPr>
              <a:t> </a:t>
            </a:r>
            <a:r>
              <a:rPr lang="en-US" sz="2300" b="1" i="1" spc="-150" dirty="0" err="1">
                <a:solidFill>
                  <a:prstClr val="white"/>
                </a:solidFill>
                <a:latin typeface="Times New Roman" panose="02020603050405020304" pitchFamily="18" charset="0"/>
              </a:rPr>
              <a:t>bằng</a:t>
            </a:r>
            <a:r>
              <a:rPr lang="en-US" sz="2300" b="1" i="1" spc="-150" dirty="0">
                <a:solidFill>
                  <a:prstClr val="white"/>
                </a:solidFill>
                <a:latin typeface="Times New Roman" panose="02020603050405020304" pitchFamily="18" charset="0"/>
              </a:rPr>
              <a:t> </a:t>
            </a:r>
            <a:r>
              <a:rPr lang="en-US" sz="2300" b="1" i="1" spc="-150" dirty="0" err="1">
                <a:solidFill>
                  <a:prstClr val="white"/>
                </a:solidFill>
                <a:latin typeface="Times New Roman" panose="02020603050405020304" pitchFamily="18" charset="0"/>
              </a:rPr>
              <a:t>lời</a:t>
            </a:r>
            <a:r>
              <a:rPr lang="en-US" sz="2300" b="1" i="1" spc="-150" dirty="0">
                <a:solidFill>
                  <a:prstClr val="white"/>
                </a:solidFill>
                <a:latin typeface="Times New Roman" panose="02020603050405020304" pitchFamily="18" charset="0"/>
              </a:rPr>
              <a:t> </a:t>
            </a:r>
            <a:r>
              <a:rPr lang="en-US" sz="2300" b="1" i="1" spc="-150" dirty="0" err="1">
                <a:solidFill>
                  <a:prstClr val="white"/>
                </a:solidFill>
                <a:latin typeface="Times New Roman" panose="02020603050405020304" pitchFamily="18" charset="0"/>
              </a:rPr>
              <a:t>hoặc</a:t>
            </a:r>
            <a:r>
              <a:rPr lang="en-US" sz="2300" b="1" i="1" spc="-150" dirty="0">
                <a:solidFill>
                  <a:prstClr val="white"/>
                </a:solidFill>
                <a:latin typeface="Times New Roman" panose="02020603050405020304" pitchFamily="18" charset="0"/>
              </a:rPr>
              <a:t> </a:t>
            </a:r>
            <a:r>
              <a:rPr lang="en-US" sz="2300" b="1" i="1" spc="-150" dirty="0" err="1">
                <a:solidFill>
                  <a:prstClr val="white"/>
                </a:solidFill>
                <a:latin typeface="Times New Roman" panose="02020603050405020304" pitchFamily="18" charset="0"/>
              </a:rPr>
              <a:t>bằng</a:t>
            </a:r>
            <a:r>
              <a:rPr lang="en-US" sz="2300" b="1" i="1" spc="-150" dirty="0">
                <a:solidFill>
                  <a:prstClr val="white"/>
                </a:solidFill>
                <a:latin typeface="Times New Roman" panose="02020603050405020304" pitchFamily="18" charset="0"/>
              </a:rPr>
              <a:t> </a:t>
            </a:r>
            <a:r>
              <a:rPr lang="en-US" sz="2300" b="1" i="1" spc="-150" dirty="0" err="1">
                <a:solidFill>
                  <a:prstClr val="white"/>
                </a:solidFill>
                <a:latin typeface="Times New Roman" panose="02020603050405020304" pitchFamily="18" charset="0"/>
              </a:rPr>
              <a:t>các</a:t>
            </a:r>
            <a:r>
              <a:rPr lang="en-US" sz="2300" b="1" i="1" spc="-150" dirty="0">
                <a:solidFill>
                  <a:prstClr val="white"/>
                </a:solidFill>
                <a:latin typeface="Times New Roman" panose="02020603050405020304" pitchFamily="18" charset="0"/>
              </a:rPr>
              <a:t> </a:t>
            </a:r>
            <a:r>
              <a:rPr lang="en-US" sz="2300" b="1" i="1" spc="-150" dirty="0" err="1">
                <a:solidFill>
                  <a:prstClr val="white"/>
                </a:solidFill>
                <a:latin typeface="Times New Roman" panose="02020603050405020304" pitchFamily="18" charset="0"/>
              </a:rPr>
              <a:t>phần</a:t>
            </a:r>
            <a:r>
              <a:rPr lang="en-US" sz="2300" b="1" i="1" spc="-150" dirty="0">
                <a:solidFill>
                  <a:prstClr val="white"/>
                </a:solidFill>
                <a:latin typeface="Times New Roman" panose="02020603050405020304" pitchFamily="18" charset="0"/>
              </a:rPr>
              <a:t> </a:t>
            </a:r>
            <a:r>
              <a:rPr lang="en-US" sz="2300" b="1" i="1" spc="-150" dirty="0" err="1">
                <a:solidFill>
                  <a:prstClr val="white"/>
                </a:solidFill>
                <a:latin typeface="Times New Roman" panose="02020603050405020304" pitchFamily="18" charset="0"/>
              </a:rPr>
              <a:t>thưởng</a:t>
            </a:r>
            <a:r>
              <a:rPr lang="en-US" sz="2300" b="1" i="1" spc="-150" dirty="0">
                <a:solidFill>
                  <a:prstClr val="white"/>
                </a:solidFill>
                <a:latin typeface="Times New Roman" panose="02020603050405020304" pitchFamily="18" charset="0"/>
              </a:rPr>
              <a:t>  </a:t>
            </a:r>
            <a:r>
              <a:rPr lang="en-US" sz="2300" b="1" i="1" spc="-150" dirty="0" err="1">
                <a:solidFill>
                  <a:prstClr val="white"/>
                </a:solidFill>
                <a:latin typeface="Times New Roman" panose="02020603050405020304" pitchFamily="18" charset="0"/>
              </a:rPr>
              <a:t>như</a:t>
            </a:r>
            <a:r>
              <a:rPr lang="en-US" sz="2300" b="1" i="1" spc="-150" dirty="0">
                <a:solidFill>
                  <a:prstClr val="white"/>
                </a:solidFill>
                <a:latin typeface="Times New Roman" panose="02020603050405020304" pitchFamily="18" charset="0"/>
              </a:rPr>
              <a:t> </a:t>
            </a:r>
            <a:r>
              <a:rPr lang="en-US" sz="2300" b="1" i="1" spc="-150" dirty="0" err="1">
                <a:solidFill>
                  <a:prstClr val="white"/>
                </a:solidFill>
                <a:latin typeface="Times New Roman" panose="02020603050405020304" pitchFamily="18" charset="0"/>
              </a:rPr>
              <a:t>đồ</a:t>
            </a:r>
            <a:r>
              <a:rPr lang="en-US" sz="2300" b="1" i="1" spc="-150" dirty="0">
                <a:solidFill>
                  <a:prstClr val="white"/>
                </a:solidFill>
                <a:latin typeface="Times New Roman" panose="02020603050405020304" pitchFamily="18" charset="0"/>
              </a:rPr>
              <a:t> </a:t>
            </a:r>
            <a:r>
              <a:rPr lang="en-US" sz="2300" b="1" i="1" spc="-150" dirty="0" err="1">
                <a:solidFill>
                  <a:prstClr val="white"/>
                </a:solidFill>
                <a:latin typeface="Times New Roman" panose="02020603050405020304" pitchFamily="18" charset="0"/>
              </a:rPr>
              <a:t>dùng</a:t>
            </a:r>
            <a:r>
              <a:rPr lang="en-US" sz="2300" b="1" i="1" spc="-150" dirty="0">
                <a:solidFill>
                  <a:prstClr val="white"/>
                </a:solidFill>
                <a:latin typeface="Times New Roman" panose="02020603050405020304" pitchFamily="18" charset="0"/>
              </a:rPr>
              <a:t> HT</a:t>
            </a:r>
            <a:endParaRPr kumimoji="0" lang="en-US" sz="2300" b="0" i="0" u="none" strike="noStrike" kern="1200" cap="none" spc="-150" normalizeH="0" baseline="0" noProof="0" dirty="0">
              <a:ln>
                <a:noFill/>
              </a:ln>
              <a:solidFill>
                <a:prstClr val="white"/>
              </a:solidFill>
              <a:effectLst/>
              <a:uLnTx/>
              <a:uFillTx/>
              <a:latin typeface="Calibri" panose="020F0502020204030204"/>
            </a:endParaRPr>
          </a:p>
        </p:txBody>
      </p:sp>
      <p:cxnSp>
        <p:nvCxnSpPr>
          <p:cNvPr id="26" name="Straight Arrow Connector 25"/>
          <p:cNvCxnSpPr/>
          <p:nvPr/>
        </p:nvCxnSpPr>
        <p:spPr>
          <a:xfrm flipV="1">
            <a:off x="2446321" y="1983720"/>
            <a:ext cx="935849" cy="1194492"/>
          </a:xfrm>
          <a:prstGeom prst="straightConnector1">
            <a:avLst/>
          </a:prstGeom>
          <a:ln w="38100">
            <a:solidFill>
              <a:srgbClr val="7030A0"/>
            </a:solidFill>
            <a:tailEnd type="triangle"/>
          </a:ln>
        </p:spPr>
        <p:style>
          <a:lnRef idx="3">
            <a:schemeClr val="dk1"/>
          </a:lnRef>
          <a:fillRef idx="0">
            <a:schemeClr val="dk1"/>
          </a:fillRef>
          <a:effectRef idx="2">
            <a:schemeClr val="dk1"/>
          </a:effectRef>
          <a:fontRef idx="minor">
            <a:schemeClr val="tx1"/>
          </a:fontRef>
        </p:style>
      </p:cxnSp>
      <p:cxnSp>
        <p:nvCxnSpPr>
          <p:cNvPr id="29" name="Straight Arrow Connector 28"/>
          <p:cNvCxnSpPr>
            <a:endCxn id="27" idx="1"/>
          </p:cNvCxnSpPr>
          <p:nvPr/>
        </p:nvCxnSpPr>
        <p:spPr>
          <a:xfrm>
            <a:off x="2470587" y="3163996"/>
            <a:ext cx="899291" cy="1089348"/>
          </a:xfrm>
          <a:prstGeom prst="straightConnector1">
            <a:avLst/>
          </a:prstGeom>
          <a:ln w="38100">
            <a:solidFill>
              <a:srgbClr val="7030A0"/>
            </a:solidFill>
            <a:tailEnd type="triangle"/>
          </a:ln>
        </p:spPr>
        <p:style>
          <a:lnRef idx="3">
            <a:schemeClr val="dk1"/>
          </a:lnRef>
          <a:fillRef idx="0">
            <a:schemeClr val="dk1"/>
          </a:fillRef>
          <a:effectRef idx="2">
            <a:schemeClr val="dk1"/>
          </a:effectRef>
          <a:fontRef idx="minor">
            <a:schemeClr val="tx1"/>
          </a:fontRef>
        </p:style>
      </p:cxnSp>
      <p:cxnSp>
        <p:nvCxnSpPr>
          <p:cNvPr id="32" name="Straight Arrow Connector 31"/>
          <p:cNvCxnSpPr/>
          <p:nvPr/>
        </p:nvCxnSpPr>
        <p:spPr>
          <a:xfrm>
            <a:off x="5596607" y="1938345"/>
            <a:ext cx="1542455" cy="4415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5599392" y="3482769"/>
            <a:ext cx="1515468" cy="7799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cxnSpLocks/>
            <a:stCxn id="27" idx="3"/>
            <a:endCxn id="40" idx="1"/>
          </p:cNvCxnSpPr>
          <p:nvPr/>
        </p:nvCxnSpPr>
        <p:spPr>
          <a:xfrm>
            <a:off x="5602894" y="4253344"/>
            <a:ext cx="1502390" cy="6508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74948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up)">
                                      <p:cBhvr>
                                        <p:cTn id="7" dur="500"/>
                                        <p:tgtEl>
                                          <p:spTgt spid="6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wipe(up)">
                                      <p:cBhvr>
                                        <p:cTn id="27" dur="500"/>
                                        <p:tgtEl>
                                          <p:spTgt spid="67"/>
                                        </p:tgtEl>
                                      </p:cBhvr>
                                    </p:animEffect>
                                  </p:childTnLst>
                                </p:cTn>
                              </p:par>
                            </p:childTnLst>
                          </p:cTn>
                        </p:par>
                        <p:par>
                          <p:cTn id="28" fill="hold">
                            <p:stCondLst>
                              <p:cond delay="500"/>
                            </p:stCondLst>
                            <p:childTnLst>
                              <p:par>
                                <p:cTn id="29" presetID="22" presetClass="entr" presetSubtype="1"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up)">
                                      <p:cBhvr>
                                        <p:cTn id="31" dur="500"/>
                                        <p:tgtEl>
                                          <p:spTgt spid="30"/>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left)">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up)">
                                      <p:cBhvr>
                                        <p:cTn id="39" dur="500"/>
                                        <p:tgtEl>
                                          <p:spTgt spid="32"/>
                                        </p:tgtEl>
                                      </p:cBhvr>
                                    </p:animEffect>
                                  </p:childTnLst>
                                </p:cTn>
                              </p:par>
                            </p:childTnLst>
                          </p:cTn>
                        </p:par>
                        <p:par>
                          <p:cTn id="40" fill="hold">
                            <p:stCondLst>
                              <p:cond delay="500"/>
                            </p:stCondLst>
                            <p:childTnLst>
                              <p:par>
                                <p:cTn id="41" presetID="22" presetClass="entr" presetSubtype="1" fill="hold" grpId="0"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up)">
                                      <p:cBhvr>
                                        <p:cTn id="43" dur="500"/>
                                        <p:tgtEl>
                                          <p:spTgt spid="36"/>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wipe(left)">
                                      <p:cBhvr>
                                        <p:cTn id="46" dur="5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500"/>
                                        <p:tgtEl>
                                          <p:spTgt spid="29"/>
                                        </p:tgtEl>
                                      </p:cBhvr>
                                    </p:animEffect>
                                  </p:childTnLst>
                                </p:cTn>
                              </p:par>
                            </p:childTnLst>
                          </p:cTn>
                        </p:par>
                        <p:par>
                          <p:cTn id="52" fill="hold">
                            <p:stCondLst>
                              <p:cond delay="500"/>
                            </p:stCondLst>
                            <p:childTnLst>
                              <p:par>
                                <p:cTn id="53" presetID="22" presetClass="entr" presetSubtype="1" fill="hold" grpId="0" nodeType="after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up)">
                                      <p:cBhvr>
                                        <p:cTn id="55" dur="500"/>
                                        <p:tgtEl>
                                          <p:spTgt spid="27"/>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wipe(left)">
                                      <p:cBhvr>
                                        <p:cTn id="58" dur="500"/>
                                        <p:tgtEl>
                                          <p:spTgt spid="2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wipe(up)">
                                      <p:cBhvr>
                                        <p:cTn id="63" dur="500"/>
                                        <p:tgtEl>
                                          <p:spTgt spid="35"/>
                                        </p:tgtEl>
                                      </p:cBhvr>
                                    </p:animEffect>
                                  </p:childTnLst>
                                </p:cTn>
                              </p:par>
                            </p:childTnLst>
                          </p:cTn>
                        </p:par>
                        <p:par>
                          <p:cTn id="64" fill="hold">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up)">
                                      <p:cBhvr>
                                        <p:cTn id="67" dur="500"/>
                                        <p:tgtEl>
                                          <p:spTgt spid="38"/>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wipe(left)">
                                      <p:cBhvr>
                                        <p:cTn id="70" dur="500"/>
                                        <p:tgtEl>
                                          <p:spTgt spid="39"/>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44"/>
                                        </p:tgtEl>
                                        <p:attrNameLst>
                                          <p:attrName>style.visibility</p:attrName>
                                        </p:attrNameLst>
                                      </p:cBhvr>
                                      <p:to>
                                        <p:strVal val="visible"/>
                                      </p:to>
                                    </p:set>
                                    <p:animEffect transition="in" filter="wipe(up)">
                                      <p:cBhvr>
                                        <p:cTn id="75" dur="500"/>
                                        <p:tgtEl>
                                          <p:spTgt spid="44"/>
                                        </p:tgtEl>
                                      </p:cBhvr>
                                    </p:animEffect>
                                  </p:childTnLst>
                                </p:cTn>
                              </p:par>
                            </p:childTnLst>
                          </p:cTn>
                        </p:par>
                        <p:par>
                          <p:cTn id="76" fill="hold">
                            <p:stCondLst>
                              <p:cond delay="500"/>
                            </p:stCondLst>
                            <p:childTnLst>
                              <p:par>
                                <p:cTn id="77" presetID="22" presetClass="entr" presetSubtype="1" fill="hold" grpId="0" nodeType="after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wipe(up)">
                                      <p:cBhvr>
                                        <p:cTn id="79" dur="500"/>
                                        <p:tgtEl>
                                          <p:spTgt spid="40"/>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wipe(left)">
                                      <p:cBhvr>
                                        <p:cTn id="8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2" grpId="0"/>
      <p:bldP spid="23" grpId="0" animBg="1"/>
      <p:bldP spid="24" grpId="0"/>
      <p:bldP spid="27" grpId="0" animBg="1"/>
      <p:bldP spid="28" grpId="0"/>
      <p:bldP spid="30" grpId="0" animBg="1"/>
      <p:bldP spid="31" grpId="0"/>
      <p:bldP spid="36" grpId="0" animBg="1"/>
      <p:bldP spid="37" grpId="0"/>
      <p:bldP spid="38" grpId="0" animBg="1"/>
      <p:bldP spid="39" grpId="0"/>
      <p:bldP spid="40" grpId="0" animBg="1"/>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2" descr="lacviet">
            <a:extLst>
              <a:ext uri="{FF2B5EF4-FFF2-40B4-BE49-F238E27FC236}">
                <a16:creationId xmlns:a16="http://schemas.microsoft.com/office/drawing/2014/main" id="{C8E38F40-3021-D7AD-470E-771F79C76A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5" y="0"/>
            <a:ext cx="12179300" cy="68580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6" name="Rounded Rectangle 65"/>
          <p:cNvSpPr/>
          <p:nvPr/>
        </p:nvSpPr>
        <p:spPr>
          <a:xfrm>
            <a:off x="1436576" y="133713"/>
            <a:ext cx="9536224" cy="803956"/>
          </a:xfrm>
          <a:prstGeom prst="roundRect">
            <a:avLst/>
          </a:prstGeom>
          <a:solidFill>
            <a:srgbClr val="0066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b="1" i="1" dirty="0">
                <a:solidFill>
                  <a:prstClr val="white"/>
                </a:solidFill>
                <a:latin typeface="Times New Roman" panose="02020603050405020304" pitchFamily="18" charset="0"/>
                <a:ea typeface="Times New Roman" panose="02020603050405020304" pitchFamily="18" charset="0"/>
              </a:rPr>
              <a:t>2.4. BP 4: </a:t>
            </a:r>
            <a:r>
              <a:rPr lang="en-US" sz="2800" b="1" i="1" dirty="0" err="1">
                <a:solidFill>
                  <a:prstClr val="white"/>
                </a:solidFill>
                <a:latin typeface="Times New Roman" panose="02020603050405020304" pitchFamily="18" charset="0"/>
                <a:ea typeface="Times New Roman" panose="02020603050405020304" pitchFamily="18" charset="0"/>
              </a:rPr>
              <a:t>Khuyến</a:t>
            </a:r>
            <a:r>
              <a:rPr lang="en-US" sz="2800" b="1" i="1" dirty="0">
                <a:solidFill>
                  <a:prstClr val="white"/>
                </a:solidFill>
                <a:latin typeface="Times New Roman" panose="02020603050405020304" pitchFamily="18" charset="0"/>
                <a:ea typeface="Times New Roman" panose="02020603050405020304" pitchFamily="18" charset="0"/>
              </a:rPr>
              <a:t> </a:t>
            </a:r>
            <a:r>
              <a:rPr lang="en-US" sz="2800" b="1" i="1" dirty="0" err="1">
                <a:solidFill>
                  <a:prstClr val="white"/>
                </a:solidFill>
                <a:latin typeface="Times New Roman" panose="02020603050405020304" pitchFamily="18" charset="0"/>
                <a:ea typeface="Times New Roman" panose="02020603050405020304" pitchFamily="18" charset="0"/>
              </a:rPr>
              <a:t>khích</a:t>
            </a:r>
            <a:r>
              <a:rPr lang="en-US" sz="2800" b="1" i="1" dirty="0">
                <a:solidFill>
                  <a:prstClr val="white"/>
                </a:solidFill>
                <a:latin typeface="Times New Roman" panose="02020603050405020304" pitchFamily="18" charset="0"/>
                <a:ea typeface="Times New Roman" panose="02020603050405020304" pitchFamily="18" charset="0"/>
              </a:rPr>
              <a:t> </a:t>
            </a:r>
            <a:r>
              <a:rPr lang="en-US" sz="2800" b="1" i="1" dirty="0" err="1">
                <a:solidFill>
                  <a:prstClr val="white"/>
                </a:solidFill>
                <a:latin typeface="Times New Roman" panose="02020603050405020304" pitchFamily="18" charset="0"/>
                <a:ea typeface="Times New Roman" panose="02020603050405020304" pitchFamily="18" charset="0"/>
              </a:rPr>
              <a:t>học</a:t>
            </a:r>
            <a:r>
              <a:rPr lang="en-US" sz="2800" b="1" i="1" dirty="0">
                <a:solidFill>
                  <a:prstClr val="white"/>
                </a:solidFill>
                <a:latin typeface="Times New Roman" panose="02020603050405020304" pitchFamily="18" charset="0"/>
                <a:ea typeface="Times New Roman" panose="02020603050405020304" pitchFamily="18" charset="0"/>
              </a:rPr>
              <a:t> </a:t>
            </a:r>
            <a:r>
              <a:rPr lang="en-US" sz="2800" b="1" i="1" dirty="0" err="1">
                <a:solidFill>
                  <a:prstClr val="white"/>
                </a:solidFill>
                <a:latin typeface="Times New Roman" panose="02020603050405020304" pitchFamily="18" charset="0"/>
                <a:ea typeface="Times New Roman" panose="02020603050405020304" pitchFamily="18" charset="0"/>
              </a:rPr>
              <a:t>sinh</a:t>
            </a:r>
            <a:r>
              <a:rPr lang="en-US" sz="2800" b="1" i="1" dirty="0">
                <a:solidFill>
                  <a:prstClr val="white"/>
                </a:solidFill>
                <a:latin typeface="Times New Roman" panose="02020603050405020304" pitchFamily="18" charset="0"/>
                <a:ea typeface="Times New Roman" panose="02020603050405020304" pitchFamily="18" charset="0"/>
              </a:rPr>
              <a:t> </a:t>
            </a:r>
            <a:r>
              <a:rPr lang="en-US" sz="2800" b="1" i="1" dirty="0" err="1">
                <a:solidFill>
                  <a:prstClr val="white"/>
                </a:solidFill>
                <a:latin typeface="Times New Roman" panose="02020603050405020304" pitchFamily="18" charset="0"/>
                <a:ea typeface="Times New Roman" panose="02020603050405020304" pitchFamily="18" charset="0"/>
              </a:rPr>
              <a:t>tích</a:t>
            </a:r>
            <a:r>
              <a:rPr lang="en-US" sz="2800" b="1" i="1" dirty="0">
                <a:solidFill>
                  <a:prstClr val="white"/>
                </a:solidFill>
                <a:latin typeface="Times New Roman" panose="02020603050405020304" pitchFamily="18" charset="0"/>
                <a:ea typeface="Times New Roman" panose="02020603050405020304" pitchFamily="18" charset="0"/>
              </a:rPr>
              <a:t> </a:t>
            </a:r>
            <a:r>
              <a:rPr lang="en-US" sz="2800" b="1" i="1" dirty="0" err="1">
                <a:solidFill>
                  <a:prstClr val="white"/>
                </a:solidFill>
                <a:latin typeface="Times New Roman" panose="02020603050405020304" pitchFamily="18" charset="0"/>
                <a:ea typeface="Times New Roman" panose="02020603050405020304" pitchFamily="18" charset="0"/>
              </a:rPr>
              <a:t>cực</a:t>
            </a:r>
            <a:r>
              <a:rPr lang="en-US" sz="2800" b="1" i="1" dirty="0">
                <a:solidFill>
                  <a:prstClr val="white"/>
                </a:solidFill>
                <a:latin typeface="Times New Roman" panose="02020603050405020304" pitchFamily="18" charset="0"/>
                <a:ea typeface="Times New Roman" panose="02020603050405020304" pitchFamily="18" charset="0"/>
              </a:rPr>
              <a:t> </a:t>
            </a:r>
            <a:r>
              <a:rPr lang="en-US" sz="2800" b="1" i="1" dirty="0" err="1">
                <a:solidFill>
                  <a:prstClr val="white"/>
                </a:solidFill>
                <a:latin typeface="Times New Roman" panose="02020603050405020304" pitchFamily="18" charset="0"/>
                <a:ea typeface="Times New Roman" panose="02020603050405020304" pitchFamily="18" charset="0"/>
              </a:rPr>
              <a:t>làm</a:t>
            </a:r>
            <a:r>
              <a:rPr lang="en-US" sz="2800" b="1" i="1" dirty="0">
                <a:solidFill>
                  <a:prstClr val="white"/>
                </a:solidFill>
                <a:latin typeface="Times New Roman" panose="02020603050405020304" pitchFamily="18" charset="0"/>
                <a:ea typeface="Times New Roman" panose="02020603050405020304" pitchFamily="18" charset="0"/>
              </a:rPr>
              <a:t> </a:t>
            </a:r>
            <a:r>
              <a:rPr lang="en-US" sz="2800" b="1" i="1" dirty="0" err="1">
                <a:solidFill>
                  <a:prstClr val="white"/>
                </a:solidFill>
                <a:latin typeface="Times New Roman" panose="02020603050405020304" pitchFamily="18" charset="0"/>
                <a:ea typeface="Times New Roman" panose="02020603050405020304" pitchFamily="18" charset="0"/>
              </a:rPr>
              <a:t>dự</a:t>
            </a:r>
            <a:r>
              <a:rPr lang="en-US" sz="2800" b="1" i="1" dirty="0">
                <a:solidFill>
                  <a:prstClr val="white"/>
                </a:solidFill>
                <a:latin typeface="Times New Roman" panose="02020603050405020304" pitchFamily="18" charset="0"/>
                <a:ea typeface="Times New Roman" panose="02020603050405020304" pitchFamily="18" charset="0"/>
              </a:rPr>
              <a:t> </a:t>
            </a:r>
            <a:r>
              <a:rPr lang="en-US" sz="2800" b="1" i="1" dirty="0" err="1">
                <a:solidFill>
                  <a:prstClr val="white"/>
                </a:solidFill>
                <a:latin typeface="Times New Roman" panose="02020603050405020304" pitchFamily="18" charset="0"/>
                <a:ea typeface="Times New Roman" panose="02020603050405020304" pitchFamily="18" charset="0"/>
              </a:rPr>
              <a:t>án</a:t>
            </a:r>
            <a:r>
              <a:rPr lang="en-US" sz="2800" b="1" i="1" dirty="0">
                <a:solidFill>
                  <a:prstClr val="white"/>
                </a:solidFill>
                <a:latin typeface="Times New Roman" panose="02020603050405020304" pitchFamily="18" charset="0"/>
                <a:ea typeface="Times New Roman" panose="02020603050405020304" pitchFamily="18" charset="0"/>
              </a:rPr>
              <a:t> </a:t>
            </a:r>
            <a:r>
              <a:rPr lang="en-US" sz="2800" b="1" i="1" dirty="0" err="1">
                <a:solidFill>
                  <a:prstClr val="white"/>
                </a:solidFill>
                <a:latin typeface="Times New Roman" panose="02020603050405020304" pitchFamily="18" charset="0"/>
                <a:ea typeface="Times New Roman" panose="02020603050405020304" pitchFamily="18" charset="0"/>
              </a:rPr>
              <a:t>học</a:t>
            </a:r>
            <a:r>
              <a:rPr lang="en-US" sz="2800" b="1" i="1" dirty="0">
                <a:solidFill>
                  <a:prstClr val="white"/>
                </a:solidFill>
                <a:latin typeface="Times New Roman" panose="02020603050405020304" pitchFamily="18" charset="0"/>
                <a:ea typeface="Times New Roman" panose="02020603050405020304" pitchFamily="18" charset="0"/>
              </a:rPr>
              <a:t> </a:t>
            </a:r>
            <a:r>
              <a:rPr lang="en-US" sz="2800" b="1" i="1" dirty="0" err="1">
                <a:solidFill>
                  <a:prstClr val="white"/>
                </a:solidFill>
                <a:latin typeface="Times New Roman" panose="02020603050405020304" pitchFamily="18" charset="0"/>
                <a:ea typeface="Times New Roman" panose="02020603050405020304" pitchFamily="18" charset="0"/>
              </a:rPr>
              <a:t>tập</a:t>
            </a:r>
            <a:endParaRPr lang="en-US" sz="2800" dirty="0">
              <a:solidFill>
                <a:prstClr val="white"/>
              </a:solidFill>
            </a:endParaRPr>
          </a:p>
        </p:txBody>
      </p:sp>
      <p:sp>
        <p:nvSpPr>
          <p:cNvPr id="23" name="Rounded Rectangle 22"/>
          <p:cNvSpPr/>
          <p:nvPr/>
        </p:nvSpPr>
        <p:spPr>
          <a:xfrm>
            <a:off x="4979492" y="2824004"/>
            <a:ext cx="2233016" cy="1209992"/>
          </a:xfrm>
          <a:prstGeom prst="round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Mục</a:t>
            </a:r>
            <a:r>
              <a:rPr kumimoji="0" lang="en-US" sz="3200" b="1"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đích</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30" name="Rounded Rectangle 29"/>
          <p:cNvSpPr/>
          <p:nvPr/>
        </p:nvSpPr>
        <p:spPr>
          <a:xfrm>
            <a:off x="230853" y="1671059"/>
            <a:ext cx="4381839" cy="1032001"/>
          </a:xfrm>
          <a:prstGeom prst="roundRect">
            <a:avLst/>
          </a:prstGeom>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Phát</a:t>
            </a:r>
            <a:r>
              <a:rPr kumimoji="0" lang="en-US" sz="2400" b="1"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triển</a:t>
            </a:r>
            <a:r>
              <a:rPr kumimoji="0" lang="en-US" sz="2400" b="1"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kỹ</a:t>
            </a:r>
            <a:r>
              <a:rPr kumimoji="0" lang="en-US" sz="2400" b="1"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năng</a:t>
            </a:r>
            <a:r>
              <a:rPr kumimoji="0" lang="en-US" sz="2400" b="1"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tự</a:t>
            </a:r>
            <a:r>
              <a:rPr kumimoji="0" lang="en-US" sz="2400" b="1"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học</a:t>
            </a:r>
            <a:r>
              <a:rPr kumimoji="0" lang="en-US" sz="2400" b="1"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và</a:t>
            </a:r>
            <a:r>
              <a:rPr kumimoji="0" lang="en-US" sz="2400" b="1"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tư</a:t>
            </a:r>
            <a:r>
              <a:rPr kumimoji="0" lang="en-US" sz="2400" b="1"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duy</a:t>
            </a:r>
            <a:r>
              <a:rPr kumimoji="0" lang="en-US" sz="2400" b="1"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phản</a:t>
            </a:r>
            <a:r>
              <a:rPr kumimoji="0" lang="en-US" sz="2400" b="1"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biện</a:t>
            </a:r>
            <a:endPar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0" name="Rounded Rectangle 29">
            <a:extLst>
              <a:ext uri="{FF2B5EF4-FFF2-40B4-BE49-F238E27FC236}">
                <a16:creationId xmlns:a16="http://schemas.microsoft.com/office/drawing/2014/main" id="{105D12EF-4904-6C5D-B89E-C9F1C7050668}"/>
              </a:ext>
            </a:extLst>
          </p:cNvPr>
          <p:cNvSpPr/>
          <p:nvPr/>
        </p:nvSpPr>
        <p:spPr>
          <a:xfrm>
            <a:off x="7452032" y="1671059"/>
            <a:ext cx="4381839" cy="1032001"/>
          </a:xfrm>
          <a:prstGeom prst="roundRect">
            <a:avLst/>
          </a:prstGeom>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chemeClr val="bg1"/>
                </a:solidFill>
                <a:latin typeface="Times New Roman" panose="02020603050405020304" pitchFamily="18" charset="0"/>
                <a:cs typeface="Times New Roman" panose="02020603050405020304" pitchFamily="18" charset="0"/>
              </a:rPr>
              <a:t>Tăng cường khả năng làm việc nhóm và giao tiếp</a:t>
            </a:r>
            <a:endPar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1" name="Rounded Rectangle 29">
            <a:extLst>
              <a:ext uri="{FF2B5EF4-FFF2-40B4-BE49-F238E27FC236}">
                <a16:creationId xmlns:a16="http://schemas.microsoft.com/office/drawing/2014/main" id="{272B558D-5E0A-BCF1-069F-9E30D765C2A5}"/>
              </a:ext>
            </a:extLst>
          </p:cNvPr>
          <p:cNvSpPr/>
          <p:nvPr/>
        </p:nvSpPr>
        <p:spPr>
          <a:xfrm>
            <a:off x="230852" y="4191300"/>
            <a:ext cx="4381839" cy="1032001"/>
          </a:xfrm>
          <a:prstGeom prst="roundRect">
            <a:avLst/>
          </a:prstGeom>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err="1">
                <a:solidFill>
                  <a:schemeClr val="bg1"/>
                </a:solidFill>
                <a:latin typeface="Times New Roman" panose="02020603050405020304" pitchFamily="18" charset="0"/>
                <a:cs typeface="Times New Roman" panose="02020603050405020304" pitchFamily="18" charset="0"/>
              </a:rPr>
              <a:t>Khuyến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khích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sự</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sáng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tạo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và</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giải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quyết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vấn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đề</a:t>
            </a:r>
            <a:endPar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2" name="Rounded Rectangle 29">
            <a:extLst>
              <a:ext uri="{FF2B5EF4-FFF2-40B4-BE49-F238E27FC236}">
                <a16:creationId xmlns:a16="http://schemas.microsoft.com/office/drawing/2014/main" id="{8F1C79DC-A2A8-69B7-448D-B29365C5FB85}"/>
              </a:ext>
            </a:extLst>
          </p:cNvPr>
          <p:cNvSpPr/>
          <p:nvPr/>
        </p:nvSpPr>
        <p:spPr>
          <a:xfrm>
            <a:off x="7452032" y="4191299"/>
            <a:ext cx="4381839" cy="1032001"/>
          </a:xfrm>
          <a:prstGeom prst="roundRect">
            <a:avLst/>
          </a:prstGeom>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err="1">
                <a:solidFill>
                  <a:schemeClr val="bg1"/>
                </a:solidFill>
                <a:latin typeface="Times New Roman" panose="02020603050405020304" pitchFamily="18" charset="0"/>
                <a:cs typeface="Times New Roman" panose="02020603050405020304" pitchFamily="18" charset="0"/>
              </a:rPr>
              <a:t>Ứng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dụng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kiến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thức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vào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thực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tiễn</a:t>
            </a:r>
            <a:endPar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cxnSp>
        <p:nvCxnSpPr>
          <p:cNvPr id="20" name="Straight Connector 19">
            <a:extLst>
              <a:ext uri="{FF2B5EF4-FFF2-40B4-BE49-F238E27FC236}">
                <a16:creationId xmlns:a16="http://schemas.microsoft.com/office/drawing/2014/main" id="{3C80A6F7-3886-00BF-559A-E912650B28E8}"/>
              </a:ext>
            </a:extLst>
          </p:cNvPr>
          <p:cNvCxnSpPr/>
          <p:nvPr/>
        </p:nvCxnSpPr>
        <p:spPr>
          <a:xfrm>
            <a:off x="4612691" y="2596444"/>
            <a:ext cx="459181" cy="2595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687A837-C7D2-27C1-196A-7F4E2946FD12}"/>
              </a:ext>
            </a:extLst>
          </p:cNvPr>
          <p:cNvCxnSpPr>
            <a:cxnSpLocks/>
          </p:cNvCxnSpPr>
          <p:nvPr/>
        </p:nvCxnSpPr>
        <p:spPr>
          <a:xfrm flipV="1">
            <a:off x="7120130" y="2580426"/>
            <a:ext cx="331902" cy="2756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5E9818D-02F8-D647-E405-5471CFD3C344}"/>
              </a:ext>
            </a:extLst>
          </p:cNvPr>
          <p:cNvCxnSpPr>
            <a:cxnSpLocks/>
          </p:cNvCxnSpPr>
          <p:nvPr/>
        </p:nvCxnSpPr>
        <p:spPr>
          <a:xfrm flipV="1">
            <a:off x="4630141" y="3924313"/>
            <a:ext cx="331902" cy="2756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564A7A8-0CDC-18AD-8CFE-97BF52FAD632}"/>
              </a:ext>
            </a:extLst>
          </p:cNvPr>
          <p:cNvCxnSpPr>
            <a:cxnSpLocks/>
          </p:cNvCxnSpPr>
          <p:nvPr/>
        </p:nvCxnSpPr>
        <p:spPr>
          <a:xfrm>
            <a:off x="7129060" y="3981245"/>
            <a:ext cx="396668" cy="29632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53224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 presetClass="entr" presetSubtype="0"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par>
                                <p:cTn id="39" presetID="1" presetClass="entr" presetSubtype="0" fill="hold" nodeType="with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23" grpId="0" animBg="1"/>
      <p:bldP spid="30"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2508F-3869-1BA7-2A12-835DAD7D74A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5797A15-F317-A732-DD31-520B6E858FBF}"/>
              </a:ext>
            </a:extLst>
          </p:cNvPr>
          <p:cNvSpPr>
            <a:spLocks noGrp="1"/>
          </p:cNvSpPr>
          <p:nvPr>
            <p:ph idx="1"/>
          </p:nvPr>
        </p:nvSpPr>
        <p:spPr/>
        <p:txBody>
          <a:bodyPr/>
          <a:lstStyle/>
          <a:p>
            <a:endParaRPr lang="en-US" dirty="0"/>
          </a:p>
        </p:txBody>
      </p:sp>
      <p:pic>
        <p:nvPicPr>
          <p:cNvPr id="4" name="Picture 2" descr="lacviet">
            <a:extLst>
              <a:ext uri="{FF2B5EF4-FFF2-40B4-BE49-F238E27FC236}">
                <a16:creationId xmlns:a16="http://schemas.microsoft.com/office/drawing/2014/main" id="{EDD69487-6DD9-D600-7CFC-D4A6250D80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5" y="0"/>
            <a:ext cx="12179300" cy="6858000"/>
          </a:xfrm>
          <a:prstGeom prst="rect">
            <a:avLst/>
          </a:prstGeom>
          <a:solidFill>
            <a:srgbClr val="FF00FF"/>
          </a:solidFill>
          <a:ln w="28575">
            <a:solidFill>
              <a:srgbClr val="FF0000"/>
            </a:solidFill>
            <a:miter lim="800000"/>
            <a:headEnd/>
            <a:tailEnd/>
          </a:ln>
        </p:spPr>
      </p:pic>
      <p:sp>
        <p:nvSpPr>
          <p:cNvPr id="5" name="12-Point Star 5">
            <a:extLst>
              <a:ext uri="{FF2B5EF4-FFF2-40B4-BE49-F238E27FC236}">
                <a16:creationId xmlns:a16="http://schemas.microsoft.com/office/drawing/2014/main" id="{141CF43E-BA70-0F14-5809-97EACA9C2083}"/>
              </a:ext>
            </a:extLst>
          </p:cNvPr>
          <p:cNvSpPr/>
          <p:nvPr/>
        </p:nvSpPr>
        <p:spPr>
          <a:xfrm>
            <a:off x="142340" y="1406808"/>
            <a:ext cx="2125723" cy="3864235"/>
          </a:xfrm>
          <a:prstGeom prst="star12">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FF00"/>
                </a:solidFill>
                <a:latin typeface="Times New Roman" panose="02020603050405020304" pitchFamily="18" charset="0"/>
                <a:cs typeface="Times New Roman" panose="02020603050405020304" pitchFamily="18" charset="0"/>
              </a:rPr>
              <a:t>Cách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thực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hiện</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6" name="Flowchart: Terminator 5">
            <a:extLst>
              <a:ext uri="{FF2B5EF4-FFF2-40B4-BE49-F238E27FC236}">
                <a16:creationId xmlns:a16="http://schemas.microsoft.com/office/drawing/2014/main" id="{A6E29692-F573-0C6A-92EA-AC3BA22A5925}"/>
              </a:ext>
            </a:extLst>
          </p:cNvPr>
          <p:cNvSpPr/>
          <p:nvPr/>
        </p:nvSpPr>
        <p:spPr>
          <a:xfrm>
            <a:off x="3697927" y="436702"/>
            <a:ext cx="7031033" cy="707886"/>
          </a:xfrm>
          <a:prstGeom prst="flowChartTerminator">
            <a:avLst/>
          </a:prstGeom>
          <a:solidFill>
            <a:srgbClr val="00B0F0"/>
          </a:solidFill>
          <a:ln w="12700" cap="flat" cmpd="sng" algn="ctr">
            <a:solidFill>
              <a:srgbClr val="E53238">
                <a:shade val="15000"/>
              </a:srgbClr>
            </a:solidFill>
            <a:prstDash val="solid"/>
            <a:miter lim="800000"/>
          </a:ln>
          <a:effectLst/>
        </p:spPr>
        <p:txBody>
          <a:bodyPr rtlCol="0" anchor="ctr"/>
          <a:lstStyle/>
          <a:p>
            <a:pPr lvl="0" algn="ctr"/>
            <a:r>
              <a:rPr lang="en-US" sz="2800" b="1" kern="0" dirty="0">
                <a:solidFill>
                  <a:prstClr val="white"/>
                </a:solidFill>
                <a:latin typeface="Times New Roman" panose="02020603050405020304" pitchFamily="18" charset="0"/>
                <a:cs typeface="Times New Roman" panose="02020603050405020304" pitchFamily="18" charset="0"/>
              </a:rPr>
              <a:t> </a:t>
            </a:r>
            <a:r>
              <a:rPr lang="en-US" sz="2600" b="1" kern="0" dirty="0">
                <a:solidFill>
                  <a:prstClr val="white"/>
                </a:solidFill>
                <a:latin typeface="Times New Roman" panose="02020603050405020304" pitchFamily="18" charset="0"/>
                <a:cs typeface="Times New Roman" panose="02020603050405020304" pitchFamily="18" charset="0"/>
              </a:rPr>
              <a:t>Xác </a:t>
            </a:r>
            <a:r>
              <a:rPr lang="en-US" sz="2600" b="1" kern="0" dirty="0" err="1">
                <a:solidFill>
                  <a:prstClr val="white"/>
                </a:solidFill>
                <a:latin typeface="Times New Roman" panose="02020603050405020304" pitchFamily="18" charset="0"/>
                <a:cs typeface="Times New Roman" panose="02020603050405020304" pitchFamily="18" charset="0"/>
              </a:rPr>
              <a:t>định</a:t>
            </a:r>
            <a:r>
              <a:rPr lang="en-US" sz="2600" b="1" kern="0" dirty="0">
                <a:solidFill>
                  <a:prstClr val="white"/>
                </a:solidFill>
                <a:latin typeface="Times New Roman" panose="02020603050405020304" pitchFamily="18" charset="0"/>
                <a:cs typeface="Times New Roman" panose="02020603050405020304" pitchFamily="18" charset="0"/>
              </a:rPr>
              <a:t> </a:t>
            </a:r>
            <a:r>
              <a:rPr lang="en-US" sz="2600" b="1" kern="0" dirty="0" err="1">
                <a:solidFill>
                  <a:prstClr val="white"/>
                </a:solidFill>
                <a:latin typeface="Times New Roman" panose="02020603050405020304" pitchFamily="18" charset="0"/>
                <a:cs typeface="Times New Roman" panose="02020603050405020304" pitchFamily="18" charset="0"/>
              </a:rPr>
              <a:t>mục</a:t>
            </a:r>
            <a:r>
              <a:rPr lang="en-US" sz="2600" b="1" kern="0" dirty="0">
                <a:solidFill>
                  <a:prstClr val="white"/>
                </a:solidFill>
                <a:latin typeface="Times New Roman" panose="02020603050405020304" pitchFamily="18" charset="0"/>
                <a:cs typeface="Times New Roman" panose="02020603050405020304" pitchFamily="18" charset="0"/>
              </a:rPr>
              <a:t> </a:t>
            </a:r>
            <a:r>
              <a:rPr lang="en-US" sz="2600" b="1" kern="0" dirty="0" err="1">
                <a:solidFill>
                  <a:prstClr val="white"/>
                </a:solidFill>
                <a:latin typeface="Times New Roman" panose="02020603050405020304" pitchFamily="18" charset="0"/>
                <a:cs typeface="Times New Roman" panose="02020603050405020304" pitchFamily="18" charset="0"/>
              </a:rPr>
              <a:t>tiêu</a:t>
            </a:r>
            <a:r>
              <a:rPr lang="en-US" sz="2600" b="1" kern="0" dirty="0">
                <a:solidFill>
                  <a:prstClr val="white"/>
                </a:solidFill>
                <a:latin typeface="Times New Roman" panose="02020603050405020304" pitchFamily="18" charset="0"/>
                <a:cs typeface="Times New Roman" panose="02020603050405020304" pitchFamily="18" charset="0"/>
              </a:rPr>
              <a:t> </a:t>
            </a:r>
            <a:r>
              <a:rPr lang="en-US" sz="2600" b="1" kern="0" dirty="0" err="1">
                <a:solidFill>
                  <a:prstClr val="white"/>
                </a:solidFill>
                <a:latin typeface="Times New Roman" panose="02020603050405020304" pitchFamily="18" charset="0"/>
                <a:cs typeface="Times New Roman" panose="02020603050405020304" pitchFamily="18" charset="0"/>
              </a:rPr>
              <a:t>và</a:t>
            </a:r>
            <a:r>
              <a:rPr lang="en-US" sz="2600" b="1" kern="0" dirty="0">
                <a:solidFill>
                  <a:prstClr val="white"/>
                </a:solidFill>
                <a:latin typeface="Times New Roman" panose="02020603050405020304" pitchFamily="18" charset="0"/>
                <a:cs typeface="Times New Roman" panose="02020603050405020304" pitchFamily="18" charset="0"/>
              </a:rPr>
              <a:t> </a:t>
            </a:r>
            <a:r>
              <a:rPr lang="en-US" sz="2600" b="1" kern="0" dirty="0" err="1">
                <a:solidFill>
                  <a:prstClr val="white"/>
                </a:solidFill>
                <a:latin typeface="Times New Roman" panose="02020603050405020304" pitchFamily="18" charset="0"/>
                <a:cs typeface="Times New Roman" panose="02020603050405020304" pitchFamily="18" charset="0"/>
              </a:rPr>
              <a:t>yêu</a:t>
            </a:r>
            <a:r>
              <a:rPr lang="en-US" sz="2600" b="1" kern="0" dirty="0">
                <a:solidFill>
                  <a:prstClr val="white"/>
                </a:solidFill>
                <a:latin typeface="Times New Roman" panose="02020603050405020304" pitchFamily="18" charset="0"/>
                <a:cs typeface="Times New Roman" panose="02020603050405020304" pitchFamily="18" charset="0"/>
              </a:rPr>
              <a:t> </a:t>
            </a:r>
            <a:r>
              <a:rPr lang="en-US" sz="2600" b="1" kern="0" dirty="0" err="1">
                <a:solidFill>
                  <a:prstClr val="white"/>
                </a:solidFill>
                <a:latin typeface="Times New Roman" panose="02020603050405020304" pitchFamily="18" charset="0"/>
                <a:cs typeface="Times New Roman" panose="02020603050405020304" pitchFamily="18" charset="0"/>
              </a:rPr>
              <a:t>cầu</a:t>
            </a:r>
            <a:r>
              <a:rPr lang="en-US" sz="2600" b="1" kern="0" dirty="0">
                <a:solidFill>
                  <a:prstClr val="white"/>
                </a:solidFill>
                <a:latin typeface="Times New Roman" panose="02020603050405020304" pitchFamily="18" charset="0"/>
                <a:cs typeface="Times New Roman" panose="02020603050405020304" pitchFamily="18" charset="0"/>
              </a:rPr>
              <a:t> </a:t>
            </a:r>
            <a:r>
              <a:rPr lang="en-US" sz="2600" b="1" kern="0" dirty="0" err="1">
                <a:solidFill>
                  <a:prstClr val="white"/>
                </a:solidFill>
                <a:latin typeface="Times New Roman" panose="02020603050405020304" pitchFamily="18" charset="0"/>
                <a:cs typeface="Times New Roman" panose="02020603050405020304" pitchFamily="18" charset="0"/>
              </a:rPr>
              <a:t>của</a:t>
            </a:r>
            <a:r>
              <a:rPr lang="en-US" sz="2600" b="1" kern="0" dirty="0">
                <a:solidFill>
                  <a:prstClr val="white"/>
                </a:solidFill>
                <a:latin typeface="Times New Roman" panose="02020603050405020304" pitchFamily="18" charset="0"/>
                <a:cs typeface="Times New Roman" panose="02020603050405020304" pitchFamily="18" charset="0"/>
              </a:rPr>
              <a:t> </a:t>
            </a:r>
            <a:r>
              <a:rPr lang="en-US" sz="2600" b="1" kern="0" dirty="0" err="1">
                <a:solidFill>
                  <a:prstClr val="white"/>
                </a:solidFill>
                <a:latin typeface="Times New Roman" panose="02020603050405020304" pitchFamily="18" charset="0"/>
                <a:cs typeface="Times New Roman" panose="02020603050405020304" pitchFamily="18" charset="0"/>
              </a:rPr>
              <a:t>dự</a:t>
            </a:r>
            <a:r>
              <a:rPr lang="en-US" sz="2600" b="1" kern="0" dirty="0">
                <a:solidFill>
                  <a:prstClr val="white"/>
                </a:solidFill>
                <a:latin typeface="Times New Roman" panose="02020603050405020304" pitchFamily="18" charset="0"/>
                <a:cs typeface="Times New Roman" panose="02020603050405020304" pitchFamily="18" charset="0"/>
              </a:rPr>
              <a:t> </a:t>
            </a:r>
            <a:r>
              <a:rPr lang="en-US" sz="2600" b="1" kern="0" dirty="0" err="1">
                <a:solidFill>
                  <a:prstClr val="white"/>
                </a:solidFill>
                <a:latin typeface="Times New Roman" panose="02020603050405020304" pitchFamily="18" charset="0"/>
                <a:cs typeface="Times New Roman" panose="02020603050405020304" pitchFamily="18" charset="0"/>
              </a:rPr>
              <a:t>án</a:t>
            </a:r>
            <a:endParaRPr kumimoji="0" lang="en-US" sz="2600" b="0" i="0" u="none" strike="noStrike" kern="0" cap="none" spc="0" normalizeH="0" baseline="0" noProof="0" dirty="0">
              <a:ln>
                <a:noFill/>
              </a:ln>
              <a:solidFill>
                <a:srgbClr val="FFFFFF"/>
              </a:solidFill>
              <a:effectLst/>
              <a:uLnTx/>
              <a:uFillTx/>
              <a:latin typeface="Calibri"/>
            </a:endParaRPr>
          </a:p>
        </p:txBody>
      </p:sp>
      <p:sp>
        <p:nvSpPr>
          <p:cNvPr id="7" name="Flowchart: Terminator 6">
            <a:extLst>
              <a:ext uri="{FF2B5EF4-FFF2-40B4-BE49-F238E27FC236}">
                <a16:creationId xmlns:a16="http://schemas.microsoft.com/office/drawing/2014/main" id="{0FF20D5B-84EE-8432-70D2-DDA082BFB5BD}"/>
              </a:ext>
            </a:extLst>
          </p:cNvPr>
          <p:cNvSpPr/>
          <p:nvPr/>
        </p:nvSpPr>
        <p:spPr>
          <a:xfrm>
            <a:off x="3697926" y="1471682"/>
            <a:ext cx="7031033" cy="707886"/>
          </a:xfrm>
          <a:prstGeom prst="flowChartTerminator">
            <a:avLst/>
          </a:prstGeom>
          <a:solidFill>
            <a:schemeClr val="accent1"/>
          </a:solidFill>
          <a:ln w="12700" cap="flat" cmpd="sng" algn="ctr">
            <a:solidFill>
              <a:srgbClr val="E53238">
                <a:shade val="15000"/>
              </a:srgbClr>
            </a:solidFill>
            <a:prstDash val="solid"/>
            <a:miter lim="800000"/>
          </a:ln>
          <a:effectLst/>
        </p:spPr>
        <p:txBody>
          <a:bodyPr rtlCol="0" anchor="ctr"/>
          <a:lstStyle/>
          <a:p>
            <a:pPr lvl="0" algn="ctr"/>
            <a:r>
              <a:rPr lang="en-US" sz="2800" b="1" kern="0" dirty="0">
                <a:solidFill>
                  <a:prstClr val="white"/>
                </a:solidFill>
                <a:latin typeface="Times New Roman" panose="02020603050405020304" pitchFamily="18" charset="0"/>
                <a:cs typeface="Times New Roman" panose="02020603050405020304" pitchFamily="18" charset="0"/>
              </a:rPr>
              <a:t> </a:t>
            </a:r>
            <a:r>
              <a:rPr lang="en-US" sz="2600" b="1" kern="0" dirty="0">
                <a:solidFill>
                  <a:prstClr val="white"/>
                </a:solidFill>
                <a:latin typeface="Times New Roman" panose="02020603050405020304" pitchFamily="18" charset="0"/>
                <a:cs typeface="Times New Roman" panose="02020603050405020304" pitchFamily="18" charset="0"/>
              </a:rPr>
              <a:t>Chia </a:t>
            </a:r>
            <a:r>
              <a:rPr lang="en-US" sz="2600" b="1" kern="0" dirty="0" err="1">
                <a:solidFill>
                  <a:prstClr val="white"/>
                </a:solidFill>
                <a:latin typeface="Times New Roman" panose="02020603050405020304" pitchFamily="18" charset="0"/>
                <a:cs typeface="Times New Roman" panose="02020603050405020304" pitchFamily="18" charset="0"/>
              </a:rPr>
              <a:t>nhóm</a:t>
            </a:r>
            <a:r>
              <a:rPr lang="en-US" sz="2600" b="1" kern="0" dirty="0">
                <a:solidFill>
                  <a:prstClr val="white"/>
                </a:solidFill>
                <a:latin typeface="Times New Roman" panose="02020603050405020304" pitchFamily="18" charset="0"/>
                <a:cs typeface="Times New Roman" panose="02020603050405020304" pitchFamily="18" charset="0"/>
              </a:rPr>
              <a:t> </a:t>
            </a:r>
            <a:r>
              <a:rPr lang="en-US" sz="2600" b="1" kern="0" dirty="0" err="1">
                <a:solidFill>
                  <a:prstClr val="white"/>
                </a:solidFill>
                <a:latin typeface="Times New Roman" panose="02020603050405020304" pitchFamily="18" charset="0"/>
                <a:cs typeface="Times New Roman" panose="02020603050405020304" pitchFamily="18" charset="0"/>
              </a:rPr>
              <a:t>và</a:t>
            </a:r>
            <a:r>
              <a:rPr lang="en-US" sz="2600" b="1" kern="0" dirty="0">
                <a:solidFill>
                  <a:prstClr val="white"/>
                </a:solidFill>
                <a:latin typeface="Times New Roman" panose="02020603050405020304" pitchFamily="18" charset="0"/>
                <a:cs typeface="Times New Roman" panose="02020603050405020304" pitchFamily="18" charset="0"/>
              </a:rPr>
              <a:t> </a:t>
            </a:r>
            <a:r>
              <a:rPr lang="en-US" sz="2600" b="1" kern="0" dirty="0" err="1">
                <a:solidFill>
                  <a:prstClr val="white"/>
                </a:solidFill>
                <a:latin typeface="Times New Roman" panose="02020603050405020304" pitchFamily="18" charset="0"/>
                <a:cs typeface="Times New Roman" panose="02020603050405020304" pitchFamily="18" charset="0"/>
              </a:rPr>
              <a:t>phân</a:t>
            </a:r>
            <a:r>
              <a:rPr lang="en-US" sz="2600" b="1" kern="0" dirty="0">
                <a:solidFill>
                  <a:prstClr val="white"/>
                </a:solidFill>
                <a:latin typeface="Times New Roman" panose="02020603050405020304" pitchFamily="18" charset="0"/>
                <a:cs typeface="Times New Roman" panose="02020603050405020304" pitchFamily="18" charset="0"/>
              </a:rPr>
              <a:t> </a:t>
            </a:r>
            <a:r>
              <a:rPr lang="en-US" sz="2600" b="1" kern="0" dirty="0" err="1">
                <a:solidFill>
                  <a:prstClr val="white"/>
                </a:solidFill>
                <a:latin typeface="Times New Roman" panose="02020603050405020304" pitchFamily="18" charset="0"/>
                <a:cs typeface="Times New Roman" panose="02020603050405020304" pitchFamily="18" charset="0"/>
              </a:rPr>
              <a:t>công</a:t>
            </a:r>
            <a:r>
              <a:rPr lang="en-US" sz="2600" b="1" kern="0" dirty="0">
                <a:solidFill>
                  <a:prstClr val="white"/>
                </a:solidFill>
                <a:latin typeface="Times New Roman" panose="02020603050405020304" pitchFamily="18" charset="0"/>
                <a:cs typeface="Times New Roman" panose="02020603050405020304" pitchFamily="18" charset="0"/>
              </a:rPr>
              <a:t> </a:t>
            </a:r>
            <a:r>
              <a:rPr lang="en-US" sz="2600" b="1" kern="0" dirty="0" err="1">
                <a:solidFill>
                  <a:prstClr val="white"/>
                </a:solidFill>
                <a:latin typeface="Times New Roman" panose="02020603050405020304" pitchFamily="18" charset="0"/>
                <a:cs typeface="Times New Roman" panose="02020603050405020304" pitchFamily="18" charset="0"/>
              </a:rPr>
              <a:t>nhiệm</a:t>
            </a:r>
            <a:r>
              <a:rPr lang="en-US" sz="2600" b="1" kern="0" dirty="0">
                <a:solidFill>
                  <a:prstClr val="white"/>
                </a:solidFill>
                <a:latin typeface="Times New Roman" panose="02020603050405020304" pitchFamily="18" charset="0"/>
                <a:cs typeface="Times New Roman" panose="02020603050405020304" pitchFamily="18" charset="0"/>
              </a:rPr>
              <a:t> </a:t>
            </a:r>
            <a:r>
              <a:rPr lang="en-US" sz="2600" b="1" kern="0" dirty="0" err="1">
                <a:solidFill>
                  <a:prstClr val="white"/>
                </a:solidFill>
                <a:latin typeface="Times New Roman" panose="02020603050405020304" pitchFamily="18" charset="0"/>
                <a:cs typeface="Times New Roman" panose="02020603050405020304" pitchFamily="18" charset="0"/>
              </a:rPr>
              <a:t>vụ</a:t>
            </a:r>
            <a:endParaRPr kumimoji="0" lang="en-US" sz="2600" b="0" i="0" u="none" strike="noStrike" kern="0" cap="none" spc="0" normalizeH="0" baseline="0" noProof="0" dirty="0">
              <a:ln>
                <a:noFill/>
              </a:ln>
              <a:solidFill>
                <a:srgbClr val="FFFFFF"/>
              </a:solidFill>
              <a:effectLst/>
              <a:uLnTx/>
              <a:uFillTx/>
              <a:latin typeface="Calibri"/>
            </a:endParaRPr>
          </a:p>
        </p:txBody>
      </p:sp>
      <p:sp>
        <p:nvSpPr>
          <p:cNvPr id="8" name="Flowchart: Terminator 7">
            <a:extLst>
              <a:ext uri="{FF2B5EF4-FFF2-40B4-BE49-F238E27FC236}">
                <a16:creationId xmlns:a16="http://schemas.microsoft.com/office/drawing/2014/main" id="{49A15A66-3BCD-9AC4-E7B4-0976532B8E6F}"/>
              </a:ext>
            </a:extLst>
          </p:cNvPr>
          <p:cNvSpPr/>
          <p:nvPr/>
        </p:nvSpPr>
        <p:spPr>
          <a:xfrm>
            <a:off x="3819846" y="2591107"/>
            <a:ext cx="7031033" cy="707886"/>
          </a:xfrm>
          <a:prstGeom prst="flowChartTerminator">
            <a:avLst/>
          </a:prstGeom>
          <a:solidFill>
            <a:srgbClr val="FFC000"/>
          </a:solidFill>
          <a:ln w="12700" cap="flat" cmpd="sng" algn="ctr">
            <a:solidFill>
              <a:srgbClr val="E53238">
                <a:shade val="15000"/>
              </a:srgbClr>
            </a:solidFill>
            <a:prstDash val="solid"/>
            <a:miter lim="800000"/>
          </a:ln>
          <a:effectLst/>
        </p:spPr>
        <p:txBody>
          <a:bodyPr rtlCol="0" anchor="ctr"/>
          <a:lstStyle/>
          <a:p>
            <a:pPr lvl="0" algn="ctr"/>
            <a:r>
              <a:rPr lang="en-US" sz="2800" b="1" kern="0" dirty="0">
                <a:solidFill>
                  <a:prstClr val="white"/>
                </a:solidFill>
                <a:latin typeface="Times New Roman" panose="02020603050405020304" pitchFamily="18" charset="0"/>
                <a:cs typeface="Times New Roman" panose="02020603050405020304" pitchFamily="18" charset="0"/>
              </a:rPr>
              <a:t> </a:t>
            </a:r>
            <a:r>
              <a:rPr lang="vi-VN" sz="2600" b="1" kern="0" dirty="0">
                <a:solidFill>
                  <a:prstClr val="white"/>
                </a:solidFill>
                <a:latin typeface="Times New Roman" panose="02020603050405020304" pitchFamily="18" charset="0"/>
                <a:cs typeface="Times New Roman" panose="02020603050405020304" pitchFamily="18" charset="0"/>
              </a:rPr>
              <a:t>Hướng dẫn học sinh nghiên cứu và thu thập thông tin</a:t>
            </a:r>
            <a:endParaRPr kumimoji="0" lang="en-US" sz="2600" b="0" i="0" u="none" strike="noStrike" kern="0" cap="none" spc="0" normalizeH="0" baseline="0" noProof="0" dirty="0">
              <a:ln>
                <a:noFill/>
              </a:ln>
              <a:solidFill>
                <a:srgbClr val="FFFFFF"/>
              </a:solidFill>
              <a:effectLst/>
              <a:uLnTx/>
              <a:uFillTx/>
              <a:latin typeface="Calibri"/>
            </a:endParaRPr>
          </a:p>
        </p:txBody>
      </p:sp>
      <p:sp>
        <p:nvSpPr>
          <p:cNvPr id="9" name="Flowchart: Terminator 8">
            <a:extLst>
              <a:ext uri="{FF2B5EF4-FFF2-40B4-BE49-F238E27FC236}">
                <a16:creationId xmlns:a16="http://schemas.microsoft.com/office/drawing/2014/main" id="{D76C640D-EF8B-5C24-DEAE-B6BE95290274}"/>
              </a:ext>
            </a:extLst>
          </p:cNvPr>
          <p:cNvSpPr/>
          <p:nvPr/>
        </p:nvSpPr>
        <p:spPr>
          <a:xfrm>
            <a:off x="3819846" y="3824322"/>
            <a:ext cx="7031033" cy="707886"/>
          </a:xfrm>
          <a:prstGeom prst="flowChartTerminator">
            <a:avLst/>
          </a:prstGeom>
          <a:solidFill>
            <a:srgbClr val="FF00FF"/>
          </a:solidFill>
          <a:ln w="12700" cap="flat" cmpd="sng" algn="ctr">
            <a:solidFill>
              <a:srgbClr val="E53238">
                <a:shade val="15000"/>
              </a:srgbClr>
            </a:solidFill>
            <a:prstDash val="solid"/>
            <a:miter lim="800000"/>
          </a:ln>
          <a:effectLst/>
        </p:spPr>
        <p:txBody>
          <a:bodyPr rtlCol="0" anchor="ctr"/>
          <a:lstStyle/>
          <a:p>
            <a:pPr lvl="0" algn="ctr"/>
            <a:r>
              <a:rPr lang="en-US" sz="2800" b="1" kern="0" dirty="0">
                <a:solidFill>
                  <a:prstClr val="white"/>
                </a:solidFill>
                <a:latin typeface="Times New Roman" panose="02020603050405020304" pitchFamily="18" charset="0"/>
                <a:cs typeface="Times New Roman" panose="02020603050405020304" pitchFamily="18" charset="0"/>
              </a:rPr>
              <a:t> </a:t>
            </a:r>
            <a:r>
              <a:rPr lang="en-US" sz="2600" b="1" kern="0" dirty="0">
                <a:solidFill>
                  <a:prstClr val="white"/>
                </a:solidFill>
                <a:latin typeface="Times New Roman" panose="02020603050405020304" pitchFamily="18" charset="0"/>
                <a:cs typeface="Times New Roman" panose="02020603050405020304" pitchFamily="18" charset="0"/>
              </a:rPr>
              <a:t>Giám </a:t>
            </a:r>
            <a:r>
              <a:rPr lang="en-US" sz="2600" b="1" kern="0" dirty="0" err="1">
                <a:solidFill>
                  <a:prstClr val="white"/>
                </a:solidFill>
                <a:latin typeface="Times New Roman" panose="02020603050405020304" pitchFamily="18" charset="0"/>
                <a:cs typeface="Times New Roman" panose="02020603050405020304" pitchFamily="18" charset="0"/>
              </a:rPr>
              <a:t>sát</a:t>
            </a:r>
            <a:r>
              <a:rPr lang="en-US" sz="2600" b="1" kern="0" dirty="0">
                <a:solidFill>
                  <a:prstClr val="white"/>
                </a:solidFill>
                <a:latin typeface="Times New Roman" panose="02020603050405020304" pitchFamily="18" charset="0"/>
                <a:cs typeface="Times New Roman" panose="02020603050405020304" pitchFamily="18" charset="0"/>
              </a:rPr>
              <a:t> </a:t>
            </a:r>
            <a:r>
              <a:rPr lang="en-US" sz="2600" b="1" kern="0" dirty="0" err="1">
                <a:solidFill>
                  <a:prstClr val="white"/>
                </a:solidFill>
                <a:latin typeface="Times New Roman" panose="02020603050405020304" pitchFamily="18" charset="0"/>
                <a:cs typeface="Times New Roman" panose="02020603050405020304" pitchFamily="18" charset="0"/>
              </a:rPr>
              <a:t>và</a:t>
            </a:r>
            <a:r>
              <a:rPr lang="en-US" sz="2600" b="1" kern="0" dirty="0">
                <a:solidFill>
                  <a:prstClr val="white"/>
                </a:solidFill>
                <a:latin typeface="Times New Roman" panose="02020603050405020304" pitchFamily="18" charset="0"/>
                <a:cs typeface="Times New Roman" panose="02020603050405020304" pitchFamily="18" charset="0"/>
              </a:rPr>
              <a:t> </a:t>
            </a:r>
            <a:r>
              <a:rPr lang="en-US" sz="2600" b="1" kern="0" dirty="0" err="1">
                <a:solidFill>
                  <a:prstClr val="white"/>
                </a:solidFill>
                <a:latin typeface="Times New Roman" panose="02020603050405020304" pitchFamily="18" charset="0"/>
                <a:cs typeface="Times New Roman" panose="02020603050405020304" pitchFamily="18" charset="0"/>
              </a:rPr>
              <a:t>hỗ</a:t>
            </a:r>
            <a:r>
              <a:rPr lang="en-US" sz="2600" b="1" kern="0" dirty="0">
                <a:solidFill>
                  <a:prstClr val="white"/>
                </a:solidFill>
                <a:latin typeface="Times New Roman" panose="02020603050405020304" pitchFamily="18" charset="0"/>
                <a:cs typeface="Times New Roman" panose="02020603050405020304" pitchFamily="18" charset="0"/>
              </a:rPr>
              <a:t> </a:t>
            </a:r>
            <a:r>
              <a:rPr lang="en-US" sz="2600" b="1" kern="0" dirty="0" err="1">
                <a:solidFill>
                  <a:prstClr val="white"/>
                </a:solidFill>
                <a:latin typeface="Times New Roman" panose="02020603050405020304" pitchFamily="18" charset="0"/>
                <a:cs typeface="Times New Roman" panose="02020603050405020304" pitchFamily="18" charset="0"/>
              </a:rPr>
              <a:t>trợ</a:t>
            </a:r>
            <a:r>
              <a:rPr lang="en-US" sz="2600" b="1" kern="0" dirty="0">
                <a:solidFill>
                  <a:prstClr val="white"/>
                </a:solidFill>
                <a:latin typeface="Times New Roman" panose="02020603050405020304" pitchFamily="18" charset="0"/>
                <a:cs typeface="Times New Roman" panose="02020603050405020304" pitchFamily="18" charset="0"/>
              </a:rPr>
              <a:t> </a:t>
            </a:r>
            <a:r>
              <a:rPr lang="en-US" sz="2600" b="1" kern="0" dirty="0" err="1">
                <a:solidFill>
                  <a:prstClr val="white"/>
                </a:solidFill>
                <a:latin typeface="Times New Roman" panose="02020603050405020304" pitchFamily="18" charset="0"/>
                <a:cs typeface="Times New Roman" panose="02020603050405020304" pitchFamily="18" charset="0"/>
              </a:rPr>
              <a:t>trong</a:t>
            </a:r>
            <a:r>
              <a:rPr lang="en-US" sz="2600" b="1" kern="0" dirty="0">
                <a:solidFill>
                  <a:prstClr val="white"/>
                </a:solidFill>
                <a:latin typeface="Times New Roman" panose="02020603050405020304" pitchFamily="18" charset="0"/>
                <a:cs typeface="Times New Roman" panose="02020603050405020304" pitchFamily="18" charset="0"/>
              </a:rPr>
              <a:t> </a:t>
            </a:r>
            <a:r>
              <a:rPr lang="en-US" sz="2600" b="1" kern="0" dirty="0" err="1">
                <a:solidFill>
                  <a:prstClr val="white"/>
                </a:solidFill>
                <a:latin typeface="Times New Roman" panose="02020603050405020304" pitchFamily="18" charset="0"/>
                <a:cs typeface="Times New Roman" panose="02020603050405020304" pitchFamily="18" charset="0"/>
              </a:rPr>
              <a:t>quá</a:t>
            </a:r>
            <a:r>
              <a:rPr lang="en-US" sz="2600" b="1" kern="0" dirty="0">
                <a:solidFill>
                  <a:prstClr val="white"/>
                </a:solidFill>
                <a:latin typeface="Times New Roman" panose="02020603050405020304" pitchFamily="18" charset="0"/>
                <a:cs typeface="Times New Roman" panose="02020603050405020304" pitchFamily="18" charset="0"/>
              </a:rPr>
              <a:t> </a:t>
            </a:r>
            <a:r>
              <a:rPr lang="en-US" sz="2600" b="1" kern="0" dirty="0" err="1">
                <a:solidFill>
                  <a:prstClr val="white"/>
                </a:solidFill>
                <a:latin typeface="Times New Roman" panose="02020603050405020304" pitchFamily="18" charset="0"/>
                <a:cs typeface="Times New Roman" panose="02020603050405020304" pitchFamily="18" charset="0"/>
              </a:rPr>
              <a:t>trình</a:t>
            </a:r>
            <a:r>
              <a:rPr lang="en-US" sz="2600" b="1" kern="0" dirty="0">
                <a:solidFill>
                  <a:prstClr val="white"/>
                </a:solidFill>
                <a:latin typeface="Times New Roman" panose="02020603050405020304" pitchFamily="18" charset="0"/>
                <a:cs typeface="Times New Roman" panose="02020603050405020304" pitchFamily="18" charset="0"/>
              </a:rPr>
              <a:t> </a:t>
            </a:r>
            <a:r>
              <a:rPr lang="en-US" sz="2600" b="1" kern="0" dirty="0" err="1">
                <a:solidFill>
                  <a:prstClr val="white"/>
                </a:solidFill>
                <a:latin typeface="Times New Roman" panose="02020603050405020304" pitchFamily="18" charset="0"/>
                <a:cs typeface="Times New Roman" panose="02020603050405020304" pitchFamily="18" charset="0"/>
              </a:rPr>
              <a:t>thực</a:t>
            </a:r>
            <a:r>
              <a:rPr lang="en-US" sz="2600" b="1" kern="0" dirty="0">
                <a:solidFill>
                  <a:prstClr val="white"/>
                </a:solidFill>
                <a:latin typeface="Times New Roman" panose="02020603050405020304" pitchFamily="18" charset="0"/>
                <a:cs typeface="Times New Roman" panose="02020603050405020304" pitchFamily="18" charset="0"/>
              </a:rPr>
              <a:t> </a:t>
            </a:r>
            <a:r>
              <a:rPr lang="en-US" sz="2600" b="1" kern="0" dirty="0" err="1">
                <a:solidFill>
                  <a:prstClr val="white"/>
                </a:solidFill>
                <a:latin typeface="Times New Roman" panose="02020603050405020304" pitchFamily="18" charset="0"/>
                <a:cs typeface="Times New Roman" panose="02020603050405020304" pitchFamily="18" charset="0"/>
              </a:rPr>
              <a:t>hiện</a:t>
            </a:r>
            <a:endParaRPr kumimoji="0" lang="en-US" sz="2600" b="0" i="0" u="none" strike="noStrike" kern="0" cap="none" spc="0" normalizeH="0" baseline="0" noProof="0" dirty="0">
              <a:ln>
                <a:noFill/>
              </a:ln>
              <a:solidFill>
                <a:srgbClr val="FFFFFF"/>
              </a:solidFill>
              <a:effectLst/>
              <a:uLnTx/>
              <a:uFillTx/>
              <a:latin typeface="Calibri"/>
            </a:endParaRPr>
          </a:p>
        </p:txBody>
      </p:sp>
      <p:sp>
        <p:nvSpPr>
          <p:cNvPr id="10" name="Flowchart: Terminator 9">
            <a:extLst>
              <a:ext uri="{FF2B5EF4-FFF2-40B4-BE49-F238E27FC236}">
                <a16:creationId xmlns:a16="http://schemas.microsoft.com/office/drawing/2014/main" id="{DA088C2D-1624-20A2-4CDB-04F2E7B6C225}"/>
              </a:ext>
            </a:extLst>
          </p:cNvPr>
          <p:cNvSpPr/>
          <p:nvPr/>
        </p:nvSpPr>
        <p:spPr>
          <a:xfrm>
            <a:off x="3819846" y="4811874"/>
            <a:ext cx="7031033" cy="707886"/>
          </a:xfrm>
          <a:prstGeom prst="flowChartTerminator">
            <a:avLst/>
          </a:prstGeom>
          <a:solidFill>
            <a:srgbClr val="008000"/>
          </a:solidFill>
          <a:ln w="12700" cap="flat" cmpd="sng" algn="ctr">
            <a:solidFill>
              <a:srgbClr val="E53238">
                <a:shade val="15000"/>
              </a:srgbClr>
            </a:solidFill>
            <a:prstDash val="solid"/>
            <a:miter lim="800000"/>
          </a:ln>
          <a:effectLst/>
        </p:spPr>
        <p:txBody>
          <a:bodyPr rtlCol="0" anchor="ctr"/>
          <a:lstStyle/>
          <a:p>
            <a:pPr lvl="0" algn="ctr"/>
            <a:r>
              <a:rPr lang="en-US" sz="2800" b="1" kern="0" dirty="0">
                <a:solidFill>
                  <a:prstClr val="white"/>
                </a:solidFill>
                <a:latin typeface="Times New Roman" panose="02020603050405020304" pitchFamily="18" charset="0"/>
                <a:cs typeface="Times New Roman" panose="02020603050405020304" pitchFamily="18" charset="0"/>
              </a:rPr>
              <a:t> </a:t>
            </a:r>
            <a:r>
              <a:rPr lang="vi-VN" sz="2600" b="1" kern="0" dirty="0">
                <a:solidFill>
                  <a:prstClr val="white"/>
                </a:solidFill>
                <a:latin typeface="Times New Roman" panose="02020603050405020304" pitchFamily="18" charset="0"/>
                <a:cs typeface="Times New Roman" panose="02020603050405020304" pitchFamily="18" charset="0"/>
              </a:rPr>
              <a:t>Hướng dẫn học sinh tổng hợp và trình bày sản phẩm</a:t>
            </a:r>
            <a:endParaRPr kumimoji="0" lang="en-US" sz="2600" b="0" i="0" u="none" strike="noStrike" kern="0" cap="none" spc="0" normalizeH="0" baseline="0" noProof="0" dirty="0">
              <a:ln>
                <a:noFill/>
              </a:ln>
              <a:solidFill>
                <a:srgbClr val="FFFFFF"/>
              </a:solidFill>
              <a:effectLst/>
              <a:uLnTx/>
              <a:uFillTx/>
              <a:latin typeface="Calibri"/>
            </a:endParaRPr>
          </a:p>
        </p:txBody>
      </p:sp>
      <p:sp>
        <p:nvSpPr>
          <p:cNvPr id="11" name="Flowchart: Terminator 10">
            <a:extLst>
              <a:ext uri="{FF2B5EF4-FFF2-40B4-BE49-F238E27FC236}">
                <a16:creationId xmlns:a16="http://schemas.microsoft.com/office/drawing/2014/main" id="{C8271AA1-242E-A03A-327C-236DC170EAE4}"/>
              </a:ext>
            </a:extLst>
          </p:cNvPr>
          <p:cNvSpPr/>
          <p:nvPr/>
        </p:nvSpPr>
        <p:spPr>
          <a:xfrm>
            <a:off x="3905190" y="5919176"/>
            <a:ext cx="7031033" cy="707886"/>
          </a:xfrm>
          <a:prstGeom prst="flowChartTerminator">
            <a:avLst/>
          </a:prstGeom>
          <a:solidFill>
            <a:srgbClr val="9933FF"/>
          </a:solidFill>
          <a:ln w="12700" cap="flat" cmpd="sng" algn="ctr">
            <a:solidFill>
              <a:srgbClr val="E53238">
                <a:shade val="15000"/>
              </a:srgbClr>
            </a:solidFill>
            <a:prstDash val="solid"/>
            <a:miter lim="800000"/>
          </a:ln>
          <a:effectLst/>
        </p:spPr>
        <p:txBody>
          <a:bodyPr rtlCol="0" anchor="ctr"/>
          <a:lstStyle/>
          <a:p>
            <a:pPr lvl="0" algn="ctr"/>
            <a:r>
              <a:rPr lang="en-US" sz="2600" b="1" kern="0" dirty="0">
                <a:solidFill>
                  <a:prstClr val="white"/>
                </a:solidFill>
                <a:latin typeface="Times New Roman" panose="02020603050405020304" pitchFamily="18" charset="0"/>
                <a:cs typeface="Times New Roman" panose="02020603050405020304" pitchFamily="18" charset="0"/>
              </a:rPr>
              <a:t> </a:t>
            </a:r>
            <a:r>
              <a:rPr lang="en-US" sz="2600" b="1" kern="0" dirty="0" err="1">
                <a:solidFill>
                  <a:prstClr val="white"/>
                </a:solidFill>
                <a:latin typeface="Times New Roman" panose="02020603050405020304" pitchFamily="18" charset="0"/>
                <a:cs typeface="Times New Roman" panose="02020603050405020304" pitchFamily="18" charset="0"/>
              </a:rPr>
              <a:t>Đánh</a:t>
            </a:r>
            <a:r>
              <a:rPr lang="en-US" sz="2600" b="1" kern="0" dirty="0">
                <a:solidFill>
                  <a:prstClr val="white"/>
                </a:solidFill>
                <a:latin typeface="Times New Roman" panose="02020603050405020304" pitchFamily="18" charset="0"/>
                <a:cs typeface="Times New Roman" panose="02020603050405020304" pitchFamily="18" charset="0"/>
              </a:rPr>
              <a:t> </a:t>
            </a:r>
            <a:r>
              <a:rPr lang="en-US" sz="2600" b="1" kern="0" dirty="0" err="1">
                <a:solidFill>
                  <a:prstClr val="white"/>
                </a:solidFill>
                <a:latin typeface="Times New Roman" panose="02020603050405020304" pitchFamily="18" charset="0"/>
                <a:cs typeface="Times New Roman" panose="02020603050405020304" pitchFamily="18" charset="0"/>
              </a:rPr>
              <a:t>giá</a:t>
            </a:r>
            <a:r>
              <a:rPr lang="en-US" sz="2600" b="1" kern="0" dirty="0">
                <a:solidFill>
                  <a:prstClr val="white"/>
                </a:solidFill>
                <a:latin typeface="Times New Roman" panose="02020603050405020304" pitchFamily="18" charset="0"/>
                <a:cs typeface="Times New Roman" panose="02020603050405020304" pitchFamily="18" charset="0"/>
              </a:rPr>
              <a:t> </a:t>
            </a:r>
            <a:r>
              <a:rPr lang="en-US" sz="2600" b="1" kern="0" dirty="0" err="1">
                <a:solidFill>
                  <a:prstClr val="white"/>
                </a:solidFill>
                <a:latin typeface="Times New Roman" panose="02020603050405020304" pitchFamily="18" charset="0"/>
                <a:cs typeface="Times New Roman" panose="02020603050405020304" pitchFamily="18" charset="0"/>
              </a:rPr>
              <a:t>và</a:t>
            </a:r>
            <a:r>
              <a:rPr lang="en-US" sz="2600" b="1" kern="0" dirty="0">
                <a:solidFill>
                  <a:prstClr val="white"/>
                </a:solidFill>
                <a:latin typeface="Times New Roman" panose="02020603050405020304" pitchFamily="18" charset="0"/>
                <a:cs typeface="Times New Roman" panose="02020603050405020304" pitchFamily="18" charset="0"/>
              </a:rPr>
              <a:t> </a:t>
            </a:r>
            <a:r>
              <a:rPr lang="en-US" sz="2600" b="1" kern="0" dirty="0" err="1">
                <a:solidFill>
                  <a:prstClr val="white"/>
                </a:solidFill>
                <a:latin typeface="Times New Roman" panose="02020603050405020304" pitchFamily="18" charset="0"/>
                <a:cs typeface="Times New Roman" panose="02020603050405020304" pitchFamily="18" charset="0"/>
              </a:rPr>
              <a:t>phản</a:t>
            </a:r>
            <a:r>
              <a:rPr lang="en-US" sz="2600" b="1" kern="0" dirty="0">
                <a:solidFill>
                  <a:prstClr val="white"/>
                </a:solidFill>
                <a:latin typeface="Times New Roman" panose="02020603050405020304" pitchFamily="18" charset="0"/>
                <a:cs typeface="Times New Roman" panose="02020603050405020304" pitchFamily="18" charset="0"/>
              </a:rPr>
              <a:t> </a:t>
            </a:r>
            <a:r>
              <a:rPr lang="en-US" sz="2600" b="1" kern="0" dirty="0" err="1">
                <a:solidFill>
                  <a:prstClr val="white"/>
                </a:solidFill>
                <a:latin typeface="Times New Roman" panose="02020603050405020304" pitchFamily="18" charset="0"/>
                <a:cs typeface="Times New Roman" panose="02020603050405020304" pitchFamily="18" charset="0"/>
              </a:rPr>
              <a:t>hồi</a:t>
            </a:r>
            <a:endParaRPr kumimoji="0" lang="en-US" sz="2600" b="0" i="0" u="none" strike="noStrike" kern="0" cap="none" spc="0" normalizeH="0" baseline="0" noProof="0" dirty="0">
              <a:ln>
                <a:noFill/>
              </a:ln>
              <a:solidFill>
                <a:srgbClr val="FFFFFF"/>
              </a:solidFill>
              <a:effectLst/>
              <a:uLnTx/>
              <a:uFillTx/>
              <a:latin typeface="Calibri"/>
            </a:endParaRPr>
          </a:p>
        </p:txBody>
      </p:sp>
      <p:cxnSp>
        <p:nvCxnSpPr>
          <p:cNvPr id="13" name="Straight Connector 12">
            <a:extLst>
              <a:ext uri="{FF2B5EF4-FFF2-40B4-BE49-F238E27FC236}">
                <a16:creationId xmlns:a16="http://schemas.microsoft.com/office/drawing/2014/main" id="{1D07B1A4-AB4A-3854-49EA-22C1C9D748AD}"/>
              </a:ext>
            </a:extLst>
          </p:cNvPr>
          <p:cNvCxnSpPr/>
          <p:nvPr/>
        </p:nvCxnSpPr>
        <p:spPr>
          <a:xfrm flipH="1">
            <a:off x="1901952" y="938784"/>
            <a:ext cx="1795974" cy="124078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6D0A79F-2FD0-1392-BCE7-B1CA0DB8A376}"/>
              </a:ext>
            </a:extLst>
          </p:cNvPr>
          <p:cNvCxnSpPr>
            <a:cxnSpLocks/>
          </p:cNvCxnSpPr>
          <p:nvPr/>
        </p:nvCxnSpPr>
        <p:spPr>
          <a:xfrm flipH="1">
            <a:off x="2024048" y="1830882"/>
            <a:ext cx="1673878" cy="109508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239F7E4-665B-0941-33B5-5F5DB2A2DDA6}"/>
              </a:ext>
            </a:extLst>
          </p:cNvPr>
          <p:cNvCxnSpPr>
            <a:cxnSpLocks/>
          </p:cNvCxnSpPr>
          <p:nvPr/>
        </p:nvCxnSpPr>
        <p:spPr>
          <a:xfrm flipH="1">
            <a:off x="2024048" y="2925971"/>
            <a:ext cx="1795798" cy="76022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08189C0-D1AC-E9A7-F961-5D76BCE8149E}"/>
              </a:ext>
            </a:extLst>
          </p:cNvPr>
          <p:cNvCxnSpPr>
            <a:cxnSpLocks/>
            <a:stCxn id="9" idx="1"/>
          </p:cNvCxnSpPr>
          <p:nvPr/>
        </p:nvCxnSpPr>
        <p:spPr>
          <a:xfrm flipH="1">
            <a:off x="2207103" y="4178265"/>
            <a:ext cx="1612743"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C27F8CB-FFF6-AF33-E4AA-6BE69764C85C}"/>
              </a:ext>
            </a:extLst>
          </p:cNvPr>
          <p:cNvCxnSpPr>
            <a:cxnSpLocks/>
          </p:cNvCxnSpPr>
          <p:nvPr/>
        </p:nvCxnSpPr>
        <p:spPr>
          <a:xfrm flipH="1" flipV="1">
            <a:off x="1788354" y="4653753"/>
            <a:ext cx="1909572" cy="51206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F517E78-3389-DF00-E304-B92C46E7BC14}"/>
              </a:ext>
            </a:extLst>
          </p:cNvPr>
          <p:cNvCxnSpPr>
            <a:cxnSpLocks/>
          </p:cNvCxnSpPr>
          <p:nvPr/>
        </p:nvCxnSpPr>
        <p:spPr>
          <a:xfrm flipH="1" flipV="1">
            <a:off x="1725099" y="5006383"/>
            <a:ext cx="2286069" cy="117058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668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out)">
                                      <p:cBhvr>
                                        <p:cTn id="7" dur="75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10"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lacviet">
            <a:extLst>
              <a:ext uri="{FF2B5EF4-FFF2-40B4-BE49-F238E27FC236}">
                <a16:creationId xmlns:a16="http://schemas.microsoft.com/office/drawing/2014/main" id="{82DE165A-FC6C-86B3-D3B5-91333DE46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5" y="0"/>
            <a:ext cx="12179300" cy="6858000"/>
          </a:xfrm>
          <a:prstGeom prst="rect">
            <a:avLst/>
          </a:prstGeom>
          <a:solidFill>
            <a:srgbClr val="FF00FF"/>
          </a:solidFill>
          <a:ln w="28575">
            <a:solidFill>
              <a:srgbClr val="FF0000"/>
            </a:solidFill>
            <a:miter lim="800000"/>
            <a:headEnd/>
            <a:tailEnd/>
          </a:ln>
        </p:spPr>
      </p:pic>
      <p:sp>
        <p:nvSpPr>
          <p:cNvPr id="9"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3"/>
          <p:cNvSpPr>
            <a:spLocks noChangeArrowheads="1"/>
          </p:cNvSpPr>
          <p:nvPr/>
        </p:nvSpPr>
        <p:spPr bwMode="auto">
          <a:xfrm>
            <a:off x="0" y="13017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nl-NL" sz="1800" b="0" i="0" u="none" strike="noStrike" cap="none" normalizeH="0" baseline="0">
              <a:ln>
                <a:noFill/>
              </a:ln>
              <a:solidFill>
                <a:schemeClr val="tx1"/>
              </a:solidFill>
              <a:effectLst/>
              <a:latin typeface="Arial" panose="020B0604020202020204" pitchFamily="34" charset="0"/>
            </a:endParaRPr>
          </a:p>
        </p:txBody>
      </p:sp>
      <p:cxnSp>
        <p:nvCxnSpPr>
          <p:cNvPr id="26" name="Straight Arrow Connector 25"/>
          <p:cNvCxnSpPr>
            <a:cxnSpLocks/>
          </p:cNvCxnSpPr>
          <p:nvPr/>
        </p:nvCxnSpPr>
        <p:spPr>
          <a:xfrm flipH="1">
            <a:off x="4187536" y="1854048"/>
            <a:ext cx="617220" cy="0"/>
          </a:xfrm>
          <a:prstGeom prst="straightConnector1">
            <a:avLst/>
          </a:prstGeom>
          <a:ln w="38100">
            <a:solidFill>
              <a:srgbClr val="990099"/>
            </a:solidFill>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169037" y="1383864"/>
            <a:ext cx="4018499" cy="1049996"/>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15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Tạo ra sân chơi trí tuệ bổ ích giúp HS trải nghiệm thực tế.</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Rounded Rectangle 35"/>
          <p:cNvSpPr/>
          <p:nvPr/>
        </p:nvSpPr>
        <p:spPr>
          <a:xfrm>
            <a:off x="7768930" y="1357762"/>
            <a:ext cx="4049013" cy="1049995"/>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Times New Roman" panose="02020603050405020304" pitchFamily="18" charset="0"/>
                <a:cs typeface="Times New Roman" panose="02020603050405020304" pitchFamily="18" charset="0"/>
              </a:rPr>
              <a:t>Tạo</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hứng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thú</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để</a:t>
            </a:r>
            <a:r>
              <a:rPr lang="en-US" sz="2200" b="1" dirty="0">
                <a:latin typeface="Times New Roman" panose="02020603050405020304" pitchFamily="18" charset="0"/>
                <a:cs typeface="Times New Roman" panose="02020603050405020304" pitchFamily="18" charset="0"/>
              </a:rPr>
              <a:t> HS </a:t>
            </a:r>
            <a:r>
              <a:rPr lang="en-US" sz="2200" b="1" dirty="0" err="1">
                <a:latin typeface="Times New Roman" panose="02020603050405020304" pitchFamily="18" charset="0"/>
                <a:cs typeface="Times New Roman" panose="02020603050405020304" pitchFamily="18" charset="0"/>
              </a:rPr>
              <a:t>tích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cực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tham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gia</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vào</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mọi</a:t>
            </a:r>
            <a:r>
              <a:rPr lang="en-US" sz="2200" b="1" dirty="0">
                <a:latin typeface="Times New Roman" panose="02020603050405020304" pitchFamily="18" charset="0"/>
                <a:cs typeface="Times New Roman" panose="02020603050405020304" pitchFamily="18" charset="0"/>
              </a:rPr>
              <a:t> HĐ </a:t>
            </a:r>
            <a:r>
              <a:rPr lang="en-US" sz="2200" b="1" dirty="0" err="1">
                <a:latin typeface="Times New Roman" panose="02020603050405020304" pitchFamily="18" charset="0"/>
                <a:cs typeface="Times New Roman" panose="02020603050405020304" pitchFamily="18" charset="0"/>
              </a:rPr>
              <a:t>học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tập</a:t>
            </a:r>
            <a:r>
              <a:rPr lang="en-US" sz="2200" b="1" dirty="0">
                <a:latin typeface="Times New Roman" panose="02020603050405020304" pitchFamily="18" charset="0"/>
                <a:cs typeface="Times New Roman" panose="02020603050405020304" pitchFamily="18" charset="0"/>
              </a:rPr>
              <a:t>.</a:t>
            </a:r>
          </a:p>
        </p:txBody>
      </p:sp>
      <p:cxnSp>
        <p:nvCxnSpPr>
          <p:cNvPr id="43" name="Straight Arrow Connector 42"/>
          <p:cNvCxnSpPr>
            <a:cxnSpLocks/>
          </p:cNvCxnSpPr>
          <p:nvPr/>
        </p:nvCxnSpPr>
        <p:spPr>
          <a:xfrm>
            <a:off x="7081251" y="1854048"/>
            <a:ext cx="687679" cy="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Rounded Rectangle 22">
            <a:extLst>
              <a:ext uri="{FF2B5EF4-FFF2-40B4-BE49-F238E27FC236}">
                <a16:creationId xmlns:a16="http://schemas.microsoft.com/office/drawing/2014/main" id="{0C37C2E2-C442-571C-8C62-68C70423D88C}"/>
              </a:ext>
            </a:extLst>
          </p:cNvPr>
          <p:cNvSpPr/>
          <p:nvPr/>
        </p:nvSpPr>
        <p:spPr>
          <a:xfrm>
            <a:off x="4804756" y="1369229"/>
            <a:ext cx="2233016" cy="1020212"/>
          </a:xfrm>
          <a:prstGeom prst="round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Mục</a:t>
            </a:r>
            <a:r>
              <a:rPr kumimoji="0" lang="en-US" sz="2800" b="1"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đích</a:t>
            </a:r>
            <a:endPar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20" name="Rounded Rectangle 22">
            <a:extLst>
              <a:ext uri="{FF2B5EF4-FFF2-40B4-BE49-F238E27FC236}">
                <a16:creationId xmlns:a16="http://schemas.microsoft.com/office/drawing/2014/main" id="{C31819F2-9228-76B5-9C44-CEBBE075AD42}"/>
              </a:ext>
            </a:extLst>
          </p:cNvPr>
          <p:cNvSpPr/>
          <p:nvPr/>
        </p:nvSpPr>
        <p:spPr>
          <a:xfrm>
            <a:off x="5001175" y="4165997"/>
            <a:ext cx="2233016" cy="1020212"/>
          </a:xfrm>
          <a:prstGeom prst="roundRect">
            <a:avLst/>
          </a:prstGeom>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Cách</a:t>
            </a:r>
            <a:r>
              <a:rPr kumimoji="0" lang="en-US" sz="2800" b="1"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thực</a:t>
            </a:r>
            <a:r>
              <a:rPr kumimoji="0" lang="en-US" sz="2800" b="1"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hiện</a:t>
            </a:r>
            <a:endPar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25" name="Rounded Rectangle 65">
            <a:extLst>
              <a:ext uri="{FF2B5EF4-FFF2-40B4-BE49-F238E27FC236}">
                <a16:creationId xmlns:a16="http://schemas.microsoft.com/office/drawing/2014/main" id="{0C97EED2-9CC3-9FBD-A3FF-194DD12C46D5}"/>
              </a:ext>
            </a:extLst>
          </p:cNvPr>
          <p:cNvSpPr/>
          <p:nvPr/>
        </p:nvSpPr>
        <p:spPr>
          <a:xfrm>
            <a:off x="834752" y="80089"/>
            <a:ext cx="10983191" cy="721485"/>
          </a:xfrm>
          <a:prstGeom prst="roundRect">
            <a:avLst/>
          </a:prstGeom>
          <a:solidFill>
            <a:srgbClr val="0066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b="1" i="1" dirty="0">
                <a:solidFill>
                  <a:prstClr val="white"/>
                </a:solidFill>
                <a:latin typeface="Times New Roman" panose="02020603050405020304" pitchFamily="18" charset="0"/>
                <a:ea typeface="Times New Roman" panose="02020603050405020304" pitchFamily="18" charset="0"/>
              </a:rPr>
              <a:t>2.5. BP 5: </a:t>
            </a:r>
            <a:r>
              <a:rPr lang="en-US" sz="2800" b="1" i="1" dirty="0">
                <a:solidFill>
                  <a:schemeClr val="bg1"/>
                </a:solidFill>
                <a:latin typeface="Times New Roman" panose="02020603050405020304" pitchFamily="18" charset="0"/>
                <a:ea typeface="Times New Roman" panose="02020603050405020304" pitchFamily="18" charset="0"/>
              </a:rPr>
              <a:t>Tích </a:t>
            </a:r>
            <a:r>
              <a:rPr lang="en-US" sz="2800" b="1" i="1" dirty="0" err="1">
                <a:solidFill>
                  <a:schemeClr val="bg1"/>
                </a:solidFill>
                <a:latin typeface="Times New Roman" panose="02020603050405020304" pitchFamily="18" charset="0"/>
                <a:ea typeface="Times New Roman" panose="02020603050405020304" pitchFamily="18" charset="0"/>
              </a:rPr>
              <a:t>cực</a:t>
            </a:r>
            <a:r>
              <a:rPr lang="en-US" sz="2800" b="1" i="1" dirty="0">
                <a:solidFill>
                  <a:schemeClr val="bg1"/>
                </a:solidFill>
                <a:latin typeface="Times New Roman" panose="02020603050405020304" pitchFamily="18" charset="0"/>
                <a:ea typeface="Times New Roman" panose="02020603050405020304" pitchFamily="18" charset="0"/>
              </a:rPr>
              <a:t> </a:t>
            </a:r>
            <a:r>
              <a:rPr lang="en-US" sz="2800" b="1" i="1" dirty="0" err="1">
                <a:solidFill>
                  <a:schemeClr val="bg1"/>
                </a:solidFill>
                <a:latin typeface="Times New Roman" panose="02020603050405020304" pitchFamily="18" charset="0"/>
                <a:ea typeface="Times New Roman" panose="02020603050405020304" pitchFamily="18" charset="0"/>
              </a:rPr>
              <a:t>tổ</a:t>
            </a:r>
            <a:r>
              <a:rPr lang="en-US" sz="2800" b="1" i="1" dirty="0">
                <a:solidFill>
                  <a:schemeClr val="bg1"/>
                </a:solidFill>
                <a:latin typeface="Times New Roman" panose="02020603050405020304" pitchFamily="18" charset="0"/>
                <a:ea typeface="Times New Roman" panose="02020603050405020304" pitchFamily="18" charset="0"/>
              </a:rPr>
              <a:t> </a:t>
            </a:r>
            <a:r>
              <a:rPr lang="en-US" sz="2800" b="1" i="1" dirty="0" err="1">
                <a:solidFill>
                  <a:schemeClr val="bg1"/>
                </a:solidFill>
                <a:latin typeface="Times New Roman" panose="02020603050405020304" pitchFamily="18" charset="0"/>
                <a:ea typeface="Times New Roman" panose="02020603050405020304" pitchFamily="18" charset="0"/>
              </a:rPr>
              <a:t>chức</a:t>
            </a:r>
            <a:r>
              <a:rPr lang="en-US" sz="2800" b="1" i="1" dirty="0">
                <a:solidFill>
                  <a:schemeClr val="bg1"/>
                </a:solidFill>
                <a:latin typeface="Times New Roman" panose="02020603050405020304" pitchFamily="18" charset="0"/>
                <a:ea typeface="Times New Roman" panose="02020603050405020304" pitchFamily="18" charset="0"/>
              </a:rPr>
              <a:t> </a:t>
            </a:r>
            <a:r>
              <a:rPr lang="en-US" sz="2800" b="1" i="1" dirty="0" err="1">
                <a:solidFill>
                  <a:schemeClr val="bg1"/>
                </a:solidFill>
                <a:latin typeface="Times New Roman" panose="02020603050405020304" pitchFamily="18" charset="0"/>
                <a:ea typeface="Times New Roman" panose="02020603050405020304" pitchFamily="18" charset="0"/>
              </a:rPr>
              <a:t>các</a:t>
            </a:r>
            <a:r>
              <a:rPr lang="en-US" sz="2800" b="1" i="1" dirty="0">
                <a:solidFill>
                  <a:schemeClr val="bg1"/>
                </a:solidFill>
                <a:latin typeface="Times New Roman" panose="02020603050405020304" pitchFamily="18" charset="0"/>
                <a:ea typeface="Times New Roman" panose="02020603050405020304" pitchFamily="18" charset="0"/>
              </a:rPr>
              <a:t> HĐ CLB </a:t>
            </a:r>
            <a:r>
              <a:rPr lang="en-US" sz="2800" b="1" i="1" dirty="0" err="1">
                <a:solidFill>
                  <a:schemeClr val="bg1"/>
                </a:solidFill>
                <a:latin typeface="Times New Roman" panose="02020603050405020304" pitchFamily="18" charset="0"/>
                <a:ea typeface="Times New Roman" panose="02020603050405020304" pitchFamily="18" charset="0"/>
              </a:rPr>
              <a:t>Tiếng</a:t>
            </a:r>
            <a:r>
              <a:rPr lang="en-US" sz="2800" b="1" i="1" dirty="0">
                <a:solidFill>
                  <a:schemeClr val="bg1"/>
                </a:solidFill>
                <a:latin typeface="Times New Roman" panose="02020603050405020304" pitchFamily="18" charset="0"/>
                <a:ea typeface="Times New Roman" panose="02020603050405020304" pitchFamily="18" charset="0"/>
              </a:rPr>
              <a:t> Anh, </a:t>
            </a:r>
            <a:r>
              <a:rPr lang="en-US" sz="2800" b="1" i="1" dirty="0" err="1">
                <a:solidFill>
                  <a:schemeClr val="bg1"/>
                </a:solidFill>
                <a:latin typeface="Times New Roman" panose="02020603050405020304" pitchFamily="18" charset="0"/>
                <a:ea typeface="Times New Roman" panose="02020603050405020304" pitchFamily="18" charset="0"/>
              </a:rPr>
              <a:t>các</a:t>
            </a:r>
            <a:r>
              <a:rPr lang="en-US" sz="2800" b="1" i="1" dirty="0">
                <a:solidFill>
                  <a:schemeClr val="bg1"/>
                </a:solidFill>
                <a:latin typeface="Times New Roman" panose="02020603050405020304" pitchFamily="18" charset="0"/>
                <a:ea typeface="Times New Roman" panose="02020603050405020304" pitchFamily="18" charset="0"/>
              </a:rPr>
              <a:t> HĐ </a:t>
            </a:r>
            <a:r>
              <a:rPr lang="en-US" sz="2800" b="1" i="1" dirty="0" err="1">
                <a:solidFill>
                  <a:schemeClr val="bg1"/>
                </a:solidFill>
                <a:latin typeface="Times New Roman" panose="02020603050405020304" pitchFamily="18" charset="0"/>
                <a:ea typeface="Times New Roman" panose="02020603050405020304" pitchFamily="18" charset="0"/>
              </a:rPr>
              <a:t>ngoại</a:t>
            </a:r>
            <a:r>
              <a:rPr lang="en-US" sz="2800" b="1" i="1" dirty="0">
                <a:solidFill>
                  <a:schemeClr val="bg1"/>
                </a:solidFill>
                <a:latin typeface="Times New Roman" panose="02020603050405020304" pitchFamily="18" charset="0"/>
                <a:ea typeface="Times New Roman" panose="02020603050405020304" pitchFamily="18" charset="0"/>
              </a:rPr>
              <a:t> </a:t>
            </a:r>
            <a:r>
              <a:rPr lang="en-US" sz="2800" b="1" i="1" dirty="0" err="1">
                <a:solidFill>
                  <a:schemeClr val="bg1"/>
                </a:solidFill>
                <a:latin typeface="Times New Roman" panose="02020603050405020304" pitchFamily="18" charset="0"/>
                <a:ea typeface="Times New Roman" panose="02020603050405020304" pitchFamily="18" charset="0"/>
              </a:rPr>
              <a:t>khóa</a:t>
            </a:r>
            <a:endParaRPr lang="en-US" sz="2800" dirty="0">
              <a:solidFill>
                <a:schemeClr val="bg1"/>
              </a:solidFill>
            </a:endParaRPr>
          </a:p>
        </p:txBody>
      </p:sp>
      <p:grpSp>
        <p:nvGrpSpPr>
          <p:cNvPr id="31" name="Group 30">
            <a:extLst>
              <a:ext uri="{FF2B5EF4-FFF2-40B4-BE49-F238E27FC236}">
                <a16:creationId xmlns:a16="http://schemas.microsoft.com/office/drawing/2014/main" id="{92A7A847-AD11-E628-E83A-DBF78462DC83}"/>
              </a:ext>
            </a:extLst>
          </p:cNvPr>
          <p:cNvGrpSpPr/>
          <p:nvPr/>
        </p:nvGrpSpPr>
        <p:grpSpPr>
          <a:xfrm>
            <a:off x="169037" y="3172260"/>
            <a:ext cx="4832138" cy="1225777"/>
            <a:chOff x="169037" y="3172260"/>
            <a:chExt cx="4832138" cy="1225777"/>
          </a:xfrm>
          <a:solidFill>
            <a:srgbClr val="9933FF"/>
          </a:solidFill>
        </p:grpSpPr>
        <p:sp>
          <p:nvSpPr>
            <p:cNvPr id="38" name="Rounded Rectangle 37"/>
            <p:cNvSpPr/>
            <p:nvPr/>
          </p:nvSpPr>
          <p:spPr>
            <a:xfrm>
              <a:off x="169037" y="3172260"/>
              <a:ext cx="4181925" cy="1225777"/>
            </a:xfrm>
            <a:prstGeom prst="round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a:t>
              </a:r>
              <a:r>
                <a:rPr lang="en-US" sz="2000" b="1" dirty="0">
                  <a:latin typeface="Times New Roman" panose="02020603050405020304" pitchFamily="18" charset="0"/>
                  <a:cs typeface="Times New Roman" panose="02020603050405020304" pitchFamily="18" charset="0"/>
                </a:rPr>
                <a:t>Xây </a:t>
              </a:r>
              <a:r>
                <a:rPr lang="en-US" sz="2000" b="1" dirty="0" err="1">
                  <a:latin typeface="Times New Roman" panose="02020603050405020304" pitchFamily="18" charset="0"/>
                  <a:cs typeface="Times New Roman" panose="02020603050405020304" pitchFamily="18" charset="0"/>
                </a:rPr>
                <a:t>dựng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kế</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hoạch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hoạt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động</a:t>
              </a:r>
              <a:r>
                <a:rPr lang="en-US" sz="2000" b="1" dirty="0">
                  <a:latin typeface="Times New Roman" panose="02020603050405020304" pitchFamily="18" charset="0"/>
                  <a:cs typeface="Times New Roman" panose="02020603050405020304" pitchFamily="18" charset="0"/>
                </a:rPr>
                <a:t> CLB, </a:t>
              </a:r>
              <a:r>
                <a:rPr lang="en-US" sz="2000" b="1" dirty="0" err="1">
                  <a:latin typeface="Times New Roman" panose="02020603050405020304" pitchFamily="18" charset="0"/>
                  <a:cs typeface="Times New Roman" panose="02020603050405020304" pitchFamily="18" charset="0"/>
                </a:rPr>
                <a:t>hoạt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ngoại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khóa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theo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chủ</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sách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giáo</a:t>
              </a:r>
              <a:r>
                <a:rPr lang="en-US" sz="2000" b="1" dirty="0">
                  <a:latin typeface="Times New Roman" panose="02020603050405020304" pitchFamily="18" charset="0"/>
                  <a:cs typeface="Times New Roman" panose="02020603050405020304" pitchFamily="18" charset="0"/>
                </a:rPr>
                <a:t> khoa </a:t>
              </a:r>
              <a:r>
                <a:rPr lang="en-US" sz="2000" b="1" dirty="0" err="1">
                  <a:latin typeface="Times New Roman" panose="02020603050405020304" pitchFamily="18" charset="0"/>
                  <a:cs typeface="Times New Roman" panose="02020603050405020304" pitchFamily="18" charset="0"/>
                </a:rPr>
                <a:t>Tiếng</a:t>
              </a:r>
              <a:r>
                <a:rPr lang="en-US" sz="2000" b="1" dirty="0">
                  <a:latin typeface="Times New Roman" panose="02020603050405020304" pitchFamily="18" charset="0"/>
                  <a:cs typeface="Times New Roman" panose="02020603050405020304" pitchFamily="18" charset="0"/>
                </a:rPr>
                <a:t> Anh 7.</a:t>
              </a:r>
            </a:p>
          </p:txBody>
        </p:sp>
        <p:cxnSp>
          <p:nvCxnSpPr>
            <p:cNvPr id="10" name="Straight Arrow Connector 9">
              <a:extLst>
                <a:ext uri="{FF2B5EF4-FFF2-40B4-BE49-F238E27FC236}">
                  <a16:creationId xmlns:a16="http://schemas.microsoft.com/office/drawing/2014/main" id="{C0E9A11D-4481-9231-1685-6324C4BFB96D}"/>
                </a:ext>
              </a:extLst>
            </p:cNvPr>
            <p:cNvCxnSpPr>
              <a:cxnSpLocks/>
              <a:endCxn id="38" idx="3"/>
            </p:cNvCxnSpPr>
            <p:nvPr/>
          </p:nvCxnSpPr>
          <p:spPr>
            <a:xfrm flipH="1" flipV="1">
              <a:off x="4350962" y="3785149"/>
              <a:ext cx="650213" cy="380848"/>
            </a:xfrm>
            <a:prstGeom prst="straightConnector1">
              <a:avLst/>
            </a:prstGeom>
            <a:grpFill/>
            <a:ln w="38100">
              <a:solidFill>
                <a:srgbClr val="99009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1402A5EE-CFB6-463B-18B9-EA7C2E894560}"/>
              </a:ext>
            </a:extLst>
          </p:cNvPr>
          <p:cNvGrpSpPr/>
          <p:nvPr/>
        </p:nvGrpSpPr>
        <p:grpSpPr>
          <a:xfrm>
            <a:off x="7190827" y="3172261"/>
            <a:ext cx="4679083" cy="1225777"/>
            <a:chOff x="7190827" y="3172261"/>
            <a:chExt cx="4679083" cy="1225777"/>
          </a:xfrm>
        </p:grpSpPr>
        <p:sp>
          <p:nvSpPr>
            <p:cNvPr id="2" name="Rounded Rectangle 37">
              <a:extLst>
                <a:ext uri="{FF2B5EF4-FFF2-40B4-BE49-F238E27FC236}">
                  <a16:creationId xmlns:a16="http://schemas.microsoft.com/office/drawing/2014/main" id="{009D5B12-FFEB-97AD-608A-86A25499AD05}"/>
                </a:ext>
              </a:extLst>
            </p:cNvPr>
            <p:cNvSpPr/>
            <p:nvPr/>
          </p:nvSpPr>
          <p:spPr>
            <a:xfrm>
              <a:off x="7687985" y="3172261"/>
              <a:ext cx="4181925" cy="1225777"/>
            </a:xfrm>
            <a:prstGeom prst="round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a:t>
              </a:r>
              <a:r>
                <a:rPr lang="vi-VN" sz="2000" b="1" dirty="0">
                  <a:latin typeface="Times New Roman" panose="02020603050405020304" pitchFamily="18" charset="0"/>
                  <a:cs typeface="Times New Roman" panose="02020603050405020304" pitchFamily="18" charset="0"/>
                </a:rPr>
                <a:t> Lên kế hoạch định kỳ cho các buổi sinh hoạt </a:t>
              </a:r>
              <a:r>
                <a:rPr lang="en-US" sz="2000" b="1" dirty="0">
                  <a:latin typeface="Times New Roman" panose="02020603050405020304" pitchFamily="18" charset="0"/>
                  <a:cs typeface="Times New Roman" panose="02020603050405020304" pitchFamily="18" charset="0"/>
                </a:rPr>
                <a:t>CLB </a:t>
              </a:r>
              <a:r>
                <a:rPr lang="vi-VN" sz="2000" b="1" dirty="0">
                  <a:latin typeface="Times New Roman" panose="02020603050405020304" pitchFamily="18" charset="0"/>
                  <a:cs typeface="Times New Roman" panose="02020603050405020304" pitchFamily="18" charset="0"/>
                </a:rPr>
                <a:t>và hoạt động ngoại khóa (hàng tuần, hàng tháng hoặc theo học kỳ)</a:t>
              </a:r>
              <a:r>
                <a:rPr lang="en-US" sz="2000" b="1" dirty="0">
                  <a:latin typeface="Times New Roman" panose="02020603050405020304" pitchFamily="18" charset="0"/>
                  <a:cs typeface="Times New Roman" panose="02020603050405020304" pitchFamily="18" charset="0"/>
                </a:rPr>
                <a:t>.</a:t>
              </a:r>
            </a:p>
          </p:txBody>
        </p:sp>
        <p:cxnSp>
          <p:nvCxnSpPr>
            <p:cNvPr id="13" name="Straight Arrow Connector 12">
              <a:extLst>
                <a:ext uri="{FF2B5EF4-FFF2-40B4-BE49-F238E27FC236}">
                  <a16:creationId xmlns:a16="http://schemas.microsoft.com/office/drawing/2014/main" id="{0D2A0BA1-C81F-8362-51F7-BFD134A05A80}"/>
                </a:ext>
              </a:extLst>
            </p:cNvPr>
            <p:cNvCxnSpPr>
              <a:cxnSpLocks/>
              <a:endCxn id="2" idx="1"/>
            </p:cNvCxnSpPr>
            <p:nvPr/>
          </p:nvCxnSpPr>
          <p:spPr>
            <a:xfrm flipV="1">
              <a:off x="7190827" y="3785150"/>
              <a:ext cx="497158" cy="380847"/>
            </a:xfrm>
            <a:prstGeom prst="straightConnector1">
              <a:avLst/>
            </a:prstGeom>
            <a:ln w="38100">
              <a:solidFill>
                <a:srgbClr val="99009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5860FB5D-2A85-E44C-B9A2-685917430958}"/>
              </a:ext>
            </a:extLst>
          </p:cNvPr>
          <p:cNvGrpSpPr/>
          <p:nvPr/>
        </p:nvGrpSpPr>
        <p:grpSpPr>
          <a:xfrm>
            <a:off x="7234191" y="5087851"/>
            <a:ext cx="4760143" cy="1225777"/>
            <a:chOff x="7234191" y="5087851"/>
            <a:chExt cx="4760143" cy="1225777"/>
          </a:xfrm>
        </p:grpSpPr>
        <p:sp>
          <p:nvSpPr>
            <p:cNvPr id="4" name="Rounded Rectangle 37">
              <a:extLst>
                <a:ext uri="{FF2B5EF4-FFF2-40B4-BE49-F238E27FC236}">
                  <a16:creationId xmlns:a16="http://schemas.microsoft.com/office/drawing/2014/main" id="{0850AFF7-3E0B-DE04-120F-F3B06F090BCF}"/>
                </a:ext>
              </a:extLst>
            </p:cNvPr>
            <p:cNvSpPr/>
            <p:nvPr/>
          </p:nvSpPr>
          <p:spPr>
            <a:xfrm>
              <a:off x="7812409" y="5087851"/>
              <a:ext cx="4181925" cy="1225777"/>
            </a:xfrm>
            <a:prstGeom prst="round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nl-NL" sz="2000" b="1" dirty="0">
                  <a:latin typeface="Times New Roman" panose="02020603050405020304" pitchFamily="18" charset="0"/>
                  <a:ea typeface="Times New Roman" panose="02020603050405020304" pitchFamily="18" charset="0"/>
                  <a:cs typeface="Times New Roman" panose="02020603050405020304" pitchFamily="18" charset="0"/>
                </a:rPr>
                <a:t>Khuyến khích sự tham gia từ cộng đồng và phụ huynh.</a:t>
              </a:r>
              <a:endParaRPr lang="en-US" sz="2000" b="1" dirty="0">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485D6715-2850-BB8B-AC81-03739224D8FF}"/>
                </a:ext>
              </a:extLst>
            </p:cNvPr>
            <p:cNvCxnSpPr>
              <a:cxnSpLocks/>
              <a:endCxn id="4" idx="1"/>
            </p:cNvCxnSpPr>
            <p:nvPr/>
          </p:nvCxnSpPr>
          <p:spPr>
            <a:xfrm>
              <a:off x="7234191" y="5087851"/>
              <a:ext cx="578218" cy="612889"/>
            </a:xfrm>
            <a:prstGeom prst="straightConnector1">
              <a:avLst/>
            </a:prstGeom>
            <a:ln w="38100">
              <a:solidFill>
                <a:srgbClr val="99009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6160B258-5C7A-0C1A-1544-EB575035003F}"/>
              </a:ext>
            </a:extLst>
          </p:cNvPr>
          <p:cNvGrpSpPr/>
          <p:nvPr/>
        </p:nvGrpSpPr>
        <p:grpSpPr>
          <a:xfrm>
            <a:off x="169037" y="5003952"/>
            <a:ext cx="4832138" cy="1309676"/>
            <a:chOff x="169037" y="5003952"/>
            <a:chExt cx="4832138" cy="1309676"/>
          </a:xfrm>
          <a:solidFill>
            <a:srgbClr val="9933FF"/>
          </a:solidFill>
        </p:grpSpPr>
        <p:sp>
          <p:nvSpPr>
            <p:cNvPr id="40" name="Rounded Rectangle 37">
              <a:extLst>
                <a:ext uri="{FF2B5EF4-FFF2-40B4-BE49-F238E27FC236}">
                  <a16:creationId xmlns:a16="http://schemas.microsoft.com/office/drawing/2014/main" id="{378978CD-47FE-41E8-A2E5-BF43271FCAC3}"/>
                </a:ext>
              </a:extLst>
            </p:cNvPr>
            <p:cNvSpPr/>
            <p:nvPr/>
          </p:nvSpPr>
          <p:spPr>
            <a:xfrm>
              <a:off x="169037" y="5003952"/>
              <a:ext cx="4181925" cy="1309676"/>
            </a:xfrm>
            <a:prstGeom prst="roundRect">
              <a:avLst/>
            </a:prstGeom>
            <a:solidFill>
              <a:schemeClr val="accent2">
                <a:lumMod val="75000"/>
              </a:schemeClr>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nl-NL" sz="2000" b="1" dirty="0">
                  <a:latin typeface="Times New Roman" panose="02020603050405020304" pitchFamily="18" charset="0"/>
                  <a:ea typeface="Times New Roman" panose="02020603050405020304" pitchFamily="18" charset="0"/>
                  <a:cs typeface="Times New Roman" panose="02020603050405020304" pitchFamily="18" charset="0"/>
                </a:rPr>
                <a:t>Thiết kế chương trình, câu hỏi phù hợp với nội dung từng hoạt động kết hợp với các câu hỏi về văn hóa, xã hội.</a:t>
              </a:r>
              <a:endParaRPr lang="en-US" sz="2000" b="1" dirty="0">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22" name="Straight Arrow Connector 21">
              <a:extLst>
                <a:ext uri="{FF2B5EF4-FFF2-40B4-BE49-F238E27FC236}">
                  <a16:creationId xmlns:a16="http://schemas.microsoft.com/office/drawing/2014/main" id="{C18EEFCF-A996-D9DE-B96C-E54A700F4039}"/>
                </a:ext>
              </a:extLst>
            </p:cNvPr>
            <p:cNvCxnSpPr>
              <a:cxnSpLocks/>
              <a:endCxn id="40" idx="3"/>
            </p:cNvCxnSpPr>
            <p:nvPr/>
          </p:nvCxnSpPr>
          <p:spPr>
            <a:xfrm flipH="1">
              <a:off x="4350962" y="5136437"/>
              <a:ext cx="650213" cy="522353"/>
            </a:xfrm>
            <a:prstGeom prst="straightConnector1">
              <a:avLst/>
            </a:prstGeom>
            <a:grpFill/>
            <a:ln w="38100">
              <a:solidFill>
                <a:srgbClr val="990099"/>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69452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wipe(left)">
                                      <p:cBhvr>
                                        <p:cTn id="25" dur="500"/>
                                        <p:tgtEl>
                                          <p:spTgt spid="4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down)">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randombar(horizontal)">
                                      <p:cBhvr>
                                        <p:cTn id="5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 grpId="0" animBg="1"/>
      <p:bldP spid="20"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2508F-3869-1BA7-2A12-835DAD7D74A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5797A15-F317-A732-DD31-520B6E858FBF}"/>
              </a:ext>
            </a:extLst>
          </p:cNvPr>
          <p:cNvSpPr>
            <a:spLocks noGrp="1"/>
          </p:cNvSpPr>
          <p:nvPr>
            <p:ph idx="1"/>
          </p:nvPr>
        </p:nvSpPr>
        <p:spPr/>
        <p:txBody>
          <a:bodyPr/>
          <a:lstStyle/>
          <a:p>
            <a:endParaRPr lang="en-US" dirty="0"/>
          </a:p>
        </p:txBody>
      </p:sp>
      <p:pic>
        <p:nvPicPr>
          <p:cNvPr id="4" name="Picture 2" descr="lacviet">
            <a:extLst>
              <a:ext uri="{FF2B5EF4-FFF2-40B4-BE49-F238E27FC236}">
                <a16:creationId xmlns:a16="http://schemas.microsoft.com/office/drawing/2014/main" id="{EDD69487-6DD9-D600-7CFC-D4A6250D80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
            <a:ext cx="12179300" cy="6858000"/>
          </a:xfrm>
          <a:prstGeom prst="rect">
            <a:avLst/>
          </a:prstGeom>
          <a:solidFill>
            <a:srgbClr val="FF00FF"/>
          </a:solidFill>
          <a:ln w="28575">
            <a:solidFill>
              <a:srgbClr val="FF0000"/>
            </a:solidFill>
            <a:miter lim="800000"/>
            <a:headEnd/>
            <a:tailEnd/>
          </a:ln>
        </p:spPr>
      </p:pic>
      <p:sp>
        <p:nvSpPr>
          <p:cNvPr id="5" name="12-Point Star 5">
            <a:extLst>
              <a:ext uri="{FF2B5EF4-FFF2-40B4-BE49-F238E27FC236}">
                <a16:creationId xmlns:a16="http://schemas.microsoft.com/office/drawing/2014/main" id="{141CF43E-BA70-0F14-5809-97EACA9C2083}"/>
              </a:ext>
            </a:extLst>
          </p:cNvPr>
          <p:cNvSpPr/>
          <p:nvPr/>
        </p:nvSpPr>
        <p:spPr>
          <a:xfrm>
            <a:off x="142340" y="1406808"/>
            <a:ext cx="2125723" cy="3864235"/>
          </a:xfrm>
          <a:prstGeom prst="star12">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Cách</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thực</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hiện</a:t>
            </a:r>
            <a:endPar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6" name="Flowchart: Terminator 5">
            <a:extLst>
              <a:ext uri="{FF2B5EF4-FFF2-40B4-BE49-F238E27FC236}">
                <a16:creationId xmlns:a16="http://schemas.microsoft.com/office/drawing/2014/main" id="{A6E29692-F573-0C6A-92EA-AC3BA22A5925}"/>
              </a:ext>
            </a:extLst>
          </p:cNvPr>
          <p:cNvSpPr/>
          <p:nvPr/>
        </p:nvSpPr>
        <p:spPr>
          <a:xfrm>
            <a:off x="3697927" y="436702"/>
            <a:ext cx="7031033" cy="787238"/>
          </a:xfrm>
          <a:prstGeom prst="flowChartTerminator">
            <a:avLst/>
          </a:prstGeom>
          <a:solidFill>
            <a:srgbClr val="FF00FF"/>
          </a:solidFill>
          <a:ln w="12700" cap="flat" cmpd="sng" algn="ctr">
            <a:solidFill>
              <a:srgbClr val="E53238">
                <a:shade val="15000"/>
              </a:srgbClr>
            </a:solidFill>
            <a:prstDash val="solid"/>
            <a:miter lim="800000"/>
          </a:ln>
          <a:effectLst/>
        </p:spPr>
        <p:txBody>
          <a:bodyPr rtlCol="0" anchor="ctr"/>
          <a:lstStyle/>
          <a:p>
            <a:pPr lvl="0" algn="ct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2200" b="1" kern="0" dirty="0">
                <a:solidFill>
                  <a:prstClr val="white"/>
                </a:solidFill>
                <a:latin typeface="Times New Roman" panose="02020603050405020304" pitchFamily="18" charset="0"/>
                <a:cs typeface="Times New Roman" panose="02020603050405020304" pitchFamily="18" charset="0"/>
              </a:rPr>
              <a:t>Sử </a:t>
            </a:r>
            <a:r>
              <a:rPr lang="en-US" sz="2200" b="1" kern="0" dirty="0" err="1">
                <a:solidFill>
                  <a:prstClr val="white"/>
                </a:solidFill>
                <a:latin typeface="Times New Roman" panose="02020603050405020304" pitchFamily="18" charset="0"/>
                <a:cs typeface="Times New Roman" panose="02020603050405020304" pitchFamily="18" charset="0"/>
              </a:rPr>
              <a:t>dụng</a:t>
            </a:r>
            <a:r>
              <a:rPr lang="en-US" sz="2200" b="1" kern="0" dirty="0">
                <a:solidFill>
                  <a:prstClr val="white"/>
                </a:solidFill>
                <a:latin typeface="Times New Roman" panose="02020603050405020304" pitchFamily="18" charset="0"/>
                <a:cs typeface="Times New Roman" panose="02020603050405020304" pitchFamily="18" charset="0"/>
              </a:rPr>
              <a:t> </a:t>
            </a:r>
            <a:r>
              <a:rPr lang="en-US" sz="2200" b="1" kern="0" dirty="0" err="1">
                <a:solidFill>
                  <a:prstClr val="white"/>
                </a:solidFill>
                <a:latin typeface="Times New Roman" panose="02020603050405020304" pitchFamily="18" charset="0"/>
                <a:cs typeface="Times New Roman" panose="02020603050405020304" pitchFamily="18" charset="0"/>
              </a:rPr>
              <a:t>các</a:t>
            </a:r>
            <a:r>
              <a:rPr lang="en-US" sz="2200" b="1" kern="0" dirty="0">
                <a:solidFill>
                  <a:prstClr val="white"/>
                </a:solidFill>
                <a:latin typeface="Times New Roman" panose="02020603050405020304" pitchFamily="18" charset="0"/>
                <a:cs typeface="Times New Roman" panose="02020603050405020304" pitchFamily="18" charset="0"/>
              </a:rPr>
              <a:t> </a:t>
            </a:r>
            <a:r>
              <a:rPr lang="en-US" sz="2200" b="1" kern="0" dirty="0" err="1">
                <a:solidFill>
                  <a:prstClr val="white"/>
                </a:solidFill>
                <a:latin typeface="Times New Roman" panose="02020603050405020304" pitchFamily="18" charset="0"/>
                <a:cs typeface="Times New Roman" panose="02020603050405020304" pitchFamily="18" charset="0"/>
              </a:rPr>
              <a:t>phần</a:t>
            </a:r>
            <a:r>
              <a:rPr lang="en-US" sz="2200" b="1" kern="0" dirty="0">
                <a:solidFill>
                  <a:prstClr val="white"/>
                </a:solidFill>
                <a:latin typeface="Times New Roman" panose="02020603050405020304" pitchFamily="18" charset="0"/>
                <a:cs typeface="Times New Roman" panose="02020603050405020304" pitchFamily="18" charset="0"/>
              </a:rPr>
              <a:t> </a:t>
            </a:r>
            <a:r>
              <a:rPr lang="en-US" sz="2200" b="1" kern="0" dirty="0" err="1">
                <a:solidFill>
                  <a:prstClr val="white"/>
                </a:solidFill>
                <a:latin typeface="Times New Roman" panose="02020603050405020304" pitchFamily="18" charset="0"/>
                <a:cs typeface="Times New Roman" panose="02020603050405020304" pitchFamily="18" charset="0"/>
              </a:rPr>
              <a:t>mềm</a:t>
            </a:r>
            <a:r>
              <a:rPr lang="en-US" sz="2200" b="1" kern="0" dirty="0">
                <a:solidFill>
                  <a:prstClr val="white"/>
                </a:solidFill>
                <a:latin typeface="Times New Roman" panose="02020603050405020304" pitchFamily="18" charset="0"/>
                <a:cs typeface="Times New Roman" panose="02020603050405020304" pitchFamily="18" charset="0"/>
              </a:rPr>
              <a:t> </a:t>
            </a:r>
            <a:r>
              <a:rPr lang="en-US" sz="2200" b="1" kern="0" dirty="0" err="1">
                <a:solidFill>
                  <a:prstClr val="white"/>
                </a:solidFill>
                <a:latin typeface="Times New Roman" panose="02020603050405020304" pitchFamily="18" charset="0"/>
                <a:cs typeface="Times New Roman" panose="02020603050405020304" pitchFamily="18" charset="0"/>
              </a:rPr>
              <a:t>học</a:t>
            </a:r>
            <a:r>
              <a:rPr lang="en-US" sz="2200" b="1" kern="0" dirty="0">
                <a:solidFill>
                  <a:prstClr val="white"/>
                </a:solidFill>
                <a:latin typeface="Times New Roman" panose="02020603050405020304" pitchFamily="18" charset="0"/>
                <a:cs typeface="Times New Roman" panose="02020603050405020304" pitchFamily="18" charset="0"/>
              </a:rPr>
              <a:t> </a:t>
            </a:r>
            <a:r>
              <a:rPr lang="en-US" sz="2200" b="1" kern="0" dirty="0" err="1">
                <a:solidFill>
                  <a:prstClr val="white"/>
                </a:solidFill>
                <a:latin typeface="Times New Roman" panose="02020603050405020304" pitchFamily="18" charset="0"/>
                <a:cs typeface="Times New Roman" panose="02020603050405020304" pitchFamily="18" charset="0"/>
              </a:rPr>
              <a:t>tập</a:t>
            </a:r>
            <a:r>
              <a:rPr lang="en-US" sz="2200" b="1" kern="0" dirty="0">
                <a:solidFill>
                  <a:prstClr val="white"/>
                </a:solidFill>
                <a:latin typeface="Times New Roman" panose="02020603050405020304" pitchFamily="18" charset="0"/>
                <a:cs typeface="Times New Roman" panose="02020603050405020304" pitchFamily="18" charset="0"/>
              </a:rPr>
              <a:t> </a:t>
            </a:r>
            <a:r>
              <a:rPr lang="en-US" sz="2200" b="1" kern="0" dirty="0" err="1">
                <a:solidFill>
                  <a:prstClr val="white"/>
                </a:solidFill>
                <a:latin typeface="Times New Roman" panose="02020603050405020304" pitchFamily="18" charset="0"/>
                <a:cs typeface="Times New Roman" panose="02020603050405020304" pitchFamily="18" charset="0"/>
              </a:rPr>
              <a:t>trực</a:t>
            </a:r>
            <a:r>
              <a:rPr lang="en-US" sz="2200" b="1" kern="0" dirty="0">
                <a:solidFill>
                  <a:prstClr val="white"/>
                </a:solidFill>
                <a:latin typeface="Times New Roman" panose="02020603050405020304" pitchFamily="18" charset="0"/>
                <a:cs typeface="Times New Roman" panose="02020603050405020304" pitchFamily="18" charset="0"/>
              </a:rPr>
              <a:t> </a:t>
            </a:r>
            <a:r>
              <a:rPr lang="en-US" sz="2200" b="1" kern="0" dirty="0" err="1">
                <a:solidFill>
                  <a:prstClr val="white"/>
                </a:solidFill>
                <a:latin typeface="Times New Roman" panose="02020603050405020304" pitchFamily="18" charset="0"/>
                <a:cs typeface="Times New Roman" panose="02020603050405020304" pitchFamily="18" charset="0"/>
              </a:rPr>
              <a:t>tuyến</a:t>
            </a:r>
            <a:r>
              <a:rPr lang="en-US" sz="2200" b="1" kern="0" dirty="0">
                <a:solidFill>
                  <a:prstClr val="white"/>
                </a:solidFill>
                <a:latin typeface="Times New Roman" panose="02020603050405020304" pitchFamily="18" charset="0"/>
                <a:cs typeface="Times New Roman" panose="02020603050405020304" pitchFamily="18" charset="0"/>
              </a:rPr>
              <a:t>: Kahoot, </a:t>
            </a:r>
            <a:r>
              <a:rPr lang="en-US" sz="2200" b="1" kern="0" dirty="0" smtClean="0">
                <a:solidFill>
                  <a:prstClr val="white"/>
                </a:solidFill>
                <a:latin typeface="Times New Roman" panose="02020603050405020304" pitchFamily="18" charset="0"/>
                <a:cs typeface="Times New Roman" panose="02020603050405020304" pitchFamily="18" charset="0"/>
              </a:rPr>
              <a:t>Quiz</a:t>
            </a:r>
            <a:endParaRPr kumimoji="0" lang="en-US" sz="2200" b="0" i="0" u="none" strike="noStrike" kern="0" cap="none" spc="0" normalizeH="0" baseline="0" noProof="0" dirty="0">
              <a:ln>
                <a:noFill/>
              </a:ln>
              <a:solidFill>
                <a:srgbClr val="FFFFFF"/>
              </a:solidFill>
              <a:effectLst/>
              <a:uLnTx/>
              <a:uFillTx/>
              <a:latin typeface="Calibri"/>
            </a:endParaRPr>
          </a:p>
        </p:txBody>
      </p:sp>
      <p:sp>
        <p:nvSpPr>
          <p:cNvPr id="7" name="Flowchart: Terminator 6">
            <a:extLst>
              <a:ext uri="{FF2B5EF4-FFF2-40B4-BE49-F238E27FC236}">
                <a16:creationId xmlns:a16="http://schemas.microsoft.com/office/drawing/2014/main" id="{0FF20D5B-84EE-8432-70D2-DDA082BFB5BD}"/>
              </a:ext>
            </a:extLst>
          </p:cNvPr>
          <p:cNvSpPr/>
          <p:nvPr/>
        </p:nvSpPr>
        <p:spPr>
          <a:xfrm>
            <a:off x="3697926" y="1471682"/>
            <a:ext cx="7031033" cy="721088"/>
          </a:xfrm>
          <a:prstGeom prst="flowChartTerminator">
            <a:avLst/>
          </a:prstGeom>
          <a:solidFill>
            <a:srgbClr val="0070C0"/>
          </a:solidFill>
          <a:ln w="12700" cap="flat" cmpd="sng" algn="ctr">
            <a:solidFill>
              <a:srgbClr val="E53238">
                <a:shade val="15000"/>
              </a:srgbClr>
            </a:solidFill>
            <a:prstDash val="solid"/>
            <a:miter lim="800000"/>
          </a:ln>
          <a:effectLst/>
        </p:spPr>
        <p:txBody>
          <a:bodyPr rtlCol="0" anchor="ctr"/>
          <a:lstStyle/>
          <a:p>
            <a:pPr lvl="0" algn="ct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2200" b="1" kern="0" dirty="0">
                <a:solidFill>
                  <a:prstClr val="white"/>
                </a:solidFill>
                <a:latin typeface="Times New Roman" panose="02020603050405020304" pitchFamily="18" charset="0"/>
                <a:cs typeface="Times New Roman" panose="02020603050405020304" pitchFamily="18" charset="0"/>
              </a:rPr>
              <a:t>Sử </a:t>
            </a:r>
            <a:r>
              <a:rPr lang="en-US" sz="2200" b="1" kern="0" dirty="0" err="1">
                <a:solidFill>
                  <a:prstClr val="white"/>
                </a:solidFill>
                <a:latin typeface="Times New Roman" panose="02020603050405020304" pitchFamily="18" charset="0"/>
                <a:cs typeface="Times New Roman" panose="02020603050405020304" pitchFamily="18" charset="0"/>
              </a:rPr>
              <a:t>dụng</a:t>
            </a:r>
            <a:r>
              <a:rPr lang="en-US" sz="2200" b="1" kern="0" dirty="0">
                <a:solidFill>
                  <a:prstClr val="white"/>
                </a:solidFill>
                <a:latin typeface="Times New Roman" panose="02020603050405020304" pitchFamily="18" charset="0"/>
                <a:cs typeface="Times New Roman" panose="02020603050405020304" pitchFamily="18" charset="0"/>
              </a:rPr>
              <a:t> </a:t>
            </a:r>
            <a:r>
              <a:rPr lang="en-US" sz="2200" b="1" kern="0" dirty="0" err="1">
                <a:solidFill>
                  <a:prstClr val="white"/>
                </a:solidFill>
                <a:latin typeface="Times New Roman" panose="02020603050405020304" pitchFamily="18" charset="0"/>
                <a:cs typeface="Times New Roman" panose="02020603050405020304" pitchFamily="18" charset="0"/>
              </a:rPr>
              <a:t>ứng</a:t>
            </a:r>
            <a:r>
              <a:rPr lang="en-US" sz="2200" b="1" kern="0" dirty="0">
                <a:solidFill>
                  <a:prstClr val="white"/>
                </a:solidFill>
                <a:latin typeface="Times New Roman" panose="02020603050405020304" pitchFamily="18" charset="0"/>
                <a:cs typeface="Times New Roman" panose="02020603050405020304" pitchFamily="18" charset="0"/>
              </a:rPr>
              <a:t> </a:t>
            </a:r>
            <a:r>
              <a:rPr lang="en-US" sz="2200" b="1" kern="0" dirty="0" err="1">
                <a:solidFill>
                  <a:prstClr val="white"/>
                </a:solidFill>
                <a:latin typeface="Times New Roman" panose="02020603050405020304" pitchFamily="18" charset="0"/>
                <a:cs typeface="Times New Roman" panose="02020603050405020304" pitchFamily="18" charset="0"/>
              </a:rPr>
              <a:t>dụng</a:t>
            </a:r>
            <a:r>
              <a:rPr lang="en-US" sz="2200" b="1" kern="0" dirty="0">
                <a:solidFill>
                  <a:prstClr val="white"/>
                </a:solidFill>
                <a:latin typeface="Times New Roman" panose="02020603050405020304" pitchFamily="18" charset="0"/>
                <a:cs typeface="Times New Roman" panose="02020603050405020304" pitchFamily="18" charset="0"/>
              </a:rPr>
              <a:t> </a:t>
            </a:r>
            <a:r>
              <a:rPr lang="en-US" sz="2200" b="1" kern="0" dirty="0" err="1">
                <a:solidFill>
                  <a:prstClr val="white"/>
                </a:solidFill>
                <a:latin typeface="Times New Roman" panose="02020603050405020304" pitchFamily="18" charset="0"/>
                <a:cs typeface="Times New Roman" panose="02020603050405020304" pitchFamily="18" charset="0"/>
              </a:rPr>
              <a:t>học</a:t>
            </a:r>
            <a:r>
              <a:rPr lang="en-US" sz="2200" b="1" kern="0" dirty="0">
                <a:solidFill>
                  <a:prstClr val="white"/>
                </a:solidFill>
                <a:latin typeface="Times New Roman" panose="02020603050405020304" pitchFamily="18" charset="0"/>
                <a:cs typeface="Times New Roman" panose="02020603050405020304" pitchFamily="18" charset="0"/>
              </a:rPr>
              <a:t> </a:t>
            </a:r>
            <a:r>
              <a:rPr lang="en-US" sz="2200" b="1" kern="0" dirty="0" err="1">
                <a:solidFill>
                  <a:prstClr val="white"/>
                </a:solidFill>
                <a:latin typeface="Times New Roman" panose="02020603050405020304" pitchFamily="18" charset="0"/>
                <a:cs typeface="Times New Roman" panose="02020603050405020304" pitchFamily="18" charset="0"/>
              </a:rPr>
              <a:t>tiếng</a:t>
            </a:r>
            <a:r>
              <a:rPr lang="en-US" sz="2200" b="1" kern="0" dirty="0">
                <a:solidFill>
                  <a:prstClr val="white"/>
                </a:solidFill>
                <a:latin typeface="Times New Roman" panose="02020603050405020304" pitchFamily="18" charset="0"/>
                <a:cs typeface="Times New Roman" panose="02020603050405020304" pitchFamily="18" charset="0"/>
              </a:rPr>
              <a:t> Anh </a:t>
            </a:r>
            <a:r>
              <a:rPr lang="en-US" sz="2200" b="1" kern="0" dirty="0" err="1">
                <a:solidFill>
                  <a:prstClr val="white"/>
                </a:solidFill>
                <a:latin typeface="Times New Roman" panose="02020603050405020304" pitchFamily="18" charset="0"/>
                <a:cs typeface="Times New Roman" panose="02020603050405020304" pitchFamily="18" charset="0"/>
              </a:rPr>
              <a:t>trên</a:t>
            </a:r>
            <a:r>
              <a:rPr lang="en-US" sz="2200" b="1" kern="0" dirty="0">
                <a:solidFill>
                  <a:prstClr val="white"/>
                </a:solidFill>
                <a:latin typeface="Times New Roman" panose="02020603050405020304" pitchFamily="18" charset="0"/>
                <a:cs typeface="Times New Roman" panose="02020603050405020304" pitchFamily="18" charset="0"/>
              </a:rPr>
              <a:t> </a:t>
            </a:r>
            <a:r>
              <a:rPr lang="en-US" sz="2200" b="1" kern="0" dirty="0" err="1">
                <a:solidFill>
                  <a:prstClr val="white"/>
                </a:solidFill>
                <a:latin typeface="Times New Roman" panose="02020603050405020304" pitchFamily="18" charset="0"/>
                <a:cs typeface="Times New Roman" panose="02020603050405020304" pitchFamily="18" charset="0"/>
              </a:rPr>
              <a:t>thiết</a:t>
            </a:r>
            <a:r>
              <a:rPr lang="en-US" sz="2200" b="1" kern="0" dirty="0">
                <a:solidFill>
                  <a:prstClr val="white"/>
                </a:solidFill>
                <a:latin typeface="Times New Roman" panose="02020603050405020304" pitchFamily="18" charset="0"/>
                <a:cs typeface="Times New Roman" panose="02020603050405020304" pitchFamily="18" charset="0"/>
              </a:rPr>
              <a:t> </a:t>
            </a:r>
            <a:r>
              <a:rPr lang="en-US" sz="2200" b="1" kern="0" dirty="0" err="1">
                <a:solidFill>
                  <a:prstClr val="white"/>
                </a:solidFill>
                <a:latin typeface="Times New Roman" panose="02020603050405020304" pitchFamily="18" charset="0"/>
                <a:cs typeface="Times New Roman" panose="02020603050405020304" pitchFamily="18" charset="0"/>
              </a:rPr>
              <a:t>bị</a:t>
            </a:r>
            <a:r>
              <a:rPr lang="en-US" sz="2200" b="1" kern="0" dirty="0">
                <a:solidFill>
                  <a:prstClr val="white"/>
                </a:solidFill>
                <a:latin typeface="Times New Roman" panose="02020603050405020304" pitchFamily="18" charset="0"/>
                <a:cs typeface="Times New Roman" panose="02020603050405020304" pitchFamily="18" charset="0"/>
              </a:rPr>
              <a:t> di </a:t>
            </a:r>
            <a:r>
              <a:rPr lang="en-US" sz="2200" b="1" kern="0" dirty="0" err="1">
                <a:solidFill>
                  <a:prstClr val="white"/>
                </a:solidFill>
                <a:latin typeface="Times New Roman" panose="02020603050405020304" pitchFamily="18" charset="0"/>
                <a:cs typeface="Times New Roman" panose="02020603050405020304" pitchFamily="18" charset="0"/>
              </a:rPr>
              <a:t>động</a:t>
            </a:r>
            <a:r>
              <a:rPr lang="en-US" sz="2200" b="1" kern="0" dirty="0">
                <a:solidFill>
                  <a:prstClr val="white"/>
                </a:solidFill>
                <a:latin typeface="Times New Roman" panose="02020603050405020304" pitchFamily="18" charset="0"/>
                <a:cs typeface="Times New Roman" panose="02020603050405020304" pitchFamily="18" charset="0"/>
              </a:rPr>
              <a:t>: Duolingo, </a:t>
            </a:r>
            <a:r>
              <a:rPr lang="en-US" sz="2200" b="1" kern="0" dirty="0" err="1">
                <a:solidFill>
                  <a:prstClr val="white"/>
                </a:solidFill>
                <a:latin typeface="Times New Roman" panose="02020603050405020304" pitchFamily="18" charset="0"/>
                <a:cs typeface="Times New Roman" panose="02020603050405020304" pitchFamily="18" charset="0"/>
              </a:rPr>
              <a:t>Memrise</a:t>
            </a:r>
            <a:r>
              <a:rPr lang="en-US" sz="2200" b="1" kern="0" dirty="0">
                <a:solidFill>
                  <a:prstClr val="white"/>
                </a:solidFill>
                <a:latin typeface="Times New Roman" panose="02020603050405020304" pitchFamily="18" charset="0"/>
                <a:cs typeface="Times New Roman" panose="02020603050405020304" pitchFamily="18" charset="0"/>
              </a:rPr>
              <a:t>,…</a:t>
            </a:r>
            <a:endParaRPr kumimoji="0" lang="en-US" sz="2200" b="0" i="0" u="none" strike="noStrike" kern="0" cap="none" spc="0" normalizeH="0" baseline="0" noProof="0" dirty="0">
              <a:ln>
                <a:noFill/>
              </a:ln>
              <a:solidFill>
                <a:srgbClr val="FFFFFF"/>
              </a:solidFill>
              <a:effectLst/>
              <a:uLnTx/>
              <a:uFillTx/>
              <a:latin typeface="Calibri"/>
            </a:endParaRPr>
          </a:p>
        </p:txBody>
      </p:sp>
      <p:sp>
        <p:nvSpPr>
          <p:cNvPr id="8" name="Flowchart: Terminator 7">
            <a:extLst>
              <a:ext uri="{FF2B5EF4-FFF2-40B4-BE49-F238E27FC236}">
                <a16:creationId xmlns:a16="http://schemas.microsoft.com/office/drawing/2014/main" id="{49A15A66-3BCD-9AC4-E7B4-0976532B8E6F}"/>
              </a:ext>
            </a:extLst>
          </p:cNvPr>
          <p:cNvSpPr/>
          <p:nvPr/>
        </p:nvSpPr>
        <p:spPr>
          <a:xfrm>
            <a:off x="3819846" y="2591106"/>
            <a:ext cx="7116377" cy="879273"/>
          </a:xfrm>
          <a:prstGeom prst="flowChartTerminator">
            <a:avLst/>
          </a:prstGeom>
          <a:solidFill>
            <a:schemeClr val="accent6"/>
          </a:solidFill>
          <a:ln w="12700" cap="flat" cmpd="sng" algn="ctr">
            <a:solidFill>
              <a:srgbClr val="E53238">
                <a:shade val="15000"/>
              </a:srgbClr>
            </a:solidFill>
            <a:prstDash val="solid"/>
            <a:miter lim="800000"/>
          </a:ln>
          <a:effectLst/>
        </p:spPr>
        <p:txBody>
          <a:bodyPr rtlCol="0" anchor="ctr"/>
          <a:lstStyle/>
          <a:p>
            <a:pPr lvl="0" algn="ctr"/>
            <a:r>
              <a:rPr lang="en-US" sz="2000" b="1" kern="0" dirty="0">
                <a:solidFill>
                  <a:prstClr val="white"/>
                </a:solidFill>
                <a:latin typeface="Times New Roman" panose="02020603050405020304" pitchFamily="18" charset="0"/>
                <a:cs typeface="Times New Roman" panose="02020603050405020304" pitchFamily="18" charset="0"/>
              </a:rPr>
              <a:t>Tích </a:t>
            </a:r>
            <a:r>
              <a:rPr lang="en-US" sz="2000" b="1" kern="0" dirty="0" err="1">
                <a:solidFill>
                  <a:prstClr val="white"/>
                </a:solidFill>
                <a:latin typeface="Times New Roman" panose="02020603050405020304" pitchFamily="18" charset="0"/>
                <a:cs typeface="Times New Roman" panose="02020603050405020304" pitchFamily="18" charset="0"/>
              </a:rPr>
              <a:t>hợp</a:t>
            </a:r>
            <a:r>
              <a:rPr lang="en-US" sz="2000" b="1" kern="0" dirty="0">
                <a:solidFill>
                  <a:prstClr val="white"/>
                </a:solidFill>
                <a:latin typeface="Times New Roman" panose="02020603050405020304" pitchFamily="18" charset="0"/>
                <a:cs typeface="Times New Roman" panose="02020603050405020304" pitchFamily="18" charset="0"/>
              </a:rPr>
              <a:t> video, podcast </a:t>
            </a:r>
            <a:r>
              <a:rPr lang="en-US" sz="2000" b="1" kern="0" dirty="0" err="1">
                <a:solidFill>
                  <a:prstClr val="white"/>
                </a:solidFill>
                <a:latin typeface="Times New Roman" panose="02020603050405020304" pitchFamily="18" charset="0"/>
                <a:cs typeface="Times New Roman" panose="02020603050405020304" pitchFamily="18" charset="0"/>
              </a:rPr>
              <a:t>vào</a:t>
            </a:r>
            <a:r>
              <a:rPr lang="en-US" sz="2000" b="1" kern="0" dirty="0">
                <a:solidFill>
                  <a:prstClr val="white"/>
                </a:solidFill>
                <a:latin typeface="Times New Roman" panose="02020603050405020304" pitchFamily="18" charset="0"/>
                <a:cs typeface="Times New Roman" panose="02020603050405020304" pitchFamily="18" charset="0"/>
              </a:rPr>
              <a:t> </a:t>
            </a:r>
            <a:r>
              <a:rPr lang="en-US" sz="2000" b="1" kern="0" dirty="0" err="1">
                <a:solidFill>
                  <a:prstClr val="white"/>
                </a:solidFill>
                <a:latin typeface="Times New Roman" panose="02020603050405020304" pitchFamily="18" charset="0"/>
                <a:cs typeface="Times New Roman" panose="02020603050405020304" pitchFamily="18" charset="0"/>
              </a:rPr>
              <a:t>bài</a:t>
            </a:r>
            <a:r>
              <a:rPr lang="en-US" sz="2000" b="1" kern="0" dirty="0">
                <a:solidFill>
                  <a:prstClr val="white"/>
                </a:solidFill>
                <a:latin typeface="Times New Roman" panose="02020603050405020304" pitchFamily="18" charset="0"/>
                <a:cs typeface="Times New Roman" panose="02020603050405020304" pitchFamily="18" charset="0"/>
              </a:rPr>
              <a:t> </a:t>
            </a:r>
            <a:r>
              <a:rPr lang="en-US" sz="2000" b="1" kern="0" dirty="0" err="1">
                <a:solidFill>
                  <a:prstClr val="white"/>
                </a:solidFill>
                <a:latin typeface="Times New Roman" panose="02020603050405020304" pitchFamily="18" charset="0"/>
                <a:cs typeface="Times New Roman" panose="02020603050405020304" pitchFamily="18" charset="0"/>
              </a:rPr>
              <a:t>giảng</a:t>
            </a:r>
            <a:r>
              <a:rPr lang="en-US" sz="2000" b="1" kern="0" dirty="0">
                <a:solidFill>
                  <a:prstClr val="white"/>
                </a:solidFill>
                <a:latin typeface="Times New Roman" panose="02020603050405020304" pitchFamily="18" charset="0"/>
                <a:cs typeface="Times New Roman" panose="02020603050405020304" pitchFamily="18" charset="0"/>
              </a:rPr>
              <a:t>: Sử </a:t>
            </a:r>
            <a:r>
              <a:rPr lang="en-US" sz="2000" b="1" kern="0" dirty="0" err="1">
                <a:solidFill>
                  <a:prstClr val="white"/>
                </a:solidFill>
                <a:latin typeface="Times New Roman" panose="02020603050405020304" pitchFamily="18" charset="0"/>
                <a:cs typeface="Times New Roman" panose="02020603050405020304" pitchFamily="18" charset="0"/>
              </a:rPr>
              <a:t>dụng</a:t>
            </a:r>
            <a:r>
              <a:rPr lang="en-US" sz="2000" b="1" kern="0" dirty="0">
                <a:solidFill>
                  <a:prstClr val="white"/>
                </a:solidFill>
                <a:latin typeface="Times New Roman" panose="02020603050405020304" pitchFamily="18" charset="0"/>
                <a:cs typeface="Times New Roman" panose="02020603050405020304" pitchFamily="18" charset="0"/>
              </a:rPr>
              <a:t> video </a:t>
            </a:r>
            <a:r>
              <a:rPr lang="en-US" sz="2000" b="1" kern="0" dirty="0" err="1">
                <a:solidFill>
                  <a:prstClr val="white"/>
                </a:solidFill>
                <a:latin typeface="Times New Roman" panose="02020603050405020304" pitchFamily="18" charset="0"/>
                <a:cs typeface="Times New Roman" panose="02020603050405020304" pitchFamily="18" charset="0"/>
              </a:rPr>
              <a:t>học</a:t>
            </a:r>
            <a:r>
              <a:rPr lang="en-US" sz="2000" b="1" kern="0" dirty="0">
                <a:solidFill>
                  <a:prstClr val="white"/>
                </a:solidFill>
                <a:latin typeface="Times New Roman" panose="02020603050405020304" pitchFamily="18" charset="0"/>
                <a:cs typeface="Times New Roman" panose="02020603050405020304" pitchFamily="18" charset="0"/>
              </a:rPr>
              <a:t> </a:t>
            </a:r>
            <a:r>
              <a:rPr lang="en-US" sz="2000" b="1" kern="0" dirty="0" err="1">
                <a:solidFill>
                  <a:prstClr val="white"/>
                </a:solidFill>
                <a:latin typeface="Times New Roman" panose="02020603050405020304" pitchFamily="18" charset="0"/>
                <a:cs typeface="Times New Roman" panose="02020603050405020304" pitchFamily="18" charset="0"/>
              </a:rPr>
              <a:t>tiếng</a:t>
            </a:r>
            <a:r>
              <a:rPr lang="en-US" sz="2000" b="1" kern="0" dirty="0">
                <a:solidFill>
                  <a:prstClr val="white"/>
                </a:solidFill>
                <a:latin typeface="Times New Roman" panose="02020603050405020304" pitchFamily="18" charset="0"/>
                <a:cs typeface="Times New Roman" panose="02020603050405020304" pitchFamily="18" charset="0"/>
              </a:rPr>
              <a:t> Anh, </a:t>
            </a:r>
            <a:r>
              <a:rPr lang="en-US" sz="2000" b="1" kern="0" dirty="0" err="1">
                <a:solidFill>
                  <a:prstClr val="white"/>
                </a:solidFill>
                <a:latin typeface="Times New Roman" panose="02020603050405020304" pitchFamily="18" charset="0"/>
                <a:cs typeface="Times New Roman" panose="02020603050405020304" pitchFamily="18" charset="0"/>
              </a:rPr>
              <a:t>đoạn</a:t>
            </a:r>
            <a:r>
              <a:rPr lang="en-US" sz="2000" b="1" kern="0" dirty="0">
                <a:solidFill>
                  <a:prstClr val="white"/>
                </a:solidFill>
                <a:latin typeface="Times New Roman" panose="02020603050405020304" pitchFamily="18" charset="0"/>
                <a:cs typeface="Times New Roman" panose="02020603050405020304" pitchFamily="18" charset="0"/>
              </a:rPr>
              <a:t> </a:t>
            </a:r>
            <a:r>
              <a:rPr lang="en-US" sz="2000" b="1" kern="0" dirty="0" err="1">
                <a:solidFill>
                  <a:prstClr val="white"/>
                </a:solidFill>
                <a:latin typeface="Times New Roman" panose="02020603050405020304" pitchFamily="18" charset="0"/>
                <a:cs typeface="Times New Roman" panose="02020603050405020304" pitchFamily="18" charset="0"/>
              </a:rPr>
              <a:t>phim</a:t>
            </a:r>
            <a:r>
              <a:rPr lang="en-US" sz="2000" b="1" kern="0" dirty="0">
                <a:solidFill>
                  <a:prstClr val="white"/>
                </a:solidFill>
                <a:latin typeface="Times New Roman" panose="02020603050405020304" pitchFamily="18" charset="0"/>
                <a:cs typeface="Times New Roman" panose="02020603050405020304" pitchFamily="18" charset="0"/>
              </a:rPr>
              <a:t> </a:t>
            </a:r>
            <a:r>
              <a:rPr lang="en-US" sz="2000" b="1" kern="0" dirty="0" err="1">
                <a:solidFill>
                  <a:prstClr val="white"/>
                </a:solidFill>
                <a:latin typeface="Times New Roman" panose="02020603050405020304" pitchFamily="18" charset="0"/>
                <a:cs typeface="Times New Roman" panose="02020603050405020304" pitchFamily="18" charset="0"/>
              </a:rPr>
              <a:t>hoạt</a:t>
            </a:r>
            <a:r>
              <a:rPr lang="en-US" sz="2000" b="1" kern="0" dirty="0">
                <a:solidFill>
                  <a:prstClr val="white"/>
                </a:solidFill>
                <a:latin typeface="Times New Roman" panose="02020603050405020304" pitchFamily="18" charset="0"/>
                <a:cs typeface="Times New Roman" panose="02020603050405020304" pitchFamily="18" charset="0"/>
              </a:rPr>
              <a:t> </a:t>
            </a:r>
            <a:r>
              <a:rPr lang="en-US" sz="2000" b="1" kern="0" dirty="0" err="1">
                <a:solidFill>
                  <a:prstClr val="white"/>
                </a:solidFill>
                <a:latin typeface="Times New Roman" panose="02020603050405020304" pitchFamily="18" charset="0"/>
                <a:cs typeface="Times New Roman" panose="02020603050405020304" pitchFamily="18" charset="0"/>
              </a:rPr>
              <a:t>hình</a:t>
            </a:r>
            <a:r>
              <a:rPr lang="en-US" sz="2000" b="1" kern="0" dirty="0">
                <a:solidFill>
                  <a:prstClr val="white"/>
                </a:solidFill>
                <a:latin typeface="Times New Roman" panose="02020603050405020304" pitchFamily="18" charset="0"/>
                <a:cs typeface="Times New Roman" panose="02020603050405020304" pitchFamily="18" charset="0"/>
              </a:rPr>
              <a:t> hay </a:t>
            </a:r>
            <a:r>
              <a:rPr lang="en-US" sz="2000" b="1" kern="0" dirty="0" err="1">
                <a:solidFill>
                  <a:prstClr val="white"/>
                </a:solidFill>
                <a:latin typeface="Times New Roman" panose="02020603050405020304" pitchFamily="18" charset="0"/>
                <a:cs typeface="Times New Roman" panose="02020603050405020304" pitchFamily="18" charset="0"/>
              </a:rPr>
              <a:t>các</a:t>
            </a:r>
            <a:r>
              <a:rPr lang="en-US" sz="2000" b="1" kern="0" dirty="0">
                <a:solidFill>
                  <a:prstClr val="white"/>
                </a:solidFill>
                <a:latin typeface="Times New Roman" panose="02020603050405020304" pitchFamily="18" charset="0"/>
                <a:cs typeface="Times New Roman" panose="02020603050405020304" pitchFamily="18" charset="0"/>
              </a:rPr>
              <a:t> </a:t>
            </a:r>
            <a:r>
              <a:rPr lang="en-US" sz="2000" b="1" kern="0" dirty="0" err="1">
                <a:solidFill>
                  <a:prstClr val="white"/>
                </a:solidFill>
                <a:latin typeface="Times New Roman" panose="02020603050405020304" pitchFamily="18" charset="0"/>
                <a:cs typeface="Times New Roman" panose="02020603050405020304" pitchFamily="18" charset="0"/>
              </a:rPr>
              <a:t>bài</a:t>
            </a:r>
            <a:r>
              <a:rPr lang="en-US" sz="2000" b="1" kern="0" dirty="0">
                <a:solidFill>
                  <a:prstClr val="white"/>
                </a:solidFill>
                <a:latin typeface="Times New Roman" panose="02020603050405020304" pitchFamily="18" charset="0"/>
                <a:cs typeface="Times New Roman" panose="02020603050405020304" pitchFamily="18" charset="0"/>
              </a:rPr>
              <a:t> </a:t>
            </a:r>
            <a:r>
              <a:rPr lang="en-US" sz="2000" b="1" kern="0" dirty="0" err="1">
                <a:solidFill>
                  <a:prstClr val="white"/>
                </a:solidFill>
                <a:latin typeface="Times New Roman" panose="02020603050405020304" pitchFamily="18" charset="0"/>
                <a:cs typeface="Times New Roman" panose="02020603050405020304" pitchFamily="18" charset="0"/>
              </a:rPr>
              <a:t>giảng</a:t>
            </a:r>
            <a:r>
              <a:rPr lang="en-US" sz="2000" b="1" kern="0" dirty="0">
                <a:solidFill>
                  <a:prstClr val="white"/>
                </a:solidFill>
                <a:latin typeface="Times New Roman" panose="02020603050405020304" pitchFamily="18" charset="0"/>
                <a:cs typeface="Times New Roman" panose="02020603050405020304" pitchFamily="18" charset="0"/>
              </a:rPr>
              <a:t> </a:t>
            </a:r>
            <a:r>
              <a:rPr lang="en-US" sz="2000" b="1" kern="0" dirty="0" err="1">
                <a:solidFill>
                  <a:prstClr val="white"/>
                </a:solidFill>
                <a:latin typeface="Times New Roman" panose="02020603050405020304" pitchFamily="18" charset="0"/>
                <a:cs typeface="Times New Roman" panose="02020603050405020304" pitchFamily="18" charset="0"/>
              </a:rPr>
              <a:t>ngắn</a:t>
            </a:r>
            <a:r>
              <a:rPr lang="en-US" sz="2000" b="1" kern="0" dirty="0">
                <a:solidFill>
                  <a:prstClr val="white"/>
                </a:solidFill>
                <a:latin typeface="Times New Roman" panose="02020603050405020304" pitchFamily="18" charset="0"/>
                <a:cs typeface="Times New Roman" panose="02020603050405020304" pitchFamily="18" charset="0"/>
              </a:rPr>
              <a:t>,..</a:t>
            </a:r>
            <a:endParaRPr kumimoji="0" lang="en-US" sz="2000" b="0" i="0" u="none" strike="noStrike" kern="0" cap="none" spc="0" normalizeH="0" baseline="0" noProof="0" dirty="0">
              <a:ln>
                <a:noFill/>
              </a:ln>
              <a:solidFill>
                <a:srgbClr val="FFFFFF"/>
              </a:solidFill>
              <a:effectLst/>
              <a:uLnTx/>
              <a:uFillTx/>
              <a:latin typeface="Calibri"/>
            </a:endParaRPr>
          </a:p>
        </p:txBody>
      </p:sp>
      <p:sp>
        <p:nvSpPr>
          <p:cNvPr id="9" name="Flowchart: Terminator 8">
            <a:extLst>
              <a:ext uri="{FF2B5EF4-FFF2-40B4-BE49-F238E27FC236}">
                <a16:creationId xmlns:a16="http://schemas.microsoft.com/office/drawing/2014/main" id="{D76C640D-EF8B-5C24-DEAE-B6BE95290274}"/>
              </a:ext>
            </a:extLst>
          </p:cNvPr>
          <p:cNvSpPr/>
          <p:nvPr/>
        </p:nvSpPr>
        <p:spPr>
          <a:xfrm>
            <a:off x="3819846" y="3824321"/>
            <a:ext cx="7031033" cy="829432"/>
          </a:xfrm>
          <a:prstGeom prst="flowChartTerminator">
            <a:avLst/>
          </a:prstGeom>
          <a:solidFill>
            <a:srgbClr val="3366FF"/>
          </a:solidFill>
          <a:ln w="12700" cap="flat" cmpd="sng" algn="ctr">
            <a:solidFill>
              <a:srgbClr val="E53238">
                <a:shade val="15000"/>
              </a:srgbClr>
            </a:solidFill>
            <a:prstDash val="solid"/>
            <a:miter lim="800000"/>
          </a:ln>
          <a:effectLst/>
        </p:spPr>
        <p:txBody>
          <a:bodyPr rtlCol="0" anchor="ctr"/>
          <a:lstStyle/>
          <a:p>
            <a:pPr lvl="0" algn="ct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2000" b="1" kern="0" dirty="0" err="1">
                <a:solidFill>
                  <a:prstClr val="white"/>
                </a:solidFill>
                <a:latin typeface="Times New Roman" panose="02020603050405020304" pitchFamily="18" charset="0"/>
                <a:cs typeface="Times New Roman" panose="02020603050405020304" pitchFamily="18" charset="0"/>
              </a:rPr>
              <a:t>Khuyến</a:t>
            </a:r>
            <a:r>
              <a:rPr lang="en-US" sz="2000" b="1" kern="0" dirty="0">
                <a:solidFill>
                  <a:prstClr val="white"/>
                </a:solidFill>
                <a:latin typeface="Times New Roman" panose="02020603050405020304" pitchFamily="18" charset="0"/>
                <a:cs typeface="Times New Roman" panose="02020603050405020304" pitchFamily="18" charset="0"/>
              </a:rPr>
              <a:t> </a:t>
            </a:r>
            <a:r>
              <a:rPr lang="en-US" sz="2000" b="1" kern="0" dirty="0" err="1">
                <a:solidFill>
                  <a:prstClr val="white"/>
                </a:solidFill>
                <a:latin typeface="Times New Roman" panose="02020603050405020304" pitchFamily="18" charset="0"/>
                <a:cs typeface="Times New Roman" panose="02020603050405020304" pitchFamily="18" charset="0"/>
              </a:rPr>
              <a:t>khích</a:t>
            </a:r>
            <a:r>
              <a:rPr lang="en-US" sz="2000" b="1" kern="0" dirty="0">
                <a:solidFill>
                  <a:prstClr val="white"/>
                </a:solidFill>
                <a:latin typeface="Times New Roman" panose="02020603050405020304" pitchFamily="18" charset="0"/>
                <a:cs typeface="Times New Roman" panose="02020603050405020304" pitchFamily="18" charset="0"/>
              </a:rPr>
              <a:t> </a:t>
            </a:r>
            <a:r>
              <a:rPr lang="en-US" sz="2000" b="1" kern="0" dirty="0" err="1">
                <a:solidFill>
                  <a:prstClr val="white"/>
                </a:solidFill>
                <a:latin typeface="Times New Roman" panose="02020603050405020304" pitchFamily="18" charset="0"/>
                <a:cs typeface="Times New Roman" panose="02020603050405020304" pitchFamily="18" charset="0"/>
              </a:rPr>
              <a:t>học</a:t>
            </a:r>
            <a:r>
              <a:rPr lang="en-US" sz="2000" b="1" kern="0" dirty="0">
                <a:solidFill>
                  <a:prstClr val="white"/>
                </a:solidFill>
                <a:latin typeface="Times New Roman" panose="02020603050405020304" pitchFamily="18" charset="0"/>
                <a:cs typeface="Times New Roman" panose="02020603050405020304" pitchFamily="18" charset="0"/>
              </a:rPr>
              <a:t> </a:t>
            </a:r>
            <a:r>
              <a:rPr lang="en-US" sz="2000" b="1" kern="0" dirty="0" err="1">
                <a:solidFill>
                  <a:prstClr val="white"/>
                </a:solidFill>
                <a:latin typeface="Times New Roman" panose="02020603050405020304" pitchFamily="18" charset="0"/>
                <a:cs typeface="Times New Roman" panose="02020603050405020304" pitchFamily="18" charset="0"/>
              </a:rPr>
              <a:t>sinh</a:t>
            </a:r>
            <a:r>
              <a:rPr lang="en-US" sz="2000" b="1" kern="0" dirty="0">
                <a:solidFill>
                  <a:prstClr val="white"/>
                </a:solidFill>
                <a:latin typeface="Times New Roman" panose="02020603050405020304" pitchFamily="18" charset="0"/>
                <a:cs typeface="Times New Roman" panose="02020603050405020304" pitchFamily="18" charset="0"/>
              </a:rPr>
              <a:t> </a:t>
            </a:r>
            <a:r>
              <a:rPr lang="en-US" sz="2000" b="1" kern="0" dirty="0" err="1">
                <a:solidFill>
                  <a:prstClr val="white"/>
                </a:solidFill>
                <a:latin typeface="Times New Roman" panose="02020603050405020304" pitchFamily="18" charset="0"/>
                <a:cs typeface="Times New Roman" panose="02020603050405020304" pitchFamily="18" charset="0"/>
              </a:rPr>
              <a:t>tìm</a:t>
            </a:r>
            <a:r>
              <a:rPr lang="en-US" sz="2000" b="1" kern="0" dirty="0">
                <a:solidFill>
                  <a:prstClr val="white"/>
                </a:solidFill>
                <a:latin typeface="Times New Roman" panose="02020603050405020304" pitchFamily="18" charset="0"/>
                <a:cs typeface="Times New Roman" panose="02020603050405020304" pitchFamily="18" charset="0"/>
              </a:rPr>
              <a:t> </a:t>
            </a:r>
            <a:r>
              <a:rPr lang="en-US" sz="2000" b="1" kern="0" dirty="0" err="1">
                <a:solidFill>
                  <a:prstClr val="white"/>
                </a:solidFill>
                <a:latin typeface="Times New Roman" panose="02020603050405020304" pitchFamily="18" charset="0"/>
                <a:cs typeface="Times New Roman" panose="02020603050405020304" pitchFamily="18" charset="0"/>
              </a:rPr>
              <a:t>kiếm</a:t>
            </a:r>
            <a:r>
              <a:rPr lang="en-US" sz="2000" b="1" kern="0" dirty="0">
                <a:solidFill>
                  <a:prstClr val="white"/>
                </a:solidFill>
                <a:latin typeface="Times New Roman" panose="02020603050405020304" pitchFamily="18" charset="0"/>
                <a:cs typeface="Times New Roman" panose="02020603050405020304" pitchFamily="18" charset="0"/>
              </a:rPr>
              <a:t> </a:t>
            </a:r>
            <a:r>
              <a:rPr lang="en-US" sz="2000" b="1" kern="0" dirty="0" err="1">
                <a:solidFill>
                  <a:prstClr val="white"/>
                </a:solidFill>
                <a:latin typeface="Times New Roman" panose="02020603050405020304" pitchFamily="18" charset="0"/>
                <a:cs typeface="Times New Roman" panose="02020603050405020304" pitchFamily="18" charset="0"/>
              </a:rPr>
              <a:t>tài</a:t>
            </a:r>
            <a:r>
              <a:rPr lang="en-US" sz="2000" b="1" kern="0" dirty="0">
                <a:solidFill>
                  <a:prstClr val="white"/>
                </a:solidFill>
                <a:latin typeface="Times New Roman" panose="02020603050405020304" pitchFamily="18" charset="0"/>
                <a:cs typeface="Times New Roman" panose="02020603050405020304" pitchFamily="18" charset="0"/>
              </a:rPr>
              <a:t> </a:t>
            </a:r>
            <a:r>
              <a:rPr lang="en-US" sz="2000" b="1" kern="0" dirty="0" err="1">
                <a:solidFill>
                  <a:prstClr val="white"/>
                </a:solidFill>
                <a:latin typeface="Times New Roman" panose="02020603050405020304" pitchFamily="18" charset="0"/>
                <a:cs typeface="Times New Roman" panose="02020603050405020304" pitchFamily="18" charset="0"/>
              </a:rPr>
              <a:t>liệu</a:t>
            </a:r>
            <a:r>
              <a:rPr lang="en-US" sz="2000" b="1" kern="0" dirty="0">
                <a:solidFill>
                  <a:prstClr val="white"/>
                </a:solidFill>
                <a:latin typeface="Times New Roman" panose="02020603050405020304" pitchFamily="18" charset="0"/>
                <a:cs typeface="Times New Roman" panose="02020603050405020304" pitchFamily="18" charset="0"/>
              </a:rPr>
              <a:t> </a:t>
            </a:r>
            <a:r>
              <a:rPr lang="en-US" sz="2000" b="1" kern="0" dirty="0" err="1">
                <a:solidFill>
                  <a:prstClr val="white"/>
                </a:solidFill>
                <a:latin typeface="Times New Roman" panose="02020603050405020304" pitchFamily="18" charset="0"/>
                <a:cs typeface="Times New Roman" panose="02020603050405020304" pitchFamily="18" charset="0"/>
              </a:rPr>
              <a:t>trực</a:t>
            </a:r>
            <a:r>
              <a:rPr lang="en-US" sz="2000" b="1" kern="0" dirty="0">
                <a:solidFill>
                  <a:prstClr val="white"/>
                </a:solidFill>
                <a:latin typeface="Times New Roman" panose="02020603050405020304" pitchFamily="18" charset="0"/>
                <a:cs typeface="Times New Roman" panose="02020603050405020304" pitchFamily="18" charset="0"/>
              </a:rPr>
              <a:t> </a:t>
            </a:r>
            <a:r>
              <a:rPr lang="en-US" sz="2000" b="1" kern="0" dirty="0" err="1">
                <a:solidFill>
                  <a:prstClr val="white"/>
                </a:solidFill>
                <a:latin typeface="Times New Roman" panose="02020603050405020304" pitchFamily="18" charset="0"/>
                <a:cs typeface="Times New Roman" panose="02020603050405020304" pitchFamily="18" charset="0"/>
              </a:rPr>
              <a:t>tuyến</a:t>
            </a:r>
            <a:r>
              <a:rPr lang="en-US" sz="2000" b="1" kern="0" dirty="0">
                <a:solidFill>
                  <a:prstClr val="white"/>
                </a:solidFill>
                <a:latin typeface="Times New Roman" panose="02020603050405020304" pitchFamily="18" charset="0"/>
                <a:cs typeface="Times New Roman" panose="02020603050405020304" pitchFamily="18" charset="0"/>
              </a:rPr>
              <a:t> </a:t>
            </a:r>
            <a:r>
              <a:rPr lang="en-US" sz="2000" b="1" kern="0" dirty="0" err="1">
                <a:solidFill>
                  <a:prstClr val="white"/>
                </a:solidFill>
                <a:latin typeface="Times New Roman" panose="02020603050405020304" pitchFamily="18" charset="0"/>
                <a:cs typeface="Times New Roman" panose="02020603050405020304" pitchFamily="18" charset="0"/>
              </a:rPr>
              <a:t>trêm</a:t>
            </a:r>
            <a:r>
              <a:rPr lang="en-US" sz="2000" b="1" kern="0" dirty="0">
                <a:solidFill>
                  <a:prstClr val="white"/>
                </a:solidFill>
                <a:latin typeface="Times New Roman" panose="02020603050405020304" pitchFamily="18" charset="0"/>
                <a:cs typeface="Times New Roman" panose="02020603050405020304" pitchFamily="18" charset="0"/>
              </a:rPr>
              <a:t>: BBC Learning English, VOA Learning English</a:t>
            </a:r>
            <a:endParaRPr kumimoji="0" lang="en-US" sz="2000" b="0" i="0" u="none" strike="noStrike" kern="0" cap="none" spc="0" normalizeH="0" baseline="0" noProof="0" dirty="0">
              <a:ln>
                <a:noFill/>
              </a:ln>
              <a:solidFill>
                <a:srgbClr val="FFFFFF"/>
              </a:solidFill>
              <a:effectLst/>
              <a:uLnTx/>
              <a:uFillTx/>
              <a:latin typeface="Calibri"/>
            </a:endParaRPr>
          </a:p>
        </p:txBody>
      </p:sp>
      <p:sp>
        <p:nvSpPr>
          <p:cNvPr id="10" name="Flowchart: Terminator 9">
            <a:extLst>
              <a:ext uri="{FF2B5EF4-FFF2-40B4-BE49-F238E27FC236}">
                <a16:creationId xmlns:a16="http://schemas.microsoft.com/office/drawing/2014/main" id="{DA088C2D-1624-20A2-4CDB-04F2E7B6C225}"/>
              </a:ext>
            </a:extLst>
          </p:cNvPr>
          <p:cNvSpPr/>
          <p:nvPr/>
        </p:nvSpPr>
        <p:spPr>
          <a:xfrm>
            <a:off x="3819845" y="4905646"/>
            <a:ext cx="7031033" cy="942750"/>
          </a:xfrm>
          <a:prstGeom prst="flowChartTerminator">
            <a:avLst/>
          </a:prstGeom>
          <a:solidFill>
            <a:srgbClr val="008000"/>
          </a:solidFill>
          <a:ln w="12700" cap="flat" cmpd="sng" algn="ctr">
            <a:solidFill>
              <a:srgbClr val="E53238">
                <a:shade val="15000"/>
              </a:srgbClr>
            </a:solidFill>
            <a:prstDash val="solid"/>
            <a:miter lim="800000"/>
          </a:ln>
          <a:effectLst/>
        </p:spPr>
        <p:txBody>
          <a:bodyPr rtlCol="0" anchor="ctr"/>
          <a:lstStyle/>
          <a:p>
            <a:pPr lvl="0" algn="ct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Sử</a:t>
            </a:r>
            <a:r>
              <a:rPr kumimoji="0" lang="en-US" sz="2200" b="1" i="0" u="none" strike="noStrike" kern="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200" b="1" i="0" u="none" strike="noStrike" kern="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dụng</a:t>
            </a:r>
            <a:r>
              <a:rPr kumimoji="0" lang="en-US" sz="2200" b="1" i="0" u="none" strike="noStrike" kern="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p</a:t>
            </a:r>
            <a:r>
              <a:rPr lang="vi-VN" sz="2200" b="1" kern="0" dirty="0">
                <a:solidFill>
                  <a:prstClr val="white"/>
                </a:solidFill>
                <a:latin typeface="Times New Roman" panose="02020603050405020304" pitchFamily="18" charset="0"/>
                <a:cs typeface="Times New Roman" panose="02020603050405020304" pitchFamily="18" charset="0"/>
              </a:rPr>
              <a:t>hần mềm hỗ trợ phát triển kỹ năng giao tiếp</a:t>
            </a:r>
            <a:r>
              <a:rPr lang="en-US" sz="2200" b="1" kern="0" dirty="0">
                <a:solidFill>
                  <a:prstClr val="white"/>
                </a:solidFill>
                <a:latin typeface="Times New Roman" panose="02020603050405020304" pitchFamily="18" charset="0"/>
                <a:cs typeface="Times New Roman" panose="02020603050405020304" pitchFamily="18" charset="0"/>
              </a:rPr>
              <a:t>: Flipgrid, Elsa Speak, </a:t>
            </a:r>
            <a:r>
              <a:rPr lang="en-US" sz="2200" b="1" kern="0" dirty="0" err="1">
                <a:solidFill>
                  <a:prstClr val="white"/>
                </a:solidFill>
                <a:latin typeface="Times New Roman" panose="02020603050405020304" pitchFamily="18" charset="0"/>
                <a:cs typeface="Times New Roman" panose="02020603050405020304" pitchFamily="18" charset="0"/>
              </a:rPr>
              <a:t>Speakpal</a:t>
            </a:r>
            <a:r>
              <a:rPr lang="en-US" sz="2200" b="1" kern="0" dirty="0">
                <a:solidFill>
                  <a:prstClr val="white"/>
                </a:solidFill>
                <a:latin typeface="Times New Roman" panose="02020603050405020304" pitchFamily="18" charset="0"/>
                <a:cs typeface="Times New Roman" panose="02020603050405020304" pitchFamily="18" charset="0"/>
              </a:rPr>
              <a:t>,…</a:t>
            </a:r>
            <a:endParaRPr kumimoji="0" lang="en-US" sz="2200" b="0" i="0" u="none" strike="noStrike" kern="0" cap="none" spc="0" normalizeH="0" baseline="0" noProof="0" dirty="0">
              <a:ln>
                <a:noFill/>
              </a:ln>
              <a:solidFill>
                <a:srgbClr val="FFFFFF"/>
              </a:solidFill>
              <a:effectLst/>
              <a:uLnTx/>
              <a:uFillTx/>
              <a:latin typeface="Calibri"/>
            </a:endParaRPr>
          </a:p>
        </p:txBody>
      </p:sp>
      <p:cxnSp>
        <p:nvCxnSpPr>
          <p:cNvPr id="13" name="Straight Connector 12">
            <a:extLst>
              <a:ext uri="{FF2B5EF4-FFF2-40B4-BE49-F238E27FC236}">
                <a16:creationId xmlns:a16="http://schemas.microsoft.com/office/drawing/2014/main" id="{1D07B1A4-AB4A-3854-49EA-22C1C9D748AD}"/>
              </a:ext>
            </a:extLst>
          </p:cNvPr>
          <p:cNvCxnSpPr/>
          <p:nvPr/>
        </p:nvCxnSpPr>
        <p:spPr>
          <a:xfrm flipH="1">
            <a:off x="1901952" y="938784"/>
            <a:ext cx="1795974" cy="124078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6D0A79F-2FD0-1392-BCE7-B1CA0DB8A376}"/>
              </a:ext>
            </a:extLst>
          </p:cNvPr>
          <p:cNvCxnSpPr>
            <a:cxnSpLocks/>
          </p:cNvCxnSpPr>
          <p:nvPr/>
        </p:nvCxnSpPr>
        <p:spPr>
          <a:xfrm flipH="1">
            <a:off x="2024048" y="1830882"/>
            <a:ext cx="1673878" cy="109508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239F7E4-665B-0941-33B5-5F5DB2A2DDA6}"/>
              </a:ext>
            </a:extLst>
          </p:cNvPr>
          <p:cNvCxnSpPr>
            <a:cxnSpLocks/>
          </p:cNvCxnSpPr>
          <p:nvPr/>
        </p:nvCxnSpPr>
        <p:spPr>
          <a:xfrm flipH="1">
            <a:off x="2024048" y="2925971"/>
            <a:ext cx="1795798" cy="76022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08189C0-D1AC-E9A7-F961-5D76BCE8149E}"/>
              </a:ext>
            </a:extLst>
          </p:cNvPr>
          <p:cNvCxnSpPr>
            <a:cxnSpLocks/>
            <a:stCxn id="9" idx="1"/>
          </p:cNvCxnSpPr>
          <p:nvPr/>
        </p:nvCxnSpPr>
        <p:spPr>
          <a:xfrm flipH="1" flipV="1">
            <a:off x="2207103" y="4178265"/>
            <a:ext cx="1612743" cy="6077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C27F8CB-FFF6-AF33-E4AA-6BE69764C85C}"/>
              </a:ext>
            </a:extLst>
          </p:cNvPr>
          <p:cNvCxnSpPr>
            <a:cxnSpLocks/>
            <a:stCxn id="10" idx="1"/>
          </p:cNvCxnSpPr>
          <p:nvPr/>
        </p:nvCxnSpPr>
        <p:spPr>
          <a:xfrm flipH="1" flipV="1">
            <a:off x="1788354" y="4653753"/>
            <a:ext cx="2031491" cy="723268"/>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002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out)">
                                      <p:cBhvr>
                                        <p:cTn id="7" dur="75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a:extLst>
              <a:ext uri="{FF2B5EF4-FFF2-40B4-BE49-F238E27FC236}">
                <a16:creationId xmlns:a16="http://schemas.microsoft.com/office/drawing/2014/main" id="{0766C58F-83F9-B35C-58FC-5FCF2823E2E1}"/>
              </a:ext>
            </a:extLst>
          </p:cNvPr>
          <p:cNvSpPr>
            <a:spLocks noChangeArrowheads="1"/>
          </p:cNvSpPr>
          <p:nvPr/>
        </p:nvSpPr>
        <p:spPr bwMode="gray">
          <a:xfrm>
            <a:off x="1865671" y="3637936"/>
            <a:ext cx="2943225" cy="1600200"/>
          </a:xfrm>
          <a:prstGeom prst="roundRect">
            <a:avLst>
              <a:gd name="adj" fmla="val 12699"/>
            </a:avLst>
          </a:prstGeom>
          <a:gradFill rotWithShape="1">
            <a:gsLst>
              <a:gs pos="0">
                <a:srgbClr val="70D34D">
                  <a:gamma/>
                  <a:shade val="60392"/>
                  <a:invGamma/>
                </a:srgbClr>
              </a:gs>
              <a:gs pos="100000">
                <a:srgbClr val="70D34D"/>
              </a:gs>
            </a:gsLst>
            <a:lin ang="5400000" scaled="1"/>
          </a:gradFill>
          <a:ln w="9525" algn="ctr">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3" name="AutoShape 4">
            <a:extLst>
              <a:ext uri="{FF2B5EF4-FFF2-40B4-BE49-F238E27FC236}">
                <a16:creationId xmlns:a16="http://schemas.microsoft.com/office/drawing/2014/main" id="{8D1C9709-916D-54B4-43CE-EC2259B14ED0}"/>
              </a:ext>
            </a:extLst>
          </p:cNvPr>
          <p:cNvSpPr>
            <a:spLocks noChangeArrowheads="1"/>
          </p:cNvSpPr>
          <p:nvPr/>
        </p:nvSpPr>
        <p:spPr bwMode="gray">
          <a:xfrm>
            <a:off x="1933934" y="4095136"/>
            <a:ext cx="2778125" cy="1069975"/>
          </a:xfrm>
          <a:prstGeom prst="roundRect">
            <a:avLst>
              <a:gd name="adj" fmla="val 16667"/>
            </a:avLst>
          </a:prstGeom>
          <a:solidFill>
            <a:srgbClr val="FFFFFF"/>
          </a:solidFill>
          <a:ln w="9525">
            <a:noFill/>
            <a:round/>
            <a:headEnd/>
            <a:tailEnd/>
          </a:ln>
          <a:effectLst>
            <a:prstShdw prst="shdw17" dist="28398" dir="14606097">
              <a:srgbClr val="FFFFFF">
                <a:gamma/>
                <a:shade val="60000"/>
                <a:invGamma/>
              </a:srgbClr>
            </a:prst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Text Box 9">
            <a:extLst>
              <a:ext uri="{FF2B5EF4-FFF2-40B4-BE49-F238E27FC236}">
                <a16:creationId xmlns:a16="http://schemas.microsoft.com/office/drawing/2014/main" id="{127AFE07-C294-311C-0DA4-E06899F2C5AC}"/>
              </a:ext>
            </a:extLst>
          </p:cNvPr>
          <p:cNvSpPr txBox="1">
            <a:spLocks noChangeArrowheads="1"/>
          </p:cNvSpPr>
          <p:nvPr/>
        </p:nvSpPr>
        <p:spPr bwMode="gray">
          <a:xfrm>
            <a:off x="2008546" y="4063246"/>
            <a:ext cx="2667000" cy="1107996"/>
          </a:xfrm>
          <a:prstGeom prst="rect">
            <a:avLst/>
          </a:prstGeom>
          <a:noFill/>
          <a:ln w="9525" algn="ctr">
            <a:noFill/>
            <a:miter lim="800000"/>
            <a:headEnd/>
            <a:tailEnd/>
          </a:ln>
        </p:spPr>
        <p:txBody>
          <a:bodyPr>
            <a:spAutoFit/>
          </a:bodyPr>
          <a:lstStyle/>
          <a:p>
            <a:pPr lvl="0" algn="ctr" eaLnBrk="0" fontAlgn="base" hangingPunct="0">
              <a:spcBef>
                <a:spcPct val="0"/>
              </a:spcBef>
              <a:spcAft>
                <a:spcPct val="0"/>
              </a:spcAft>
            </a:pPr>
            <a:r>
              <a:rPr lang="vi-VN" sz="2200" b="1" dirty="0">
                <a:solidFill>
                  <a:srgbClr val="000000"/>
                </a:solidFill>
                <a:latin typeface="Times New Roman" panose="02020603050405020304" pitchFamily="18" charset="0"/>
                <a:cs typeface="Times New Roman" panose="02020603050405020304" pitchFamily="18" charset="0"/>
              </a:rPr>
              <a:t>HS tích cực, chủ động hơn trong học tập.</a:t>
            </a:r>
          </a:p>
        </p:txBody>
      </p:sp>
      <p:sp>
        <p:nvSpPr>
          <p:cNvPr id="6" name="AutoShape 7">
            <a:extLst>
              <a:ext uri="{FF2B5EF4-FFF2-40B4-BE49-F238E27FC236}">
                <a16:creationId xmlns:a16="http://schemas.microsoft.com/office/drawing/2014/main" id="{2618CF96-5C2A-A9EF-F86F-416D67EAB057}"/>
              </a:ext>
            </a:extLst>
          </p:cNvPr>
          <p:cNvSpPr>
            <a:spLocks noChangeArrowheads="1"/>
          </p:cNvSpPr>
          <p:nvPr/>
        </p:nvSpPr>
        <p:spPr bwMode="gray">
          <a:xfrm>
            <a:off x="1865671" y="1275736"/>
            <a:ext cx="2943225" cy="1600200"/>
          </a:xfrm>
          <a:prstGeom prst="roundRect">
            <a:avLst>
              <a:gd name="adj" fmla="val 12699"/>
            </a:avLst>
          </a:prstGeom>
          <a:gradFill rotWithShape="1">
            <a:gsLst>
              <a:gs pos="0">
                <a:srgbClr val="AB6CCE">
                  <a:gamma/>
                  <a:shade val="76078"/>
                  <a:invGamma/>
                </a:srgbClr>
              </a:gs>
              <a:gs pos="100000">
                <a:srgbClr val="AB6CCE"/>
              </a:gs>
            </a:gsLst>
            <a:lin ang="5400000" scaled="1"/>
          </a:gradFill>
          <a:ln w="9525" algn="ctr">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7" name="AutoShape 8">
            <a:extLst>
              <a:ext uri="{FF2B5EF4-FFF2-40B4-BE49-F238E27FC236}">
                <a16:creationId xmlns:a16="http://schemas.microsoft.com/office/drawing/2014/main" id="{6A441E70-6A7A-DC2F-A28E-15E5EDFA26BE}"/>
              </a:ext>
            </a:extLst>
          </p:cNvPr>
          <p:cNvSpPr>
            <a:spLocks noChangeArrowheads="1"/>
          </p:cNvSpPr>
          <p:nvPr/>
        </p:nvSpPr>
        <p:spPr bwMode="gray">
          <a:xfrm>
            <a:off x="1933934" y="1732936"/>
            <a:ext cx="2778125" cy="1069975"/>
          </a:xfrm>
          <a:prstGeom prst="roundRect">
            <a:avLst>
              <a:gd name="adj" fmla="val 16667"/>
            </a:avLst>
          </a:prstGeom>
          <a:solidFill>
            <a:srgbClr val="FFFFFF"/>
          </a:solidFill>
          <a:ln w="9525">
            <a:noFill/>
            <a:round/>
            <a:headEnd/>
            <a:tailEnd/>
          </a:ln>
          <a:effectLst>
            <a:prstShdw prst="shdw17" dist="28398" dir="14606097">
              <a:srgbClr val="FFFFFF">
                <a:gamma/>
                <a:shade val="60000"/>
                <a:invGamma/>
              </a:srgbClr>
            </a:prst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Text Box 9">
            <a:extLst>
              <a:ext uri="{FF2B5EF4-FFF2-40B4-BE49-F238E27FC236}">
                <a16:creationId xmlns:a16="http://schemas.microsoft.com/office/drawing/2014/main" id="{3C51B318-96FE-0FD8-C3EB-7185D81A6E31}"/>
              </a:ext>
            </a:extLst>
          </p:cNvPr>
          <p:cNvSpPr txBox="1">
            <a:spLocks noChangeArrowheads="1"/>
          </p:cNvSpPr>
          <p:nvPr/>
        </p:nvSpPr>
        <p:spPr bwMode="gray">
          <a:xfrm>
            <a:off x="1933911" y="1685663"/>
            <a:ext cx="2788642" cy="1107996"/>
          </a:xfrm>
          <a:prstGeom prst="rect">
            <a:avLst/>
          </a:prstGeom>
          <a:noFill/>
          <a:ln w="9525" algn="ctr">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Kỹ</a:t>
            </a:r>
            <a:r>
              <a:rPr kumimoji="0" lang="en-US" sz="2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năng</a:t>
            </a:r>
            <a:r>
              <a:rPr kumimoji="0" lang="en-US" sz="2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giao</a:t>
            </a:r>
            <a:r>
              <a:rPr kumimoji="0" lang="en-US" sz="2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tiếp</a:t>
            </a:r>
            <a:r>
              <a:rPr kumimoji="0" lang="en-US" sz="2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bằng</a:t>
            </a:r>
            <a:r>
              <a:rPr kumimoji="0" lang="en-US" sz="22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Tiếng</a:t>
            </a:r>
            <a:r>
              <a:rPr kumimoji="0" lang="en-US" sz="22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Anh</a:t>
            </a:r>
            <a:r>
              <a:rPr kumimoji="0" lang="en-US" sz="2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được</a:t>
            </a:r>
            <a:r>
              <a:rPr kumimoji="0" lang="en-US" sz="2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cải</a:t>
            </a:r>
            <a:r>
              <a:rPr kumimoji="0" lang="en-US" sz="2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thiện</a:t>
            </a:r>
            <a:r>
              <a:rPr kumimoji="0" lang="en-US" sz="2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rõ</a:t>
            </a:r>
            <a:r>
              <a:rPr kumimoji="0" lang="en-US" sz="22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rệt</a:t>
            </a:r>
            <a:r>
              <a:rPr kumimoji="0" lang="en-US" sz="2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10" name="AutoShape 11">
            <a:extLst>
              <a:ext uri="{FF2B5EF4-FFF2-40B4-BE49-F238E27FC236}">
                <a16:creationId xmlns:a16="http://schemas.microsoft.com/office/drawing/2014/main" id="{202C5C26-5483-EC38-F98C-7C66CB85ED5B}"/>
              </a:ext>
            </a:extLst>
          </p:cNvPr>
          <p:cNvSpPr>
            <a:spLocks noChangeArrowheads="1"/>
          </p:cNvSpPr>
          <p:nvPr/>
        </p:nvSpPr>
        <p:spPr bwMode="gray">
          <a:xfrm>
            <a:off x="7199671" y="3637936"/>
            <a:ext cx="2943225" cy="1600200"/>
          </a:xfrm>
          <a:prstGeom prst="roundRect">
            <a:avLst>
              <a:gd name="adj" fmla="val 12699"/>
            </a:avLst>
          </a:prstGeom>
          <a:gradFill rotWithShape="1">
            <a:gsLst>
              <a:gs pos="0">
                <a:srgbClr val="EC7A24">
                  <a:gamma/>
                  <a:shade val="60392"/>
                  <a:invGamma/>
                </a:srgbClr>
              </a:gs>
              <a:gs pos="100000">
                <a:srgbClr val="EC7A24"/>
              </a:gs>
            </a:gsLst>
            <a:lin ang="5400000" scaled="1"/>
          </a:gradFill>
          <a:ln w="9525" algn="ctr">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1" name="AutoShape 12">
            <a:extLst>
              <a:ext uri="{FF2B5EF4-FFF2-40B4-BE49-F238E27FC236}">
                <a16:creationId xmlns:a16="http://schemas.microsoft.com/office/drawing/2014/main" id="{96B6AE5C-B4E9-12C8-7A62-0C0618503E2E}"/>
              </a:ext>
            </a:extLst>
          </p:cNvPr>
          <p:cNvSpPr>
            <a:spLocks noChangeArrowheads="1"/>
          </p:cNvSpPr>
          <p:nvPr/>
        </p:nvSpPr>
        <p:spPr bwMode="gray">
          <a:xfrm>
            <a:off x="7267934" y="4095136"/>
            <a:ext cx="2778125" cy="1069975"/>
          </a:xfrm>
          <a:prstGeom prst="roundRect">
            <a:avLst>
              <a:gd name="adj" fmla="val 16667"/>
            </a:avLst>
          </a:prstGeom>
          <a:solidFill>
            <a:srgbClr val="FFFFFF"/>
          </a:solidFill>
          <a:ln w="9525">
            <a:noFill/>
            <a:round/>
            <a:headEnd/>
            <a:tailEnd/>
          </a:ln>
          <a:effectLst>
            <a:prstShdw prst="shdw17" dist="28398" dir="14606097">
              <a:srgbClr val="FFFFFF">
                <a:gamma/>
                <a:shade val="60000"/>
                <a:invGamma/>
              </a:srgbClr>
            </a:prst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Text Box 9">
            <a:extLst>
              <a:ext uri="{FF2B5EF4-FFF2-40B4-BE49-F238E27FC236}">
                <a16:creationId xmlns:a16="http://schemas.microsoft.com/office/drawing/2014/main" id="{3158195C-3BFF-240F-E8F3-E8C009EB9AD4}"/>
              </a:ext>
            </a:extLst>
          </p:cNvPr>
          <p:cNvSpPr txBox="1">
            <a:spLocks noChangeArrowheads="1"/>
          </p:cNvSpPr>
          <p:nvPr/>
        </p:nvSpPr>
        <p:spPr bwMode="gray">
          <a:xfrm>
            <a:off x="7224766" y="4129453"/>
            <a:ext cx="3050321" cy="1015663"/>
          </a:xfrm>
          <a:prstGeom prst="rect">
            <a:avLst/>
          </a:prstGeom>
          <a:noFill/>
          <a:ln w="9525" algn="ctr">
            <a:noFill/>
            <a:miter lim="800000"/>
            <a:headEnd/>
            <a:tailEnd/>
          </a:ln>
        </p:spPr>
        <p:txBody>
          <a:bodyPr wrap="square">
            <a:spAutoFit/>
          </a:bodyPr>
          <a:lstStyle/>
          <a:p>
            <a:pPr lvl="0" algn="ctr" eaLnBrk="0" fontAlgn="base" hangingPunct="0">
              <a:spcBef>
                <a:spcPct val="0"/>
              </a:spcBef>
              <a:spcAft>
                <a:spcPct val="0"/>
              </a:spcAft>
            </a:pPr>
            <a:r>
              <a:rPr lang="vi-VN" sz="2000" b="1" dirty="0">
                <a:solidFill>
                  <a:srgbClr val="000000"/>
                </a:solidFill>
                <a:latin typeface="Times New Roman" panose="02020603050405020304" pitchFamily="18" charset="0"/>
                <a:cs typeface="Times New Roman" panose="02020603050405020304" pitchFamily="18" charset="0"/>
              </a:rPr>
              <a:t>Kỹ năng làm việc nhóm và tư duy sáng tạo của học sinh được phát triển</a:t>
            </a:r>
            <a:r>
              <a:rPr lang="en-US" sz="2000" b="1" dirty="0">
                <a:solidFill>
                  <a:srgbClr val="000000"/>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 name="AutoShape 15">
            <a:extLst>
              <a:ext uri="{FF2B5EF4-FFF2-40B4-BE49-F238E27FC236}">
                <a16:creationId xmlns:a16="http://schemas.microsoft.com/office/drawing/2014/main" id="{188B4F1B-3F26-B25A-9483-A0A6884DEF1B}"/>
              </a:ext>
            </a:extLst>
          </p:cNvPr>
          <p:cNvSpPr>
            <a:spLocks noChangeArrowheads="1"/>
          </p:cNvSpPr>
          <p:nvPr/>
        </p:nvSpPr>
        <p:spPr bwMode="gray">
          <a:xfrm>
            <a:off x="7199671" y="1275736"/>
            <a:ext cx="2943225" cy="1600200"/>
          </a:xfrm>
          <a:prstGeom prst="roundRect">
            <a:avLst>
              <a:gd name="adj" fmla="val 12699"/>
            </a:avLst>
          </a:prstGeom>
          <a:gradFill rotWithShape="1">
            <a:gsLst>
              <a:gs pos="0">
                <a:srgbClr val="4192DB">
                  <a:gamma/>
                  <a:shade val="60392"/>
                  <a:invGamma/>
                </a:srgbClr>
              </a:gs>
              <a:gs pos="100000">
                <a:srgbClr val="4192DB"/>
              </a:gs>
            </a:gsLst>
            <a:lin ang="5400000" scaled="1"/>
          </a:gradFill>
          <a:ln w="9525" algn="ctr">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5" name="AutoShape 16">
            <a:extLst>
              <a:ext uri="{FF2B5EF4-FFF2-40B4-BE49-F238E27FC236}">
                <a16:creationId xmlns:a16="http://schemas.microsoft.com/office/drawing/2014/main" id="{FEFE12E1-F671-FB76-1AF9-B1ADDBA6DE26}"/>
              </a:ext>
            </a:extLst>
          </p:cNvPr>
          <p:cNvSpPr>
            <a:spLocks noChangeArrowheads="1"/>
          </p:cNvSpPr>
          <p:nvPr/>
        </p:nvSpPr>
        <p:spPr bwMode="gray">
          <a:xfrm>
            <a:off x="7267934" y="1732936"/>
            <a:ext cx="2778125" cy="1069975"/>
          </a:xfrm>
          <a:prstGeom prst="roundRect">
            <a:avLst>
              <a:gd name="adj" fmla="val 16667"/>
            </a:avLst>
          </a:prstGeom>
          <a:solidFill>
            <a:srgbClr val="FFFFFF"/>
          </a:solidFill>
          <a:ln w="9525">
            <a:noFill/>
            <a:round/>
            <a:headEnd/>
            <a:tailEnd/>
          </a:ln>
          <a:effectLst>
            <a:prstShdw prst="shdw17" dist="28398" dir="14606097">
              <a:srgbClr val="FFFFFF">
                <a:gamma/>
                <a:shade val="60000"/>
                <a:invGamma/>
              </a:srgbClr>
            </a:prst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7" name="Text Box 9">
            <a:extLst>
              <a:ext uri="{FF2B5EF4-FFF2-40B4-BE49-F238E27FC236}">
                <a16:creationId xmlns:a16="http://schemas.microsoft.com/office/drawing/2014/main" id="{F4F1F14E-2B59-04D7-F2FA-863108DB8EB3}"/>
              </a:ext>
            </a:extLst>
          </p:cNvPr>
          <p:cNvSpPr txBox="1">
            <a:spLocks noChangeArrowheads="1"/>
          </p:cNvSpPr>
          <p:nvPr/>
        </p:nvSpPr>
        <p:spPr bwMode="gray">
          <a:xfrm>
            <a:off x="7359825" y="1783176"/>
            <a:ext cx="2667000" cy="707886"/>
          </a:xfrm>
          <a:prstGeom prst="rect">
            <a:avLst/>
          </a:prstGeom>
          <a:noFill/>
          <a:ln w="9525" algn="ctr">
            <a:noFill/>
            <a:miter lim="800000"/>
            <a:headEnd/>
            <a:tailEnd/>
          </a:ln>
        </p:spPr>
        <p:txBody>
          <a:bodyPr>
            <a:spAutoFit/>
          </a:bodyPr>
          <a:lstStyle/>
          <a:p>
            <a:pPr lvl="0" algn="ctr" eaLnBrk="0" fontAlgn="base" hangingPunct="0">
              <a:spcBef>
                <a:spcPct val="0"/>
              </a:spcBef>
              <a:spcAft>
                <a:spcPct val="0"/>
              </a:spcAft>
            </a:pPr>
            <a:r>
              <a:rPr lang="vi-VN" sz="2000" b="1" dirty="0">
                <a:solidFill>
                  <a:srgbClr val="000000"/>
                </a:solidFill>
                <a:latin typeface="Times New Roman" panose="02020603050405020304" pitchFamily="18" charset="0"/>
                <a:cs typeface="Times New Roman" panose="02020603050405020304" pitchFamily="18" charset="0"/>
              </a:rPr>
              <a:t>Chất lượng học tập được nâng cao</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18" name="Text Box 19">
            <a:extLst>
              <a:ext uri="{FF2B5EF4-FFF2-40B4-BE49-F238E27FC236}">
                <a16:creationId xmlns:a16="http://schemas.microsoft.com/office/drawing/2014/main" id="{0E80480A-E276-5346-74E0-4003127A2594}"/>
              </a:ext>
            </a:extLst>
          </p:cNvPr>
          <p:cNvSpPr txBox="1">
            <a:spLocks noChangeArrowheads="1"/>
          </p:cNvSpPr>
          <p:nvPr/>
        </p:nvSpPr>
        <p:spPr bwMode="gray">
          <a:xfrm>
            <a:off x="5226016" y="2519725"/>
            <a:ext cx="1666875" cy="1446550"/>
          </a:xfrm>
          <a:prstGeom prst="rect">
            <a:avLst/>
          </a:prstGeom>
          <a:noFill/>
          <a:ln w="9525" algn="ctr">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Arial" charset="0"/>
              </a:rPr>
              <a:t> </a:t>
            </a:r>
            <a:r>
              <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III. HIỆU QUẢ CỦA BIỆN PHÁP</a:t>
            </a:r>
          </a:p>
        </p:txBody>
      </p:sp>
      <p:grpSp>
        <p:nvGrpSpPr>
          <p:cNvPr id="19" name="Group 20">
            <a:extLst>
              <a:ext uri="{FF2B5EF4-FFF2-40B4-BE49-F238E27FC236}">
                <a16:creationId xmlns:a16="http://schemas.microsoft.com/office/drawing/2014/main" id="{ED367AF4-F9DD-E0F6-BADA-8CCA174FC170}"/>
              </a:ext>
            </a:extLst>
          </p:cNvPr>
          <p:cNvGrpSpPr>
            <a:grpSpLocks/>
          </p:cNvGrpSpPr>
          <p:nvPr/>
        </p:nvGrpSpPr>
        <p:grpSpPr bwMode="auto">
          <a:xfrm>
            <a:off x="4777146" y="2039324"/>
            <a:ext cx="2466975" cy="2452687"/>
            <a:chOff x="1968" y="1488"/>
            <a:chExt cx="1776" cy="1766"/>
          </a:xfrm>
        </p:grpSpPr>
        <p:sp>
          <p:nvSpPr>
            <p:cNvPr id="20" name="AutoShape 21">
              <a:extLst>
                <a:ext uri="{FF2B5EF4-FFF2-40B4-BE49-F238E27FC236}">
                  <a16:creationId xmlns:a16="http://schemas.microsoft.com/office/drawing/2014/main" id="{24FAE78A-2A81-897F-C0AD-964332EA1F0F}"/>
                </a:ext>
              </a:extLst>
            </p:cNvPr>
            <p:cNvSpPr>
              <a:spLocks noChangeArrowheads="1"/>
            </p:cNvSpPr>
            <p:nvPr/>
          </p:nvSpPr>
          <p:spPr bwMode="gray">
            <a:xfrm rot="6774404">
              <a:off x="2004" y="1578"/>
              <a:ext cx="1688" cy="1664"/>
            </a:xfrm>
            <a:custGeom>
              <a:avLst/>
              <a:gdLst>
                <a:gd name="G0" fmla="+- -1509893 0 0"/>
                <a:gd name="G1" fmla="+- -5955455 0 0"/>
                <a:gd name="G2" fmla="+- -1509893 0 -5955455"/>
                <a:gd name="G3" fmla="+- 10800 0 0"/>
                <a:gd name="G4" fmla="+- 0 0 -1509893"/>
                <a:gd name="T0" fmla="*/ 360 256 1"/>
                <a:gd name="T1" fmla="*/ 0 256 1"/>
                <a:gd name="G5" fmla="+- G2 T0 T1"/>
                <a:gd name="G6" fmla="?: G2 G2 G5"/>
                <a:gd name="G7" fmla="+- 0 0 G6"/>
                <a:gd name="G8" fmla="+- 7926 0 0"/>
                <a:gd name="G9" fmla="+- 0 0 -5955455"/>
                <a:gd name="G10" fmla="+- 7926 0 2700"/>
                <a:gd name="G11" fmla="cos G10 -1509893"/>
                <a:gd name="G12" fmla="sin G10 -1509893"/>
                <a:gd name="G13" fmla="cos 13500 -1509893"/>
                <a:gd name="G14" fmla="sin 13500 -1509893"/>
                <a:gd name="G15" fmla="+- G11 10800 0"/>
                <a:gd name="G16" fmla="+- G12 10800 0"/>
                <a:gd name="G17" fmla="+- G13 10800 0"/>
                <a:gd name="G18" fmla="+- G14 10800 0"/>
                <a:gd name="G19" fmla="*/ 7926 1 2"/>
                <a:gd name="G20" fmla="+- G19 5400 0"/>
                <a:gd name="G21" fmla="cos G20 -1509893"/>
                <a:gd name="G22" fmla="sin G20 -1509893"/>
                <a:gd name="G23" fmla="+- G21 10800 0"/>
                <a:gd name="G24" fmla="+- G12 G23 G22"/>
                <a:gd name="G25" fmla="+- G22 G23 G11"/>
                <a:gd name="G26" fmla="cos 10800 -1509893"/>
                <a:gd name="G27" fmla="sin 10800 -1509893"/>
                <a:gd name="G28" fmla="cos 7926 -1509893"/>
                <a:gd name="G29" fmla="sin 7926 -1509893"/>
                <a:gd name="G30" fmla="+- G26 10800 0"/>
                <a:gd name="G31" fmla="+- G27 10800 0"/>
                <a:gd name="G32" fmla="+- G28 10800 0"/>
                <a:gd name="G33" fmla="+- G29 10800 0"/>
                <a:gd name="G34" fmla="+- G19 5400 0"/>
                <a:gd name="G35" fmla="cos G34 -5955455"/>
                <a:gd name="G36" fmla="sin G34 -5955455"/>
                <a:gd name="G37" fmla="+/ -5955455 -1509893 2"/>
                <a:gd name="T2" fmla="*/ 180 256 1"/>
                <a:gd name="T3" fmla="*/ 0 256 1"/>
                <a:gd name="G38" fmla="+- G37 T2 T3"/>
                <a:gd name="G39" fmla="?: G2 G37 G38"/>
                <a:gd name="G40" fmla="cos 10800 G39"/>
                <a:gd name="G41" fmla="sin 10800 G39"/>
                <a:gd name="G42" fmla="cos 7926 G39"/>
                <a:gd name="G43" fmla="sin 7926 G39"/>
                <a:gd name="G44" fmla="+- G40 10800 0"/>
                <a:gd name="G45" fmla="+- G41 10800 0"/>
                <a:gd name="G46" fmla="+- G42 10800 0"/>
                <a:gd name="G47" fmla="+- G43 10800 0"/>
                <a:gd name="G48" fmla="+- G35 10800 0"/>
                <a:gd name="G49" fmla="+- G36 10800 0"/>
                <a:gd name="T4" fmla="*/ 16689 w 21600"/>
                <a:gd name="T5" fmla="*/ 1746 h 21600"/>
                <a:gd name="T6" fmla="*/ 10657 w 21600"/>
                <a:gd name="T7" fmla="*/ 1438 h 21600"/>
                <a:gd name="T8" fmla="*/ 15121 w 21600"/>
                <a:gd name="T9" fmla="*/ 4156 h 21600"/>
                <a:gd name="T10" fmla="*/ 23223 w 21600"/>
                <a:gd name="T11" fmla="*/ 5516 h 21600"/>
                <a:gd name="T12" fmla="*/ 21035 w 21600"/>
                <a:gd name="T13" fmla="*/ 10942 h 21600"/>
                <a:gd name="T14" fmla="*/ 15609 w 21600"/>
                <a:gd name="T15" fmla="*/ 875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093" y="7698"/>
                  </a:moveTo>
                  <a:cubicBezTo>
                    <a:pt x="16849" y="4772"/>
                    <a:pt x="13978" y="2874"/>
                    <a:pt x="10800" y="2874"/>
                  </a:cubicBezTo>
                  <a:cubicBezTo>
                    <a:pt x="10759" y="2873"/>
                    <a:pt x="10719" y="2874"/>
                    <a:pt x="10679" y="2874"/>
                  </a:cubicBezTo>
                  <a:lnTo>
                    <a:pt x="10635" y="1"/>
                  </a:lnTo>
                  <a:cubicBezTo>
                    <a:pt x="10690" y="0"/>
                    <a:pt x="10745" y="-1"/>
                    <a:pt x="10800" y="0"/>
                  </a:cubicBezTo>
                  <a:cubicBezTo>
                    <a:pt x="15131" y="0"/>
                    <a:pt x="19043" y="2587"/>
                    <a:pt x="20738" y="6573"/>
                  </a:cubicBezTo>
                  <a:lnTo>
                    <a:pt x="23223" y="5516"/>
                  </a:lnTo>
                  <a:lnTo>
                    <a:pt x="21035" y="10942"/>
                  </a:lnTo>
                  <a:lnTo>
                    <a:pt x="15609" y="8754"/>
                  </a:lnTo>
                  <a:lnTo>
                    <a:pt x="18093" y="7698"/>
                  </a:lnTo>
                  <a:close/>
                </a:path>
              </a:pathLst>
            </a:custGeom>
            <a:gradFill rotWithShape="1">
              <a:gsLst>
                <a:gs pos="0">
                  <a:srgbClr val="EC7A24">
                    <a:gamma/>
                    <a:shade val="0"/>
                    <a:invGamma/>
                  </a:srgbClr>
                </a:gs>
                <a:gs pos="100000">
                  <a:srgbClr val="EC7A24"/>
                </a:gs>
              </a:gsLst>
              <a:lin ang="2700000" scaled="1"/>
            </a:gradFill>
            <a:ln w="9525">
              <a:noFill/>
              <a:miter lim="800000"/>
              <a:headEnd/>
              <a:tailEnd/>
            </a:ln>
            <a:effectLst>
              <a:outerShdw dist="81320" dir="3080412" algn="ctr" rotWithShape="0">
                <a:srgbClr val="000000">
                  <a:alpha val="2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21" name="AutoShape 22">
              <a:extLst>
                <a:ext uri="{FF2B5EF4-FFF2-40B4-BE49-F238E27FC236}">
                  <a16:creationId xmlns:a16="http://schemas.microsoft.com/office/drawing/2014/main" id="{592D03BF-C415-65B9-A3BC-83663B910F54}"/>
                </a:ext>
              </a:extLst>
            </p:cNvPr>
            <p:cNvSpPr>
              <a:spLocks noChangeArrowheads="1"/>
            </p:cNvSpPr>
            <p:nvPr/>
          </p:nvSpPr>
          <p:spPr bwMode="gray">
            <a:xfrm rot="12174404">
              <a:off x="1968" y="1567"/>
              <a:ext cx="1688" cy="1664"/>
            </a:xfrm>
            <a:custGeom>
              <a:avLst/>
              <a:gdLst>
                <a:gd name="G0" fmla="+- -1509893 0 0"/>
                <a:gd name="G1" fmla="+- -5955455 0 0"/>
                <a:gd name="G2" fmla="+- -1509893 0 -5955455"/>
                <a:gd name="G3" fmla="+- 10800 0 0"/>
                <a:gd name="G4" fmla="+- 0 0 -1509893"/>
                <a:gd name="T0" fmla="*/ 360 256 1"/>
                <a:gd name="T1" fmla="*/ 0 256 1"/>
                <a:gd name="G5" fmla="+- G2 T0 T1"/>
                <a:gd name="G6" fmla="?: G2 G2 G5"/>
                <a:gd name="G7" fmla="+- 0 0 G6"/>
                <a:gd name="G8" fmla="+- 7926 0 0"/>
                <a:gd name="G9" fmla="+- 0 0 -5955455"/>
                <a:gd name="G10" fmla="+- 7926 0 2700"/>
                <a:gd name="G11" fmla="cos G10 -1509893"/>
                <a:gd name="G12" fmla="sin G10 -1509893"/>
                <a:gd name="G13" fmla="cos 13500 -1509893"/>
                <a:gd name="G14" fmla="sin 13500 -1509893"/>
                <a:gd name="G15" fmla="+- G11 10800 0"/>
                <a:gd name="G16" fmla="+- G12 10800 0"/>
                <a:gd name="G17" fmla="+- G13 10800 0"/>
                <a:gd name="G18" fmla="+- G14 10800 0"/>
                <a:gd name="G19" fmla="*/ 7926 1 2"/>
                <a:gd name="G20" fmla="+- G19 5400 0"/>
                <a:gd name="G21" fmla="cos G20 -1509893"/>
                <a:gd name="G22" fmla="sin G20 -1509893"/>
                <a:gd name="G23" fmla="+- G21 10800 0"/>
                <a:gd name="G24" fmla="+- G12 G23 G22"/>
                <a:gd name="G25" fmla="+- G22 G23 G11"/>
                <a:gd name="G26" fmla="cos 10800 -1509893"/>
                <a:gd name="G27" fmla="sin 10800 -1509893"/>
                <a:gd name="G28" fmla="cos 7926 -1509893"/>
                <a:gd name="G29" fmla="sin 7926 -1509893"/>
                <a:gd name="G30" fmla="+- G26 10800 0"/>
                <a:gd name="G31" fmla="+- G27 10800 0"/>
                <a:gd name="G32" fmla="+- G28 10800 0"/>
                <a:gd name="G33" fmla="+- G29 10800 0"/>
                <a:gd name="G34" fmla="+- G19 5400 0"/>
                <a:gd name="G35" fmla="cos G34 -5955455"/>
                <a:gd name="G36" fmla="sin G34 -5955455"/>
                <a:gd name="G37" fmla="+/ -5955455 -1509893 2"/>
                <a:gd name="T2" fmla="*/ 180 256 1"/>
                <a:gd name="T3" fmla="*/ 0 256 1"/>
                <a:gd name="G38" fmla="+- G37 T2 T3"/>
                <a:gd name="G39" fmla="?: G2 G37 G38"/>
                <a:gd name="G40" fmla="cos 10800 G39"/>
                <a:gd name="G41" fmla="sin 10800 G39"/>
                <a:gd name="G42" fmla="cos 7926 G39"/>
                <a:gd name="G43" fmla="sin 7926 G39"/>
                <a:gd name="G44" fmla="+- G40 10800 0"/>
                <a:gd name="G45" fmla="+- G41 10800 0"/>
                <a:gd name="G46" fmla="+- G42 10800 0"/>
                <a:gd name="G47" fmla="+- G43 10800 0"/>
                <a:gd name="G48" fmla="+- G35 10800 0"/>
                <a:gd name="G49" fmla="+- G36 10800 0"/>
                <a:gd name="T4" fmla="*/ 16689 w 21600"/>
                <a:gd name="T5" fmla="*/ 1746 h 21600"/>
                <a:gd name="T6" fmla="*/ 10657 w 21600"/>
                <a:gd name="T7" fmla="*/ 1438 h 21600"/>
                <a:gd name="T8" fmla="*/ 15121 w 21600"/>
                <a:gd name="T9" fmla="*/ 4156 h 21600"/>
                <a:gd name="T10" fmla="*/ 23223 w 21600"/>
                <a:gd name="T11" fmla="*/ 5516 h 21600"/>
                <a:gd name="T12" fmla="*/ 21035 w 21600"/>
                <a:gd name="T13" fmla="*/ 10942 h 21600"/>
                <a:gd name="T14" fmla="*/ 15609 w 21600"/>
                <a:gd name="T15" fmla="*/ 875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093" y="7698"/>
                  </a:moveTo>
                  <a:cubicBezTo>
                    <a:pt x="16849" y="4772"/>
                    <a:pt x="13978" y="2874"/>
                    <a:pt x="10800" y="2874"/>
                  </a:cubicBezTo>
                  <a:cubicBezTo>
                    <a:pt x="10759" y="2873"/>
                    <a:pt x="10719" y="2874"/>
                    <a:pt x="10679" y="2874"/>
                  </a:cubicBezTo>
                  <a:lnTo>
                    <a:pt x="10635" y="1"/>
                  </a:lnTo>
                  <a:cubicBezTo>
                    <a:pt x="10690" y="0"/>
                    <a:pt x="10745" y="-1"/>
                    <a:pt x="10800" y="0"/>
                  </a:cubicBezTo>
                  <a:cubicBezTo>
                    <a:pt x="15131" y="0"/>
                    <a:pt x="19043" y="2587"/>
                    <a:pt x="20738" y="6573"/>
                  </a:cubicBezTo>
                  <a:lnTo>
                    <a:pt x="23223" y="5516"/>
                  </a:lnTo>
                  <a:lnTo>
                    <a:pt x="21035" y="10942"/>
                  </a:lnTo>
                  <a:lnTo>
                    <a:pt x="15609" y="8754"/>
                  </a:lnTo>
                  <a:lnTo>
                    <a:pt x="18093" y="7698"/>
                  </a:lnTo>
                  <a:close/>
                </a:path>
              </a:pathLst>
            </a:custGeom>
            <a:gradFill rotWithShape="1">
              <a:gsLst>
                <a:gs pos="0">
                  <a:srgbClr val="70D34D">
                    <a:gamma/>
                    <a:shade val="0"/>
                    <a:invGamma/>
                  </a:srgbClr>
                </a:gs>
                <a:gs pos="100000">
                  <a:srgbClr val="70D34D"/>
                </a:gs>
              </a:gsLst>
              <a:lin ang="2700000" scaled="1"/>
            </a:gradFill>
            <a:ln w="9525">
              <a:noFill/>
              <a:miter lim="800000"/>
              <a:headEnd/>
              <a:tailEnd/>
            </a:ln>
            <a:effectLst>
              <a:outerShdw dist="81320" dir="3080412" algn="ctr" rotWithShape="0">
                <a:srgbClr val="000000">
                  <a:alpha val="2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22" name="AutoShape 23">
              <a:extLst>
                <a:ext uri="{FF2B5EF4-FFF2-40B4-BE49-F238E27FC236}">
                  <a16:creationId xmlns:a16="http://schemas.microsoft.com/office/drawing/2014/main" id="{07ABE0C1-9EF7-4AAA-A96A-66E8AAEB28F0}"/>
                </a:ext>
              </a:extLst>
            </p:cNvPr>
            <p:cNvSpPr>
              <a:spLocks noChangeArrowheads="1"/>
            </p:cNvSpPr>
            <p:nvPr/>
          </p:nvSpPr>
          <p:spPr bwMode="gray">
            <a:xfrm rot="17574404">
              <a:off x="2029" y="1500"/>
              <a:ext cx="1688" cy="1664"/>
            </a:xfrm>
            <a:custGeom>
              <a:avLst/>
              <a:gdLst>
                <a:gd name="G0" fmla="+- -1509893 0 0"/>
                <a:gd name="G1" fmla="+- -5955455 0 0"/>
                <a:gd name="G2" fmla="+- -1509893 0 -5955455"/>
                <a:gd name="G3" fmla="+- 10800 0 0"/>
                <a:gd name="G4" fmla="+- 0 0 -1509893"/>
                <a:gd name="T0" fmla="*/ 360 256 1"/>
                <a:gd name="T1" fmla="*/ 0 256 1"/>
                <a:gd name="G5" fmla="+- G2 T0 T1"/>
                <a:gd name="G6" fmla="?: G2 G2 G5"/>
                <a:gd name="G7" fmla="+- 0 0 G6"/>
                <a:gd name="G8" fmla="+- 7926 0 0"/>
                <a:gd name="G9" fmla="+- 0 0 -5955455"/>
                <a:gd name="G10" fmla="+- 7926 0 2700"/>
                <a:gd name="G11" fmla="cos G10 -1509893"/>
                <a:gd name="G12" fmla="sin G10 -1509893"/>
                <a:gd name="G13" fmla="cos 13500 -1509893"/>
                <a:gd name="G14" fmla="sin 13500 -1509893"/>
                <a:gd name="G15" fmla="+- G11 10800 0"/>
                <a:gd name="G16" fmla="+- G12 10800 0"/>
                <a:gd name="G17" fmla="+- G13 10800 0"/>
                <a:gd name="G18" fmla="+- G14 10800 0"/>
                <a:gd name="G19" fmla="*/ 7926 1 2"/>
                <a:gd name="G20" fmla="+- G19 5400 0"/>
                <a:gd name="G21" fmla="cos G20 -1509893"/>
                <a:gd name="G22" fmla="sin G20 -1509893"/>
                <a:gd name="G23" fmla="+- G21 10800 0"/>
                <a:gd name="G24" fmla="+- G12 G23 G22"/>
                <a:gd name="G25" fmla="+- G22 G23 G11"/>
                <a:gd name="G26" fmla="cos 10800 -1509893"/>
                <a:gd name="G27" fmla="sin 10800 -1509893"/>
                <a:gd name="G28" fmla="cos 7926 -1509893"/>
                <a:gd name="G29" fmla="sin 7926 -1509893"/>
                <a:gd name="G30" fmla="+- G26 10800 0"/>
                <a:gd name="G31" fmla="+- G27 10800 0"/>
                <a:gd name="G32" fmla="+- G28 10800 0"/>
                <a:gd name="G33" fmla="+- G29 10800 0"/>
                <a:gd name="G34" fmla="+- G19 5400 0"/>
                <a:gd name="G35" fmla="cos G34 -5955455"/>
                <a:gd name="G36" fmla="sin G34 -5955455"/>
                <a:gd name="G37" fmla="+/ -5955455 -1509893 2"/>
                <a:gd name="T2" fmla="*/ 180 256 1"/>
                <a:gd name="T3" fmla="*/ 0 256 1"/>
                <a:gd name="G38" fmla="+- G37 T2 T3"/>
                <a:gd name="G39" fmla="?: G2 G37 G38"/>
                <a:gd name="G40" fmla="cos 10800 G39"/>
                <a:gd name="G41" fmla="sin 10800 G39"/>
                <a:gd name="G42" fmla="cos 7926 G39"/>
                <a:gd name="G43" fmla="sin 7926 G39"/>
                <a:gd name="G44" fmla="+- G40 10800 0"/>
                <a:gd name="G45" fmla="+- G41 10800 0"/>
                <a:gd name="G46" fmla="+- G42 10800 0"/>
                <a:gd name="G47" fmla="+- G43 10800 0"/>
                <a:gd name="G48" fmla="+- G35 10800 0"/>
                <a:gd name="G49" fmla="+- G36 10800 0"/>
                <a:gd name="T4" fmla="*/ 16689 w 21600"/>
                <a:gd name="T5" fmla="*/ 1746 h 21600"/>
                <a:gd name="T6" fmla="*/ 10657 w 21600"/>
                <a:gd name="T7" fmla="*/ 1438 h 21600"/>
                <a:gd name="T8" fmla="*/ 15121 w 21600"/>
                <a:gd name="T9" fmla="*/ 4156 h 21600"/>
                <a:gd name="T10" fmla="*/ 23223 w 21600"/>
                <a:gd name="T11" fmla="*/ 5516 h 21600"/>
                <a:gd name="T12" fmla="*/ 21035 w 21600"/>
                <a:gd name="T13" fmla="*/ 10942 h 21600"/>
                <a:gd name="T14" fmla="*/ 15609 w 21600"/>
                <a:gd name="T15" fmla="*/ 875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093" y="7698"/>
                  </a:moveTo>
                  <a:cubicBezTo>
                    <a:pt x="16849" y="4772"/>
                    <a:pt x="13978" y="2874"/>
                    <a:pt x="10800" y="2874"/>
                  </a:cubicBezTo>
                  <a:cubicBezTo>
                    <a:pt x="10759" y="2873"/>
                    <a:pt x="10719" y="2874"/>
                    <a:pt x="10679" y="2874"/>
                  </a:cubicBezTo>
                  <a:lnTo>
                    <a:pt x="10635" y="1"/>
                  </a:lnTo>
                  <a:cubicBezTo>
                    <a:pt x="10690" y="0"/>
                    <a:pt x="10745" y="-1"/>
                    <a:pt x="10800" y="0"/>
                  </a:cubicBezTo>
                  <a:cubicBezTo>
                    <a:pt x="15131" y="0"/>
                    <a:pt x="19043" y="2587"/>
                    <a:pt x="20738" y="6573"/>
                  </a:cubicBezTo>
                  <a:lnTo>
                    <a:pt x="23223" y="5516"/>
                  </a:lnTo>
                  <a:lnTo>
                    <a:pt x="21035" y="10942"/>
                  </a:lnTo>
                  <a:lnTo>
                    <a:pt x="15609" y="8754"/>
                  </a:lnTo>
                  <a:lnTo>
                    <a:pt x="18093" y="7698"/>
                  </a:lnTo>
                  <a:close/>
                </a:path>
              </a:pathLst>
            </a:custGeom>
            <a:gradFill rotWithShape="1">
              <a:gsLst>
                <a:gs pos="0">
                  <a:srgbClr val="AB6CCE">
                    <a:gamma/>
                    <a:shade val="6275"/>
                    <a:invGamma/>
                  </a:srgbClr>
                </a:gs>
                <a:gs pos="100000">
                  <a:srgbClr val="AB6CCE"/>
                </a:gs>
              </a:gsLst>
              <a:lin ang="2700000" scaled="1"/>
            </a:gradFill>
            <a:ln w="9525">
              <a:noFill/>
              <a:miter lim="800000"/>
              <a:headEnd/>
              <a:tailEnd/>
            </a:ln>
            <a:effectLst>
              <a:outerShdw dist="81320" dir="3080412" algn="ctr" rotWithShape="0">
                <a:srgbClr val="000000">
                  <a:alpha val="2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23" name="AutoShape 24">
              <a:extLst>
                <a:ext uri="{FF2B5EF4-FFF2-40B4-BE49-F238E27FC236}">
                  <a16:creationId xmlns:a16="http://schemas.microsoft.com/office/drawing/2014/main" id="{B22E213D-BF31-D89F-6D9F-ECBE497CC537}"/>
                </a:ext>
              </a:extLst>
            </p:cNvPr>
            <p:cNvSpPr>
              <a:spLocks noChangeArrowheads="1"/>
            </p:cNvSpPr>
            <p:nvPr/>
          </p:nvSpPr>
          <p:spPr bwMode="gray">
            <a:xfrm rot="22974404">
              <a:off x="2056" y="1536"/>
              <a:ext cx="1688" cy="1664"/>
            </a:xfrm>
            <a:custGeom>
              <a:avLst/>
              <a:gdLst>
                <a:gd name="G0" fmla="+- -1509893 0 0"/>
                <a:gd name="G1" fmla="+- -5955455 0 0"/>
                <a:gd name="G2" fmla="+- -1509893 0 -5955455"/>
                <a:gd name="G3" fmla="+- 10800 0 0"/>
                <a:gd name="G4" fmla="+- 0 0 -1509893"/>
                <a:gd name="T0" fmla="*/ 360 256 1"/>
                <a:gd name="T1" fmla="*/ 0 256 1"/>
                <a:gd name="G5" fmla="+- G2 T0 T1"/>
                <a:gd name="G6" fmla="?: G2 G2 G5"/>
                <a:gd name="G7" fmla="+- 0 0 G6"/>
                <a:gd name="G8" fmla="+- 7926 0 0"/>
                <a:gd name="G9" fmla="+- 0 0 -5955455"/>
                <a:gd name="G10" fmla="+- 7926 0 2700"/>
                <a:gd name="G11" fmla="cos G10 -1509893"/>
                <a:gd name="G12" fmla="sin G10 -1509893"/>
                <a:gd name="G13" fmla="cos 13500 -1509893"/>
                <a:gd name="G14" fmla="sin 13500 -1509893"/>
                <a:gd name="G15" fmla="+- G11 10800 0"/>
                <a:gd name="G16" fmla="+- G12 10800 0"/>
                <a:gd name="G17" fmla="+- G13 10800 0"/>
                <a:gd name="G18" fmla="+- G14 10800 0"/>
                <a:gd name="G19" fmla="*/ 7926 1 2"/>
                <a:gd name="G20" fmla="+- G19 5400 0"/>
                <a:gd name="G21" fmla="cos G20 -1509893"/>
                <a:gd name="G22" fmla="sin G20 -1509893"/>
                <a:gd name="G23" fmla="+- G21 10800 0"/>
                <a:gd name="G24" fmla="+- G12 G23 G22"/>
                <a:gd name="G25" fmla="+- G22 G23 G11"/>
                <a:gd name="G26" fmla="cos 10800 -1509893"/>
                <a:gd name="G27" fmla="sin 10800 -1509893"/>
                <a:gd name="G28" fmla="cos 7926 -1509893"/>
                <a:gd name="G29" fmla="sin 7926 -1509893"/>
                <a:gd name="G30" fmla="+- G26 10800 0"/>
                <a:gd name="G31" fmla="+- G27 10800 0"/>
                <a:gd name="G32" fmla="+- G28 10800 0"/>
                <a:gd name="G33" fmla="+- G29 10800 0"/>
                <a:gd name="G34" fmla="+- G19 5400 0"/>
                <a:gd name="G35" fmla="cos G34 -5955455"/>
                <a:gd name="G36" fmla="sin G34 -5955455"/>
                <a:gd name="G37" fmla="+/ -5955455 -1509893 2"/>
                <a:gd name="T2" fmla="*/ 180 256 1"/>
                <a:gd name="T3" fmla="*/ 0 256 1"/>
                <a:gd name="G38" fmla="+- G37 T2 T3"/>
                <a:gd name="G39" fmla="?: G2 G37 G38"/>
                <a:gd name="G40" fmla="cos 10800 G39"/>
                <a:gd name="G41" fmla="sin 10800 G39"/>
                <a:gd name="G42" fmla="cos 7926 G39"/>
                <a:gd name="G43" fmla="sin 7926 G39"/>
                <a:gd name="G44" fmla="+- G40 10800 0"/>
                <a:gd name="G45" fmla="+- G41 10800 0"/>
                <a:gd name="G46" fmla="+- G42 10800 0"/>
                <a:gd name="G47" fmla="+- G43 10800 0"/>
                <a:gd name="G48" fmla="+- G35 10800 0"/>
                <a:gd name="G49" fmla="+- G36 10800 0"/>
                <a:gd name="T4" fmla="*/ 16689 w 21600"/>
                <a:gd name="T5" fmla="*/ 1746 h 21600"/>
                <a:gd name="T6" fmla="*/ 10657 w 21600"/>
                <a:gd name="T7" fmla="*/ 1438 h 21600"/>
                <a:gd name="T8" fmla="*/ 15121 w 21600"/>
                <a:gd name="T9" fmla="*/ 4156 h 21600"/>
                <a:gd name="T10" fmla="*/ 23223 w 21600"/>
                <a:gd name="T11" fmla="*/ 5516 h 21600"/>
                <a:gd name="T12" fmla="*/ 21035 w 21600"/>
                <a:gd name="T13" fmla="*/ 10942 h 21600"/>
                <a:gd name="T14" fmla="*/ 15609 w 21600"/>
                <a:gd name="T15" fmla="*/ 875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093" y="7698"/>
                  </a:moveTo>
                  <a:cubicBezTo>
                    <a:pt x="16849" y="4772"/>
                    <a:pt x="13978" y="2874"/>
                    <a:pt x="10800" y="2874"/>
                  </a:cubicBezTo>
                  <a:cubicBezTo>
                    <a:pt x="10759" y="2873"/>
                    <a:pt x="10719" y="2874"/>
                    <a:pt x="10679" y="2874"/>
                  </a:cubicBezTo>
                  <a:lnTo>
                    <a:pt x="10635" y="1"/>
                  </a:lnTo>
                  <a:cubicBezTo>
                    <a:pt x="10690" y="0"/>
                    <a:pt x="10745" y="-1"/>
                    <a:pt x="10800" y="0"/>
                  </a:cubicBezTo>
                  <a:cubicBezTo>
                    <a:pt x="15131" y="0"/>
                    <a:pt x="19043" y="2587"/>
                    <a:pt x="20738" y="6573"/>
                  </a:cubicBezTo>
                  <a:lnTo>
                    <a:pt x="23223" y="5516"/>
                  </a:lnTo>
                  <a:lnTo>
                    <a:pt x="21035" y="10942"/>
                  </a:lnTo>
                  <a:lnTo>
                    <a:pt x="15609" y="8754"/>
                  </a:lnTo>
                  <a:lnTo>
                    <a:pt x="18093" y="7698"/>
                  </a:lnTo>
                  <a:close/>
                </a:path>
              </a:pathLst>
            </a:custGeom>
            <a:gradFill rotWithShape="1">
              <a:gsLst>
                <a:gs pos="0">
                  <a:srgbClr val="4192DB">
                    <a:gamma/>
                    <a:shade val="0"/>
                    <a:invGamma/>
                  </a:srgbClr>
                </a:gs>
                <a:gs pos="100000">
                  <a:srgbClr val="4192DB"/>
                </a:gs>
              </a:gsLst>
              <a:lin ang="2700000" scaled="1"/>
            </a:gradFill>
            <a:ln w="9525">
              <a:noFill/>
              <a:miter lim="800000"/>
              <a:headEnd/>
              <a:tailEnd/>
            </a:ln>
            <a:effectLst>
              <a:outerShdw dist="81320" dir="3080412" algn="ctr" rotWithShape="0">
                <a:srgbClr val="000000">
                  <a:alpha val="2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grpSp>
    </p:spTree>
    <p:extLst>
      <p:ext uri="{BB962C8B-B14F-4D97-AF65-F5344CB8AC3E}">
        <p14:creationId xmlns:p14="http://schemas.microsoft.com/office/powerpoint/2010/main" val="3482247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 calcmode="lin" valueType="num">
                                      <p:cBhvr>
                                        <p:cTn id="33" dur="1000" fill="hold"/>
                                        <p:tgtEl>
                                          <p:spTgt spid="14"/>
                                        </p:tgtEl>
                                        <p:attrNameLst>
                                          <p:attrName>style.rotation</p:attrName>
                                        </p:attrNameLst>
                                      </p:cBhvr>
                                      <p:tavLst>
                                        <p:tav tm="0">
                                          <p:val>
                                            <p:fltVal val="90"/>
                                          </p:val>
                                        </p:tav>
                                        <p:tav tm="100000">
                                          <p:val>
                                            <p:fltVal val="0"/>
                                          </p:val>
                                        </p:tav>
                                      </p:tavLst>
                                    </p:anim>
                                    <p:animEffect transition="in" filter="fade">
                                      <p:cBhvr>
                                        <p:cTn id="34" dur="1000"/>
                                        <p:tgtEl>
                                          <p:spTgt spid="14"/>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000" fill="hold"/>
                                        <p:tgtEl>
                                          <p:spTgt spid="17"/>
                                        </p:tgtEl>
                                        <p:attrNameLst>
                                          <p:attrName>ppt_w</p:attrName>
                                        </p:attrNameLst>
                                      </p:cBhvr>
                                      <p:tavLst>
                                        <p:tav tm="0">
                                          <p:val>
                                            <p:fltVal val="0"/>
                                          </p:val>
                                        </p:tav>
                                        <p:tav tm="100000">
                                          <p:val>
                                            <p:strVal val="#ppt_w"/>
                                          </p:val>
                                        </p:tav>
                                      </p:tavLst>
                                    </p:anim>
                                    <p:anim calcmode="lin" valueType="num">
                                      <p:cBhvr>
                                        <p:cTn id="38" dur="1000" fill="hold"/>
                                        <p:tgtEl>
                                          <p:spTgt spid="17"/>
                                        </p:tgtEl>
                                        <p:attrNameLst>
                                          <p:attrName>ppt_h</p:attrName>
                                        </p:attrNameLst>
                                      </p:cBhvr>
                                      <p:tavLst>
                                        <p:tav tm="0">
                                          <p:val>
                                            <p:fltVal val="0"/>
                                          </p:val>
                                        </p:tav>
                                        <p:tav tm="100000">
                                          <p:val>
                                            <p:strVal val="#ppt_h"/>
                                          </p:val>
                                        </p:tav>
                                      </p:tavLst>
                                    </p:anim>
                                    <p:anim calcmode="lin" valueType="num">
                                      <p:cBhvr>
                                        <p:cTn id="39" dur="1000" fill="hold"/>
                                        <p:tgtEl>
                                          <p:spTgt spid="17"/>
                                        </p:tgtEl>
                                        <p:attrNameLst>
                                          <p:attrName>style.rotation</p:attrName>
                                        </p:attrNameLst>
                                      </p:cBhvr>
                                      <p:tavLst>
                                        <p:tav tm="0">
                                          <p:val>
                                            <p:fltVal val="90"/>
                                          </p:val>
                                        </p:tav>
                                        <p:tav tm="100000">
                                          <p:val>
                                            <p:fltVal val="0"/>
                                          </p:val>
                                        </p:tav>
                                      </p:tavLst>
                                    </p:anim>
                                    <p:animEffect transition="in" filter="fade">
                                      <p:cBhvr>
                                        <p:cTn id="40" dur="10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down)">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animBg="1"/>
      <p:bldP spid="9" grpId="0"/>
      <p:bldP spid="10" grpId="0" animBg="1"/>
      <p:bldP spid="13" grpId="0"/>
      <p:bldP spid="14" grpId="0" animBg="1"/>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840232946"/>
              </p:ext>
            </p:extLst>
          </p:nvPr>
        </p:nvGraphicFramePr>
        <p:xfrm>
          <a:off x="868680" y="1747298"/>
          <a:ext cx="10576560" cy="4038600"/>
        </p:xfrm>
        <a:graphic>
          <a:graphicData uri="http://schemas.openxmlformats.org/drawingml/2006/table">
            <a:tbl>
              <a:tblPr firstRow="1" firstCol="1" bandRow="1">
                <a:tableStyleId>{5C22544A-7EE6-4342-B048-85BDC9FD1C3A}</a:tableStyleId>
              </a:tblPr>
              <a:tblGrid>
                <a:gridCol w="6842760">
                  <a:extLst>
                    <a:ext uri="{9D8B030D-6E8A-4147-A177-3AD203B41FA5}">
                      <a16:colId xmlns:a16="http://schemas.microsoft.com/office/drawing/2014/main" val="901030200"/>
                    </a:ext>
                  </a:extLst>
                </a:gridCol>
                <a:gridCol w="3733800">
                  <a:extLst>
                    <a:ext uri="{9D8B030D-6E8A-4147-A177-3AD203B41FA5}">
                      <a16:colId xmlns:a16="http://schemas.microsoft.com/office/drawing/2014/main" val="712476372"/>
                    </a:ext>
                  </a:extLst>
                </a:gridCol>
              </a:tblGrid>
              <a:tr h="378516">
                <a:tc>
                  <a:txBody>
                    <a:bodyPr/>
                    <a:lstStyle/>
                    <a:p>
                      <a:pPr indent="269875" algn="ctr">
                        <a:lnSpc>
                          <a:spcPct val="130000"/>
                        </a:lnSpc>
                        <a:spcAft>
                          <a:spcPts val="0"/>
                        </a:spcAft>
                      </a:pPr>
                      <a:r>
                        <a:rPr lang="en-US" sz="4000" dirty="0" err="1">
                          <a:effectLst/>
                          <a:latin typeface="Times New Roman" panose="02020603050405020304" pitchFamily="18" charset="0"/>
                          <a:cs typeface="Times New Roman" panose="02020603050405020304" pitchFamily="18" charset="0"/>
                        </a:rPr>
                        <a:t>Nội</a:t>
                      </a:r>
                      <a:r>
                        <a:rPr lang="en-US" sz="4000" dirty="0">
                          <a:effectLst/>
                          <a:latin typeface="Times New Roman" panose="02020603050405020304" pitchFamily="18" charset="0"/>
                          <a:cs typeface="Times New Roman" panose="02020603050405020304" pitchFamily="18" charset="0"/>
                        </a:rPr>
                        <a:t> dung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indent="269875" algn="ctr">
                        <a:lnSpc>
                          <a:spcPct val="130000"/>
                        </a:lnSpc>
                        <a:spcAft>
                          <a:spcPts val="0"/>
                        </a:spcAft>
                      </a:pPr>
                      <a:r>
                        <a:rPr lang="en-US" sz="4000">
                          <a:effectLst/>
                          <a:latin typeface="Times New Roman" panose="02020603050405020304" pitchFamily="18" charset="0"/>
                          <a:cs typeface="Times New Roman" panose="02020603050405020304" pitchFamily="18" charset="0"/>
                        </a:rPr>
                        <a:t>Tỉ lệ tích cực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900388865"/>
                  </a:ext>
                </a:extLst>
              </a:tr>
              <a:tr h="378516">
                <a:tc>
                  <a:txBody>
                    <a:bodyPr/>
                    <a:lstStyle/>
                    <a:p>
                      <a:pPr indent="269875">
                        <a:lnSpc>
                          <a:spcPct val="130000"/>
                        </a:lnSpc>
                        <a:spcAft>
                          <a:spcPts val="0"/>
                        </a:spcAft>
                      </a:pPr>
                      <a:r>
                        <a:rPr lang="en-US" sz="4000" dirty="0" err="1">
                          <a:effectLst/>
                          <a:latin typeface="Times New Roman" panose="02020603050405020304" pitchFamily="18" charset="0"/>
                          <a:cs typeface="Times New Roman" panose="02020603050405020304" pitchFamily="18" charset="0"/>
                        </a:rPr>
                        <a:t>Thích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học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Tiếng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Anh</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indent="269875" algn="ctr">
                        <a:lnSpc>
                          <a:spcPct val="130000"/>
                        </a:lnSpc>
                        <a:spcAft>
                          <a:spcPts val="0"/>
                        </a:spcAft>
                      </a:pPr>
                      <a:r>
                        <a:rPr lang="en-US" sz="4000">
                          <a:effectLst/>
                          <a:latin typeface="Times New Roman" panose="02020603050405020304" pitchFamily="18" charset="0"/>
                          <a:cs typeface="Times New Roman" panose="02020603050405020304" pitchFamily="18" charset="0"/>
                        </a:rPr>
                        <a:t>35%</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58173239"/>
                  </a:ext>
                </a:extLst>
              </a:tr>
              <a:tr h="378516">
                <a:tc>
                  <a:txBody>
                    <a:bodyPr/>
                    <a:lstStyle/>
                    <a:p>
                      <a:pPr indent="269875">
                        <a:lnSpc>
                          <a:spcPct val="130000"/>
                        </a:lnSpc>
                        <a:spcAft>
                          <a:spcPts val="0"/>
                        </a:spcAft>
                      </a:pPr>
                      <a:r>
                        <a:rPr lang="en-US" sz="4000" dirty="0" err="1">
                          <a:effectLst/>
                          <a:latin typeface="Times New Roman" panose="02020603050405020304" pitchFamily="18" charset="0"/>
                          <a:cs typeface="Times New Roman" panose="02020603050405020304" pitchFamily="18" charset="0"/>
                        </a:rPr>
                        <a:t>Mạnh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dạn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nói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Tiếng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Anh</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indent="269875" algn="ctr">
                        <a:lnSpc>
                          <a:spcPct val="130000"/>
                        </a:lnSpc>
                        <a:spcAft>
                          <a:spcPts val="0"/>
                        </a:spcAft>
                      </a:pPr>
                      <a:r>
                        <a:rPr lang="en-US" sz="4000">
                          <a:effectLst/>
                          <a:latin typeface="Times New Roman" panose="02020603050405020304" pitchFamily="18" charset="0"/>
                          <a:cs typeface="Times New Roman" panose="02020603050405020304" pitchFamily="18" charset="0"/>
                        </a:rPr>
                        <a:t>22%</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771612515"/>
                  </a:ext>
                </a:extLst>
              </a:tr>
              <a:tr h="378516">
                <a:tc>
                  <a:txBody>
                    <a:bodyPr/>
                    <a:lstStyle/>
                    <a:p>
                      <a:pPr indent="269875">
                        <a:lnSpc>
                          <a:spcPct val="130000"/>
                        </a:lnSpc>
                        <a:spcAft>
                          <a:spcPts val="0"/>
                        </a:spcAft>
                      </a:pPr>
                      <a:r>
                        <a:rPr lang="en-US" sz="4000">
                          <a:effectLst/>
                          <a:latin typeface="Times New Roman" panose="02020603050405020304" pitchFamily="18" charset="0"/>
                          <a:cs typeface="Times New Roman" panose="02020603050405020304" pitchFamily="18" charset="0"/>
                        </a:rPr>
                        <a:t>Tự tin giao tiếp</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indent="269875" algn="ctr">
                        <a:lnSpc>
                          <a:spcPct val="130000"/>
                        </a:lnSpc>
                        <a:spcAft>
                          <a:spcPts val="0"/>
                        </a:spcAft>
                      </a:pPr>
                      <a:r>
                        <a:rPr lang="en-US" sz="4000" dirty="0">
                          <a:effectLst/>
                          <a:latin typeface="Times New Roman" panose="02020603050405020304" pitchFamily="18" charset="0"/>
                          <a:cs typeface="Times New Roman" panose="02020603050405020304" pitchFamily="18" charset="0"/>
                        </a:rPr>
                        <a:t>18%</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865604665"/>
                  </a:ext>
                </a:extLst>
              </a:tr>
            </a:tbl>
          </a:graphicData>
        </a:graphic>
      </p:graphicFrame>
      <p:sp>
        <p:nvSpPr>
          <p:cNvPr id="3" name="Rectangle 1"/>
          <p:cNvSpPr>
            <a:spLocks noChangeArrowheads="1"/>
          </p:cNvSpPr>
          <p:nvPr/>
        </p:nvSpPr>
        <p:spPr bwMode="auto">
          <a:xfrm>
            <a:off x="1264919" y="921119"/>
            <a:ext cx="846804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69875" eaLnBrk="0" fontAlgn="base" hangingPunct="0">
              <a:spcBef>
                <a:spcPct val="0"/>
              </a:spcBef>
              <a:spcAft>
                <a:spcPct val="0"/>
              </a:spcAft>
              <a:tabLst>
                <a:tab pos="5940425" algn="l"/>
              </a:tabLst>
              <a:defRPr>
                <a:solidFill>
                  <a:schemeClr val="tx1"/>
                </a:solidFill>
                <a:latin typeface="Arial" panose="020B0604020202020204" pitchFamily="34" charset="0"/>
              </a:defRPr>
            </a:lvl1pPr>
            <a:lvl2pPr eaLnBrk="0" fontAlgn="base" hangingPunct="0">
              <a:spcBef>
                <a:spcPct val="0"/>
              </a:spcBef>
              <a:spcAft>
                <a:spcPct val="0"/>
              </a:spcAft>
              <a:tabLst>
                <a:tab pos="5940425" algn="l"/>
              </a:tabLst>
              <a:defRPr>
                <a:solidFill>
                  <a:schemeClr val="tx1"/>
                </a:solidFill>
                <a:latin typeface="Arial" panose="020B0604020202020204" pitchFamily="34" charset="0"/>
              </a:defRPr>
            </a:lvl2pPr>
            <a:lvl3pPr eaLnBrk="0" fontAlgn="base" hangingPunct="0">
              <a:spcBef>
                <a:spcPct val="0"/>
              </a:spcBef>
              <a:spcAft>
                <a:spcPct val="0"/>
              </a:spcAft>
              <a:tabLst>
                <a:tab pos="5940425" algn="l"/>
              </a:tabLst>
              <a:defRPr>
                <a:solidFill>
                  <a:schemeClr val="tx1"/>
                </a:solidFill>
                <a:latin typeface="Arial" panose="020B0604020202020204" pitchFamily="34" charset="0"/>
              </a:defRPr>
            </a:lvl3pPr>
            <a:lvl4pPr eaLnBrk="0" fontAlgn="base" hangingPunct="0">
              <a:spcBef>
                <a:spcPct val="0"/>
              </a:spcBef>
              <a:spcAft>
                <a:spcPct val="0"/>
              </a:spcAft>
              <a:tabLst>
                <a:tab pos="5940425" algn="l"/>
              </a:tabLst>
              <a:defRPr>
                <a:solidFill>
                  <a:schemeClr val="tx1"/>
                </a:solidFill>
                <a:latin typeface="Arial" panose="020B0604020202020204" pitchFamily="34" charset="0"/>
              </a:defRPr>
            </a:lvl4pPr>
            <a:lvl5pPr eaLnBrk="0" fontAlgn="base" hangingPunct="0">
              <a:spcBef>
                <a:spcPct val="0"/>
              </a:spcBef>
              <a:spcAft>
                <a:spcPct val="0"/>
              </a:spcAft>
              <a:tabLst>
                <a:tab pos="5940425" algn="l"/>
              </a:tabLst>
              <a:defRPr>
                <a:solidFill>
                  <a:schemeClr val="tx1"/>
                </a:solidFill>
                <a:latin typeface="Arial" panose="020B0604020202020204" pitchFamily="34" charset="0"/>
              </a:defRPr>
            </a:lvl5pPr>
            <a:lvl6pPr eaLnBrk="0" fontAlgn="base" hangingPunct="0">
              <a:spcBef>
                <a:spcPct val="0"/>
              </a:spcBef>
              <a:spcAft>
                <a:spcPct val="0"/>
              </a:spcAft>
              <a:tabLst>
                <a:tab pos="5940425" algn="l"/>
              </a:tabLst>
              <a:defRPr>
                <a:solidFill>
                  <a:schemeClr val="tx1"/>
                </a:solidFill>
                <a:latin typeface="Arial" panose="020B0604020202020204" pitchFamily="34" charset="0"/>
              </a:defRPr>
            </a:lvl6pPr>
            <a:lvl7pPr eaLnBrk="0" fontAlgn="base" hangingPunct="0">
              <a:spcBef>
                <a:spcPct val="0"/>
              </a:spcBef>
              <a:spcAft>
                <a:spcPct val="0"/>
              </a:spcAft>
              <a:tabLst>
                <a:tab pos="5940425" algn="l"/>
              </a:tabLst>
              <a:defRPr>
                <a:solidFill>
                  <a:schemeClr val="tx1"/>
                </a:solidFill>
                <a:latin typeface="Arial" panose="020B0604020202020204" pitchFamily="34" charset="0"/>
              </a:defRPr>
            </a:lvl7pPr>
            <a:lvl8pPr eaLnBrk="0" fontAlgn="base" hangingPunct="0">
              <a:spcBef>
                <a:spcPct val="0"/>
              </a:spcBef>
              <a:spcAft>
                <a:spcPct val="0"/>
              </a:spcAft>
              <a:tabLst>
                <a:tab pos="5940425" algn="l"/>
              </a:tabLst>
              <a:defRPr>
                <a:solidFill>
                  <a:schemeClr val="tx1"/>
                </a:solidFill>
                <a:latin typeface="Arial" panose="020B0604020202020204" pitchFamily="34" charset="0"/>
              </a:defRPr>
            </a:lvl8pPr>
            <a:lvl9pPr eaLnBrk="0" fontAlgn="base" hangingPunct="0">
              <a:spcBef>
                <a:spcPct val="0"/>
              </a:spcBef>
              <a:spcAft>
                <a:spcPct val="0"/>
              </a:spcAft>
              <a:tabLst>
                <a:tab pos="5940425" algn="l"/>
              </a:tabLst>
              <a:defRPr>
                <a:solidFill>
                  <a:schemeClr val="tx1"/>
                </a:solidFill>
                <a:latin typeface="Arial" panose="020B0604020202020204" pitchFamily="34" charset="0"/>
              </a:defRPr>
            </a:lvl9pPr>
          </a:lstStyle>
          <a:p>
            <a:pPr marL="0" marR="0" lvl="0" indent="269875" algn="just" defTabSz="914400" rtl="0" eaLnBrk="0" fontAlgn="base" latinLnBrk="0" hangingPunct="0">
              <a:lnSpc>
                <a:spcPct val="100000"/>
              </a:lnSpc>
              <a:spcBef>
                <a:spcPct val="0"/>
              </a:spcBef>
              <a:spcAft>
                <a:spcPct val="0"/>
              </a:spcAft>
              <a:buClrTx/>
              <a:buSzTx/>
              <a:buFontTx/>
              <a:buNone/>
              <a:tabLst>
                <a:tab pos="5940425" algn="l"/>
              </a:tabLst>
            </a:pPr>
            <a:r>
              <a:rPr kumimoji="0" lang="pt-BR" altLang="en-US" sz="3600" b="1" i="0" u="none" strike="noStrike" cap="none" normalizeH="0" baseline="0" dirty="0" smtClean="0">
                <a:ln>
                  <a:noFill/>
                </a:ln>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a:t>
            </a:r>
            <a:r>
              <a:rPr kumimoji="0" lang="pt-BR" altLang="en-US" sz="3600" b="0" i="0" u="none" strike="noStrike" cap="none" normalizeH="0" baseline="0" dirty="0" smtClean="0" bmk="_Toc223453811">
                <a:ln>
                  <a:noFill/>
                </a:ln>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pt-BR" altLang="en-US" sz="3600" b="1" i="0" u="none" strike="noStrike" cap="none" normalizeH="0" baseline="0" dirty="0" smtClean="0" bmk="_Toc223453811">
                <a:ln>
                  <a:noFill/>
                </a:ln>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Trước khi áp dụng biện pháp</a:t>
            </a:r>
            <a:endParaRPr kumimoji="0" lang="pt-BR" altLang="en-US" sz="4400" b="0" i="0" u="none" strike="noStrike" cap="none" normalizeH="0" baseline="0" dirty="0" smtClean="0">
              <a:ln>
                <a:noFill/>
              </a:ln>
              <a:solidFill>
                <a:srgbClr val="0070C0"/>
              </a:solidFill>
              <a:effectLst/>
            </a:endParaRPr>
          </a:p>
        </p:txBody>
      </p:sp>
    </p:spTree>
    <p:extLst>
      <p:ext uri="{BB962C8B-B14F-4D97-AF65-F5344CB8AC3E}">
        <p14:creationId xmlns:p14="http://schemas.microsoft.com/office/powerpoint/2010/main" val="10664177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2">
            <a:extLst>
              <a:ext uri="{FF2B5EF4-FFF2-40B4-BE49-F238E27FC236}">
                <a16:creationId xmlns:a16="http://schemas.microsoft.com/office/drawing/2014/main" id="{675EA101-E8F3-EAD0-24BD-E4DFEF915819}"/>
              </a:ext>
            </a:extLst>
          </p:cNvPr>
          <p:cNvSpPr txBox="1">
            <a:spLocks noChangeArrowheads="1"/>
          </p:cNvSpPr>
          <p:nvPr/>
        </p:nvSpPr>
        <p:spPr bwMode="auto">
          <a:xfrm>
            <a:off x="3134290" y="182538"/>
            <a:ext cx="5956522" cy="707886"/>
          </a:xfrm>
          <a:prstGeom prst="rect">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sz="4000" b="1" dirty="0">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NỘI DUNG BÁO CÁO</a:t>
            </a:r>
            <a:endParaRPr lang="en-US" altLang="en-US" sz="4000" b="1" dirty="0">
              <a:solidFill>
                <a:schemeClr val="bg1"/>
              </a:solidFill>
              <a:latin typeface="Times New Roman" panose="02020603050405020304" pitchFamily="18" charset="0"/>
              <a:cs typeface="Times New Roman" panose="02020603050405020304" pitchFamily="18" charset="0"/>
            </a:endParaRPr>
          </a:p>
        </p:txBody>
      </p:sp>
      <p:sp>
        <p:nvSpPr>
          <p:cNvPr id="4" name="Flowchart: Terminator 3">
            <a:extLst>
              <a:ext uri="{FF2B5EF4-FFF2-40B4-BE49-F238E27FC236}">
                <a16:creationId xmlns:a16="http://schemas.microsoft.com/office/drawing/2014/main" id="{123AFE74-6E2A-16AD-F4CF-3FCE29CE4350}"/>
              </a:ext>
            </a:extLst>
          </p:cNvPr>
          <p:cNvSpPr/>
          <p:nvPr/>
        </p:nvSpPr>
        <p:spPr>
          <a:xfrm>
            <a:off x="3711179" y="1396180"/>
            <a:ext cx="5512493" cy="707886"/>
          </a:xfrm>
          <a:prstGeom prst="flowChartTerminator">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2800" b="1" i="0" u="none" strike="noStrike" kern="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MỞ </a:t>
            </a:r>
            <a:r>
              <a:rPr kumimoji="0" lang="en-US" sz="28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ĐẦU</a:t>
            </a:r>
            <a:endParaRPr lang="en-US" sz="2800" dirty="0"/>
          </a:p>
        </p:txBody>
      </p:sp>
      <p:sp>
        <p:nvSpPr>
          <p:cNvPr id="11" name="Flowchart: Decision 10">
            <a:extLst>
              <a:ext uri="{FF2B5EF4-FFF2-40B4-BE49-F238E27FC236}">
                <a16:creationId xmlns:a16="http://schemas.microsoft.com/office/drawing/2014/main" id="{0B7E9D43-2424-0706-6BC5-1FD7294636F0}"/>
              </a:ext>
            </a:extLst>
          </p:cNvPr>
          <p:cNvSpPr/>
          <p:nvPr/>
        </p:nvSpPr>
        <p:spPr>
          <a:xfrm>
            <a:off x="2645892" y="1396180"/>
            <a:ext cx="1065287" cy="707886"/>
          </a:xfrm>
          <a:prstGeom prst="flowChartDecision">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I</a:t>
            </a:r>
          </a:p>
        </p:txBody>
      </p:sp>
      <p:sp>
        <p:nvSpPr>
          <p:cNvPr id="21" name="Flowchart: Terminator 20">
            <a:extLst>
              <a:ext uri="{FF2B5EF4-FFF2-40B4-BE49-F238E27FC236}">
                <a16:creationId xmlns:a16="http://schemas.microsoft.com/office/drawing/2014/main" id="{243E4CE0-4ED5-E6F6-28EF-EF98B942029E}"/>
              </a:ext>
            </a:extLst>
          </p:cNvPr>
          <p:cNvSpPr/>
          <p:nvPr/>
        </p:nvSpPr>
        <p:spPr>
          <a:xfrm>
            <a:off x="3711179" y="2407692"/>
            <a:ext cx="5512493" cy="707886"/>
          </a:xfrm>
          <a:prstGeom prst="flowChartTerminator">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NỘI DUNG CỦA</a:t>
            </a:r>
            <a:r>
              <a:rPr kumimoji="0" lang="en-US" sz="28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BIỆN PHÁP</a:t>
            </a:r>
            <a:endParaRPr lang="en-US" sz="2800" dirty="0"/>
          </a:p>
        </p:txBody>
      </p:sp>
      <p:sp>
        <p:nvSpPr>
          <p:cNvPr id="22" name="Flowchart: Decision 21">
            <a:extLst>
              <a:ext uri="{FF2B5EF4-FFF2-40B4-BE49-F238E27FC236}">
                <a16:creationId xmlns:a16="http://schemas.microsoft.com/office/drawing/2014/main" id="{674C1ECC-F19B-547A-C59F-8A14B15875E8}"/>
              </a:ext>
            </a:extLst>
          </p:cNvPr>
          <p:cNvSpPr/>
          <p:nvPr/>
        </p:nvSpPr>
        <p:spPr>
          <a:xfrm>
            <a:off x="2645892" y="2407692"/>
            <a:ext cx="1065288" cy="707886"/>
          </a:xfrm>
          <a:prstGeom prst="flowChartDecision">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II</a:t>
            </a:r>
          </a:p>
        </p:txBody>
      </p:sp>
      <p:sp>
        <p:nvSpPr>
          <p:cNvPr id="23" name="Flowchart: Terminator 22">
            <a:extLst>
              <a:ext uri="{FF2B5EF4-FFF2-40B4-BE49-F238E27FC236}">
                <a16:creationId xmlns:a16="http://schemas.microsoft.com/office/drawing/2014/main" id="{9984A972-F75C-E533-1DA5-5E1EFD636AFC}"/>
              </a:ext>
            </a:extLst>
          </p:cNvPr>
          <p:cNvSpPr/>
          <p:nvPr/>
        </p:nvSpPr>
        <p:spPr>
          <a:xfrm>
            <a:off x="3711179" y="3496651"/>
            <a:ext cx="5512493" cy="707886"/>
          </a:xfrm>
          <a:prstGeom prst="flowChartTerminator">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HIỆU</a:t>
            </a:r>
            <a:r>
              <a:rPr kumimoji="0" lang="en-US" sz="28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QUẢ CỦA BIỆN PHÁP</a:t>
            </a:r>
            <a:endParaRPr lang="en-US" sz="2800" dirty="0"/>
          </a:p>
        </p:txBody>
      </p:sp>
      <p:sp>
        <p:nvSpPr>
          <p:cNvPr id="24" name="Flowchart: Decision 23">
            <a:extLst>
              <a:ext uri="{FF2B5EF4-FFF2-40B4-BE49-F238E27FC236}">
                <a16:creationId xmlns:a16="http://schemas.microsoft.com/office/drawing/2014/main" id="{98740D85-7646-7FD6-3AC4-3A0EF70F1E8F}"/>
              </a:ext>
            </a:extLst>
          </p:cNvPr>
          <p:cNvSpPr/>
          <p:nvPr/>
        </p:nvSpPr>
        <p:spPr>
          <a:xfrm>
            <a:off x="2557401" y="3585141"/>
            <a:ext cx="1153778" cy="707886"/>
          </a:xfrm>
          <a:prstGeom prst="flowChartDecision">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dirty="0">
                <a:latin typeface="Times New Roman" panose="02020603050405020304" pitchFamily="18" charset="0"/>
                <a:cs typeface="Times New Roman" panose="02020603050405020304" pitchFamily="18" charset="0"/>
              </a:rPr>
              <a:t>III</a:t>
            </a:r>
          </a:p>
        </p:txBody>
      </p:sp>
      <p:sp>
        <p:nvSpPr>
          <p:cNvPr id="25" name="Flowchart: Terminator 24">
            <a:extLst>
              <a:ext uri="{FF2B5EF4-FFF2-40B4-BE49-F238E27FC236}">
                <a16:creationId xmlns:a16="http://schemas.microsoft.com/office/drawing/2014/main" id="{A8C4F522-2C9E-9D52-C0ED-C9FE7F16E717}"/>
              </a:ext>
            </a:extLst>
          </p:cNvPr>
          <p:cNvSpPr/>
          <p:nvPr/>
        </p:nvSpPr>
        <p:spPr>
          <a:xfrm>
            <a:off x="3711179" y="4508163"/>
            <a:ext cx="5512493" cy="707886"/>
          </a:xfrm>
          <a:prstGeom prst="flowChartTerminator">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KẾT</a:t>
            </a:r>
            <a:r>
              <a:rPr kumimoji="0" lang="en-US" sz="28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LUẬN</a:t>
            </a:r>
            <a:endParaRPr lang="en-US" sz="2800" dirty="0"/>
          </a:p>
        </p:txBody>
      </p:sp>
      <p:sp>
        <p:nvSpPr>
          <p:cNvPr id="26" name="Flowchart: Decision 25">
            <a:extLst>
              <a:ext uri="{FF2B5EF4-FFF2-40B4-BE49-F238E27FC236}">
                <a16:creationId xmlns:a16="http://schemas.microsoft.com/office/drawing/2014/main" id="{35286E8C-163E-4A16-B4DF-ECB8394980CF}"/>
              </a:ext>
            </a:extLst>
          </p:cNvPr>
          <p:cNvSpPr/>
          <p:nvPr/>
        </p:nvSpPr>
        <p:spPr>
          <a:xfrm>
            <a:off x="2488576" y="4508163"/>
            <a:ext cx="1222604" cy="707885"/>
          </a:xfrm>
          <a:prstGeom prst="flowChartDecision">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IV</a:t>
            </a:r>
          </a:p>
        </p:txBody>
      </p:sp>
    </p:spTree>
    <p:extLst>
      <p:ext uri="{BB962C8B-B14F-4D97-AF65-F5344CB8AC3E}">
        <p14:creationId xmlns:p14="http://schemas.microsoft.com/office/powerpoint/2010/main" val="303385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1" grpId="0" animBg="1"/>
      <p:bldP spid="21" grpId="0" animBg="1"/>
      <p:bldP spid="22" grpId="0" animBg="1"/>
      <p:bldP spid="23" grpId="0" animBg="1"/>
      <p:bldP spid="24" grpId="0" animBg="1"/>
      <p:bldP spid="25" grpId="0" animBg="1"/>
      <p:bldP spid="2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262577736"/>
              </p:ext>
            </p:extLst>
          </p:nvPr>
        </p:nvGraphicFramePr>
        <p:xfrm>
          <a:off x="948690" y="1243889"/>
          <a:ext cx="10462260" cy="2295144"/>
        </p:xfrm>
        <a:graphic>
          <a:graphicData uri="http://schemas.openxmlformats.org/drawingml/2006/table">
            <a:tbl>
              <a:tblPr firstRow="1" firstCol="1" bandRow="1">
                <a:tableStyleId>{5C22544A-7EE6-4342-B048-85BDC9FD1C3A}</a:tableStyleId>
              </a:tblPr>
              <a:tblGrid>
                <a:gridCol w="5419267">
                  <a:extLst>
                    <a:ext uri="{9D8B030D-6E8A-4147-A177-3AD203B41FA5}">
                      <a16:colId xmlns:a16="http://schemas.microsoft.com/office/drawing/2014/main" val="1006533448"/>
                    </a:ext>
                  </a:extLst>
                </a:gridCol>
                <a:gridCol w="2571973">
                  <a:extLst>
                    <a:ext uri="{9D8B030D-6E8A-4147-A177-3AD203B41FA5}">
                      <a16:colId xmlns:a16="http://schemas.microsoft.com/office/drawing/2014/main" val="4203784038"/>
                    </a:ext>
                  </a:extLst>
                </a:gridCol>
                <a:gridCol w="2471020">
                  <a:extLst>
                    <a:ext uri="{9D8B030D-6E8A-4147-A177-3AD203B41FA5}">
                      <a16:colId xmlns:a16="http://schemas.microsoft.com/office/drawing/2014/main" val="1046775746"/>
                    </a:ext>
                  </a:extLst>
                </a:gridCol>
              </a:tblGrid>
              <a:tr h="489352">
                <a:tc>
                  <a:txBody>
                    <a:bodyPr/>
                    <a:lstStyle/>
                    <a:p>
                      <a:pPr indent="269875" algn="ctr">
                        <a:lnSpc>
                          <a:spcPct val="130000"/>
                        </a:lnSpc>
                        <a:spcAft>
                          <a:spcPts val="0"/>
                        </a:spcAft>
                      </a:pP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indent="152400" algn="ctr">
                        <a:lnSpc>
                          <a:spcPct val="130000"/>
                        </a:lnSpc>
                        <a:spcAft>
                          <a:spcPts val="0"/>
                        </a:spcAft>
                      </a:pPr>
                      <a:r>
                        <a:rPr lang="en-US" sz="2800">
                          <a:effectLst/>
                          <a:latin typeface="Times New Roman" panose="02020603050405020304" pitchFamily="18" charset="0"/>
                          <a:cs typeface="Times New Roman" panose="02020603050405020304" pitchFamily="18" charset="0"/>
                        </a:rPr>
                        <a:t>Sau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indent="269875" algn="ctr">
                        <a:lnSpc>
                          <a:spcPct val="130000"/>
                        </a:lnSpc>
                        <a:spcAft>
                          <a:spcPts val="0"/>
                        </a:spcAft>
                      </a:pPr>
                      <a:r>
                        <a:rPr lang="en-US" sz="2800" dirty="0" err="1">
                          <a:effectLst/>
                          <a:latin typeface="Times New Roman" panose="02020603050405020304" pitchFamily="18" charset="0"/>
                          <a:cs typeface="Times New Roman" panose="02020603050405020304" pitchFamily="18" charset="0"/>
                        </a:rPr>
                        <a:t>Tăng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56131662"/>
                  </a:ext>
                </a:extLst>
              </a:tr>
              <a:tr h="489352">
                <a:tc>
                  <a:txBody>
                    <a:bodyPr/>
                    <a:lstStyle/>
                    <a:p>
                      <a:pPr indent="269875" algn="l">
                        <a:lnSpc>
                          <a:spcPct val="130000"/>
                        </a:lnSpc>
                        <a:spcAft>
                          <a:spcPts val="0"/>
                        </a:spcAft>
                      </a:pPr>
                      <a:r>
                        <a:rPr lang="en-US" sz="2800" dirty="0" err="1">
                          <a:effectLst/>
                          <a:latin typeface="Times New Roman" panose="02020603050405020304" pitchFamily="18" charset="0"/>
                          <a:cs typeface="Times New Roman" panose="02020603050405020304" pitchFamily="18" charset="0"/>
                        </a:rPr>
                        <a:t>Thích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Tiếng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Anh</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indent="269875" algn="ctr">
                        <a:lnSpc>
                          <a:spcPct val="130000"/>
                        </a:lnSpc>
                        <a:spcAft>
                          <a:spcPts val="0"/>
                        </a:spcAft>
                      </a:pPr>
                      <a:r>
                        <a:rPr lang="en-US" sz="2800">
                          <a:effectLst/>
                          <a:latin typeface="Times New Roman" panose="02020603050405020304" pitchFamily="18" charset="0"/>
                          <a:cs typeface="Times New Roman" panose="02020603050405020304" pitchFamily="18" charset="0"/>
                        </a:rPr>
                        <a:t>82%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indent="269875" algn="ctr">
                        <a:lnSpc>
                          <a:spcPct val="130000"/>
                        </a:lnSpc>
                        <a:spcAft>
                          <a:spcPts val="0"/>
                        </a:spcAft>
                      </a:pPr>
                      <a:r>
                        <a:rPr lang="en-US" sz="2800" dirty="0">
                          <a:effectLst/>
                          <a:latin typeface="Times New Roman" panose="02020603050405020304" pitchFamily="18" charset="0"/>
                          <a:cs typeface="Times New Roman" panose="02020603050405020304" pitchFamily="18" charset="0"/>
                        </a:rPr>
                        <a:t>+47%</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420546453"/>
                  </a:ext>
                </a:extLst>
              </a:tr>
              <a:tr h="489352">
                <a:tc>
                  <a:txBody>
                    <a:bodyPr/>
                    <a:lstStyle/>
                    <a:p>
                      <a:pPr indent="269875" algn="l">
                        <a:lnSpc>
                          <a:spcPct val="130000"/>
                        </a:lnSpc>
                        <a:spcAft>
                          <a:spcPts val="0"/>
                        </a:spcAft>
                      </a:pPr>
                      <a:r>
                        <a:rPr lang="en-US" sz="2800">
                          <a:effectLst/>
                          <a:latin typeface="Times New Roman" panose="02020603050405020304" pitchFamily="18" charset="0"/>
                          <a:cs typeface="Times New Roman" panose="02020603050405020304" pitchFamily="18" charset="0"/>
                        </a:rPr>
                        <a:t>Mạnh dạn nói Tiếng Anh</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indent="269875" algn="ctr">
                        <a:lnSpc>
                          <a:spcPct val="130000"/>
                        </a:lnSpc>
                        <a:spcAft>
                          <a:spcPts val="0"/>
                        </a:spcAft>
                      </a:pPr>
                      <a:r>
                        <a:rPr lang="en-US" sz="2800">
                          <a:effectLst/>
                          <a:latin typeface="Times New Roman" panose="02020603050405020304" pitchFamily="18" charset="0"/>
                          <a:cs typeface="Times New Roman" panose="02020603050405020304" pitchFamily="18" charset="0"/>
                        </a:rPr>
                        <a:t>80%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indent="269875" algn="ctr">
                        <a:lnSpc>
                          <a:spcPct val="130000"/>
                        </a:lnSpc>
                        <a:spcAft>
                          <a:spcPts val="0"/>
                        </a:spcAft>
                      </a:pPr>
                      <a:r>
                        <a:rPr lang="en-US" sz="2800">
                          <a:effectLst/>
                          <a:latin typeface="Times New Roman" panose="02020603050405020304" pitchFamily="18" charset="0"/>
                          <a:cs typeface="Times New Roman" panose="02020603050405020304" pitchFamily="18" charset="0"/>
                        </a:rPr>
                        <a:t>+58%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557236627"/>
                  </a:ext>
                </a:extLst>
              </a:tr>
              <a:tr h="489352">
                <a:tc>
                  <a:txBody>
                    <a:bodyPr/>
                    <a:lstStyle/>
                    <a:p>
                      <a:pPr indent="269875" algn="l">
                        <a:lnSpc>
                          <a:spcPct val="130000"/>
                        </a:lnSpc>
                        <a:spcAft>
                          <a:spcPts val="0"/>
                        </a:spcAft>
                      </a:pPr>
                      <a:r>
                        <a:rPr lang="en-US" sz="2800" dirty="0" err="1">
                          <a:effectLst/>
                          <a:latin typeface="Times New Roman" panose="02020603050405020304" pitchFamily="18" charset="0"/>
                          <a:cs typeface="Times New Roman" panose="02020603050405020304" pitchFamily="18" charset="0"/>
                        </a:rPr>
                        <a:t>Tự</a:t>
                      </a:r>
                      <a:r>
                        <a:rPr lang="en-US" sz="2800" dirty="0">
                          <a:effectLst/>
                          <a:latin typeface="Times New Roman" panose="02020603050405020304" pitchFamily="18" charset="0"/>
                          <a:cs typeface="Times New Roman" panose="02020603050405020304" pitchFamily="18" charset="0"/>
                        </a:rPr>
                        <a:t> tin </a:t>
                      </a:r>
                      <a:r>
                        <a:rPr lang="en-US" sz="2800" dirty="0" err="1">
                          <a:effectLst/>
                          <a:latin typeface="Times New Roman" panose="02020603050405020304" pitchFamily="18" charset="0"/>
                          <a:cs typeface="Times New Roman" panose="02020603050405020304" pitchFamily="18" charset="0"/>
                        </a:rPr>
                        <a:t>giao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tiếp</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indent="269875" algn="ctr">
                        <a:lnSpc>
                          <a:spcPct val="130000"/>
                        </a:lnSpc>
                        <a:spcAft>
                          <a:spcPts val="0"/>
                        </a:spcAft>
                      </a:pPr>
                      <a:r>
                        <a:rPr lang="en-US" sz="2800">
                          <a:effectLst/>
                          <a:latin typeface="Times New Roman" panose="02020603050405020304" pitchFamily="18" charset="0"/>
                          <a:cs typeface="Times New Roman" panose="02020603050405020304" pitchFamily="18" charset="0"/>
                        </a:rPr>
                        <a:t>65%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indent="269875" algn="ctr">
                        <a:lnSpc>
                          <a:spcPct val="130000"/>
                        </a:lnSpc>
                        <a:spcAft>
                          <a:spcPts val="0"/>
                        </a:spcAft>
                      </a:pPr>
                      <a:r>
                        <a:rPr lang="en-US" sz="2800" dirty="0">
                          <a:effectLst/>
                          <a:latin typeface="Times New Roman" panose="02020603050405020304" pitchFamily="18" charset="0"/>
                          <a:cs typeface="Times New Roman" panose="02020603050405020304" pitchFamily="18" charset="0"/>
                        </a:rPr>
                        <a:t>+32%</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778444031"/>
                  </a:ext>
                </a:extLst>
              </a:tr>
            </a:tbl>
          </a:graphicData>
        </a:graphic>
      </p:graphicFrame>
      <p:sp>
        <p:nvSpPr>
          <p:cNvPr id="3" name="Rectangle 1"/>
          <p:cNvSpPr>
            <a:spLocks noChangeArrowheads="1"/>
          </p:cNvSpPr>
          <p:nvPr/>
        </p:nvSpPr>
        <p:spPr bwMode="auto">
          <a:xfrm>
            <a:off x="1909507" y="528283"/>
            <a:ext cx="692969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269875" algn="just" eaLnBrk="0" fontAlgn="base" hangingPunct="0">
              <a:spcBef>
                <a:spcPct val="0"/>
              </a:spcBef>
              <a:spcAft>
                <a:spcPct val="0"/>
              </a:spcAft>
              <a:tabLst>
                <a:tab pos="5940425" algn="l"/>
              </a:tabLst>
            </a:pPr>
            <a:r>
              <a:rPr lang="pt-BR" altLang="en-US" sz="3600" b="1" dirty="0" smtClean="0">
                <a:solidFill>
                  <a:srgbClr val="0070C0"/>
                </a:solidFill>
                <a:latin typeface="Times New Roman" panose="02020603050405020304" pitchFamily="18" charset="0"/>
                <a:ea typeface="Arial" panose="020B0604020202020204" pitchFamily="34" charset="0"/>
                <a:cs typeface="Times New Roman" panose="02020603050405020304" pitchFamily="18" charset="0"/>
              </a:rPr>
              <a:t>+ S</a:t>
            </a:r>
            <a:r>
              <a:rPr lang="pt-BR" altLang="en-US" sz="3600" b="1" dirty="0" smtClean="0" bmk="">
                <a:solidFill>
                  <a:srgbClr val="0070C0"/>
                </a:solidFill>
                <a:latin typeface="Times New Roman" panose="02020603050405020304" pitchFamily="18" charset="0"/>
                <a:ea typeface="Arial" panose="020B0604020202020204" pitchFamily="34" charset="0"/>
                <a:cs typeface="Times New Roman" panose="02020603050405020304" pitchFamily="18" charset="0"/>
              </a:rPr>
              <a:t>au </a:t>
            </a:r>
            <a:r>
              <a:rPr lang="pt-BR" altLang="en-US" sz="3600" b="1" dirty="0" bmk="">
                <a:solidFill>
                  <a:srgbClr val="0070C0"/>
                </a:solidFill>
                <a:latin typeface="Times New Roman" panose="02020603050405020304" pitchFamily="18" charset="0"/>
                <a:ea typeface="Arial" panose="020B0604020202020204" pitchFamily="34" charset="0"/>
                <a:cs typeface="Times New Roman" panose="02020603050405020304" pitchFamily="18" charset="0"/>
              </a:rPr>
              <a:t>khi áp dụng biện pháp</a:t>
            </a:r>
            <a:endParaRPr lang="pt-BR" altLang="en-US" sz="36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197388737"/>
              </p:ext>
            </p:extLst>
          </p:nvPr>
        </p:nvGraphicFramePr>
        <p:xfrm>
          <a:off x="1052946" y="4102426"/>
          <a:ext cx="10358004" cy="2849880"/>
        </p:xfrm>
        <a:graphic>
          <a:graphicData uri="http://schemas.openxmlformats.org/drawingml/2006/table">
            <a:tbl>
              <a:tblPr firstRow="1" firstCol="1" bandRow="1">
                <a:tableStyleId>{5C22544A-7EE6-4342-B048-85BDC9FD1C3A}</a:tableStyleId>
              </a:tblPr>
              <a:tblGrid>
                <a:gridCol w="5312086">
                  <a:extLst>
                    <a:ext uri="{9D8B030D-6E8A-4147-A177-3AD203B41FA5}">
                      <a16:colId xmlns:a16="http://schemas.microsoft.com/office/drawing/2014/main" val="940648052"/>
                    </a:ext>
                  </a:extLst>
                </a:gridCol>
                <a:gridCol w="1838033">
                  <a:extLst>
                    <a:ext uri="{9D8B030D-6E8A-4147-A177-3AD203B41FA5}">
                      <a16:colId xmlns:a16="http://schemas.microsoft.com/office/drawing/2014/main" val="1726262767"/>
                    </a:ext>
                  </a:extLst>
                </a:gridCol>
                <a:gridCol w="1629952">
                  <a:extLst>
                    <a:ext uri="{9D8B030D-6E8A-4147-A177-3AD203B41FA5}">
                      <a16:colId xmlns:a16="http://schemas.microsoft.com/office/drawing/2014/main" val="892010010"/>
                    </a:ext>
                  </a:extLst>
                </a:gridCol>
                <a:gridCol w="1577933">
                  <a:extLst>
                    <a:ext uri="{9D8B030D-6E8A-4147-A177-3AD203B41FA5}">
                      <a16:colId xmlns:a16="http://schemas.microsoft.com/office/drawing/2014/main" val="4264143170"/>
                    </a:ext>
                  </a:extLst>
                </a:gridCol>
              </a:tblGrid>
              <a:tr h="1121979">
                <a:tc>
                  <a:txBody>
                    <a:bodyPr/>
                    <a:lstStyle/>
                    <a:p>
                      <a:pPr indent="269875" algn="ctr">
                        <a:lnSpc>
                          <a:spcPct val="130000"/>
                        </a:lnSpc>
                        <a:spcAft>
                          <a:spcPts val="0"/>
                        </a:spcAft>
                      </a:pP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indent="269875" algn="ctr">
                        <a:lnSpc>
                          <a:spcPct val="130000"/>
                        </a:lnSpc>
                        <a:spcAft>
                          <a:spcPts val="0"/>
                        </a:spcAft>
                      </a:pPr>
                      <a:r>
                        <a:rPr lang="en-US" sz="2800" dirty="0" err="1">
                          <a:effectLst/>
                          <a:latin typeface="Times New Roman" panose="02020603050405020304" pitchFamily="18" charset="0"/>
                          <a:cs typeface="Times New Roman" panose="02020603050405020304" pitchFamily="18" charset="0"/>
                        </a:rPr>
                        <a:t>Trước</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indent="152400" algn="ctr">
                        <a:lnSpc>
                          <a:spcPct val="130000"/>
                        </a:lnSpc>
                        <a:spcAft>
                          <a:spcPts val="0"/>
                        </a:spcAft>
                      </a:pPr>
                      <a:r>
                        <a:rPr lang="en-US" sz="2800" dirty="0" err="1">
                          <a:effectLst/>
                          <a:latin typeface="Times New Roman" panose="02020603050405020304" pitchFamily="18" charset="0"/>
                          <a:cs typeface="Times New Roman" panose="02020603050405020304" pitchFamily="18" charset="0"/>
                        </a:rPr>
                        <a:t>Sau</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indent="269875" algn="ctr">
                        <a:lnSpc>
                          <a:spcPct val="130000"/>
                        </a:lnSpc>
                        <a:spcAft>
                          <a:spcPts val="0"/>
                        </a:spcAft>
                      </a:pPr>
                      <a:r>
                        <a:rPr lang="en-US" sz="2800" dirty="0" err="1" smtClean="0">
                          <a:effectLst/>
                          <a:latin typeface="Times New Roman" panose="02020603050405020304" pitchFamily="18" charset="0"/>
                          <a:cs typeface="Times New Roman" panose="02020603050405020304" pitchFamily="18" charset="0"/>
                        </a:rPr>
                        <a:t>Tăng</a:t>
                      </a:r>
                      <a:endParaRPr lang="en-US" sz="2800" dirty="0" smtClean="0">
                        <a:effectLst/>
                        <a:latin typeface="Times New Roman" panose="02020603050405020304" pitchFamily="18" charset="0"/>
                        <a:cs typeface="Times New Roman" panose="02020603050405020304" pitchFamily="18" charset="0"/>
                      </a:endParaRPr>
                    </a:p>
                    <a:p>
                      <a:pPr indent="269875" algn="ctr">
                        <a:lnSpc>
                          <a:spcPct val="130000"/>
                        </a:lnSpc>
                        <a:spcAft>
                          <a:spcPts val="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657618932"/>
                  </a:ext>
                </a:extLst>
              </a:tr>
              <a:tr h="243840">
                <a:tc>
                  <a:txBody>
                    <a:bodyPr/>
                    <a:lstStyle/>
                    <a:p>
                      <a:pPr indent="269875" algn="l">
                        <a:lnSpc>
                          <a:spcPct val="130000"/>
                        </a:lnSpc>
                        <a:spcAft>
                          <a:spcPts val="0"/>
                        </a:spcAft>
                      </a:pPr>
                      <a:r>
                        <a:rPr lang="en-US" sz="2800" dirty="0" err="1">
                          <a:effectLst/>
                          <a:latin typeface="Times New Roman" panose="02020603050405020304" pitchFamily="18" charset="0"/>
                          <a:cs typeface="Times New Roman" panose="02020603050405020304" pitchFamily="18" charset="0"/>
                        </a:rPr>
                        <a:t>Thích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Tiếng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Anh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indent="269875" algn="ctr">
                        <a:lnSpc>
                          <a:spcPct val="130000"/>
                        </a:lnSpc>
                        <a:spcAft>
                          <a:spcPts val="0"/>
                        </a:spcAft>
                      </a:pPr>
                      <a:r>
                        <a:rPr lang="en-US" sz="2800">
                          <a:effectLst/>
                          <a:latin typeface="Times New Roman" panose="02020603050405020304" pitchFamily="18" charset="0"/>
                          <a:cs typeface="Times New Roman" panose="02020603050405020304" pitchFamily="18" charset="0"/>
                        </a:rPr>
                        <a:t>35%</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indent="269875" algn="ctr">
                        <a:lnSpc>
                          <a:spcPct val="130000"/>
                        </a:lnSpc>
                        <a:spcAft>
                          <a:spcPts val="0"/>
                        </a:spcAft>
                      </a:pPr>
                      <a:r>
                        <a:rPr lang="en-US" sz="2800">
                          <a:effectLst/>
                          <a:latin typeface="Times New Roman" panose="02020603050405020304" pitchFamily="18" charset="0"/>
                          <a:cs typeface="Times New Roman" panose="02020603050405020304" pitchFamily="18" charset="0"/>
                        </a:rPr>
                        <a:t>82%</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indent="269875" algn="ctr">
                        <a:lnSpc>
                          <a:spcPct val="130000"/>
                        </a:lnSpc>
                        <a:spcAft>
                          <a:spcPts val="0"/>
                        </a:spcAft>
                      </a:pPr>
                      <a:r>
                        <a:rPr lang="en-US" sz="2800">
                          <a:effectLst/>
                          <a:latin typeface="Times New Roman" panose="02020603050405020304" pitchFamily="18" charset="0"/>
                          <a:cs typeface="Times New Roman" panose="02020603050405020304" pitchFamily="18" charset="0"/>
                        </a:rPr>
                        <a:t>+47%</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492463402"/>
                  </a:ext>
                </a:extLst>
              </a:tr>
              <a:tr h="243840">
                <a:tc>
                  <a:txBody>
                    <a:bodyPr/>
                    <a:lstStyle/>
                    <a:p>
                      <a:pPr indent="269875" algn="l">
                        <a:lnSpc>
                          <a:spcPct val="130000"/>
                        </a:lnSpc>
                        <a:spcAft>
                          <a:spcPts val="0"/>
                        </a:spcAft>
                      </a:pPr>
                      <a:r>
                        <a:rPr lang="en-US" sz="2800">
                          <a:effectLst/>
                          <a:latin typeface="Times New Roman" panose="02020603050405020304" pitchFamily="18" charset="0"/>
                          <a:cs typeface="Times New Roman" panose="02020603050405020304" pitchFamily="18" charset="0"/>
                        </a:rPr>
                        <a:t>Mạnh dạn nói Tiếng Anh</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indent="269875" algn="ctr">
                        <a:lnSpc>
                          <a:spcPct val="130000"/>
                        </a:lnSpc>
                        <a:spcAft>
                          <a:spcPts val="0"/>
                        </a:spcAft>
                      </a:pPr>
                      <a:r>
                        <a:rPr lang="en-US" sz="2800">
                          <a:effectLst/>
                          <a:latin typeface="Times New Roman" panose="02020603050405020304" pitchFamily="18" charset="0"/>
                          <a:cs typeface="Times New Roman" panose="02020603050405020304" pitchFamily="18" charset="0"/>
                        </a:rPr>
                        <a:t>22%</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indent="269875" algn="ctr">
                        <a:lnSpc>
                          <a:spcPct val="130000"/>
                        </a:lnSpc>
                        <a:spcAft>
                          <a:spcPts val="0"/>
                        </a:spcAft>
                      </a:pPr>
                      <a:r>
                        <a:rPr lang="en-US" sz="2800">
                          <a:effectLst/>
                          <a:latin typeface="Times New Roman" panose="02020603050405020304" pitchFamily="18" charset="0"/>
                          <a:cs typeface="Times New Roman" panose="02020603050405020304" pitchFamily="18" charset="0"/>
                        </a:rPr>
                        <a:t>80%</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indent="269875" algn="ctr">
                        <a:lnSpc>
                          <a:spcPct val="130000"/>
                        </a:lnSpc>
                        <a:spcAft>
                          <a:spcPts val="0"/>
                        </a:spcAft>
                      </a:pPr>
                      <a:r>
                        <a:rPr lang="en-US" sz="2800">
                          <a:effectLst/>
                          <a:latin typeface="Times New Roman" panose="02020603050405020304" pitchFamily="18" charset="0"/>
                          <a:cs typeface="Times New Roman" panose="02020603050405020304" pitchFamily="18" charset="0"/>
                        </a:rPr>
                        <a:t>+58%</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4123017309"/>
                  </a:ext>
                </a:extLst>
              </a:tr>
              <a:tr h="252730">
                <a:tc>
                  <a:txBody>
                    <a:bodyPr/>
                    <a:lstStyle/>
                    <a:p>
                      <a:pPr indent="269875" algn="l">
                        <a:lnSpc>
                          <a:spcPct val="130000"/>
                        </a:lnSpc>
                        <a:spcAft>
                          <a:spcPts val="0"/>
                        </a:spcAft>
                      </a:pPr>
                      <a:r>
                        <a:rPr lang="en-US" sz="2800" dirty="0" err="1">
                          <a:effectLst/>
                          <a:latin typeface="Times New Roman" panose="02020603050405020304" pitchFamily="18" charset="0"/>
                          <a:cs typeface="Times New Roman" panose="02020603050405020304" pitchFamily="18" charset="0"/>
                        </a:rPr>
                        <a:t>Tự</a:t>
                      </a:r>
                      <a:r>
                        <a:rPr lang="en-US" sz="2800" dirty="0">
                          <a:effectLst/>
                          <a:latin typeface="Times New Roman" panose="02020603050405020304" pitchFamily="18" charset="0"/>
                          <a:cs typeface="Times New Roman" panose="02020603050405020304" pitchFamily="18" charset="0"/>
                        </a:rPr>
                        <a:t> tin </a:t>
                      </a:r>
                      <a:r>
                        <a:rPr lang="en-US" sz="2800" dirty="0" err="1">
                          <a:effectLst/>
                          <a:latin typeface="Times New Roman" panose="02020603050405020304" pitchFamily="18" charset="0"/>
                          <a:cs typeface="Times New Roman" panose="02020603050405020304" pitchFamily="18" charset="0"/>
                        </a:rPr>
                        <a:t>giao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tiếp</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indent="269875" algn="ctr">
                        <a:lnSpc>
                          <a:spcPct val="130000"/>
                        </a:lnSpc>
                        <a:spcAft>
                          <a:spcPts val="0"/>
                        </a:spcAft>
                      </a:pPr>
                      <a:r>
                        <a:rPr lang="en-US" sz="2800">
                          <a:effectLst/>
                          <a:latin typeface="Times New Roman" panose="02020603050405020304" pitchFamily="18" charset="0"/>
                          <a:cs typeface="Times New Roman" panose="02020603050405020304" pitchFamily="18" charset="0"/>
                        </a:rPr>
                        <a:t>18%</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indent="269875" algn="ctr">
                        <a:lnSpc>
                          <a:spcPct val="130000"/>
                        </a:lnSpc>
                        <a:spcAft>
                          <a:spcPts val="0"/>
                        </a:spcAft>
                      </a:pPr>
                      <a:r>
                        <a:rPr lang="en-US" sz="2800">
                          <a:effectLst/>
                          <a:latin typeface="Times New Roman" panose="02020603050405020304" pitchFamily="18" charset="0"/>
                          <a:cs typeface="Times New Roman" panose="02020603050405020304" pitchFamily="18" charset="0"/>
                        </a:rPr>
                        <a:t>65%</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indent="269875" algn="ctr">
                        <a:lnSpc>
                          <a:spcPct val="130000"/>
                        </a:lnSpc>
                        <a:spcAft>
                          <a:spcPts val="0"/>
                        </a:spcAft>
                      </a:pPr>
                      <a:r>
                        <a:rPr lang="en-US" sz="2800" dirty="0">
                          <a:effectLst/>
                          <a:latin typeface="Times New Roman" panose="02020603050405020304" pitchFamily="18" charset="0"/>
                          <a:cs typeface="Times New Roman" panose="02020603050405020304" pitchFamily="18" charset="0"/>
                        </a:rPr>
                        <a:t>+32%</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649124676"/>
                  </a:ext>
                </a:extLst>
              </a:tr>
            </a:tbl>
          </a:graphicData>
        </a:graphic>
      </p:graphicFrame>
      <p:sp>
        <p:nvSpPr>
          <p:cNvPr id="5" name="Rectangle 2"/>
          <p:cNvSpPr>
            <a:spLocks noChangeArrowheads="1"/>
          </p:cNvSpPr>
          <p:nvPr/>
        </p:nvSpPr>
        <p:spPr bwMode="auto">
          <a:xfrm>
            <a:off x="771353" y="3379276"/>
            <a:ext cx="104622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269875" algn="just" eaLnBrk="0" fontAlgn="base" hangingPunct="0">
              <a:spcBef>
                <a:spcPct val="0"/>
              </a:spcBef>
              <a:spcAft>
                <a:spcPct val="0"/>
              </a:spcAft>
              <a:tabLst>
                <a:tab pos="5940425" algn="l"/>
              </a:tabLst>
            </a:pPr>
            <a:r>
              <a:rPr lang="pt-BR" altLang="en-US" sz="36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K</a:t>
            </a:r>
            <a:r>
              <a:rPr lang="pt-BR" altLang="en-US" sz="3600" b="1" dirty="0" bmk="">
                <a:solidFill>
                  <a:srgbClr val="0070C0"/>
                </a:solidFill>
                <a:latin typeface="Times New Roman" panose="02020603050405020304" pitchFamily="18" charset="0"/>
                <a:ea typeface="Arial" panose="020B0604020202020204" pitchFamily="34" charset="0"/>
                <a:cs typeface="Times New Roman" panose="02020603050405020304" pitchFamily="18" charset="0"/>
              </a:rPr>
              <a:t>ết quả trước và sau khi áp dụng biện pháp</a:t>
            </a:r>
            <a:endParaRPr lang="pt-BR" altLang="en-US" sz="3600" b="1" dirty="0">
              <a:solidFill>
                <a:srgbClr val="0070C0"/>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0231564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4029581986"/>
              </p:ext>
            </p:extLst>
          </p:nvPr>
        </p:nvGraphicFramePr>
        <p:xfrm>
          <a:off x="838200" y="1112520"/>
          <a:ext cx="10576560" cy="530352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ular Callout 4"/>
          <p:cNvSpPr/>
          <p:nvPr/>
        </p:nvSpPr>
        <p:spPr>
          <a:xfrm>
            <a:off x="1112520" y="548648"/>
            <a:ext cx="10502900" cy="710656"/>
          </a:xfrm>
          <a:prstGeom prst="wedgeRectCallout">
            <a:avLst>
              <a:gd name="adj1" fmla="val 49310"/>
              <a:gd name="adj2" fmla="val 7343"/>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b="1" i="1" dirty="0">
                <a:solidFill>
                  <a:srgbClr val="0000FF"/>
                </a:solidFill>
                <a:latin typeface="Times New Roman" panose="02020603050405020304" pitchFamily="18" charset="0"/>
                <a:cs typeface="Times New Roman" panose="02020603050405020304" pitchFamily="18" charset="0"/>
              </a:rPr>
              <a:t>*</a:t>
            </a:r>
            <a:r>
              <a:rPr lang="vi-VN" sz="2900" b="1" i="1" dirty="0">
                <a:solidFill>
                  <a:srgbClr val="0000FF"/>
                </a:solidFill>
                <a:latin typeface="Times New Roman" panose="02020603050405020304" pitchFamily="18" charset="0"/>
                <a:cs typeface="Times New Roman" panose="02020603050405020304" pitchFamily="18" charset="0"/>
              </a:rPr>
              <a:t> </a:t>
            </a:r>
            <a:r>
              <a:rPr lang="en-US" sz="2900" b="1" i="1" dirty="0" err="1">
                <a:solidFill>
                  <a:srgbClr val="0000FF"/>
                </a:solidFill>
                <a:latin typeface="Times New Roman" panose="02020603050405020304" pitchFamily="18" charset="0"/>
                <a:cs typeface="Times New Roman" panose="02020603050405020304" pitchFamily="18" charset="0"/>
              </a:rPr>
              <a:t>Kết</a:t>
            </a:r>
            <a:r>
              <a:rPr lang="en-US" sz="2900" b="1" i="1" dirty="0">
                <a:solidFill>
                  <a:srgbClr val="0000FF"/>
                </a:solidFill>
                <a:latin typeface="Times New Roman" panose="02020603050405020304" pitchFamily="18" charset="0"/>
                <a:cs typeface="Times New Roman" panose="02020603050405020304" pitchFamily="18" charset="0"/>
              </a:rPr>
              <a:t> </a:t>
            </a:r>
            <a:r>
              <a:rPr lang="en-US" sz="2900" b="1" i="1" dirty="0" err="1">
                <a:solidFill>
                  <a:srgbClr val="0000FF"/>
                </a:solidFill>
                <a:latin typeface="Times New Roman" panose="02020603050405020304" pitchFamily="18" charset="0"/>
                <a:cs typeface="Times New Roman" panose="02020603050405020304" pitchFamily="18" charset="0"/>
              </a:rPr>
              <a:t>quả</a:t>
            </a:r>
            <a:r>
              <a:rPr lang="en-US" sz="2900" b="1" i="1" dirty="0">
                <a:solidFill>
                  <a:srgbClr val="0000FF"/>
                </a:solidFill>
                <a:latin typeface="Times New Roman" panose="02020603050405020304" pitchFamily="18" charset="0"/>
                <a:cs typeface="Times New Roman" panose="02020603050405020304" pitchFamily="18" charset="0"/>
              </a:rPr>
              <a:t> </a:t>
            </a:r>
            <a:r>
              <a:rPr lang="en-US" sz="2900" b="1" i="1" dirty="0" err="1">
                <a:solidFill>
                  <a:srgbClr val="0000FF"/>
                </a:solidFill>
                <a:latin typeface="Times New Roman" panose="02020603050405020304" pitchFamily="18" charset="0"/>
                <a:cs typeface="Times New Roman" panose="02020603050405020304" pitchFamily="18" charset="0"/>
              </a:rPr>
              <a:t>khảo</a:t>
            </a:r>
            <a:r>
              <a:rPr lang="en-US" sz="2900" b="1" i="1" dirty="0">
                <a:solidFill>
                  <a:srgbClr val="0000FF"/>
                </a:solidFill>
                <a:latin typeface="Times New Roman" panose="02020603050405020304" pitchFamily="18" charset="0"/>
                <a:cs typeface="Times New Roman" panose="02020603050405020304" pitchFamily="18" charset="0"/>
              </a:rPr>
              <a:t> </a:t>
            </a:r>
            <a:r>
              <a:rPr lang="en-US" sz="2900" b="1" i="1" dirty="0" err="1">
                <a:solidFill>
                  <a:srgbClr val="0000FF"/>
                </a:solidFill>
                <a:latin typeface="Times New Roman" panose="02020603050405020304" pitchFamily="18" charset="0"/>
                <a:cs typeface="Times New Roman" panose="02020603050405020304" pitchFamily="18" charset="0"/>
              </a:rPr>
              <a:t>sát</a:t>
            </a:r>
            <a:r>
              <a:rPr lang="en-US" sz="2900" b="1" i="1" dirty="0">
                <a:solidFill>
                  <a:srgbClr val="0000FF"/>
                </a:solidFill>
                <a:latin typeface="Times New Roman" panose="02020603050405020304" pitchFamily="18" charset="0"/>
                <a:cs typeface="Times New Roman" panose="02020603050405020304" pitchFamily="18" charset="0"/>
              </a:rPr>
              <a:t> </a:t>
            </a:r>
            <a:r>
              <a:rPr lang="en-US" sz="2900" b="1" i="1" dirty="0" err="1">
                <a:solidFill>
                  <a:srgbClr val="0000FF"/>
                </a:solidFill>
                <a:latin typeface="Times New Roman" panose="02020603050405020304" pitchFamily="18" charset="0"/>
                <a:cs typeface="Times New Roman" panose="02020603050405020304" pitchFamily="18" charset="0"/>
              </a:rPr>
              <a:t>trước</a:t>
            </a:r>
            <a:r>
              <a:rPr lang="en-US" sz="2900" b="1" i="1" dirty="0">
                <a:solidFill>
                  <a:srgbClr val="0000FF"/>
                </a:solidFill>
                <a:latin typeface="Times New Roman" panose="02020603050405020304" pitchFamily="18" charset="0"/>
                <a:cs typeface="Times New Roman" panose="02020603050405020304" pitchFamily="18" charset="0"/>
              </a:rPr>
              <a:t> </a:t>
            </a:r>
            <a:r>
              <a:rPr lang="en-US" sz="2900" b="1" i="1" dirty="0" err="1">
                <a:solidFill>
                  <a:srgbClr val="0000FF"/>
                </a:solidFill>
                <a:latin typeface="Times New Roman" panose="02020603050405020304" pitchFamily="18" charset="0"/>
                <a:cs typeface="Times New Roman" panose="02020603050405020304" pitchFamily="18" charset="0"/>
              </a:rPr>
              <a:t>và</a:t>
            </a:r>
            <a:r>
              <a:rPr lang="en-US" sz="2900" b="1" i="1" dirty="0">
                <a:solidFill>
                  <a:srgbClr val="0000FF"/>
                </a:solidFill>
                <a:latin typeface="Times New Roman" panose="02020603050405020304" pitchFamily="18" charset="0"/>
                <a:cs typeface="Times New Roman" panose="02020603050405020304" pitchFamily="18" charset="0"/>
              </a:rPr>
              <a:t> </a:t>
            </a:r>
            <a:r>
              <a:rPr lang="en-US" sz="2900" b="1" i="1" dirty="0" err="1">
                <a:solidFill>
                  <a:srgbClr val="0000FF"/>
                </a:solidFill>
                <a:latin typeface="Times New Roman" panose="02020603050405020304" pitchFamily="18" charset="0"/>
                <a:cs typeface="Times New Roman" panose="02020603050405020304" pitchFamily="18" charset="0"/>
              </a:rPr>
              <a:t>sau</a:t>
            </a:r>
            <a:r>
              <a:rPr lang="en-US" sz="2900" b="1" i="1" dirty="0">
                <a:solidFill>
                  <a:srgbClr val="0000FF"/>
                </a:solidFill>
                <a:latin typeface="Times New Roman" panose="02020603050405020304" pitchFamily="18" charset="0"/>
                <a:cs typeface="Times New Roman" panose="02020603050405020304" pitchFamily="18" charset="0"/>
              </a:rPr>
              <a:t> </a:t>
            </a:r>
            <a:r>
              <a:rPr lang="en-US" sz="2900" b="1" i="1" dirty="0" err="1">
                <a:solidFill>
                  <a:srgbClr val="0000FF"/>
                </a:solidFill>
                <a:latin typeface="Times New Roman" panose="02020603050405020304" pitchFamily="18" charset="0"/>
                <a:cs typeface="Times New Roman" panose="02020603050405020304" pitchFamily="18" charset="0"/>
              </a:rPr>
              <a:t>khi</a:t>
            </a:r>
            <a:r>
              <a:rPr lang="en-US" sz="2900" b="1" i="1" dirty="0">
                <a:solidFill>
                  <a:srgbClr val="0000FF"/>
                </a:solidFill>
                <a:latin typeface="Times New Roman" panose="02020603050405020304" pitchFamily="18" charset="0"/>
                <a:cs typeface="Times New Roman" panose="02020603050405020304" pitchFamily="18" charset="0"/>
              </a:rPr>
              <a:t> </a:t>
            </a:r>
            <a:r>
              <a:rPr lang="en-US" sz="2900" b="1" i="1" dirty="0" err="1">
                <a:solidFill>
                  <a:srgbClr val="0000FF"/>
                </a:solidFill>
                <a:latin typeface="Times New Roman" panose="02020603050405020304" pitchFamily="18" charset="0"/>
                <a:cs typeface="Times New Roman" panose="02020603050405020304" pitchFamily="18" charset="0"/>
              </a:rPr>
              <a:t>áp</a:t>
            </a:r>
            <a:r>
              <a:rPr lang="en-US" sz="2900" b="1" i="1" dirty="0">
                <a:solidFill>
                  <a:srgbClr val="0000FF"/>
                </a:solidFill>
                <a:latin typeface="Times New Roman" panose="02020603050405020304" pitchFamily="18" charset="0"/>
                <a:cs typeface="Times New Roman" panose="02020603050405020304" pitchFamily="18" charset="0"/>
              </a:rPr>
              <a:t> </a:t>
            </a:r>
            <a:r>
              <a:rPr lang="en-US" sz="2900" b="1" i="1" dirty="0" err="1">
                <a:solidFill>
                  <a:srgbClr val="0000FF"/>
                </a:solidFill>
                <a:latin typeface="Times New Roman" panose="02020603050405020304" pitchFamily="18" charset="0"/>
                <a:cs typeface="Times New Roman" panose="02020603050405020304" pitchFamily="18" charset="0"/>
              </a:rPr>
              <a:t>dụng</a:t>
            </a:r>
            <a:r>
              <a:rPr lang="en-US" sz="2900" b="1" i="1" dirty="0">
                <a:solidFill>
                  <a:srgbClr val="0000FF"/>
                </a:solidFill>
                <a:latin typeface="Times New Roman" panose="02020603050405020304" pitchFamily="18" charset="0"/>
                <a:cs typeface="Times New Roman" panose="02020603050405020304" pitchFamily="18" charset="0"/>
              </a:rPr>
              <a:t> </a:t>
            </a:r>
            <a:r>
              <a:rPr lang="en-US" sz="2900" b="1" i="1" dirty="0" err="1">
                <a:solidFill>
                  <a:srgbClr val="0000FF"/>
                </a:solidFill>
                <a:latin typeface="Times New Roman" panose="02020603050405020304" pitchFamily="18" charset="0"/>
                <a:cs typeface="Times New Roman" panose="02020603050405020304" pitchFamily="18" charset="0"/>
              </a:rPr>
              <a:t>biện</a:t>
            </a:r>
            <a:r>
              <a:rPr lang="en-US" sz="2900" b="1" i="1" dirty="0">
                <a:solidFill>
                  <a:srgbClr val="0000FF"/>
                </a:solidFill>
                <a:latin typeface="Times New Roman" panose="02020603050405020304" pitchFamily="18" charset="0"/>
                <a:cs typeface="Times New Roman" panose="02020603050405020304" pitchFamily="18" charset="0"/>
              </a:rPr>
              <a:t> </a:t>
            </a:r>
            <a:r>
              <a:rPr lang="en-US" sz="2900" b="1" i="1" dirty="0" err="1">
                <a:solidFill>
                  <a:srgbClr val="0000FF"/>
                </a:solidFill>
                <a:latin typeface="Times New Roman" panose="02020603050405020304" pitchFamily="18" charset="0"/>
                <a:cs typeface="Times New Roman" panose="02020603050405020304" pitchFamily="18" charset="0"/>
              </a:rPr>
              <a:t>pháp</a:t>
            </a:r>
            <a:r>
              <a:rPr lang="en-US" sz="2900" b="1" i="1" dirty="0">
                <a:solidFill>
                  <a:srgbClr val="0000FF"/>
                </a:solidFill>
                <a:latin typeface="Times New Roman" panose="02020603050405020304" pitchFamily="18" charset="0"/>
                <a:cs typeface="Times New Roman" panose="02020603050405020304" pitchFamily="18" charset="0"/>
              </a:rPr>
              <a:t> </a:t>
            </a:r>
            <a:r>
              <a:rPr lang="en-US" sz="2900" b="1" i="1" dirty="0" err="1">
                <a:solidFill>
                  <a:srgbClr val="0000FF"/>
                </a:solidFill>
                <a:latin typeface="Times New Roman" panose="02020603050405020304" pitchFamily="18" charset="0"/>
                <a:cs typeface="Times New Roman" panose="02020603050405020304" pitchFamily="18" charset="0"/>
              </a:rPr>
              <a:t>như</a:t>
            </a:r>
            <a:r>
              <a:rPr lang="en-US" sz="2900" b="1" i="1" dirty="0">
                <a:solidFill>
                  <a:srgbClr val="0000FF"/>
                </a:solidFill>
                <a:latin typeface="Times New Roman" panose="02020603050405020304" pitchFamily="18" charset="0"/>
                <a:cs typeface="Times New Roman" panose="02020603050405020304" pitchFamily="18" charset="0"/>
              </a:rPr>
              <a:t> </a:t>
            </a:r>
            <a:r>
              <a:rPr lang="en-US" sz="2900" b="1" i="1" dirty="0" err="1">
                <a:solidFill>
                  <a:srgbClr val="0000FF"/>
                </a:solidFill>
                <a:latin typeface="Times New Roman" panose="02020603050405020304" pitchFamily="18" charset="0"/>
                <a:cs typeface="Times New Roman" panose="02020603050405020304" pitchFamily="18" charset="0"/>
              </a:rPr>
              <a:t>sau</a:t>
            </a:r>
            <a:r>
              <a:rPr lang="en-US" sz="2900" b="1" i="1" dirty="0">
                <a:solidFill>
                  <a:srgbClr val="0000FF"/>
                </a:solidFill>
                <a:latin typeface="Times New Roman" panose="02020603050405020304" pitchFamily="18" charset="0"/>
                <a:cs typeface="Times New Roman" panose="02020603050405020304" pitchFamily="18" charset="0"/>
              </a:rPr>
              <a:t>:</a:t>
            </a:r>
            <a:endParaRPr lang="en-US" sz="2900" i="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58856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lacviet">
            <a:extLst>
              <a:ext uri="{FF2B5EF4-FFF2-40B4-BE49-F238E27FC236}">
                <a16:creationId xmlns:a16="http://schemas.microsoft.com/office/drawing/2014/main" id="{8157107F-BAB2-4DF5-AA6D-A9C2C7E948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12179300" cy="68580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7"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1"/>
          <p:cNvSpPr/>
          <p:nvPr/>
        </p:nvSpPr>
        <p:spPr>
          <a:xfrm>
            <a:off x="265723" y="1599480"/>
            <a:ext cx="11660554" cy="3012428"/>
          </a:xfrm>
          <a:prstGeom prst="rect">
            <a:avLst/>
          </a:prstGeom>
        </p:spPr>
        <p:txBody>
          <a:bodyPr wrap="square">
            <a:spAutoFit/>
          </a:bodyPr>
          <a:lstStyle/>
          <a:p>
            <a:pPr algn="just">
              <a:lnSpc>
                <a:spcPct val="130000"/>
              </a:lnSpc>
            </a:pPr>
            <a:r>
              <a:rPr lang="nl-NL" sz="2800" b="1" i="1" dirty="0">
                <a:solidFill>
                  <a:srgbClr val="990099"/>
                </a:solidFill>
                <a:latin typeface="Times New Roman" panose="02020603050405020304" pitchFamily="18" charset="0"/>
                <a:ea typeface="Times New Roman" panose="02020603050405020304" pitchFamily="18" charset="0"/>
              </a:rPr>
              <a:t>	</a:t>
            </a:r>
            <a:r>
              <a:rPr lang="nl-NL" sz="2400"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Như vậy, việc áp dụng các biện pháp phát huy tính tích cực của học sinh được mô tả trong bản sáng kiến này có ý nghĩa vô cùng to lớn trong dạy và học môn Tiếng Anh 7.</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h</a:t>
            </a:r>
            <a:r>
              <a:rPr lang="vi-VN" sz="2400" dirty="0">
                <a:latin typeface="+mj-lt"/>
              </a:rPr>
              <a:t>ọc sinh không chỉ tăng cường hứng thú học tập mà còn nâng cao hiệu quả ghi nhớ, rèn luyện các kỹ năng ngôn ngữ một cách toàn diện. Đồng thời, việc tham gia các hoạt động nhóm và thực hiện các dự án sẽ giúp các em phát triển tư duy sáng tạo, tự tin hơn và làm quen với môi trường giao tiếp bằng tiếng Anh một cách tự nhiên.</a:t>
            </a:r>
            <a:endParaRPr lang="en-US" sz="2400" dirty="0">
              <a:latin typeface="+mj-lt"/>
            </a:endParaRPr>
          </a:p>
        </p:txBody>
      </p:sp>
      <p:sp>
        <p:nvSpPr>
          <p:cNvPr id="6" name="Rectangle 5"/>
          <p:cNvSpPr/>
          <p:nvPr/>
        </p:nvSpPr>
        <p:spPr>
          <a:xfrm>
            <a:off x="-137724" y="4611908"/>
            <a:ext cx="12064001" cy="2092881"/>
          </a:xfrm>
          <a:prstGeom prst="rect">
            <a:avLst/>
          </a:prstGeom>
        </p:spPr>
        <p:txBody>
          <a:bodyPr wrap="square">
            <a:spAutoFit/>
          </a:bodyPr>
          <a:lstStyle/>
          <a:p>
            <a:pPr marL="91440" indent="457200" algn="just">
              <a:lnSpc>
                <a:spcPct val="130000"/>
              </a:lnSpc>
              <a:spcAft>
                <a:spcPts val="0"/>
              </a:spcAft>
            </a:pPr>
            <a:r>
              <a:rPr lang="nl-NL" sz="2800" b="1" i="1" dirty="0">
                <a:solidFill>
                  <a:srgbClr val="990099"/>
                </a:solidFill>
                <a:latin typeface="Times New Roman" panose="02020603050405020304" pitchFamily="18" charset="0"/>
              </a:rPr>
              <a:t>	</a:t>
            </a:r>
            <a:r>
              <a:rPr lang="nl-NL" sz="2400" dirty="0">
                <a:latin typeface="Times New Roman" panose="02020603050405020304" pitchFamily="18" charset="0"/>
              </a:rPr>
              <a:t>- Tôi hi vọng báo cáo đổi mới này sẽ góp một phần nhỏ vào việc giúp giáo viên tiếng Anh và học sinh lớp 7 cũng như học sinh các khối lớp khác ở bậc THCS tại trường tôi công tác cũng như các trường THCS trong địa </a:t>
            </a:r>
            <a:r>
              <a:rPr lang="nl-NL" sz="2400" dirty="0" smtClean="0">
                <a:latin typeface="Times New Roman" panose="02020603050405020304" pitchFamily="18" charset="0"/>
              </a:rPr>
              <a:t>bàn. Mong muốn </a:t>
            </a:r>
            <a:r>
              <a:rPr lang="nl-NL" sz="2400" dirty="0">
                <a:latin typeface="Times New Roman" panose="02020603050405020304" pitchFamily="18" charset="0"/>
              </a:rPr>
              <a:t>khắc phục dần những khó khăn, vướng mắc thực hiện việc dạy và học tiếng Anh đạt hiệu quả tốt hơn.</a:t>
            </a:r>
            <a:endParaRPr lang="en-US" sz="2400" dirty="0">
              <a:effectLst/>
              <a:latin typeface=".VnTimeH" panose="020B7200000000000000" pitchFamily="34" charset="0"/>
            </a:endParaRPr>
          </a:p>
        </p:txBody>
      </p:sp>
      <p:sp>
        <p:nvSpPr>
          <p:cNvPr id="9" name="Hexagon 8">
            <a:extLst>
              <a:ext uri="{FF2B5EF4-FFF2-40B4-BE49-F238E27FC236}">
                <a16:creationId xmlns:a16="http://schemas.microsoft.com/office/drawing/2014/main" id="{C1CEEC18-24EE-42F8-9932-A6948DE78AE2}"/>
              </a:ext>
            </a:extLst>
          </p:cNvPr>
          <p:cNvSpPr/>
          <p:nvPr/>
        </p:nvSpPr>
        <p:spPr>
          <a:xfrm>
            <a:off x="3205674" y="80502"/>
            <a:ext cx="1092475" cy="781167"/>
          </a:xfrm>
          <a:prstGeom prst="hexagon">
            <a:avLst/>
          </a:prstGeom>
          <a:solidFill>
            <a:srgbClr val="0066FF"/>
          </a:solidFill>
          <a:ln w="12700" cap="flat" cmpd="sng" algn="ctr">
            <a:solidFill>
              <a:schemeClr val="accent1"/>
            </a:solidFill>
            <a:prstDash val="solid"/>
            <a:miter lim="800000"/>
          </a:ln>
          <a:effectLst/>
        </p:spPr>
        <p:txBody>
          <a:bodyPr rtlCol="0" anchor="ctr"/>
          <a:lstStyle/>
          <a:p>
            <a:pPr algn="ctr">
              <a:defRPr/>
            </a:pPr>
            <a:r>
              <a:rPr lang="en-US" sz="3200" b="1" kern="0" dirty="0">
                <a:solidFill>
                  <a:srgbClr val="FFFFFF"/>
                </a:solidFill>
                <a:latin typeface="Times New Roman" panose="02020603050405020304" pitchFamily="18" charset="0"/>
                <a:cs typeface="Times New Roman" panose="02020603050405020304" pitchFamily="18" charset="0"/>
              </a:rPr>
              <a:t>IV</a:t>
            </a:r>
          </a:p>
        </p:txBody>
      </p:sp>
      <p:sp>
        <p:nvSpPr>
          <p:cNvPr id="10" name="Scroll: Horizontal 9">
            <a:extLst>
              <a:ext uri="{FF2B5EF4-FFF2-40B4-BE49-F238E27FC236}">
                <a16:creationId xmlns:a16="http://schemas.microsoft.com/office/drawing/2014/main" id="{B5956FF8-EF29-490E-8FE6-788BCB1E8E8C}"/>
              </a:ext>
            </a:extLst>
          </p:cNvPr>
          <p:cNvSpPr/>
          <p:nvPr/>
        </p:nvSpPr>
        <p:spPr>
          <a:xfrm>
            <a:off x="4412450" y="15240"/>
            <a:ext cx="5069753" cy="1036944"/>
          </a:xfrm>
          <a:prstGeom prst="horizontalScroll">
            <a:avLst/>
          </a:prstGeom>
          <a:solidFill>
            <a:srgbClr val="0066FF"/>
          </a:solidFill>
          <a:ln w="12700" cap="flat" cmpd="sng" algn="ctr">
            <a:solidFill>
              <a:srgbClr val="E53238">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KẾT LUẬN</a:t>
            </a:r>
            <a:endParaRPr kumimoji="0" lang="en-US" sz="1800" b="0" i="0" u="none" strike="noStrike" kern="0" cap="none" spc="0" normalizeH="0" baseline="0" noProof="0" dirty="0">
              <a:ln>
                <a:noFill/>
              </a:ln>
              <a:solidFill>
                <a:srgbClr val="FFFFFF"/>
              </a:solidFill>
              <a:effectLst/>
              <a:uLnTx/>
              <a:uFillTx/>
            </a:endParaRPr>
          </a:p>
        </p:txBody>
      </p:sp>
      <p:sp>
        <p:nvSpPr>
          <p:cNvPr id="11" name="Rectangular Callout 27">
            <a:extLst>
              <a:ext uri="{FF2B5EF4-FFF2-40B4-BE49-F238E27FC236}">
                <a16:creationId xmlns:a16="http://schemas.microsoft.com/office/drawing/2014/main" id="{E50FA7D5-7FA4-4A5D-A2AF-9DF762D3F580}"/>
              </a:ext>
            </a:extLst>
          </p:cNvPr>
          <p:cNvSpPr/>
          <p:nvPr/>
        </p:nvSpPr>
        <p:spPr>
          <a:xfrm>
            <a:off x="0" y="884019"/>
            <a:ext cx="2602523" cy="710656"/>
          </a:xfrm>
          <a:prstGeom prst="wedgeRectCallout">
            <a:avLst>
              <a:gd name="adj1" fmla="val 49310"/>
              <a:gd name="adj2" fmla="val 7343"/>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b="1" i="1" dirty="0">
                <a:solidFill>
                  <a:srgbClr val="0000FF"/>
                </a:solidFill>
                <a:latin typeface="Times New Roman" panose="02020603050405020304" pitchFamily="18" charset="0"/>
                <a:cs typeface="Times New Roman" panose="02020603050405020304" pitchFamily="18" charset="0"/>
              </a:rPr>
              <a:t>1</a:t>
            </a:r>
            <a:r>
              <a:rPr lang="vi-VN" sz="2900" b="1" i="1" dirty="0">
                <a:solidFill>
                  <a:srgbClr val="0000FF"/>
                </a:solidFill>
                <a:latin typeface="Times New Roman" panose="02020603050405020304" pitchFamily="18" charset="0"/>
                <a:cs typeface="Times New Roman" panose="02020603050405020304" pitchFamily="18" charset="0"/>
              </a:rPr>
              <a:t>. </a:t>
            </a:r>
            <a:r>
              <a:rPr lang="en-US" sz="2900" b="1" i="1" dirty="0" err="1">
                <a:solidFill>
                  <a:srgbClr val="0000FF"/>
                </a:solidFill>
                <a:latin typeface="Times New Roman" panose="02020603050405020304" pitchFamily="18" charset="0"/>
                <a:cs typeface="Times New Roman" panose="02020603050405020304" pitchFamily="18" charset="0"/>
              </a:rPr>
              <a:t>Kết</a:t>
            </a:r>
            <a:r>
              <a:rPr lang="en-US" sz="2900" b="1" i="1" dirty="0">
                <a:solidFill>
                  <a:srgbClr val="0000FF"/>
                </a:solidFill>
                <a:latin typeface="Times New Roman" panose="02020603050405020304" pitchFamily="18" charset="0"/>
                <a:cs typeface="Times New Roman" panose="02020603050405020304" pitchFamily="18" charset="0"/>
              </a:rPr>
              <a:t> </a:t>
            </a:r>
            <a:r>
              <a:rPr lang="en-US" sz="2900" b="1" i="1" dirty="0" err="1">
                <a:solidFill>
                  <a:srgbClr val="0000FF"/>
                </a:solidFill>
                <a:latin typeface="Times New Roman" panose="02020603050405020304" pitchFamily="18" charset="0"/>
                <a:cs typeface="Times New Roman" panose="02020603050405020304" pitchFamily="18" charset="0"/>
              </a:rPr>
              <a:t>luận</a:t>
            </a:r>
            <a:endParaRPr lang="en-US" sz="2900" i="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58836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acviet">
            <a:extLst>
              <a:ext uri="{FF2B5EF4-FFF2-40B4-BE49-F238E27FC236}">
                <a16:creationId xmlns:a16="http://schemas.microsoft.com/office/drawing/2014/main" id="{2D62077B-D176-447F-8266-C6B7D852E3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12179300" cy="68580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ular Callout 27">
            <a:extLst>
              <a:ext uri="{FF2B5EF4-FFF2-40B4-BE49-F238E27FC236}">
                <a16:creationId xmlns:a16="http://schemas.microsoft.com/office/drawing/2014/main" id="{41216059-E106-4387-B108-44D6C7900801}"/>
              </a:ext>
            </a:extLst>
          </p:cNvPr>
          <p:cNvSpPr/>
          <p:nvPr/>
        </p:nvSpPr>
        <p:spPr>
          <a:xfrm>
            <a:off x="133643" y="-163596"/>
            <a:ext cx="2602523" cy="710656"/>
          </a:xfrm>
          <a:prstGeom prst="wedgeRectCallout">
            <a:avLst>
              <a:gd name="adj1" fmla="val 49310"/>
              <a:gd name="adj2" fmla="val 7343"/>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b="1" i="1" dirty="0">
                <a:solidFill>
                  <a:srgbClr val="0000FF"/>
                </a:solidFill>
                <a:latin typeface="Times New Roman" panose="02020603050405020304" pitchFamily="18" charset="0"/>
                <a:cs typeface="Times New Roman" panose="02020603050405020304" pitchFamily="18" charset="0"/>
              </a:rPr>
              <a:t>2</a:t>
            </a:r>
            <a:r>
              <a:rPr lang="vi-VN" sz="2900" b="1" i="1" dirty="0">
                <a:solidFill>
                  <a:srgbClr val="0000FF"/>
                </a:solidFill>
                <a:latin typeface="Times New Roman" panose="02020603050405020304" pitchFamily="18" charset="0"/>
                <a:cs typeface="Times New Roman" panose="02020603050405020304" pitchFamily="18" charset="0"/>
              </a:rPr>
              <a:t>. </a:t>
            </a:r>
            <a:r>
              <a:rPr lang="en-US" sz="2900" b="1" i="1" dirty="0" err="1">
                <a:solidFill>
                  <a:srgbClr val="0000FF"/>
                </a:solidFill>
                <a:latin typeface="Times New Roman" panose="02020603050405020304" pitchFamily="18" charset="0"/>
                <a:cs typeface="Times New Roman" panose="02020603050405020304" pitchFamily="18" charset="0"/>
              </a:rPr>
              <a:t>Khuyến</a:t>
            </a:r>
            <a:r>
              <a:rPr lang="en-US" sz="2900" b="1" i="1" dirty="0">
                <a:solidFill>
                  <a:srgbClr val="0000FF"/>
                </a:solidFill>
                <a:latin typeface="Times New Roman" panose="02020603050405020304" pitchFamily="18" charset="0"/>
                <a:cs typeface="Times New Roman" panose="02020603050405020304" pitchFamily="18" charset="0"/>
              </a:rPr>
              <a:t> </a:t>
            </a:r>
            <a:r>
              <a:rPr lang="en-US" sz="2900" b="1" i="1" dirty="0" err="1">
                <a:solidFill>
                  <a:srgbClr val="0000FF"/>
                </a:solidFill>
                <a:latin typeface="Times New Roman" panose="02020603050405020304" pitchFamily="18" charset="0"/>
                <a:cs typeface="Times New Roman" panose="02020603050405020304" pitchFamily="18" charset="0"/>
              </a:rPr>
              <a:t>nghị</a:t>
            </a:r>
            <a:endParaRPr lang="en-US" sz="2900" i="1" dirty="0">
              <a:solidFill>
                <a:srgbClr val="0000FF"/>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121C267E-582A-4FB0-83FC-4FD5AB5B32A2}"/>
              </a:ext>
            </a:extLst>
          </p:cNvPr>
          <p:cNvSpPr/>
          <p:nvPr/>
        </p:nvSpPr>
        <p:spPr>
          <a:xfrm>
            <a:off x="-218050" y="191732"/>
            <a:ext cx="12072426" cy="2877711"/>
          </a:xfrm>
          <a:prstGeom prst="rect">
            <a:avLst/>
          </a:prstGeom>
        </p:spPr>
        <p:txBody>
          <a:bodyPr wrap="square">
            <a:spAutoFit/>
          </a:bodyPr>
          <a:lstStyle/>
          <a:p>
            <a:pPr marL="457200" indent="457200" algn="just">
              <a:lnSpc>
                <a:spcPct val="150000"/>
              </a:lnSpc>
              <a:spcAft>
                <a:spcPts val="0"/>
              </a:spcAft>
            </a:pPr>
            <a:r>
              <a:rPr lang="nl-NL" sz="1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latin typeface=".VnTime" panose="020B7200000000000000" pitchFamily="34" charset="0"/>
              <a:ea typeface="Times New Roman" panose="02020603050405020304" pitchFamily="18" charset="0"/>
              <a:cs typeface="Times New Roman" panose="02020603050405020304" pitchFamily="18" charset="0"/>
            </a:endParaRPr>
          </a:p>
          <a:p>
            <a:pPr marL="457200" indent="457200" algn="just">
              <a:spcAft>
                <a:spcPts val="0"/>
              </a:spcAft>
            </a:pPr>
            <a:r>
              <a:rPr lang="nl-NL" sz="20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*Về phía giáo viên:</a:t>
            </a:r>
            <a:r>
              <a:rPr lang="nl-NL" sz="2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VnTime" panose="020B7200000000000000" pitchFamily="34" charset="0"/>
              <a:ea typeface="Times New Roman" panose="02020603050405020304" pitchFamily="18" charset="0"/>
              <a:cs typeface="Times New Roman" panose="02020603050405020304" pitchFamily="18" charset="0"/>
            </a:endParaRPr>
          </a:p>
          <a:p>
            <a:pPr marL="457200" indent="457200" algn="just">
              <a:spcAft>
                <a:spcPts val="0"/>
              </a:spcAft>
            </a:pPr>
            <a:r>
              <a:rPr lang="nl-NL" sz="2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Cần không ngừng tự học, tự bồi dưỡng để nâng cao trình độ chuyên môn, tăng cường đổi mới phương pháp giảng dạy.</a:t>
            </a:r>
            <a:endParaRPr lang="en-US" sz="2000" dirty="0">
              <a:latin typeface=".VnTime" panose="020B7200000000000000" pitchFamily="34" charset="0"/>
              <a:ea typeface="Times New Roman" panose="02020603050405020304" pitchFamily="18" charset="0"/>
              <a:cs typeface="Times New Roman" panose="02020603050405020304" pitchFamily="18" charset="0"/>
            </a:endParaRPr>
          </a:p>
          <a:p>
            <a:pPr marL="457200" indent="457200" algn="just">
              <a:spcAft>
                <a:spcPts val="0"/>
              </a:spcAft>
            </a:pPr>
            <a:r>
              <a:rPr lang="nl-NL" sz="2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Tích cực học hỏi trao đổi, rút kinh nghiệm với đồng nghiệp thông qua các buổi dự giờ, thăm lớp và đặc biệt là các chuyên gia nước ngoài thông qua các buổi sinh hoạt chuyên môn, tập huấn, hội thảo do ngành tổ chức.</a:t>
            </a:r>
            <a:endParaRPr lang="en-US" sz="2000" dirty="0">
              <a:latin typeface=".VnTime" panose="020B7200000000000000" pitchFamily="34" charset="0"/>
              <a:ea typeface="Times New Roman" panose="02020603050405020304" pitchFamily="18" charset="0"/>
              <a:cs typeface="Times New Roman" panose="02020603050405020304" pitchFamily="18" charset="0"/>
            </a:endParaRPr>
          </a:p>
          <a:p>
            <a:pPr marL="457200" algn="just">
              <a:spcAft>
                <a:spcPts val="0"/>
              </a:spcAft>
            </a:pPr>
            <a:r>
              <a:rPr lang="nl-NL" sz="2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 Đẩy mạnh ứng dụng công nghệ thông tin trong giảng dạy, tích cực tìm tòi nghiên cứu các tài liệu dạy và học Tiếng Anh hiệu quả cho học sinh ngoài sách giáo khoa.</a:t>
            </a:r>
            <a:endParaRPr lang="en-US" sz="20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D274879F-3BC4-4457-B287-D9DBFD4546D0}"/>
              </a:ext>
            </a:extLst>
          </p:cNvPr>
          <p:cNvSpPr/>
          <p:nvPr/>
        </p:nvSpPr>
        <p:spPr>
          <a:xfrm>
            <a:off x="-218050" y="3133040"/>
            <a:ext cx="12410050" cy="1323439"/>
          </a:xfrm>
          <a:prstGeom prst="rect">
            <a:avLst/>
          </a:prstGeom>
        </p:spPr>
        <p:txBody>
          <a:bodyPr wrap="square">
            <a:spAutoFit/>
          </a:bodyPr>
          <a:lstStyle/>
          <a:p>
            <a:pPr marL="457200" indent="457200">
              <a:spcAft>
                <a:spcPts val="0"/>
              </a:spcAft>
            </a:pPr>
            <a:r>
              <a:rPr lang="nl-NL" sz="20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*Về phía cơ sở:</a:t>
            </a:r>
            <a:r>
              <a:rPr lang="nl-NL" sz="2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VnTime" panose="020B7200000000000000" pitchFamily="34" charset="0"/>
              <a:ea typeface="Times New Roman" panose="02020603050405020304" pitchFamily="18" charset="0"/>
              <a:cs typeface="Times New Roman" panose="02020603050405020304" pitchFamily="18" charset="0"/>
            </a:endParaRPr>
          </a:p>
          <a:p>
            <a:pPr marL="457200" indent="457200">
              <a:spcAft>
                <a:spcPts val="0"/>
              </a:spcAft>
            </a:pPr>
            <a:r>
              <a:rPr lang="vi-VN" sz="2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Cần phải trang bị phòng học bộ môn với đầy đủ trang thiết bị dạy học  hiện đại phục vụ thiết thực cho việc giảng dạy như  bục giảng điện tử, bảng tương tác, loa đài, máy tính, máy chiếu, tranh ảnh, v..v và nhiều đồ dùng cần thiết khác.</a:t>
            </a:r>
            <a:endParaRPr lang="en-US" sz="20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BCB13AE9-232F-4EE0-8303-DCFFF1AF43DC}"/>
              </a:ext>
            </a:extLst>
          </p:cNvPr>
          <p:cNvSpPr/>
          <p:nvPr/>
        </p:nvSpPr>
        <p:spPr>
          <a:xfrm>
            <a:off x="82744" y="4507670"/>
            <a:ext cx="11470837" cy="1631216"/>
          </a:xfrm>
          <a:prstGeom prst="rect">
            <a:avLst/>
          </a:prstGeom>
        </p:spPr>
        <p:txBody>
          <a:bodyPr wrap="square">
            <a:spAutoFit/>
          </a:bodyPr>
          <a:lstStyle/>
          <a:p>
            <a:pPr indent="457200" algn="just">
              <a:spcAft>
                <a:spcPts val="0"/>
              </a:spcAft>
            </a:pPr>
            <a:r>
              <a:rPr lang="nl-NL" sz="20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Về phía các cấp quản lý:</a:t>
            </a:r>
            <a:endParaRPr lang="en-US" sz="2000" dirty="0">
              <a:latin typeface=".VnTime" panose="020B7200000000000000" pitchFamily="34" charset="0"/>
              <a:ea typeface="Times New Roman" panose="02020603050405020304" pitchFamily="18" charset="0"/>
              <a:cs typeface="Times New Roman" panose="02020603050405020304" pitchFamily="18" charset="0"/>
            </a:endParaRPr>
          </a:p>
          <a:p>
            <a:pPr indent="457200" algn="just">
              <a:spcAft>
                <a:spcPts val="0"/>
              </a:spcAft>
            </a:pPr>
            <a:r>
              <a:rPr lang="nl-NL" sz="2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Cần tạo điều kiện cho giáo viên và học sinh có nhiều cơ hội hơn nữa để giao lưu, học hỏi và rút kinh nghiệm qua các cuộc hội thảo chuyên đề với các chuyên gia trong nước và nước ngoài.</a:t>
            </a:r>
            <a:endParaRPr lang="en-US" sz="2000" dirty="0">
              <a:latin typeface=".VnTime" panose="020B7200000000000000" pitchFamily="34" charset="0"/>
              <a:ea typeface="Times New Roman" panose="02020603050405020304" pitchFamily="18" charset="0"/>
              <a:cs typeface="Times New Roman" panose="02020603050405020304" pitchFamily="18" charset="0"/>
            </a:endParaRPr>
          </a:p>
          <a:p>
            <a:pPr indent="457200" algn="just">
              <a:spcAft>
                <a:spcPts val="0"/>
              </a:spcAft>
            </a:pPr>
            <a:r>
              <a:rPr lang="nl-NL" sz="2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Cung cấp đầy đủ tài liệu tham khảo, sách hướng dẫn để giáo viên có những biện pháp và hình thức dạy học hiệu quả nhất.</a:t>
            </a:r>
            <a:endParaRPr lang="en-US" sz="2000" dirty="0">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836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935" y="-256219"/>
            <a:ext cx="11267291" cy="1460500"/>
          </a:xfrm>
        </p:spPr>
        <p:txBody>
          <a:bodyPr/>
          <a:lstStyle/>
          <a:p>
            <a:pPr algn="ctr"/>
            <a:r>
              <a:rPr lang="en-US" dirty="0" err="1" smtClean="0">
                <a:solidFill>
                  <a:srgbClr val="002060"/>
                </a:solidFill>
                <a:latin typeface="Times New Roman" panose="02020603050405020304" pitchFamily="18" charset="0"/>
                <a:cs typeface="Times New Roman" panose="02020603050405020304" pitchFamily="18" charset="0"/>
              </a:rPr>
              <a:t>Một</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số</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hình</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ảnh</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về</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các</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hoạt</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động</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của</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học</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sinh</a:t>
            </a:r>
            <a:endParaRPr lang="en-US" dirty="0">
              <a:solidFill>
                <a:srgbClr val="00206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0193" y="790632"/>
            <a:ext cx="11880972" cy="5804132"/>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164" y="928566"/>
            <a:ext cx="11437612" cy="581859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924" y="928566"/>
            <a:ext cx="11643000" cy="590952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164" y="893061"/>
            <a:ext cx="11490759" cy="590952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5923" y="790632"/>
            <a:ext cx="11546990" cy="5956532"/>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820" y="790632"/>
            <a:ext cx="11694357" cy="5956532"/>
          </a:xfrm>
          <a:prstGeom prst="rect">
            <a:avLst/>
          </a:prstGeom>
        </p:spPr>
      </p:pic>
    </p:spTree>
    <p:extLst>
      <p:ext uri="{BB962C8B-B14F-4D97-AF65-F5344CB8AC3E}">
        <p14:creationId xmlns:p14="http://schemas.microsoft.com/office/powerpoint/2010/main" val="163194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1"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8" presetClass="exit" presetSubtype="12" fill="hold" nodeType="withEffect">
                                  <p:stCondLst>
                                    <p:cond delay="1500"/>
                                  </p:stCondLst>
                                  <p:childTnLst>
                                    <p:animEffect transition="out" filter="strips(downLeft)">
                                      <p:cBhvr>
                                        <p:cTn id="12" dur="3000"/>
                                        <p:tgtEl>
                                          <p:spTgt spid="6"/>
                                        </p:tgtEl>
                                      </p:cBhvr>
                                    </p:animEffect>
                                    <p:set>
                                      <p:cBhvr>
                                        <p:cTn id="13" dur="1" fill="hold">
                                          <p:stCondLst>
                                            <p:cond delay="2999"/>
                                          </p:stCondLst>
                                        </p:cTn>
                                        <p:tgtEl>
                                          <p:spTgt spid="6"/>
                                        </p:tgtEl>
                                        <p:attrNameLst>
                                          <p:attrName>style.visibility</p:attrName>
                                        </p:attrNameLst>
                                      </p:cBhvr>
                                      <p:to>
                                        <p:strVal val="hidden"/>
                                      </p:to>
                                    </p:set>
                                  </p:childTnLst>
                                </p:cTn>
                              </p:par>
                              <p:par>
                                <p:cTn id="14" presetID="1" presetClass="entr" presetSubtype="0" fill="hold" nodeType="withEffect">
                                  <p:stCondLst>
                                    <p:cond delay="1500"/>
                                  </p:stCondLst>
                                  <p:childTnLst>
                                    <p:set>
                                      <p:cBhvr>
                                        <p:cTn id="15" dur="1" fill="hold">
                                          <p:stCondLst>
                                            <p:cond delay="0"/>
                                          </p:stCondLst>
                                        </p:cTn>
                                        <p:tgtEl>
                                          <p:spTgt spid="5"/>
                                        </p:tgtEl>
                                        <p:attrNameLst>
                                          <p:attrName>style.visibility</p:attrName>
                                        </p:attrNameLst>
                                      </p:cBhvr>
                                      <p:to>
                                        <p:strVal val="visible"/>
                                      </p:to>
                                    </p:set>
                                  </p:childTnLst>
                                </p:cTn>
                              </p:par>
                              <p:par>
                                <p:cTn id="16" presetID="13" presetClass="exit" presetSubtype="32" fill="hold" nodeType="withEffect">
                                  <p:stCondLst>
                                    <p:cond delay="1500"/>
                                  </p:stCondLst>
                                  <p:childTnLst>
                                    <p:animEffect transition="out" filter="plus(out)">
                                      <p:cBhvr>
                                        <p:cTn id="17" dur="2000"/>
                                        <p:tgtEl>
                                          <p:spTgt spid="5"/>
                                        </p:tgtEl>
                                      </p:cBhvr>
                                    </p:animEffect>
                                    <p:set>
                                      <p:cBhvr>
                                        <p:cTn id="18" dur="1" fill="hold">
                                          <p:stCondLst>
                                            <p:cond delay="1999"/>
                                          </p:stCondLst>
                                        </p:cTn>
                                        <p:tgtEl>
                                          <p:spTgt spid="5"/>
                                        </p:tgtEl>
                                        <p:attrNameLst>
                                          <p:attrName>style.visibility</p:attrName>
                                        </p:attrNameLst>
                                      </p:cBhvr>
                                      <p:to>
                                        <p:strVal val="hidden"/>
                                      </p:to>
                                    </p:set>
                                  </p:childTnLst>
                                </p:cTn>
                              </p:par>
                              <p:par>
                                <p:cTn id="19" presetID="1" presetClass="entr" presetSubtype="0" fill="hold" nodeType="withEffect">
                                  <p:stCondLst>
                                    <p:cond delay="1000"/>
                                  </p:stCondLst>
                                  <p:childTnLst>
                                    <p:set>
                                      <p:cBhvr>
                                        <p:cTn id="20" dur="1" fill="hold">
                                          <p:stCondLst>
                                            <p:cond delay="0"/>
                                          </p:stCondLst>
                                        </p:cTn>
                                        <p:tgtEl>
                                          <p:spTgt spid="4"/>
                                        </p:tgtEl>
                                        <p:attrNameLst>
                                          <p:attrName>style.visibility</p:attrName>
                                        </p:attrNameLst>
                                      </p:cBhvr>
                                      <p:to>
                                        <p:strVal val="visible"/>
                                      </p:to>
                                    </p:set>
                                  </p:childTnLst>
                                </p:cTn>
                              </p:par>
                              <p:par>
                                <p:cTn id="21" presetID="47" presetClass="exit" presetSubtype="0" fill="hold" nodeType="withEffect">
                                  <p:stCondLst>
                                    <p:cond delay="1500"/>
                                  </p:stCondLst>
                                  <p:childTnLst>
                                    <p:animEffect transition="out" filter="fade">
                                      <p:cBhvr>
                                        <p:cTn id="22" dur="3000"/>
                                        <p:tgtEl>
                                          <p:spTgt spid="4"/>
                                        </p:tgtEl>
                                      </p:cBhvr>
                                    </p:animEffect>
                                    <p:anim calcmode="lin" valueType="num">
                                      <p:cBhvr>
                                        <p:cTn id="23" dur="3000"/>
                                        <p:tgtEl>
                                          <p:spTgt spid="4"/>
                                        </p:tgtEl>
                                        <p:attrNameLst>
                                          <p:attrName>ppt_x</p:attrName>
                                        </p:attrNameLst>
                                      </p:cBhvr>
                                      <p:tavLst>
                                        <p:tav tm="0">
                                          <p:val>
                                            <p:strVal val="ppt_x"/>
                                          </p:val>
                                        </p:tav>
                                        <p:tav tm="100000">
                                          <p:val>
                                            <p:strVal val="ppt_x"/>
                                          </p:val>
                                        </p:tav>
                                      </p:tavLst>
                                    </p:anim>
                                    <p:anim calcmode="lin" valueType="num">
                                      <p:cBhvr>
                                        <p:cTn id="24" dur="3000"/>
                                        <p:tgtEl>
                                          <p:spTgt spid="4"/>
                                        </p:tgtEl>
                                        <p:attrNameLst>
                                          <p:attrName>ppt_y</p:attrName>
                                        </p:attrNameLst>
                                      </p:cBhvr>
                                      <p:tavLst>
                                        <p:tav tm="0">
                                          <p:val>
                                            <p:strVal val="ppt_y"/>
                                          </p:val>
                                        </p:tav>
                                        <p:tav tm="100000">
                                          <p:val>
                                            <p:strVal val="ppt_y-.1"/>
                                          </p:val>
                                        </p:tav>
                                      </p:tavLst>
                                    </p:anim>
                                    <p:set>
                                      <p:cBhvr>
                                        <p:cTn id="25" dur="1" fill="hold">
                                          <p:stCondLst>
                                            <p:cond delay="2999"/>
                                          </p:stCondLst>
                                        </p:cTn>
                                        <p:tgtEl>
                                          <p:spTgt spid="4"/>
                                        </p:tgtEl>
                                        <p:attrNameLst>
                                          <p:attrName>style.visibility</p:attrName>
                                        </p:attrNameLst>
                                      </p:cBhvr>
                                      <p:to>
                                        <p:strVal val="hidden"/>
                                      </p:to>
                                    </p:set>
                                  </p:childTnLst>
                                </p:cTn>
                              </p:par>
                              <p:par>
                                <p:cTn id="26" presetID="1" presetClass="entr" presetSubtype="0" fill="hold" nodeType="withEffect">
                                  <p:stCondLst>
                                    <p:cond delay="1500"/>
                                  </p:stCondLst>
                                  <p:childTnLst>
                                    <p:set>
                                      <p:cBhvr>
                                        <p:cTn id="27" dur="1" fill="hold">
                                          <p:stCondLst>
                                            <p:cond delay="0"/>
                                          </p:stCondLst>
                                        </p:cTn>
                                        <p:tgtEl>
                                          <p:spTgt spid="8"/>
                                        </p:tgtEl>
                                        <p:attrNameLst>
                                          <p:attrName>style.visibility</p:attrName>
                                        </p:attrNameLst>
                                      </p:cBhvr>
                                      <p:to>
                                        <p:strVal val="visible"/>
                                      </p:to>
                                    </p:set>
                                  </p:childTnLst>
                                </p:cTn>
                              </p:par>
                              <p:par>
                                <p:cTn id="28" presetID="49" presetClass="exit" presetSubtype="0" accel="100000" fill="hold" nodeType="withEffect">
                                  <p:stCondLst>
                                    <p:cond delay="0"/>
                                  </p:stCondLst>
                                  <p:childTnLst>
                                    <p:anim calcmode="lin" valueType="num">
                                      <p:cBhvr>
                                        <p:cTn id="29" dur="500"/>
                                        <p:tgtEl>
                                          <p:spTgt spid="8"/>
                                        </p:tgtEl>
                                        <p:attrNameLst>
                                          <p:attrName>ppt_w</p:attrName>
                                        </p:attrNameLst>
                                      </p:cBhvr>
                                      <p:tavLst>
                                        <p:tav tm="0">
                                          <p:val>
                                            <p:strVal val="ppt_w"/>
                                          </p:val>
                                        </p:tav>
                                        <p:tav tm="100000">
                                          <p:val>
                                            <p:fltVal val="0"/>
                                          </p:val>
                                        </p:tav>
                                      </p:tavLst>
                                    </p:anim>
                                    <p:anim calcmode="lin" valueType="num">
                                      <p:cBhvr>
                                        <p:cTn id="30" dur="500"/>
                                        <p:tgtEl>
                                          <p:spTgt spid="8"/>
                                        </p:tgtEl>
                                        <p:attrNameLst>
                                          <p:attrName>ppt_h</p:attrName>
                                        </p:attrNameLst>
                                      </p:cBhvr>
                                      <p:tavLst>
                                        <p:tav tm="0">
                                          <p:val>
                                            <p:strVal val="ppt_h"/>
                                          </p:val>
                                        </p:tav>
                                        <p:tav tm="100000">
                                          <p:val>
                                            <p:fltVal val="0"/>
                                          </p:val>
                                        </p:tav>
                                      </p:tavLst>
                                    </p:anim>
                                    <p:anim calcmode="lin" valueType="num">
                                      <p:cBhvr>
                                        <p:cTn id="31" dur="500"/>
                                        <p:tgtEl>
                                          <p:spTgt spid="8"/>
                                        </p:tgtEl>
                                        <p:attrNameLst>
                                          <p:attrName>style.rotation</p:attrName>
                                        </p:attrNameLst>
                                      </p:cBhvr>
                                      <p:tavLst>
                                        <p:tav tm="0">
                                          <p:val>
                                            <p:fltVal val="0"/>
                                          </p:val>
                                        </p:tav>
                                        <p:tav tm="100000">
                                          <p:val>
                                            <p:fltVal val="360"/>
                                          </p:val>
                                        </p:tav>
                                      </p:tavLst>
                                    </p:anim>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par>
                                <p:cTn id="34" presetID="1" presetClass="entr" presetSubtype="0" fill="hold" nodeType="withEffect">
                                  <p:stCondLst>
                                    <p:cond delay="1500"/>
                                  </p:stCondLst>
                                  <p:childTnLst>
                                    <p:set>
                                      <p:cBhvr>
                                        <p:cTn id="35" dur="1" fill="hold">
                                          <p:stCondLst>
                                            <p:cond delay="0"/>
                                          </p:stCondLst>
                                        </p:cTn>
                                        <p:tgtEl>
                                          <p:spTgt spid="7"/>
                                        </p:tgtEl>
                                        <p:attrNameLst>
                                          <p:attrName>style.visibility</p:attrName>
                                        </p:attrNameLst>
                                      </p:cBhvr>
                                      <p:to>
                                        <p:strVal val="visible"/>
                                      </p:to>
                                    </p:set>
                                  </p:childTnLst>
                                </p:cTn>
                              </p:par>
                              <p:par>
                                <p:cTn id="36" presetID="45" presetClass="exit" presetSubtype="0" fill="hold" nodeType="withEffect">
                                  <p:stCondLst>
                                    <p:cond delay="1000"/>
                                  </p:stCondLst>
                                  <p:childTnLst>
                                    <p:animEffect transition="out" filter="fade">
                                      <p:cBhvr>
                                        <p:cTn id="37" dur="2000"/>
                                        <p:tgtEl>
                                          <p:spTgt spid="7"/>
                                        </p:tgtEl>
                                      </p:cBhvr>
                                    </p:animEffect>
                                    <p:anim calcmode="lin" valueType="num">
                                      <p:cBhvr>
                                        <p:cTn id="38" dur="2000"/>
                                        <p:tgtEl>
                                          <p:spTgt spid="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9" dur="2000"/>
                                        <p:tgtEl>
                                          <p:spTgt spid="7"/>
                                        </p:tgtEl>
                                        <p:attrNameLst>
                                          <p:attrName>ppt_h</p:attrName>
                                        </p:attrNameLst>
                                      </p:cBhvr>
                                      <p:tavLst>
                                        <p:tav tm="0">
                                          <p:val>
                                            <p:strVal val="ppt_h"/>
                                          </p:val>
                                        </p:tav>
                                        <p:tav tm="100000">
                                          <p:val>
                                            <p:strVal val="ppt_h"/>
                                          </p:val>
                                        </p:tav>
                                      </p:tavLst>
                                    </p:anim>
                                    <p:set>
                                      <p:cBhvr>
                                        <p:cTn id="40" dur="1" fill="hold">
                                          <p:stCondLst>
                                            <p:cond delay="1999"/>
                                          </p:stCondLst>
                                        </p:cTn>
                                        <p:tgtEl>
                                          <p:spTgt spid="7"/>
                                        </p:tgtEl>
                                        <p:attrNameLst>
                                          <p:attrName>style.visibility</p:attrName>
                                        </p:attrNameLst>
                                      </p:cBhvr>
                                      <p:to>
                                        <p:strVal val="hidden"/>
                                      </p:to>
                                    </p:set>
                                  </p:childTnLst>
                                </p:cTn>
                              </p:par>
                              <p:par>
                                <p:cTn id="41" presetID="1" presetClass="entr" presetSubtype="0" fill="hold" nodeType="withEffect">
                                  <p:stCondLst>
                                    <p:cond delay="150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HS LÀM VỀ TOURIST - TEA IN TN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9837" y="858982"/>
            <a:ext cx="10879494" cy="5674408"/>
          </a:xfrm>
          <a:prstGeom prst="rect">
            <a:avLst/>
          </a:prstGeom>
        </p:spPr>
      </p:pic>
      <p:sp>
        <p:nvSpPr>
          <p:cNvPr id="4" name="Title 1"/>
          <p:cNvSpPr txBox="1">
            <a:spLocks/>
          </p:cNvSpPr>
          <p:nvPr/>
        </p:nvSpPr>
        <p:spPr>
          <a:xfrm>
            <a:off x="559837" y="187551"/>
            <a:ext cx="10638453" cy="6714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smtClean="0">
                <a:solidFill>
                  <a:srgbClr val="002060"/>
                </a:solidFill>
                <a:latin typeface="Times New Roman" panose="02020603050405020304" pitchFamily="18" charset="0"/>
                <a:cs typeface="Times New Roman" panose="02020603050405020304" pitchFamily="18" charset="0"/>
              </a:rPr>
              <a:t>Sản</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phẩm</a:t>
            </a:r>
            <a:r>
              <a:rPr lang="en-US" dirty="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phần</a:t>
            </a:r>
            <a:r>
              <a:rPr lang="en-US" dirty="0" smtClean="0">
                <a:solidFill>
                  <a:srgbClr val="002060"/>
                </a:solidFill>
                <a:latin typeface="Times New Roman" panose="02020603050405020304" pitchFamily="18" charset="0"/>
                <a:cs typeface="Times New Roman" panose="02020603050405020304" pitchFamily="18" charset="0"/>
              </a:rPr>
              <a:t> project </a:t>
            </a:r>
            <a:r>
              <a:rPr lang="en-US" dirty="0" err="1" smtClean="0">
                <a:solidFill>
                  <a:srgbClr val="002060"/>
                </a:solidFill>
                <a:latin typeface="Times New Roman" panose="02020603050405020304" pitchFamily="18" charset="0"/>
                <a:cs typeface="Times New Roman" panose="02020603050405020304" pitchFamily="18" charset="0"/>
              </a:rPr>
              <a:t>của</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học</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sinh</a:t>
            </a:r>
            <a:endParaRPr lang="en-US"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633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46144" y="471569"/>
            <a:ext cx="10638453" cy="6714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smtClean="0">
                <a:solidFill>
                  <a:srgbClr val="002060"/>
                </a:solidFill>
                <a:latin typeface="Times New Roman" panose="02020603050405020304" pitchFamily="18" charset="0"/>
                <a:cs typeface="Times New Roman" panose="02020603050405020304" pitchFamily="18" charset="0"/>
              </a:rPr>
              <a:t>Sản</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phẩm</a:t>
            </a:r>
            <a:r>
              <a:rPr lang="en-US" dirty="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phần</a:t>
            </a:r>
            <a:r>
              <a:rPr lang="en-US" dirty="0" smtClean="0">
                <a:solidFill>
                  <a:srgbClr val="002060"/>
                </a:solidFill>
                <a:latin typeface="Times New Roman" panose="02020603050405020304" pitchFamily="18" charset="0"/>
                <a:cs typeface="Times New Roman" panose="02020603050405020304" pitchFamily="18" charset="0"/>
              </a:rPr>
              <a:t> project </a:t>
            </a:r>
            <a:r>
              <a:rPr lang="en-US" dirty="0" err="1" smtClean="0">
                <a:solidFill>
                  <a:srgbClr val="002060"/>
                </a:solidFill>
                <a:latin typeface="Times New Roman" panose="02020603050405020304" pitchFamily="18" charset="0"/>
                <a:cs typeface="Times New Roman" panose="02020603050405020304" pitchFamily="18" charset="0"/>
              </a:rPr>
              <a:t>của</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học</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sinh</a:t>
            </a:r>
            <a:endParaRPr lang="en-US" dirty="0">
              <a:solidFill>
                <a:srgbClr val="002060"/>
              </a:solidFill>
              <a:latin typeface="Times New Roman" panose="02020603050405020304" pitchFamily="18" charset="0"/>
              <a:cs typeface="Times New Roman" panose="02020603050405020304" pitchFamily="18" charset="0"/>
            </a:endParaRPr>
          </a:p>
        </p:txBody>
      </p:sp>
      <p:pic>
        <p:nvPicPr>
          <p:cNvPr id="3" name="Tn in the futu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83771" y="1143000"/>
            <a:ext cx="10655560" cy="4572000"/>
          </a:xfrm>
          <a:prstGeom prst="rect">
            <a:avLst/>
          </a:prstGeom>
        </p:spPr>
      </p:pic>
    </p:spTree>
    <p:extLst>
      <p:ext uri="{BB962C8B-B14F-4D97-AF65-F5344CB8AC3E}">
        <p14:creationId xmlns:p14="http://schemas.microsoft.com/office/powerpoint/2010/main" val="134541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Season_1600_1200_2_origi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WordArt 4"/>
          <p:cNvSpPr>
            <a:spLocks noChangeArrowheads="1" noChangeShapeType="1" noTextEdit="1"/>
          </p:cNvSpPr>
          <p:nvPr/>
        </p:nvSpPr>
        <p:spPr bwMode="auto">
          <a:xfrm>
            <a:off x="2349305" y="2194284"/>
            <a:ext cx="8534400" cy="1828800"/>
          </a:xfrm>
          <a:prstGeom prst="rect">
            <a:avLst/>
          </a:prstGeom>
        </p:spPr>
        <p:txBody>
          <a:bodyPr wrap="none" fromWordArt="1">
            <a:prstTxWarp prst="textPlain">
              <a:avLst>
                <a:gd name="adj" fmla="val 49838"/>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ea typeface="+mn-lt"/>
                <a:cs typeface="+mn-lt"/>
              </a:rPr>
              <a:t>Thank you for </a:t>
            </a: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ea typeface="+mn-lt"/>
                <a:cs typeface="+mn-lt"/>
              </a:rPr>
              <a:t>listening </a:t>
            </a:r>
            <a:r>
              <a:rPr lang="vi-VN"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ea typeface="+mn-lt"/>
                <a:cs typeface="+mn-lt"/>
              </a:rPr>
              <a:t>!</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ea typeface="+mn-lt"/>
              <a:cs typeface="+mn-lt"/>
            </a:endParaRPr>
          </a:p>
        </p:txBody>
      </p:sp>
    </p:spTree>
    <p:extLst>
      <p:ext uri="{BB962C8B-B14F-4D97-AF65-F5344CB8AC3E}">
        <p14:creationId xmlns:p14="http://schemas.microsoft.com/office/powerpoint/2010/main" val="2738100506"/>
      </p:ext>
    </p:extLst>
  </p:cSld>
  <p:clrMapOvr>
    <a:masterClrMapping/>
  </p:clrMapOvr>
  <p:transition>
    <p:wheel spokes="8"/>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rrow: Curved Right 14">
            <a:extLst>
              <a:ext uri="{FF2B5EF4-FFF2-40B4-BE49-F238E27FC236}">
                <a16:creationId xmlns:a16="http://schemas.microsoft.com/office/drawing/2014/main" id="{30D7BA2D-DF4C-7F00-B5BB-E2E9BF25B3BD}"/>
              </a:ext>
            </a:extLst>
          </p:cNvPr>
          <p:cNvSpPr/>
          <p:nvPr/>
        </p:nvSpPr>
        <p:spPr>
          <a:xfrm>
            <a:off x="-196046" y="4247535"/>
            <a:ext cx="2270651" cy="1828799"/>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lowchart: Terminator 5">
            <a:extLst>
              <a:ext uri="{FF2B5EF4-FFF2-40B4-BE49-F238E27FC236}">
                <a16:creationId xmlns:a16="http://schemas.microsoft.com/office/drawing/2014/main" id="{F7F00AE0-921E-7FF2-5BA5-990312C509FC}"/>
              </a:ext>
            </a:extLst>
          </p:cNvPr>
          <p:cNvSpPr/>
          <p:nvPr/>
        </p:nvSpPr>
        <p:spPr>
          <a:xfrm>
            <a:off x="4042774" y="94105"/>
            <a:ext cx="4581681" cy="612781"/>
          </a:xfrm>
          <a:prstGeom prst="flowChartTerminator">
            <a:avLst/>
          </a:prstGeom>
          <a:solidFill>
            <a:srgbClr val="00B0F0"/>
          </a:solidFill>
          <a:ln w="12700" cap="flat" cmpd="sng" algn="ctr">
            <a:solidFill>
              <a:srgbClr val="E53238">
                <a:shade val="15000"/>
              </a:srgbClr>
            </a:solidFill>
            <a:prstDash val="solid"/>
            <a:miter lim="800000"/>
          </a:ln>
          <a:effectLst/>
        </p:spPr>
        <p:txBody>
          <a:bodyPr rtlCol="0" anchor="ctr"/>
          <a:lstStyle/>
          <a:p>
            <a:pPr algn="ctr"/>
            <a:r>
              <a:rPr lang="en-US" sz="2800" b="1" kern="0" dirty="0">
                <a:solidFill>
                  <a:prstClr val="white"/>
                </a:solidFill>
                <a:latin typeface="Times New Roman" panose="02020603050405020304" pitchFamily="18" charset="0"/>
                <a:cs typeface="Times New Roman" panose="02020603050405020304" pitchFamily="18" charset="0"/>
              </a:rPr>
              <a:t>Lý do </a:t>
            </a:r>
            <a:r>
              <a:rPr lang="en-US" sz="2800" b="1" kern="0" dirty="0" err="1" smtClean="0">
                <a:solidFill>
                  <a:prstClr val="white"/>
                </a:solidFill>
                <a:latin typeface="Times New Roman" panose="02020603050405020304" pitchFamily="18" charset="0"/>
                <a:cs typeface="Times New Roman" panose="02020603050405020304" pitchFamily="18" charset="0"/>
              </a:rPr>
              <a:t>lực</a:t>
            </a:r>
            <a:r>
              <a:rPr lang="en-US" sz="2800" b="1" kern="0" dirty="0" smtClean="0">
                <a:solidFill>
                  <a:prstClr val="white"/>
                </a:solidFill>
                <a:latin typeface="Times New Roman" panose="02020603050405020304" pitchFamily="18" charset="0"/>
                <a:cs typeface="Times New Roman" panose="02020603050405020304" pitchFamily="18" charset="0"/>
              </a:rPr>
              <a:t> </a:t>
            </a:r>
            <a:r>
              <a:rPr lang="en-US" sz="2800" b="1" kern="0" dirty="0" err="1" smtClean="0">
                <a:solidFill>
                  <a:prstClr val="white"/>
                </a:solidFill>
                <a:latin typeface="Times New Roman" panose="02020603050405020304" pitchFamily="18" charset="0"/>
                <a:cs typeface="Times New Roman" panose="02020603050405020304" pitchFamily="18" charset="0"/>
              </a:rPr>
              <a:t>chọn</a:t>
            </a:r>
            <a:r>
              <a:rPr lang="en-US" sz="2800" b="1" kern="0" dirty="0" smtClean="0">
                <a:solidFill>
                  <a:prstClr val="white"/>
                </a:solidFill>
                <a:latin typeface="Times New Roman" panose="02020603050405020304" pitchFamily="18" charset="0"/>
                <a:cs typeface="Times New Roman" panose="02020603050405020304" pitchFamily="18" charset="0"/>
              </a:rPr>
              <a:t> </a:t>
            </a:r>
            <a:r>
              <a:rPr lang="en-US" sz="2800" b="1" kern="0" dirty="0" err="1">
                <a:solidFill>
                  <a:prstClr val="white"/>
                </a:solidFill>
                <a:latin typeface="Times New Roman" panose="02020603050405020304" pitchFamily="18" charset="0"/>
                <a:cs typeface="Times New Roman" panose="02020603050405020304" pitchFamily="18" charset="0"/>
              </a:rPr>
              <a:t>biện</a:t>
            </a:r>
            <a:r>
              <a:rPr lang="en-US" sz="2800" b="1" kern="0" dirty="0">
                <a:solidFill>
                  <a:prstClr val="white"/>
                </a:solidFill>
                <a:latin typeface="Times New Roman" panose="02020603050405020304" pitchFamily="18" charset="0"/>
                <a:cs typeface="Times New Roman" panose="02020603050405020304" pitchFamily="18" charset="0"/>
              </a:rPr>
              <a:t> </a:t>
            </a:r>
            <a:r>
              <a:rPr lang="en-US" sz="2800" b="1" kern="0" dirty="0" err="1">
                <a:solidFill>
                  <a:prstClr val="white"/>
                </a:solidFill>
                <a:latin typeface="Times New Roman" panose="02020603050405020304" pitchFamily="18" charset="0"/>
                <a:cs typeface="Times New Roman" panose="02020603050405020304" pitchFamily="18" charset="0"/>
              </a:rPr>
              <a:t>pháp</a:t>
            </a:r>
            <a:endParaRPr lang="en-US" sz="2800" kern="0" dirty="0">
              <a:solidFill>
                <a:srgbClr val="FFFFFF"/>
              </a:solidFill>
              <a:latin typeface="Calibri"/>
            </a:endParaRPr>
          </a:p>
        </p:txBody>
      </p:sp>
      <p:sp>
        <p:nvSpPr>
          <p:cNvPr id="7" name="Flowchart: Decision 6">
            <a:extLst>
              <a:ext uri="{FF2B5EF4-FFF2-40B4-BE49-F238E27FC236}">
                <a16:creationId xmlns:a16="http://schemas.microsoft.com/office/drawing/2014/main" id="{E0A44106-7DBF-10C3-C444-0705A5A98265}"/>
              </a:ext>
            </a:extLst>
          </p:cNvPr>
          <p:cNvSpPr/>
          <p:nvPr/>
        </p:nvSpPr>
        <p:spPr>
          <a:xfrm>
            <a:off x="2977487" y="94105"/>
            <a:ext cx="1065287" cy="612781"/>
          </a:xfrm>
          <a:prstGeom prst="flowChartDecision">
            <a:avLst/>
          </a:prstGeom>
          <a:solidFill>
            <a:srgbClr val="00B0F0"/>
          </a:solidFill>
          <a:ln w="12700" cap="flat" cmpd="sng" algn="ctr">
            <a:solidFill>
              <a:srgbClr val="E53238">
                <a:shade val="15000"/>
              </a:srgbClr>
            </a:solidFill>
            <a:prstDash val="solid"/>
            <a:miter lim="800000"/>
          </a:ln>
          <a:effectLst/>
        </p:spPr>
        <p:txBody>
          <a:bodyPr rtlCol="0" anchor="ctr"/>
          <a:lstStyle/>
          <a:p>
            <a:pPr algn="ctr"/>
            <a:r>
              <a:rPr lang="en-US" sz="2800" b="1" kern="0" dirty="0">
                <a:solidFill>
                  <a:srgbClr val="FFFFFF"/>
                </a:solidFill>
                <a:latin typeface="Times New Roman" panose="02020603050405020304" pitchFamily="18" charset="0"/>
                <a:cs typeface="Times New Roman" panose="02020603050405020304" pitchFamily="18" charset="0"/>
              </a:rPr>
              <a:t>1</a:t>
            </a:r>
          </a:p>
        </p:txBody>
      </p:sp>
      <p:sp>
        <p:nvSpPr>
          <p:cNvPr id="8" name="Scroll: Vertical 7">
            <a:extLst>
              <a:ext uri="{FF2B5EF4-FFF2-40B4-BE49-F238E27FC236}">
                <a16:creationId xmlns:a16="http://schemas.microsoft.com/office/drawing/2014/main" id="{0F7D1ED2-2645-DB82-9752-4DC982A9F80E}"/>
              </a:ext>
            </a:extLst>
          </p:cNvPr>
          <p:cNvSpPr/>
          <p:nvPr/>
        </p:nvSpPr>
        <p:spPr>
          <a:xfrm>
            <a:off x="632242" y="1641988"/>
            <a:ext cx="1840295" cy="3143864"/>
          </a:xfrm>
          <a:prstGeom prst="verticalScroll">
            <a:avLst/>
          </a:prstGeom>
          <a:solidFill>
            <a:srgbClr val="0000FF"/>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Đáp </a:t>
            </a:r>
            <a:r>
              <a:rPr kumimoji="0" lang="en-US" sz="2400"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ứng</a:t>
            </a:r>
            <a:r>
              <a:rPr kumimoji="0" lang="en-US" sz="24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yêu</a:t>
            </a:r>
            <a:r>
              <a:rPr kumimoji="0" lang="en-US" sz="24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cầu</a:t>
            </a:r>
            <a:r>
              <a:rPr kumimoji="0" lang="en-US" sz="24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24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chương</a:t>
            </a:r>
            <a:r>
              <a:rPr kumimoji="0" lang="en-US" sz="24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trình</a:t>
            </a:r>
            <a:r>
              <a:rPr kumimoji="0" lang="en-US" sz="24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GDPT </a:t>
            </a:r>
            <a:r>
              <a:rPr kumimoji="0" lang="en-US" sz="2400"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mới</a:t>
            </a:r>
            <a:r>
              <a:rPr kumimoji="0" lang="en-US" sz="24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2018</a:t>
            </a:r>
          </a:p>
        </p:txBody>
      </p:sp>
      <p:sp>
        <p:nvSpPr>
          <p:cNvPr id="9" name="Scroll: Vertical 8">
            <a:extLst>
              <a:ext uri="{FF2B5EF4-FFF2-40B4-BE49-F238E27FC236}">
                <a16:creationId xmlns:a16="http://schemas.microsoft.com/office/drawing/2014/main" id="{0C9E7DEB-434C-1179-C52A-8841C4CBF69A}"/>
              </a:ext>
            </a:extLst>
          </p:cNvPr>
          <p:cNvSpPr/>
          <p:nvPr/>
        </p:nvSpPr>
        <p:spPr>
          <a:xfrm>
            <a:off x="2383339" y="1641988"/>
            <a:ext cx="1840295" cy="3143864"/>
          </a:xfrm>
          <a:prstGeom prst="verticalScroll">
            <a:avLst/>
          </a:prstGeom>
          <a:solidFill>
            <a:srgbClr val="0000FF"/>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Tạo</a:t>
            </a:r>
            <a:r>
              <a:rPr kumimoji="0" lang="en-US" sz="24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hứng</a:t>
            </a:r>
            <a:r>
              <a:rPr kumimoji="0" lang="en-US" sz="24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thú</a:t>
            </a:r>
            <a:r>
              <a:rPr kumimoji="0" lang="en-US" sz="24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động</a:t>
            </a:r>
            <a:r>
              <a:rPr kumimoji="0" lang="en-US" sz="24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lực</a:t>
            </a:r>
            <a:r>
              <a:rPr kumimoji="0" lang="en-US" sz="24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tập</a:t>
            </a:r>
            <a:endParaRPr kumimoji="0" lang="en-US" sz="24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Scroll: Vertical 9">
            <a:extLst>
              <a:ext uri="{FF2B5EF4-FFF2-40B4-BE49-F238E27FC236}">
                <a16:creationId xmlns:a16="http://schemas.microsoft.com/office/drawing/2014/main" id="{749995F8-8637-6F3C-D9CD-5D32975C9778}"/>
              </a:ext>
            </a:extLst>
          </p:cNvPr>
          <p:cNvSpPr/>
          <p:nvPr/>
        </p:nvSpPr>
        <p:spPr>
          <a:xfrm>
            <a:off x="4203969" y="1641988"/>
            <a:ext cx="1840295" cy="3143864"/>
          </a:xfrm>
          <a:prstGeom prst="verticalScroll">
            <a:avLst/>
          </a:prstGeom>
          <a:solidFill>
            <a:srgbClr val="0000FF"/>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Phát</a:t>
            </a:r>
            <a:r>
              <a:rPr kumimoji="0" lang="en-US" sz="24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triển</a:t>
            </a:r>
            <a:r>
              <a:rPr kumimoji="0" lang="en-US" sz="24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kỹ</a:t>
            </a:r>
            <a:r>
              <a:rPr kumimoji="0" lang="en-US" sz="24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năng</a:t>
            </a:r>
            <a:r>
              <a:rPr kumimoji="0" lang="en-US" sz="24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giao</a:t>
            </a:r>
            <a:r>
              <a:rPr kumimoji="0" lang="en-US" sz="24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tiếp</a:t>
            </a:r>
            <a:r>
              <a:rPr kumimoji="0" lang="en-US" sz="24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phản</a:t>
            </a:r>
            <a:r>
              <a:rPr kumimoji="0" lang="en-US" sz="24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xạ</a:t>
            </a:r>
            <a:r>
              <a:rPr kumimoji="0" lang="en-US" sz="24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ngôn</a:t>
            </a:r>
            <a:r>
              <a:rPr kumimoji="0" lang="en-US" sz="24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ngữ</a:t>
            </a:r>
            <a:endParaRPr kumimoji="0" lang="en-US" sz="24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Scroll: Vertical 10">
            <a:extLst>
              <a:ext uri="{FF2B5EF4-FFF2-40B4-BE49-F238E27FC236}">
                <a16:creationId xmlns:a16="http://schemas.microsoft.com/office/drawing/2014/main" id="{F2F39BAB-C29F-07C5-EC55-EF93C7B9C621}"/>
              </a:ext>
            </a:extLst>
          </p:cNvPr>
          <p:cNvSpPr/>
          <p:nvPr/>
        </p:nvSpPr>
        <p:spPr>
          <a:xfrm>
            <a:off x="6044264" y="1641988"/>
            <a:ext cx="1840295" cy="3143864"/>
          </a:xfrm>
          <a:prstGeom prst="verticalScroll">
            <a:avLst/>
          </a:prstGeom>
          <a:solidFill>
            <a:srgbClr val="0000FF"/>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Khuyến</a:t>
            </a:r>
            <a:r>
              <a:rPr kumimoji="0" lang="en-US" sz="24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khích</a:t>
            </a:r>
            <a:r>
              <a:rPr kumimoji="0" lang="en-US" sz="24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sinh</a:t>
            </a:r>
            <a:r>
              <a:rPr kumimoji="0" lang="en-US" sz="24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tự</a:t>
            </a:r>
            <a:r>
              <a:rPr kumimoji="0" lang="en-US" sz="24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tự</a:t>
            </a:r>
            <a:r>
              <a:rPr kumimoji="0" lang="en-US" sz="24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nghiên</a:t>
            </a:r>
            <a:r>
              <a:rPr kumimoji="0" lang="en-US" sz="24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cứu</a:t>
            </a:r>
            <a:endParaRPr kumimoji="0" lang="en-US" sz="24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Scroll: Vertical 11">
            <a:extLst>
              <a:ext uri="{FF2B5EF4-FFF2-40B4-BE49-F238E27FC236}">
                <a16:creationId xmlns:a16="http://schemas.microsoft.com/office/drawing/2014/main" id="{56595877-985F-EAFB-F298-EF72D648529B}"/>
              </a:ext>
            </a:extLst>
          </p:cNvPr>
          <p:cNvSpPr/>
          <p:nvPr/>
        </p:nvSpPr>
        <p:spPr>
          <a:xfrm>
            <a:off x="7901784" y="1641988"/>
            <a:ext cx="1840295" cy="3143864"/>
          </a:xfrm>
          <a:prstGeom prst="verticalScroll">
            <a:avLst/>
          </a:prstGeom>
          <a:solidFill>
            <a:srgbClr val="0000FF"/>
          </a:solidFill>
          <a:ln w="25400" cap="flat" cmpd="sng" algn="ctr">
            <a:solidFill>
              <a:srgbClr val="4F81BD">
                <a:shade val="15000"/>
              </a:srgbClr>
            </a:solidFill>
            <a:prstDash val="solid"/>
          </a:ln>
          <a:effectLst/>
        </p:spPr>
        <p:txBody>
          <a:bodyPr rtlCol="0" anchor="ctr"/>
          <a:lstStyle/>
          <a:p>
            <a:pPr lvl="0" algn="ctr"/>
            <a:r>
              <a:rPr lang="vi-VN" sz="2400" b="1" kern="0" dirty="0">
                <a:solidFill>
                  <a:prstClr val="white"/>
                </a:solidFill>
                <a:latin typeface="Times New Roman" panose="02020603050405020304" pitchFamily="18" charset="0"/>
                <a:cs typeface="Times New Roman" panose="02020603050405020304" pitchFamily="18" charset="0"/>
              </a:rPr>
              <a:t>Tạo môi trường học tập tương tác và hợp tác</a:t>
            </a:r>
            <a:endParaRPr kumimoji="0" lang="en-US" sz="24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Scroll: Vertical 12">
            <a:extLst>
              <a:ext uri="{FF2B5EF4-FFF2-40B4-BE49-F238E27FC236}">
                <a16:creationId xmlns:a16="http://schemas.microsoft.com/office/drawing/2014/main" id="{B5F80064-2F6A-B0FA-7A5B-C15BA9770413}"/>
              </a:ext>
            </a:extLst>
          </p:cNvPr>
          <p:cNvSpPr/>
          <p:nvPr/>
        </p:nvSpPr>
        <p:spPr>
          <a:xfrm>
            <a:off x="9759304" y="1641988"/>
            <a:ext cx="1840295" cy="3143864"/>
          </a:xfrm>
          <a:prstGeom prst="verticalScroll">
            <a:avLst/>
          </a:prstGeom>
          <a:solidFill>
            <a:srgbClr val="0000FF"/>
          </a:solidFill>
          <a:ln w="25400" cap="flat" cmpd="sng" algn="ctr">
            <a:solidFill>
              <a:srgbClr val="4F81BD">
                <a:shade val="15000"/>
              </a:srgbClr>
            </a:solidFill>
            <a:prstDash val="solid"/>
          </a:ln>
          <a:effectLst/>
        </p:spPr>
        <p:txBody>
          <a:bodyPr rtlCol="0" anchor="ctr"/>
          <a:lstStyle/>
          <a:p>
            <a:pPr lvl="0" algn="ctr"/>
            <a:r>
              <a:rPr lang="vi-VN" sz="2200" b="1" kern="0" dirty="0">
                <a:solidFill>
                  <a:prstClr val="white"/>
                </a:solidFill>
                <a:latin typeface="Times New Roman" panose="02020603050405020304" pitchFamily="18" charset="0"/>
                <a:cs typeface="Times New Roman" panose="02020603050405020304" pitchFamily="18" charset="0"/>
              </a:rPr>
              <a:t>Tăng cường sự tự tin và khả năng</a:t>
            </a:r>
            <a:r>
              <a:rPr lang="en-US" sz="2200" b="1" kern="0" dirty="0">
                <a:solidFill>
                  <a:prstClr val="white"/>
                </a:solidFill>
                <a:latin typeface="Times New Roman" panose="02020603050405020304" pitchFamily="18" charset="0"/>
                <a:cs typeface="Times New Roman" panose="02020603050405020304" pitchFamily="18" charset="0"/>
              </a:rPr>
              <a:t> </a:t>
            </a:r>
            <a:r>
              <a:rPr lang="vi-VN" sz="2200" b="1" kern="0" dirty="0">
                <a:solidFill>
                  <a:prstClr val="white"/>
                </a:solidFill>
                <a:latin typeface="Times New Roman" panose="02020603050405020304" pitchFamily="18" charset="0"/>
                <a:cs typeface="Times New Roman" panose="02020603050405020304" pitchFamily="18" charset="0"/>
              </a:rPr>
              <a:t>ứng dụng ngôn ngữ trong </a:t>
            </a:r>
            <a:r>
              <a:rPr lang="vi-VN" sz="2400" b="1" kern="0" dirty="0">
                <a:solidFill>
                  <a:prstClr val="white"/>
                </a:solidFill>
                <a:latin typeface="Times New Roman" panose="02020603050405020304" pitchFamily="18" charset="0"/>
                <a:cs typeface="Times New Roman" panose="02020603050405020304" pitchFamily="18" charset="0"/>
              </a:rPr>
              <a:t>thực tế</a:t>
            </a:r>
            <a:endParaRPr kumimoji="0" lang="en-US" sz="24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4" name="Arrow: Notched Right 13">
            <a:extLst>
              <a:ext uri="{FF2B5EF4-FFF2-40B4-BE49-F238E27FC236}">
                <a16:creationId xmlns:a16="http://schemas.microsoft.com/office/drawing/2014/main" id="{2209380C-AB9A-E09A-D7F7-FA7B7F071517}"/>
              </a:ext>
            </a:extLst>
          </p:cNvPr>
          <p:cNvSpPr/>
          <p:nvPr/>
        </p:nvSpPr>
        <p:spPr>
          <a:xfrm>
            <a:off x="1899245" y="4645742"/>
            <a:ext cx="8780206" cy="2212258"/>
          </a:xfrm>
          <a:prstGeom prst="notchedRightArrow">
            <a:avLst/>
          </a:prstGeom>
          <a:solidFill>
            <a:srgbClr val="008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err="1">
                <a:latin typeface="Times New Roman" panose="02020603050405020304" pitchFamily="18" charset="0"/>
                <a:cs typeface="Times New Roman" panose="02020603050405020304" pitchFamily="18" charset="0"/>
              </a:rPr>
              <a:t>Vì</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những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lý</a:t>
            </a:r>
            <a:r>
              <a:rPr lang="en-US" b="1" dirty="0">
                <a:latin typeface="Times New Roman" panose="02020603050405020304" pitchFamily="18" charset="0"/>
                <a:cs typeface="Times New Roman" panose="02020603050405020304" pitchFamily="18" charset="0"/>
              </a:rPr>
              <a:t> do </a:t>
            </a:r>
            <a:r>
              <a:rPr lang="en-US" b="1" dirty="0" err="1">
                <a:latin typeface="Times New Roman" panose="02020603050405020304" pitchFamily="18" charset="0"/>
                <a:cs typeface="Times New Roman" panose="02020603050405020304" pitchFamily="18" charset="0"/>
              </a:rPr>
              <a:t>trên</a:t>
            </a:r>
            <a:r>
              <a:rPr lang="en-US" b="1" dirty="0">
                <a:latin typeface="Times New Roman" panose="02020603050405020304" pitchFamily="18" charset="0"/>
                <a:cs typeface="Times New Roman" panose="02020603050405020304" pitchFamily="18" charset="0"/>
              </a:rPr>
              <a:t>, v</a:t>
            </a:r>
            <a:r>
              <a:rPr lang="vi-VN" b="1" dirty="0">
                <a:latin typeface="Times New Roman" panose="02020603050405020304" pitchFamily="18" charset="0"/>
                <a:cs typeface="Times New Roman" panose="02020603050405020304" pitchFamily="18" charset="0"/>
              </a:rPr>
              <a:t>iệc </a:t>
            </a:r>
            <a:r>
              <a:rPr lang="en-US" b="1" dirty="0" err="1">
                <a:latin typeface="Times New Roman" panose="02020603050405020304" pitchFamily="18" charset="0"/>
                <a:cs typeface="Times New Roman" panose="02020603050405020304" pitchFamily="18" charset="0"/>
              </a:rPr>
              <a:t>lựa</a:t>
            </a:r>
            <a:r>
              <a:rPr lang="en-US" b="1" dirty="0">
                <a:latin typeface="Times New Roman" panose="02020603050405020304" pitchFamily="18" charset="0"/>
                <a:cs typeface="Times New Roman" panose="02020603050405020304" pitchFamily="18" charset="0"/>
              </a:rPr>
              <a:t> </a:t>
            </a:r>
            <a:r>
              <a:rPr lang="vi-VN" b="1" dirty="0">
                <a:latin typeface="Times New Roman" panose="02020603050405020304" pitchFamily="18" charset="0"/>
                <a:cs typeface="Times New Roman" panose="02020603050405020304" pitchFamily="18" charset="0"/>
              </a:rPr>
              <a:t>chọn các biện pháp phát huy tính tích cực của học sinh trong môn Tiếng Anh 7 là điều </a:t>
            </a:r>
            <a:r>
              <a:rPr lang="en-US" b="1" dirty="0" err="1">
                <a:latin typeface="Times New Roman" panose="02020603050405020304" pitchFamily="18" charset="0"/>
                <a:cs typeface="Times New Roman" panose="02020603050405020304" pitchFamily="18" charset="0"/>
              </a:rPr>
              <a:t>vô</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cùng</a:t>
            </a:r>
            <a:r>
              <a:rPr lang="en-US" b="1" dirty="0">
                <a:latin typeface="Times New Roman" panose="02020603050405020304" pitchFamily="18" charset="0"/>
                <a:cs typeface="Times New Roman" panose="02020603050405020304" pitchFamily="18" charset="0"/>
              </a:rPr>
              <a:t> </a:t>
            </a:r>
            <a:r>
              <a:rPr lang="vi-VN" b="1" dirty="0">
                <a:latin typeface="Times New Roman" panose="02020603050405020304" pitchFamily="18" charset="0"/>
                <a:cs typeface="Times New Roman" panose="02020603050405020304" pitchFamily="18" charset="0"/>
              </a:rPr>
              <a:t>cần thiết để không chỉ đáp ứng yêu cầu giáo dục hiện đại, mà còn giúp các em phát triển toàn diện về kỹ năng ngôn ngữ, tư duy và thái độ học tập.</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730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strips(down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strips(down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strips(down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strips(down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strips(down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12"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strips(down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arn(inVertical)">
                                      <p:cBhvr>
                                        <p:cTn id="45" dur="500"/>
                                        <p:tgtEl>
                                          <p:spTgt spid="15"/>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8E4E51-5C51-0424-74A3-6713BE69FEA8}"/>
              </a:ext>
            </a:extLst>
          </p:cNvPr>
          <p:cNvSpPr/>
          <p:nvPr/>
        </p:nvSpPr>
        <p:spPr bwMode="auto">
          <a:xfrm>
            <a:off x="623987" y="550002"/>
            <a:ext cx="4316003" cy="612781"/>
          </a:xfrm>
          <a:prstGeom prst="rect">
            <a:avLst/>
          </a:prstGeom>
          <a:solidFill>
            <a:srgbClr val="00B050"/>
          </a:solidFill>
          <a:ln w="19050" cap="rnd" cmpd="sng" algn="ctr">
            <a:solidFill>
              <a:srgbClr val="90C226">
                <a:shade val="50000"/>
              </a:srgbClr>
            </a:solidFill>
            <a:prstDash val="solid"/>
          </a:ln>
          <a:effectLst/>
        </p:spPr>
        <p:txBody>
          <a:bodyPr anchor="ctr"/>
          <a:lstStyle/>
          <a:p>
            <a:pPr eaLnBrk="0" fontAlgn="base" hangingPunct="0">
              <a:spcBef>
                <a:spcPct val="0"/>
              </a:spcBef>
              <a:spcAft>
                <a:spcPct val="0"/>
              </a:spcAft>
              <a:defRPr/>
            </a:pPr>
            <a:r>
              <a:rPr lang="en-US" sz="3200" b="1" kern="0" dirty="0">
                <a:solidFill>
                  <a:prstClr val="white"/>
                </a:solidFill>
                <a:latin typeface="Times New Roman" panose="02020603050405020304" pitchFamily="18" charset="0"/>
                <a:cs typeface="Times New Roman" panose="02020603050405020304" pitchFamily="18" charset="0"/>
              </a:rPr>
              <a:t> </a:t>
            </a:r>
            <a:r>
              <a:rPr lang="en-US" sz="2800" b="1" kern="0" dirty="0">
                <a:solidFill>
                  <a:prstClr val="white"/>
                </a:solidFill>
                <a:latin typeface="Times New Roman" panose="02020603050405020304" pitchFamily="18" charset="0"/>
                <a:cs typeface="Times New Roman" panose="02020603050405020304" pitchFamily="18" charset="0"/>
              </a:rPr>
              <a:t>2. </a:t>
            </a:r>
            <a:r>
              <a:rPr lang="en-US" sz="2800" b="1" kern="0" dirty="0" err="1">
                <a:solidFill>
                  <a:prstClr val="white"/>
                </a:solidFill>
                <a:latin typeface="Times New Roman" panose="02020603050405020304" pitchFamily="18" charset="0"/>
                <a:cs typeface="Times New Roman" panose="02020603050405020304" pitchFamily="18" charset="0"/>
              </a:rPr>
              <a:t>Mục</a:t>
            </a:r>
            <a:r>
              <a:rPr lang="en-US" sz="2800" b="1" kern="0" dirty="0">
                <a:solidFill>
                  <a:prstClr val="white"/>
                </a:solidFill>
                <a:latin typeface="Times New Roman" panose="02020603050405020304" pitchFamily="18" charset="0"/>
                <a:cs typeface="Times New Roman" panose="02020603050405020304" pitchFamily="18" charset="0"/>
              </a:rPr>
              <a:t> </a:t>
            </a:r>
            <a:r>
              <a:rPr lang="en-US" sz="2800" b="1" kern="0" dirty="0" err="1" smtClean="0">
                <a:solidFill>
                  <a:prstClr val="white"/>
                </a:solidFill>
                <a:latin typeface="Times New Roman" panose="02020603050405020304" pitchFamily="18" charset="0"/>
                <a:cs typeface="Times New Roman" panose="02020603050405020304" pitchFamily="18" charset="0"/>
              </a:rPr>
              <a:t>đích</a:t>
            </a:r>
            <a:r>
              <a:rPr lang="en-US" sz="2800" b="1" kern="0" dirty="0" smtClean="0">
                <a:solidFill>
                  <a:prstClr val="white"/>
                </a:solidFill>
                <a:latin typeface="Times New Roman" panose="02020603050405020304" pitchFamily="18" charset="0"/>
                <a:cs typeface="Times New Roman" panose="02020603050405020304" pitchFamily="18" charset="0"/>
              </a:rPr>
              <a:t> </a:t>
            </a:r>
            <a:r>
              <a:rPr lang="en-US" sz="2800" b="1" kern="0" dirty="0" err="1" smtClean="0">
                <a:solidFill>
                  <a:prstClr val="white"/>
                </a:solidFill>
                <a:latin typeface="Times New Roman" panose="02020603050405020304" pitchFamily="18" charset="0"/>
                <a:cs typeface="Times New Roman" panose="02020603050405020304" pitchFamily="18" charset="0"/>
              </a:rPr>
              <a:t>của</a:t>
            </a:r>
            <a:r>
              <a:rPr lang="en-US" sz="2800" b="1" kern="0" dirty="0" smtClean="0">
                <a:solidFill>
                  <a:prstClr val="white"/>
                </a:solidFill>
                <a:latin typeface="Times New Roman" panose="02020603050405020304" pitchFamily="18" charset="0"/>
                <a:cs typeface="Times New Roman" panose="02020603050405020304" pitchFamily="18" charset="0"/>
              </a:rPr>
              <a:t> </a:t>
            </a:r>
            <a:r>
              <a:rPr lang="en-US" sz="2800" b="1" kern="0" dirty="0" err="1">
                <a:solidFill>
                  <a:prstClr val="white"/>
                </a:solidFill>
                <a:latin typeface="Times New Roman" panose="02020603050405020304" pitchFamily="18" charset="0"/>
                <a:cs typeface="Times New Roman" panose="02020603050405020304" pitchFamily="18" charset="0"/>
              </a:rPr>
              <a:t>biện</a:t>
            </a:r>
            <a:r>
              <a:rPr lang="en-US" sz="2800" b="1" kern="0" dirty="0">
                <a:solidFill>
                  <a:prstClr val="white"/>
                </a:solidFill>
                <a:latin typeface="Times New Roman" panose="02020603050405020304" pitchFamily="18" charset="0"/>
                <a:cs typeface="Times New Roman" panose="02020603050405020304" pitchFamily="18" charset="0"/>
              </a:rPr>
              <a:t> </a:t>
            </a:r>
            <a:r>
              <a:rPr lang="en-US" sz="2800" b="1" kern="0" dirty="0" err="1">
                <a:solidFill>
                  <a:prstClr val="white"/>
                </a:solidFill>
                <a:latin typeface="Times New Roman" panose="02020603050405020304" pitchFamily="18" charset="0"/>
                <a:cs typeface="Times New Roman" panose="02020603050405020304" pitchFamily="18" charset="0"/>
              </a:rPr>
              <a:t>pháp</a:t>
            </a:r>
            <a:endParaRPr lang="en-US" sz="2800" b="1" kern="0" dirty="0">
              <a:solidFill>
                <a:prstClr val="white"/>
              </a:solidFill>
              <a:latin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id="{9309B1EC-9A99-912A-62C2-C1A86383FDD0}"/>
              </a:ext>
            </a:extLst>
          </p:cNvPr>
          <p:cNvGrpSpPr/>
          <p:nvPr/>
        </p:nvGrpSpPr>
        <p:grpSpPr>
          <a:xfrm>
            <a:off x="524107" y="3883411"/>
            <a:ext cx="2036117" cy="2623326"/>
            <a:chOff x="524107" y="3883411"/>
            <a:chExt cx="2036117" cy="2623326"/>
          </a:xfrm>
        </p:grpSpPr>
        <p:sp>
          <p:nvSpPr>
            <p:cNvPr id="2" name="Flowchart: Magnetic Disk 1">
              <a:extLst>
                <a:ext uri="{FF2B5EF4-FFF2-40B4-BE49-F238E27FC236}">
                  <a16:creationId xmlns:a16="http://schemas.microsoft.com/office/drawing/2014/main" id="{85A3C5DC-997A-48BB-2FBB-565F9AA860AA}"/>
                </a:ext>
              </a:extLst>
            </p:cNvPr>
            <p:cNvSpPr/>
            <p:nvPr/>
          </p:nvSpPr>
          <p:spPr>
            <a:xfrm>
              <a:off x="524107" y="4719155"/>
              <a:ext cx="2036117" cy="1787582"/>
            </a:xfrm>
            <a:prstGeom prst="flowChartMagneticDisk">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Phát </a:t>
              </a:r>
              <a:r>
                <a:rPr lang="en-US" b="1" dirty="0" err="1">
                  <a:latin typeface="Times New Roman" panose="02020603050405020304" pitchFamily="18" charset="0"/>
                  <a:cs typeface="Times New Roman" panose="02020603050405020304" pitchFamily="18" charset="0"/>
                </a:rPr>
                <a:t>triển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kỹ</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năng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ngôn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ngữ</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toàn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diện</a:t>
              </a:r>
              <a:endParaRPr lang="en-US" b="1" dirty="0">
                <a:latin typeface="Times New Roman" panose="02020603050405020304" pitchFamily="18" charset="0"/>
                <a:cs typeface="Times New Roman" panose="02020603050405020304" pitchFamily="18" charset="0"/>
              </a:endParaRPr>
            </a:p>
          </p:txBody>
        </p:sp>
        <p:pic>
          <p:nvPicPr>
            <p:cNvPr id="14" name="Picture 13" descr="A cartoon character in a pot with plants growing&#10;&#10;Description automatically generated">
              <a:extLst>
                <a:ext uri="{FF2B5EF4-FFF2-40B4-BE49-F238E27FC236}">
                  <a16:creationId xmlns:a16="http://schemas.microsoft.com/office/drawing/2014/main" id="{86E4CFAA-C941-68E2-80BB-441BCFF9AFAD}"/>
                </a:ext>
              </a:extLst>
            </p:cNvPr>
            <p:cNvPicPr>
              <a:picLocks noChangeAspect="1"/>
            </p:cNvPicPr>
            <p:nvPr/>
          </p:nvPicPr>
          <p:blipFill>
            <a:blip r:embed="rId2">
              <a:extLst>
                <a:ext uri="{28A0092B-C50C-407E-A947-70E740481C1C}">
                  <a14:useLocalDpi xmlns:a14="http://schemas.microsoft.com/office/drawing/2010/main" val="0"/>
                </a:ext>
              </a:extLst>
            </a:blip>
            <a:srcRect t="50653" r="81089"/>
            <a:stretch/>
          </p:blipFill>
          <p:spPr>
            <a:xfrm>
              <a:off x="760503" y="3883411"/>
              <a:ext cx="1248697" cy="1421781"/>
            </a:xfrm>
            <a:prstGeom prst="rect">
              <a:avLst/>
            </a:prstGeom>
          </p:spPr>
        </p:pic>
      </p:grpSp>
      <p:grpSp>
        <p:nvGrpSpPr>
          <p:cNvPr id="20" name="Group 19">
            <a:extLst>
              <a:ext uri="{FF2B5EF4-FFF2-40B4-BE49-F238E27FC236}">
                <a16:creationId xmlns:a16="http://schemas.microsoft.com/office/drawing/2014/main" id="{6AE62F33-7939-6F5C-7328-87C5AD61BEAB}"/>
              </a:ext>
            </a:extLst>
          </p:cNvPr>
          <p:cNvGrpSpPr/>
          <p:nvPr/>
        </p:nvGrpSpPr>
        <p:grpSpPr>
          <a:xfrm>
            <a:off x="2796620" y="3119391"/>
            <a:ext cx="2143370" cy="2671809"/>
            <a:chOff x="2977376" y="3119391"/>
            <a:chExt cx="1962614" cy="2433915"/>
          </a:xfrm>
        </p:grpSpPr>
        <p:sp>
          <p:nvSpPr>
            <p:cNvPr id="3" name="Flowchart: Magnetic Disk 2">
              <a:extLst>
                <a:ext uri="{FF2B5EF4-FFF2-40B4-BE49-F238E27FC236}">
                  <a16:creationId xmlns:a16="http://schemas.microsoft.com/office/drawing/2014/main" id="{C47372DC-7A83-1B1C-0678-C1B7C0304CC5}"/>
                </a:ext>
              </a:extLst>
            </p:cNvPr>
            <p:cNvSpPr/>
            <p:nvPr/>
          </p:nvSpPr>
          <p:spPr>
            <a:xfrm>
              <a:off x="2977376" y="3970638"/>
              <a:ext cx="1962614" cy="1582668"/>
            </a:xfrm>
            <a:prstGeom prst="flowChartMagneticDisk">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atin typeface="Times New Roman" panose="02020603050405020304" pitchFamily="18" charset="0"/>
                <a:ea typeface="Times New Roman" panose="02020603050405020304" pitchFamily="18" charset="0"/>
              </a:endParaRPr>
            </a:p>
            <a:p>
              <a:pPr algn="ctr"/>
              <a:r>
                <a:rPr lang="en-US" b="1" dirty="0" err="1">
                  <a:latin typeface="Times New Roman" panose="02020603050405020304" pitchFamily="18" charset="0"/>
                  <a:ea typeface="Times New Roman" panose="02020603050405020304" pitchFamily="18" charset="0"/>
                </a:rPr>
                <a:t>Nâng</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cao</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sự</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tự</a:t>
              </a:r>
              <a:r>
                <a:rPr lang="en-US" b="1" dirty="0">
                  <a:latin typeface="Times New Roman" panose="02020603050405020304" pitchFamily="18" charset="0"/>
                  <a:ea typeface="Times New Roman" panose="02020603050405020304" pitchFamily="18" charset="0"/>
                </a:rPr>
                <a:t> tin </a:t>
              </a:r>
              <a:r>
                <a:rPr lang="en-US" b="1" dirty="0" err="1">
                  <a:latin typeface="Times New Roman" panose="02020603050405020304" pitchFamily="18" charset="0"/>
                  <a:ea typeface="Times New Roman" panose="02020603050405020304" pitchFamily="18" charset="0"/>
                </a:rPr>
                <a:t>và</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khả</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năng</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giao</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tiếp</a:t>
              </a:r>
              <a:r>
                <a:rPr lang="en-US" dirty="0">
                  <a:latin typeface="Times New Roman" panose="02020603050405020304" pitchFamily="18" charset="0"/>
                  <a:ea typeface="Times New Roman" panose="02020603050405020304" pitchFamily="18" charset="0"/>
                </a:rPr>
                <a:t/>
              </a:r>
              <a:br>
                <a:rPr lang="en-US" dirty="0">
                  <a:latin typeface="Times New Roman" panose="02020603050405020304" pitchFamily="18" charset="0"/>
                  <a:ea typeface="Times New Roman" panose="02020603050405020304" pitchFamily="18" charset="0"/>
                </a:rPr>
              </a:br>
              <a:endParaRPr lang="en-US" dirty="0"/>
            </a:p>
          </p:txBody>
        </p:sp>
        <p:pic>
          <p:nvPicPr>
            <p:cNvPr id="15" name="Picture 14" descr="A cartoon character in a pot with plants growing&#10;&#10;Description automatically generated">
              <a:extLst>
                <a:ext uri="{FF2B5EF4-FFF2-40B4-BE49-F238E27FC236}">
                  <a16:creationId xmlns:a16="http://schemas.microsoft.com/office/drawing/2014/main" id="{A653CBDB-DDB7-6397-AB2C-4A8F4CD16B2B}"/>
                </a:ext>
              </a:extLst>
            </p:cNvPr>
            <p:cNvPicPr>
              <a:picLocks noChangeAspect="1"/>
            </p:cNvPicPr>
            <p:nvPr/>
          </p:nvPicPr>
          <p:blipFill>
            <a:blip r:embed="rId2">
              <a:extLst>
                <a:ext uri="{28A0092B-C50C-407E-A947-70E740481C1C}">
                  <a14:useLocalDpi xmlns:a14="http://schemas.microsoft.com/office/drawing/2010/main" val="0"/>
                </a:ext>
              </a:extLst>
            </a:blip>
            <a:srcRect l="22107" t="51514" r="62444"/>
            <a:stretch/>
          </p:blipFill>
          <p:spPr>
            <a:xfrm>
              <a:off x="3224230" y="3119391"/>
              <a:ext cx="1266504" cy="1474910"/>
            </a:xfrm>
            <a:prstGeom prst="rect">
              <a:avLst/>
            </a:prstGeom>
          </p:spPr>
        </p:pic>
      </p:grpSp>
      <p:grpSp>
        <p:nvGrpSpPr>
          <p:cNvPr id="21" name="Group 20">
            <a:extLst>
              <a:ext uri="{FF2B5EF4-FFF2-40B4-BE49-F238E27FC236}">
                <a16:creationId xmlns:a16="http://schemas.microsoft.com/office/drawing/2014/main" id="{D79652B1-015E-2832-3886-1C5E45F2B70E}"/>
              </a:ext>
            </a:extLst>
          </p:cNvPr>
          <p:cNvGrpSpPr/>
          <p:nvPr/>
        </p:nvGrpSpPr>
        <p:grpSpPr>
          <a:xfrm>
            <a:off x="5359536" y="2162615"/>
            <a:ext cx="2142518" cy="2617248"/>
            <a:chOff x="5233642" y="2122939"/>
            <a:chExt cx="2142518" cy="2471363"/>
          </a:xfrm>
        </p:grpSpPr>
        <p:sp>
          <p:nvSpPr>
            <p:cNvPr id="4" name="Flowchart: Magnetic Disk 3">
              <a:extLst>
                <a:ext uri="{FF2B5EF4-FFF2-40B4-BE49-F238E27FC236}">
                  <a16:creationId xmlns:a16="http://schemas.microsoft.com/office/drawing/2014/main" id="{53256E12-6CA3-86A0-7560-E5C0D9F2B193}"/>
                </a:ext>
              </a:extLst>
            </p:cNvPr>
            <p:cNvSpPr/>
            <p:nvPr/>
          </p:nvSpPr>
          <p:spPr>
            <a:xfrm>
              <a:off x="5233642" y="3083312"/>
              <a:ext cx="2142518" cy="1510990"/>
            </a:xfrm>
            <a:prstGeom prst="flowChartMagneticDisk">
              <a:avLst/>
            </a:prstGeom>
            <a:solidFill>
              <a:srgbClr val="FF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atin typeface="Times New Roman" panose="02020603050405020304" pitchFamily="18" charset="0"/>
                <a:ea typeface="Times New Roman" panose="02020603050405020304" pitchFamily="18" charset="0"/>
              </a:endParaRPr>
            </a:p>
            <a:p>
              <a:pPr algn="ctr"/>
              <a:r>
                <a:rPr lang="en-US" b="1" dirty="0" err="1">
                  <a:latin typeface="Times New Roman" panose="02020603050405020304" pitchFamily="18" charset="0"/>
                  <a:ea typeface="Times New Roman" panose="02020603050405020304" pitchFamily="18" charset="0"/>
                </a:rPr>
                <a:t>Khuyến</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khích</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tinh</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thần</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tự</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học</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và</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tư</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duy</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sáng</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tạo</a:t>
              </a:r>
              <a:endParaRPr lang="en-US" dirty="0"/>
            </a:p>
          </p:txBody>
        </p:sp>
        <p:pic>
          <p:nvPicPr>
            <p:cNvPr id="16" name="Picture 15" descr="A cartoon character in a pot with plants growing&#10;&#10;Description automatically generated">
              <a:extLst>
                <a:ext uri="{FF2B5EF4-FFF2-40B4-BE49-F238E27FC236}">
                  <a16:creationId xmlns:a16="http://schemas.microsoft.com/office/drawing/2014/main" id="{723D4CB6-8FDC-EE62-A5DF-06CE458040F0}"/>
                </a:ext>
              </a:extLst>
            </p:cNvPr>
            <p:cNvPicPr>
              <a:picLocks noChangeAspect="1"/>
            </p:cNvPicPr>
            <p:nvPr/>
          </p:nvPicPr>
          <p:blipFill>
            <a:blip r:embed="rId2">
              <a:extLst>
                <a:ext uri="{28A0092B-C50C-407E-A947-70E740481C1C}">
                  <a14:useLocalDpi xmlns:a14="http://schemas.microsoft.com/office/drawing/2010/main" val="0"/>
                </a:ext>
              </a:extLst>
            </a:blip>
            <a:srcRect l="40617" t="37671" r="40954"/>
            <a:stretch/>
          </p:blipFill>
          <p:spPr>
            <a:xfrm>
              <a:off x="5681620" y="2122939"/>
              <a:ext cx="1337187" cy="1483112"/>
            </a:xfrm>
            <a:prstGeom prst="rect">
              <a:avLst/>
            </a:prstGeom>
          </p:spPr>
        </p:pic>
      </p:grpSp>
      <p:grpSp>
        <p:nvGrpSpPr>
          <p:cNvPr id="22" name="Group 21">
            <a:extLst>
              <a:ext uri="{FF2B5EF4-FFF2-40B4-BE49-F238E27FC236}">
                <a16:creationId xmlns:a16="http://schemas.microsoft.com/office/drawing/2014/main" id="{37EF1AC0-3DF2-D072-F86D-B2D5E70803A0}"/>
              </a:ext>
            </a:extLst>
          </p:cNvPr>
          <p:cNvGrpSpPr/>
          <p:nvPr/>
        </p:nvGrpSpPr>
        <p:grpSpPr>
          <a:xfrm>
            <a:off x="7564247" y="1328544"/>
            <a:ext cx="1962614" cy="2306753"/>
            <a:chOff x="7564247" y="1328544"/>
            <a:chExt cx="1962614" cy="2306753"/>
          </a:xfrm>
        </p:grpSpPr>
        <p:sp>
          <p:nvSpPr>
            <p:cNvPr id="5" name="Flowchart: Magnetic Disk 4">
              <a:extLst>
                <a:ext uri="{FF2B5EF4-FFF2-40B4-BE49-F238E27FC236}">
                  <a16:creationId xmlns:a16="http://schemas.microsoft.com/office/drawing/2014/main" id="{0FF8F5B2-828C-C210-61E2-DBC9D392B4ED}"/>
                </a:ext>
              </a:extLst>
            </p:cNvPr>
            <p:cNvSpPr/>
            <p:nvPr/>
          </p:nvSpPr>
          <p:spPr>
            <a:xfrm>
              <a:off x="7564247" y="2152185"/>
              <a:ext cx="1962614" cy="1483112"/>
            </a:xfrm>
            <a:prstGeom prst="flowChartMagneticDisk">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atin typeface="Times New Roman" panose="02020603050405020304" pitchFamily="18" charset="0"/>
                <a:ea typeface="Times New Roman" panose="02020603050405020304" pitchFamily="18" charset="0"/>
              </a:endParaRPr>
            </a:p>
            <a:p>
              <a:pPr algn="ctr"/>
              <a:r>
                <a:rPr lang="en-US" b="1" dirty="0" err="1">
                  <a:latin typeface="Times New Roman" panose="02020603050405020304" pitchFamily="18" charset="0"/>
                  <a:ea typeface="Times New Roman" panose="02020603050405020304" pitchFamily="18" charset="0"/>
                </a:rPr>
                <a:t>Tạo</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hứng</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thú</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và</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duy</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trì</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động</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lực</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học</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tập</a:t>
              </a:r>
              <a:r>
                <a:rPr lang="en-US" dirty="0">
                  <a:latin typeface="Times New Roman" panose="02020603050405020304" pitchFamily="18" charset="0"/>
                  <a:ea typeface="Times New Roman" panose="02020603050405020304" pitchFamily="18" charset="0"/>
                </a:rPr>
                <a:t/>
              </a:r>
              <a:br>
                <a:rPr lang="en-US" dirty="0">
                  <a:latin typeface="Times New Roman" panose="02020603050405020304" pitchFamily="18" charset="0"/>
                  <a:ea typeface="Times New Roman" panose="02020603050405020304" pitchFamily="18" charset="0"/>
                </a:rPr>
              </a:br>
              <a:endParaRPr lang="en-US" dirty="0"/>
            </a:p>
          </p:txBody>
        </p:sp>
        <p:pic>
          <p:nvPicPr>
            <p:cNvPr id="17" name="Picture 16" descr="A cartoon character in a pot with plants growing&#10;&#10;Description automatically generated">
              <a:extLst>
                <a:ext uri="{FF2B5EF4-FFF2-40B4-BE49-F238E27FC236}">
                  <a16:creationId xmlns:a16="http://schemas.microsoft.com/office/drawing/2014/main" id="{5BCBDAF5-9938-4576-C376-DF602E03471D}"/>
                </a:ext>
              </a:extLst>
            </p:cNvPr>
            <p:cNvPicPr>
              <a:picLocks noChangeAspect="1"/>
            </p:cNvPicPr>
            <p:nvPr/>
          </p:nvPicPr>
          <p:blipFill>
            <a:blip r:embed="rId2">
              <a:extLst>
                <a:ext uri="{28A0092B-C50C-407E-A947-70E740481C1C}">
                  <a14:useLocalDpi xmlns:a14="http://schemas.microsoft.com/office/drawing/2010/main" val="0"/>
                </a:ext>
              </a:extLst>
            </a:blip>
            <a:srcRect l="60276" t="24277" r="21806"/>
            <a:stretch/>
          </p:blipFill>
          <p:spPr>
            <a:xfrm>
              <a:off x="7983793" y="1328544"/>
              <a:ext cx="1179871" cy="1259785"/>
            </a:xfrm>
            <a:prstGeom prst="rect">
              <a:avLst/>
            </a:prstGeom>
          </p:spPr>
        </p:pic>
      </p:grpSp>
      <p:grpSp>
        <p:nvGrpSpPr>
          <p:cNvPr id="23" name="Group 22">
            <a:extLst>
              <a:ext uri="{FF2B5EF4-FFF2-40B4-BE49-F238E27FC236}">
                <a16:creationId xmlns:a16="http://schemas.microsoft.com/office/drawing/2014/main" id="{E612A79E-5B8E-B51C-5A99-FEB0774725D3}"/>
              </a:ext>
            </a:extLst>
          </p:cNvPr>
          <p:cNvGrpSpPr/>
          <p:nvPr/>
        </p:nvGrpSpPr>
        <p:grpSpPr>
          <a:xfrm>
            <a:off x="9583210" y="-102982"/>
            <a:ext cx="1962614" cy="2392819"/>
            <a:chOff x="9583210" y="-102982"/>
            <a:chExt cx="1962614" cy="2392819"/>
          </a:xfrm>
        </p:grpSpPr>
        <p:sp>
          <p:nvSpPr>
            <p:cNvPr id="6" name="Flowchart: Magnetic Disk 5">
              <a:extLst>
                <a:ext uri="{FF2B5EF4-FFF2-40B4-BE49-F238E27FC236}">
                  <a16:creationId xmlns:a16="http://schemas.microsoft.com/office/drawing/2014/main" id="{FC64F784-414C-DEAB-0CD1-A389E85DDC35}"/>
                </a:ext>
              </a:extLst>
            </p:cNvPr>
            <p:cNvSpPr/>
            <p:nvPr/>
          </p:nvSpPr>
          <p:spPr>
            <a:xfrm>
              <a:off x="9583210" y="907086"/>
              <a:ext cx="1962614" cy="1382751"/>
            </a:xfrm>
            <a:prstGeom prst="flowChartMagneticDisk">
              <a:avLst/>
            </a:prstGeom>
            <a:solidFill>
              <a:srgbClr val="9933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atin typeface="Times New Roman" panose="02020603050405020304" pitchFamily="18" charset="0"/>
                <a:cs typeface="Times New Roman" panose="02020603050405020304" pitchFamily="18" charset="0"/>
              </a:endParaRPr>
            </a:p>
            <a:p>
              <a:pPr algn="ctr"/>
              <a:r>
                <a:rPr lang="vi-VN" b="1" dirty="0">
                  <a:latin typeface="Times New Roman" panose="02020603050405020304" pitchFamily="18" charset="0"/>
                  <a:cs typeface="Times New Roman" panose="02020603050405020304" pitchFamily="18" charset="0"/>
                </a:rPr>
                <a:t>Nâng cao kết quả học tập và chất lượng giáo dục</a:t>
              </a:r>
              <a:endParaRPr lang="en-US" b="1" dirty="0">
                <a:latin typeface="Times New Roman" panose="02020603050405020304" pitchFamily="18" charset="0"/>
                <a:cs typeface="Times New Roman" panose="02020603050405020304" pitchFamily="18" charset="0"/>
              </a:endParaRPr>
            </a:p>
          </p:txBody>
        </p:sp>
        <p:pic>
          <p:nvPicPr>
            <p:cNvPr id="18" name="Picture 17" descr="A cartoon character in a pot with plants growing&#10;&#10;Description automatically generated">
              <a:extLst>
                <a:ext uri="{FF2B5EF4-FFF2-40B4-BE49-F238E27FC236}">
                  <a16:creationId xmlns:a16="http://schemas.microsoft.com/office/drawing/2014/main" id="{BC44B33E-59A3-98D8-1EA4-423B8742DCF9}"/>
                </a:ext>
              </a:extLst>
            </p:cNvPr>
            <p:cNvPicPr>
              <a:picLocks noChangeAspect="1"/>
            </p:cNvPicPr>
            <p:nvPr/>
          </p:nvPicPr>
          <p:blipFill>
            <a:blip r:embed="rId2">
              <a:extLst>
                <a:ext uri="{28A0092B-C50C-407E-A947-70E740481C1C}">
                  <a14:useLocalDpi xmlns:a14="http://schemas.microsoft.com/office/drawing/2010/main" val="0"/>
                </a:ext>
              </a:extLst>
            </a:blip>
            <a:srcRect l="77170" r="-1"/>
            <a:stretch/>
          </p:blipFill>
          <p:spPr>
            <a:xfrm>
              <a:off x="10041706" y="-102982"/>
              <a:ext cx="1167068" cy="1431526"/>
            </a:xfrm>
            <a:prstGeom prst="rect">
              <a:avLst/>
            </a:prstGeom>
          </p:spPr>
        </p:pic>
      </p:grpSp>
    </p:spTree>
    <p:extLst>
      <p:ext uri="{BB962C8B-B14F-4D97-AF65-F5344CB8AC3E}">
        <p14:creationId xmlns:p14="http://schemas.microsoft.com/office/powerpoint/2010/main" val="224068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752484E2-493E-4C2C-85AB-A50F64FF7C69}"/>
              </a:ext>
            </a:extLst>
          </p:cNvPr>
          <p:cNvSpPr/>
          <p:nvPr/>
        </p:nvSpPr>
        <p:spPr>
          <a:xfrm>
            <a:off x="3452422" y="6000239"/>
            <a:ext cx="5562600" cy="729257"/>
          </a:xfrm>
          <a:custGeom>
            <a:avLst/>
            <a:gdLst>
              <a:gd name="connsiteX0" fmla="*/ 0 w 6096000"/>
              <a:gd name="connsiteY0" fmla="*/ 0 h 729257"/>
              <a:gd name="connsiteX1" fmla="*/ 6096000 w 6096000"/>
              <a:gd name="connsiteY1" fmla="*/ 0 h 729257"/>
              <a:gd name="connsiteX2" fmla="*/ 6096000 w 6096000"/>
              <a:gd name="connsiteY2" fmla="*/ 729257 h 729257"/>
              <a:gd name="connsiteX3" fmla="*/ 0 w 6096000"/>
              <a:gd name="connsiteY3" fmla="*/ 729257 h 729257"/>
              <a:gd name="connsiteX4" fmla="*/ 0 w 6096000"/>
              <a:gd name="connsiteY4" fmla="*/ 0 h 72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729257">
                <a:moveTo>
                  <a:pt x="0" y="0"/>
                </a:moveTo>
                <a:lnTo>
                  <a:pt x="6096000" y="0"/>
                </a:lnTo>
                <a:lnTo>
                  <a:pt x="6096000" y="729257"/>
                </a:lnTo>
                <a:lnTo>
                  <a:pt x="0" y="729257"/>
                </a:lnTo>
                <a:lnTo>
                  <a:pt x="0" y="0"/>
                </a:lnTo>
                <a:close/>
              </a:path>
            </a:pathLst>
          </a:custGeom>
          <a:solidFill>
            <a:srgbClr val="7030A0"/>
          </a:solidFill>
          <a:ln w="25400" cap="flat" cmpd="sng" algn="ctr">
            <a:solidFill>
              <a:sysClr val="window" lastClr="FFFFFF">
                <a:hueOff val="0"/>
                <a:satOff val="0"/>
                <a:lumOff val="0"/>
                <a:alphaOff val="0"/>
              </a:sysClr>
            </a:solidFill>
            <a:prstDash val="solid"/>
          </a:ln>
          <a:effectLst>
            <a:outerShdw blurRad="50800" dist="38100" dir="5400000" algn="t" rotWithShape="0">
              <a:prstClr val="black">
                <a:alpha val="40000"/>
              </a:prstClr>
            </a:outerShdw>
          </a:effectLst>
        </p:spPr>
        <p:txBody>
          <a:bodyPr spcFirstLastPara="0" vert="horz" wrap="square" lIns="177800" tIns="177800" rIns="177800" bIns="17780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Gia </a:t>
            </a:r>
            <a:r>
              <a:rPr kumimoji="0" lang="en-US" sz="2400"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đình</a:t>
            </a:r>
            <a:r>
              <a:rPr kumimoji="0" lang="en-US" sz="24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chưa</a:t>
            </a:r>
            <a:r>
              <a:rPr kumimoji="0" lang="en-US" sz="24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kịp</a:t>
            </a:r>
            <a:r>
              <a:rPr kumimoji="0" lang="en-US" sz="24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thời</a:t>
            </a:r>
            <a:r>
              <a:rPr kumimoji="0" lang="en-US" sz="24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quan</a:t>
            </a:r>
            <a:r>
              <a:rPr kumimoji="0" lang="en-US" sz="24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tâm</a:t>
            </a:r>
            <a:r>
              <a:rPr kumimoji="0" lang="en-US" sz="24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đầu</a:t>
            </a:r>
            <a:r>
              <a:rPr kumimoji="0" lang="en-US" sz="24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tư</a:t>
            </a:r>
            <a:r>
              <a:rPr kumimoji="0" lang="en-US" sz="24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cho</a:t>
            </a:r>
            <a:r>
              <a:rPr kumimoji="0" lang="en-US" sz="24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việc</a:t>
            </a:r>
            <a:r>
              <a:rPr kumimoji="0" lang="en-US" sz="24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Tiếng</a:t>
            </a:r>
            <a:r>
              <a:rPr kumimoji="0" lang="en-US" sz="24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Anh</a:t>
            </a:r>
            <a:endParaRPr kumimoji="0" lang="en-US" sz="2400" b="0" i="0" u="none" strike="noStrike" kern="0" cap="none" spc="0" normalizeH="0" baseline="0" noProof="0" dirty="0">
              <a:ln>
                <a:noFill/>
              </a:ln>
              <a:solidFill>
                <a:srgbClr val="FFFFFF"/>
              </a:solidFill>
              <a:effectLst/>
              <a:uLnTx/>
              <a:uFillTx/>
              <a:latin typeface="Calibri"/>
              <a:ea typeface="+mn-ea"/>
            </a:endParaRPr>
          </a:p>
        </p:txBody>
      </p:sp>
      <p:sp>
        <p:nvSpPr>
          <p:cNvPr id="18" name="Freeform 6">
            <a:extLst>
              <a:ext uri="{FF2B5EF4-FFF2-40B4-BE49-F238E27FC236}">
                <a16:creationId xmlns:a16="http://schemas.microsoft.com/office/drawing/2014/main" id="{D00C605A-5D8F-4D00-A206-DE6279E91E97}"/>
              </a:ext>
            </a:extLst>
          </p:cNvPr>
          <p:cNvSpPr/>
          <p:nvPr/>
        </p:nvSpPr>
        <p:spPr>
          <a:xfrm>
            <a:off x="3452422" y="2608873"/>
            <a:ext cx="5562600" cy="1121599"/>
          </a:xfrm>
          <a:custGeom>
            <a:avLst/>
            <a:gdLst>
              <a:gd name="connsiteX0" fmla="*/ 0 w 6096000"/>
              <a:gd name="connsiteY0" fmla="*/ 392817 h 1121598"/>
              <a:gd name="connsiteX1" fmla="*/ 2907800 w 6096000"/>
              <a:gd name="connsiteY1" fmla="*/ 392817 h 1121598"/>
              <a:gd name="connsiteX2" fmla="*/ 2907800 w 6096000"/>
              <a:gd name="connsiteY2" fmla="*/ 280400 h 1121598"/>
              <a:gd name="connsiteX3" fmla="*/ 2767601 w 6096000"/>
              <a:gd name="connsiteY3" fmla="*/ 280400 h 1121598"/>
              <a:gd name="connsiteX4" fmla="*/ 3048000 w 6096000"/>
              <a:gd name="connsiteY4" fmla="*/ 0 h 1121598"/>
              <a:gd name="connsiteX5" fmla="*/ 3328400 w 6096000"/>
              <a:gd name="connsiteY5" fmla="*/ 280400 h 1121598"/>
              <a:gd name="connsiteX6" fmla="*/ 3188200 w 6096000"/>
              <a:gd name="connsiteY6" fmla="*/ 280400 h 1121598"/>
              <a:gd name="connsiteX7" fmla="*/ 3188200 w 6096000"/>
              <a:gd name="connsiteY7" fmla="*/ 392817 h 1121598"/>
              <a:gd name="connsiteX8" fmla="*/ 6096000 w 6096000"/>
              <a:gd name="connsiteY8" fmla="*/ 392817 h 1121598"/>
              <a:gd name="connsiteX9" fmla="*/ 6096000 w 6096000"/>
              <a:gd name="connsiteY9" fmla="*/ 1121598 h 1121598"/>
              <a:gd name="connsiteX10" fmla="*/ 0 w 6096000"/>
              <a:gd name="connsiteY10" fmla="*/ 1121598 h 1121598"/>
              <a:gd name="connsiteX11" fmla="*/ 0 w 6096000"/>
              <a:gd name="connsiteY11" fmla="*/ 392817 h 112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0" h="1121598">
                <a:moveTo>
                  <a:pt x="6096000" y="728781"/>
                </a:moveTo>
                <a:lnTo>
                  <a:pt x="3188200" y="728781"/>
                </a:lnTo>
                <a:lnTo>
                  <a:pt x="3188200" y="841198"/>
                </a:lnTo>
                <a:lnTo>
                  <a:pt x="3328399" y="841198"/>
                </a:lnTo>
                <a:lnTo>
                  <a:pt x="3048000" y="1121597"/>
                </a:lnTo>
                <a:lnTo>
                  <a:pt x="2767600" y="841198"/>
                </a:lnTo>
                <a:lnTo>
                  <a:pt x="2907800" y="841198"/>
                </a:lnTo>
                <a:lnTo>
                  <a:pt x="2907800" y="728781"/>
                </a:lnTo>
                <a:lnTo>
                  <a:pt x="0" y="728781"/>
                </a:lnTo>
                <a:lnTo>
                  <a:pt x="0" y="1"/>
                </a:lnTo>
                <a:lnTo>
                  <a:pt x="6096000" y="1"/>
                </a:lnTo>
                <a:lnTo>
                  <a:pt x="6096000" y="728781"/>
                </a:lnTo>
                <a:close/>
              </a:path>
            </a:pathLst>
          </a:custGeom>
          <a:solidFill>
            <a:srgbClr val="F79646">
              <a:lumMod val="75000"/>
            </a:srgbClr>
          </a:solidFill>
          <a:ln w="25400" cap="flat" cmpd="sng" algn="ctr">
            <a:solidFill>
              <a:sysClr val="window" lastClr="FFFFFF">
                <a:hueOff val="0"/>
                <a:satOff val="0"/>
                <a:lumOff val="0"/>
                <a:alphaOff val="0"/>
              </a:sysClr>
            </a:solidFill>
            <a:prstDash val="solid"/>
          </a:ln>
          <a:effectLst>
            <a:outerShdw blurRad="50800" dist="38100" dir="5400000" algn="t" rotWithShape="0">
              <a:prstClr val="black">
                <a:alpha val="40000"/>
              </a:prstClr>
            </a:outerShdw>
          </a:effectLst>
        </p:spPr>
        <p:txBody>
          <a:bodyPr spcFirstLastPara="0" vert="horz" wrap="square" lIns="177799" tIns="177801" rIns="177800" bIns="570617" numCol="1" spcCol="1270" anchor="ctr" anchorCtr="0">
            <a:noAutofit/>
          </a:bodyPr>
          <a:lstStyle/>
          <a:p>
            <a:pPr lvl="0" algn="ctr">
              <a:defRPr/>
            </a:pPr>
            <a:r>
              <a:rPr lang="en-US" sz="2400" b="1" kern="0" dirty="0" err="1">
                <a:solidFill>
                  <a:prstClr val="white"/>
                </a:solidFill>
                <a:latin typeface="Times New Roman" panose="02020603050405020304" pitchFamily="18" charset="0"/>
                <a:cs typeface="Times New Roman" panose="02020603050405020304" pitchFamily="18" charset="0"/>
              </a:rPr>
              <a:t>Môi</a:t>
            </a:r>
            <a:r>
              <a:rPr lang="en-US" sz="2400" b="1" kern="0" dirty="0">
                <a:solidFill>
                  <a:prstClr val="white"/>
                </a:solidFill>
                <a:latin typeface="Times New Roman" panose="02020603050405020304" pitchFamily="18" charset="0"/>
                <a:cs typeface="Times New Roman" panose="02020603050405020304" pitchFamily="18" charset="0"/>
              </a:rPr>
              <a:t> </a:t>
            </a:r>
            <a:r>
              <a:rPr lang="en-US" sz="2400" b="1" kern="0" dirty="0" err="1">
                <a:solidFill>
                  <a:prstClr val="white"/>
                </a:solidFill>
                <a:latin typeface="Times New Roman" panose="02020603050405020304" pitchFamily="18" charset="0"/>
                <a:cs typeface="Times New Roman" panose="02020603050405020304" pitchFamily="18" charset="0"/>
              </a:rPr>
              <a:t>trường</a:t>
            </a:r>
            <a:r>
              <a:rPr lang="en-US" sz="2400" b="1" kern="0" dirty="0">
                <a:solidFill>
                  <a:prstClr val="white"/>
                </a:solidFill>
                <a:latin typeface="Times New Roman" panose="02020603050405020304" pitchFamily="18" charset="0"/>
                <a:cs typeface="Times New Roman" panose="02020603050405020304" pitchFamily="18" charset="0"/>
              </a:rPr>
              <a:t> </a:t>
            </a:r>
            <a:r>
              <a:rPr lang="en-US" sz="2400" b="1" kern="0" dirty="0" err="1">
                <a:solidFill>
                  <a:prstClr val="white"/>
                </a:solidFill>
                <a:latin typeface="Times New Roman" panose="02020603050405020304" pitchFamily="18" charset="0"/>
                <a:cs typeface="Times New Roman" panose="02020603050405020304" pitchFamily="18" charset="0"/>
              </a:rPr>
              <a:t>ngoại</a:t>
            </a:r>
            <a:r>
              <a:rPr lang="en-US" sz="2400" b="1" kern="0" dirty="0">
                <a:solidFill>
                  <a:prstClr val="white"/>
                </a:solidFill>
                <a:latin typeface="Times New Roman" panose="02020603050405020304" pitchFamily="18" charset="0"/>
                <a:cs typeface="Times New Roman" panose="02020603050405020304" pitchFamily="18" charset="0"/>
              </a:rPr>
              <a:t> </a:t>
            </a:r>
            <a:r>
              <a:rPr lang="en-US" sz="2400" b="1" kern="0" dirty="0" err="1">
                <a:solidFill>
                  <a:prstClr val="white"/>
                </a:solidFill>
                <a:latin typeface="Times New Roman" panose="02020603050405020304" pitchFamily="18" charset="0"/>
                <a:cs typeface="Times New Roman" panose="02020603050405020304" pitchFamily="18" charset="0"/>
              </a:rPr>
              <a:t>ngữ</a:t>
            </a:r>
            <a:r>
              <a:rPr lang="en-US" sz="2400" b="1" kern="0" dirty="0">
                <a:solidFill>
                  <a:prstClr val="white"/>
                </a:solidFill>
                <a:latin typeface="Times New Roman" panose="02020603050405020304" pitchFamily="18" charset="0"/>
                <a:cs typeface="Times New Roman" panose="02020603050405020304" pitchFamily="18" charset="0"/>
              </a:rPr>
              <a:t> </a:t>
            </a:r>
            <a:r>
              <a:rPr lang="en-US" sz="2400" b="1" kern="0" dirty="0" err="1">
                <a:solidFill>
                  <a:prstClr val="white"/>
                </a:solidFill>
                <a:latin typeface="Times New Roman" panose="02020603050405020304" pitchFamily="18" charset="0"/>
                <a:cs typeface="Times New Roman" panose="02020603050405020304" pitchFamily="18" charset="0"/>
              </a:rPr>
              <a:t>để</a:t>
            </a:r>
            <a:r>
              <a:rPr lang="en-US" sz="2400" b="1" kern="0" dirty="0">
                <a:solidFill>
                  <a:prstClr val="white"/>
                </a:solidFill>
                <a:latin typeface="Times New Roman" panose="02020603050405020304" pitchFamily="18" charset="0"/>
                <a:cs typeface="Times New Roman" panose="02020603050405020304" pitchFamily="18" charset="0"/>
              </a:rPr>
              <a:t> </a:t>
            </a:r>
            <a:r>
              <a:rPr lang="en-US" sz="2400" b="1" kern="0" dirty="0" err="1">
                <a:solidFill>
                  <a:prstClr val="white"/>
                </a:solidFill>
                <a:latin typeface="Times New Roman" panose="02020603050405020304" pitchFamily="18" charset="0"/>
                <a:cs typeface="Times New Roman" panose="02020603050405020304" pitchFamily="18" charset="0"/>
              </a:rPr>
              <a:t>giao</a:t>
            </a:r>
            <a:r>
              <a:rPr lang="en-US" sz="2400" b="1" kern="0" dirty="0">
                <a:solidFill>
                  <a:prstClr val="white"/>
                </a:solidFill>
                <a:latin typeface="Times New Roman" panose="02020603050405020304" pitchFamily="18" charset="0"/>
                <a:cs typeface="Times New Roman" panose="02020603050405020304" pitchFamily="18" charset="0"/>
              </a:rPr>
              <a:t> </a:t>
            </a:r>
            <a:r>
              <a:rPr lang="en-US" sz="2400" b="1" kern="0" dirty="0" err="1">
                <a:solidFill>
                  <a:prstClr val="white"/>
                </a:solidFill>
                <a:latin typeface="Times New Roman" panose="02020603050405020304" pitchFamily="18" charset="0"/>
                <a:cs typeface="Times New Roman" panose="02020603050405020304" pitchFamily="18" charset="0"/>
              </a:rPr>
              <a:t>tiếp</a:t>
            </a:r>
            <a:r>
              <a:rPr lang="en-US" sz="2400" b="1" kern="0" dirty="0">
                <a:solidFill>
                  <a:prstClr val="white"/>
                </a:solidFill>
                <a:latin typeface="Times New Roman" panose="02020603050405020304" pitchFamily="18" charset="0"/>
                <a:cs typeface="Times New Roman" panose="02020603050405020304" pitchFamily="18" charset="0"/>
              </a:rPr>
              <a:t> </a:t>
            </a:r>
            <a:r>
              <a:rPr lang="en-US" sz="2400" b="1" kern="0" dirty="0" err="1" smtClean="0">
                <a:solidFill>
                  <a:prstClr val="white"/>
                </a:solidFill>
                <a:latin typeface="Times New Roman" panose="02020603050405020304" pitchFamily="18" charset="0"/>
                <a:cs typeface="Times New Roman" panose="02020603050405020304" pitchFamily="18" charset="0"/>
              </a:rPr>
              <a:t>hàng</a:t>
            </a:r>
            <a:r>
              <a:rPr lang="en-US" sz="2400" b="1" kern="0" dirty="0" smtClean="0">
                <a:solidFill>
                  <a:prstClr val="white"/>
                </a:solidFill>
                <a:latin typeface="Times New Roman" panose="02020603050405020304" pitchFamily="18" charset="0"/>
                <a:cs typeface="Times New Roman" panose="02020603050405020304" pitchFamily="18" charset="0"/>
              </a:rPr>
              <a:t> </a:t>
            </a:r>
            <a:r>
              <a:rPr lang="en-US" sz="2400" b="1" kern="0" dirty="0" err="1">
                <a:solidFill>
                  <a:prstClr val="white"/>
                </a:solidFill>
                <a:latin typeface="Times New Roman" panose="02020603050405020304" pitchFamily="18" charset="0"/>
                <a:cs typeface="Times New Roman" panose="02020603050405020304" pitchFamily="18" charset="0"/>
              </a:rPr>
              <a:t>ngày</a:t>
            </a:r>
            <a:r>
              <a:rPr lang="en-US" sz="2400" b="1" kern="0" dirty="0">
                <a:solidFill>
                  <a:prstClr val="white"/>
                </a:solidFill>
                <a:latin typeface="Times New Roman" panose="02020603050405020304" pitchFamily="18" charset="0"/>
                <a:cs typeface="Times New Roman" panose="02020603050405020304" pitchFamily="18" charset="0"/>
              </a:rPr>
              <a:t> </a:t>
            </a:r>
            <a:r>
              <a:rPr lang="en-US" sz="2400" b="1" kern="0" dirty="0" err="1">
                <a:solidFill>
                  <a:prstClr val="white"/>
                </a:solidFill>
                <a:latin typeface="Times New Roman" panose="02020603050405020304" pitchFamily="18" charset="0"/>
                <a:cs typeface="Times New Roman" panose="02020603050405020304" pitchFamily="18" charset="0"/>
              </a:rPr>
              <a:t>còn</a:t>
            </a:r>
            <a:r>
              <a:rPr lang="en-US" sz="2400" b="1" kern="0" dirty="0">
                <a:solidFill>
                  <a:prstClr val="white"/>
                </a:solidFill>
                <a:latin typeface="Times New Roman" panose="02020603050405020304" pitchFamily="18" charset="0"/>
                <a:cs typeface="Times New Roman" panose="02020603050405020304" pitchFamily="18" charset="0"/>
              </a:rPr>
              <a:t>  </a:t>
            </a:r>
            <a:r>
              <a:rPr lang="en-US" sz="2400" b="1" kern="0" dirty="0" err="1">
                <a:solidFill>
                  <a:prstClr val="white"/>
                </a:solidFill>
                <a:latin typeface="Times New Roman" panose="02020603050405020304" pitchFamily="18" charset="0"/>
                <a:cs typeface="Times New Roman" panose="02020603050405020304" pitchFamily="18" charset="0"/>
              </a:rPr>
              <a:t>hạn</a:t>
            </a:r>
            <a:r>
              <a:rPr lang="en-US" sz="2400" b="1" kern="0" dirty="0">
                <a:solidFill>
                  <a:prstClr val="white"/>
                </a:solidFill>
                <a:latin typeface="Times New Roman" panose="02020603050405020304" pitchFamily="18" charset="0"/>
                <a:cs typeface="Times New Roman" panose="02020603050405020304" pitchFamily="18" charset="0"/>
              </a:rPr>
              <a:t> </a:t>
            </a:r>
            <a:r>
              <a:rPr lang="en-US" sz="2400" b="1" kern="0" dirty="0" err="1">
                <a:solidFill>
                  <a:prstClr val="white"/>
                </a:solidFill>
                <a:latin typeface="Times New Roman" panose="02020603050405020304" pitchFamily="18" charset="0"/>
                <a:cs typeface="Times New Roman" panose="02020603050405020304" pitchFamily="18" charset="0"/>
              </a:rPr>
              <a:t>chế</a:t>
            </a:r>
            <a:r>
              <a:rPr lang="en-US" sz="2400" b="1" kern="0" dirty="0">
                <a:solidFill>
                  <a:prstClr val="white"/>
                </a:solidFill>
                <a:latin typeface="Times New Roman" panose="02020603050405020304" pitchFamily="18" charset="0"/>
                <a:cs typeface="Times New Roman" panose="02020603050405020304" pitchFamily="18" charset="0"/>
              </a:rPr>
              <a:t>.</a:t>
            </a:r>
            <a:endParaRPr kumimoji="0" lang="en-US" sz="2400" b="0" i="0" u="none" strike="noStrike" kern="0" cap="none" spc="0" normalizeH="0" baseline="0" noProof="0" dirty="0">
              <a:ln>
                <a:noFill/>
              </a:ln>
              <a:solidFill>
                <a:srgbClr val="FFFFFF"/>
              </a:solidFill>
              <a:effectLst/>
              <a:uLnTx/>
              <a:uFillTx/>
              <a:latin typeface="Calibri"/>
              <a:ea typeface="+mn-ea"/>
            </a:endParaRPr>
          </a:p>
        </p:txBody>
      </p:sp>
      <p:sp>
        <p:nvSpPr>
          <p:cNvPr id="19" name="Freeform 7">
            <a:extLst>
              <a:ext uri="{FF2B5EF4-FFF2-40B4-BE49-F238E27FC236}">
                <a16:creationId xmlns:a16="http://schemas.microsoft.com/office/drawing/2014/main" id="{8C6AB197-2A1C-4D21-AA9C-6EA090E1BF2A}"/>
              </a:ext>
            </a:extLst>
          </p:cNvPr>
          <p:cNvSpPr/>
          <p:nvPr/>
        </p:nvSpPr>
        <p:spPr>
          <a:xfrm>
            <a:off x="3452422" y="1388515"/>
            <a:ext cx="5562600" cy="1121600"/>
          </a:xfrm>
          <a:custGeom>
            <a:avLst/>
            <a:gdLst>
              <a:gd name="connsiteX0" fmla="*/ 0 w 6096000"/>
              <a:gd name="connsiteY0" fmla="*/ 392817 h 1121598"/>
              <a:gd name="connsiteX1" fmla="*/ 2907800 w 6096000"/>
              <a:gd name="connsiteY1" fmla="*/ 392817 h 1121598"/>
              <a:gd name="connsiteX2" fmla="*/ 2907800 w 6096000"/>
              <a:gd name="connsiteY2" fmla="*/ 280400 h 1121598"/>
              <a:gd name="connsiteX3" fmla="*/ 2767601 w 6096000"/>
              <a:gd name="connsiteY3" fmla="*/ 280400 h 1121598"/>
              <a:gd name="connsiteX4" fmla="*/ 3048000 w 6096000"/>
              <a:gd name="connsiteY4" fmla="*/ 0 h 1121598"/>
              <a:gd name="connsiteX5" fmla="*/ 3328400 w 6096000"/>
              <a:gd name="connsiteY5" fmla="*/ 280400 h 1121598"/>
              <a:gd name="connsiteX6" fmla="*/ 3188200 w 6096000"/>
              <a:gd name="connsiteY6" fmla="*/ 280400 h 1121598"/>
              <a:gd name="connsiteX7" fmla="*/ 3188200 w 6096000"/>
              <a:gd name="connsiteY7" fmla="*/ 392817 h 1121598"/>
              <a:gd name="connsiteX8" fmla="*/ 6096000 w 6096000"/>
              <a:gd name="connsiteY8" fmla="*/ 392817 h 1121598"/>
              <a:gd name="connsiteX9" fmla="*/ 6096000 w 6096000"/>
              <a:gd name="connsiteY9" fmla="*/ 1121598 h 1121598"/>
              <a:gd name="connsiteX10" fmla="*/ 0 w 6096000"/>
              <a:gd name="connsiteY10" fmla="*/ 1121598 h 1121598"/>
              <a:gd name="connsiteX11" fmla="*/ 0 w 6096000"/>
              <a:gd name="connsiteY11" fmla="*/ 392817 h 112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0" h="1121598">
                <a:moveTo>
                  <a:pt x="6096000" y="728781"/>
                </a:moveTo>
                <a:lnTo>
                  <a:pt x="3188200" y="728781"/>
                </a:lnTo>
                <a:lnTo>
                  <a:pt x="3188200" y="841198"/>
                </a:lnTo>
                <a:lnTo>
                  <a:pt x="3328399" y="841198"/>
                </a:lnTo>
                <a:lnTo>
                  <a:pt x="3048000" y="1121597"/>
                </a:lnTo>
                <a:lnTo>
                  <a:pt x="2767600" y="841198"/>
                </a:lnTo>
                <a:lnTo>
                  <a:pt x="2907800" y="841198"/>
                </a:lnTo>
                <a:lnTo>
                  <a:pt x="2907800" y="728781"/>
                </a:lnTo>
                <a:lnTo>
                  <a:pt x="0" y="728781"/>
                </a:lnTo>
                <a:lnTo>
                  <a:pt x="0" y="1"/>
                </a:lnTo>
                <a:lnTo>
                  <a:pt x="6096000" y="1"/>
                </a:lnTo>
                <a:lnTo>
                  <a:pt x="6096000" y="728781"/>
                </a:lnTo>
                <a:close/>
              </a:path>
            </a:pathLst>
          </a:custGeom>
          <a:solidFill>
            <a:srgbClr val="00B0F0"/>
          </a:solidFill>
          <a:ln w="25400" cap="flat" cmpd="sng" algn="ctr">
            <a:solidFill>
              <a:sysClr val="window" lastClr="FFFFFF">
                <a:hueOff val="0"/>
                <a:satOff val="0"/>
                <a:lumOff val="0"/>
                <a:alphaOff val="0"/>
              </a:sysClr>
            </a:solidFill>
            <a:prstDash val="solid"/>
          </a:ln>
          <a:effectLst>
            <a:outerShdw blurRad="50800" dist="38100" dir="2700000" algn="tl" rotWithShape="0">
              <a:prstClr val="black">
                <a:alpha val="40000"/>
              </a:prstClr>
            </a:outerShdw>
          </a:effectLst>
        </p:spPr>
        <p:txBody>
          <a:bodyPr spcFirstLastPara="0" vert="horz" wrap="square" lIns="177799" tIns="177801" rIns="177800" bIns="570618" numCol="1" spcCol="1270" anchor="ctr" anchorCtr="0">
            <a:noAutofit/>
          </a:bodyPr>
          <a:lstStyle/>
          <a:p>
            <a:pPr lvl="0" algn="ctr">
              <a:defRPr/>
            </a:pPr>
            <a:r>
              <a:rPr lang="en-US" sz="2400" b="1" kern="0" dirty="0" err="1">
                <a:solidFill>
                  <a:prstClr val="white"/>
                </a:solidFill>
                <a:latin typeface="Times New Roman" panose="02020603050405020304" pitchFamily="18" charset="0"/>
                <a:cs typeface="Times New Roman" panose="02020603050405020304" pitchFamily="18" charset="0"/>
              </a:rPr>
              <a:t>Học</a:t>
            </a:r>
            <a:r>
              <a:rPr lang="en-US" sz="2400" b="1" kern="0" dirty="0">
                <a:solidFill>
                  <a:prstClr val="white"/>
                </a:solidFill>
                <a:latin typeface="Times New Roman" panose="02020603050405020304" pitchFamily="18" charset="0"/>
                <a:cs typeface="Times New Roman" panose="02020603050405020304" pitchFamily="18" charset="0"/>
              </a:rPr>
              <a:t> </a:t>
            </a:r>
            <a:r>
              <a:rPr lang="en-US" sz="2400" b="1" kern="0" dirty="0" err="1">
                <a:solidFill>
                  <a:prstClr val="white"/>
                </a:solidFill>
                <a:latin typeface="Times New Roman" panose="02020603050405020304" pitchFamily="18" charset="0"/>
                <a:cs typeface="Times New Roman" panose="02020603050405020304" pitchFamily="18" charset="0"/>
              </a:rPr>
              <a:t>sinh</a:t>
            </a:r>
            <a:r>
              <a:rPr lang="en-US" sz="2400" b="1" kern="0" dirty="0">
                <a:solidFill>
                  <a:prstClr val="white"/>
                </a:solidFill>
                <a:latin typeface="Times New Roman" panose="02020603050405020304" pitchFamily="18" charset="0"/>
                <a:cs typeface="Times New Roman" panose="02020603050405020304" pitchFamily="18" charset="0"/>
              </a:rPr>
              <a:t> </a:t>
            </a:r>
            <a:r>
              <a:rPr lang="en-US" sz="2400" b="1" kern="0" dirty="0" err="1">
                <a:solidFill>
                  <a:prstClr val="white"/>
                </a:solidFill>
                <a:latin typeface="Times New Roman" panose="02020603050405020304" pitchFamily="18" charset="0"/>
                <a:cs typeface="Times New Roman" panose="02020603050405020304" pitchFamily="18" charset="0"/>
              </a:rPr>
              <a:t>chưa</a:t>
            </a:r>
            <a:r>
              <a:rPr lang="en-US" sz="2400" b="1" kern="0" dirty="0">
                <a:solidFill>
                  <a:prstClr val="white"/>
                </a:solidFill>
                <a:latin typeface="Times New Roman" panose="02020603050405020304" pitchFamily="18" charset="0"/>
                <a:cs typeface="Times New Roman" panose="02020603050405020304" pitchFamily="18" charset="0"/>
              </a:rPr>
              <a:t> </a:t>
            </a:r>
            <a:r>
              <a:rPr lang="en-US" sz="2400" b="1" kern="0" dirty="0" err="1">
                <a:solidFill>
                  <a:prstClr val="white"/>
                </a:solidFill>
                <a:latin typeface="Times New Roman" panose="02020603050405020304" pitchFamily="18" charset="0"/>
                <a:cs typeface="Times New Roman" panose="02020603050405020304" pitchFamily="18" charset="0"/>
              </a:rPr>
              <a:t>nhận</a:t>
            </a:r>
            <a:r>
              <a:rPr lang="en-US" sz="2400" b="1" kern="0" dirty="0">
                <a:solidFill>
                  <a:prstClr val="white"/>
                </a:solidFill>
                <a:latin typeface="Times New Roman" panose="02020603050405020304" pitchFamily="18" charset="0"/>
                <a:cs typeface="Times New Roman" panose="02020603050405020304" pitchFamily="18" charset="0"/>
              </a:rPr>
              <a:t> </a:t>
            </a:r>
            <a:r>
              <a:rPr lang="en-US" sz="2400" b="1" kern="0" dirty="0" err="1">
                <a:solidFill>
                  <a:prstClr val="white"/>
                </a:solidFill>
                <a:latin typeface="Times New Roman" panose="02020603050405020304" pitchFamily="18" charset="0"/>
                <a:cs typeface="Times New Roman" panose="02020603050405020304" pitchFamily="18" charset="0"/>
              </a:rPr>
              <a:t>thức</a:t>
            </a:r>
            <a:r>
              <a:rPr lang="en-US" sz="2400" b="1" kern="0" dirty="0">
                <a:solidFill>
                  <a:prstClr val="white"/>
                </a:solidFill>
                <a:latin typeface="Times New Roman" panose="02020603050405020304" pitchFamily="18" charset="0"/>
                <a:cs typeface="Times New Roman" panose="02020603050405020304" pitchFamily="18" charset="0"/>
              </a:rPr>
              <a:t> </a:t>
            </a:r>
            <a:r>
              <a:rPr lang="en-US" sz="2400" b="1" kern="0" dirty="0" err="1">
                <a:solidFill>
                  <a:prstClr val="white"/>
                </a:solidFill>
                <a:latin typeface="Times New Roman" panose="02020603050405020304" pitchFamily="18" charset="0"/>
                <a:cs typeface="Times New Roman" panose="02020603050405020304" pitchFamily="18" charset="0"/>
              </a:rPr>
              <a:t>được</a:t>
            </a:r>
            <a:r>
              <a:rPr lang="en-US" sz="2400" b="1" kern="0" dirty="0">
                <a:solidFill>
                  <a:prstClr val="white"/>
                </a:solidFill>
                <a:latin typeface="Times New Roman" panose="02020603050405020304" pitchFamily="18" charset="0"/>
                <a:cs typeface="Times New Roman" panose="02020603050405020304" pitchFamily="18" charset="0"/>
              </a:rPr>
              <a:t> </a:t>
            </a:r>
            <a:r>
              <a:rPr lang="en-US" sz="2400" b="1" kern="0" dirty="0" err="1">
                <a:solidFill>
                  <a:prstClr val="white"/>
                </a:solidFill>
                <a:latin typeface="Times New Roman" panose="02020603050405020304" pitchFamily="18" charset="0"/>
                <a:cs typeface="Times New Roman" panose="02020603050405020304" pitchFamily="18" charset="0"/>
              </a:rPr>
              <a:t>tầm</a:t>
            </a:r>
            <a:r>
              <a:rPr lang="en-US" sz="2400" b="1" kern="0" dirty="0">
                <a:solidFill>
                  <a:prstClr val="white"/>
                </a:solidFill>
                <a:latin typeface="Times New Roman" panose="02020603050405020304" pitchFamily="18" charset="0"/>
                <a:cs typeface="Times New Roman" panose="02020603050405020304" pitchFamily="18" charset="0"/>
              </a:rPr>
              <a:t> </a:t>
            </a:r>
            <a:r>
              <a:rPr lang="en-US" sz="2400" b="1" kern="0" dirty="0" err="1">
                <a:solidFill>
                  <a:prstClr val="white"/>
                </a:solidFill>
                <a:latin typeface="Times New Roman" panose="02020603050405020304" pitchFamily="18" charset="0"/>
                <a:cs typeface="Times New Roman" panose="02020603050405020304" pitchFamily="18" charset="0"/>
              </a:rPr>
              <a:t>quan</a:t>
            </a:r>
            <a:r>
              <a:rPr lang="en-US" sz="2400" b="1" kern="0" dirty="0">
                <a:solidFill>
                  <a:prstClr val="white"/>
                </a:solidFill>
                <a:latin typeface="Times New Roman" panose="02020603050405020304" pitchFamily="18" charset="0"/>
                <a:cs typeface="Times New Roman" panose="02020603050405020304" pitchFamily="18" charset="0"/>
              </a:rPr>
              <a:t> </a:t>
            </a:r>
            <a:r>
              <a:rPr lang="en-US" sz="2400" b="1" kern="0" dirty="0" err="1">
                <a:solidFill>
                  <a:prstClr val="white"/>
                </a:solidFill>
                <a:latin typeface="Times New Roman" panose="02020603050405020304" pitchFamily="18" charset="0"/>
                <a:cs typeface="Times New Roman" panose="02020603050405020304" pitchFamily="18" charset="0"/>
              </a:rPr>
              <a:t>trọng</a:t>
            </a:r>
            <a:r>
              <a:rPr lang="en-US" sz="2400" b="1" kern="0" dirty="0">
                <a:solidFill>
                  <a:prstClr val="white"/>
                </a:solidFill>
                <a:latin typeface="Times New Roman" panose="02020603050405020304" pitchFamily="18" charset="0"/>
                <a:cs typeface="Times New Roman" panose="02020603050405020304" pitchFamily="18" charset="0"/>
              </a:rPr>
              <a:t> </a:t>
            </a:r>
            <a:r>
              <a:rPr lang="en-US" sz="2400" b="1" kern="0" dirty="0" err="1">
                <a:solidFill>
                  <a:prstClr val="white"/>
                </a:solidFill>
                <a:latin typeface="Times New Roman" panose="02020603050405020304" pitchFamily="18" charset="0"/>
                <a:cs typeface="Times New Roman" panose="02020603050405020304" pitchFamily="18" charset="0"/>
              </a:rPr>
              <a:t>của</a:t>
            </a:r>
            <a:r>
              <a:rPr lang="en-US" sz="2400" b="1" kern="0" dirty="0">
                <a:solidFill>
                  <a:prstClr val="white"/>
                </a:solidFill>
                <a:latin typeface="Times New Roman" panose="02020603050405020304" pitchFamily="18" charset="0"/>
                <a:cs typeface="Times New Roman" panose="02020603050405020304" pitchFamily="18" charset="0"/>
              </a:rPr>
              <a:t> </a:t>
            </a:r>
            <a:r>
              <a:rPr lang="en-US" sz="2400" b="1" kern="0" dirty="0" err="1">
                <a:solidFill>
                  <a:prstClr val="white"/>
                </a:solidFill>
                <a:latin typeface="Times New Roman" panose="02020603050405020304" pitchFamily="18" charset="0"/>
                <a:cs typeface="Times New Roman" panose="02020603050405020304" pitchFamily="18" charset="0"/>
              </a:rPr>
              <a:t>môn</a:t>
            </a:r>
            <a:r>
              <a:rPr lang="en-US" sz="2400" b="1" kern="0" dirty="0">
                <a:solidFill>
                  <a:prstClr val="white"/>
                </a:solidFill>
                <a:latin typeface="Times New Roman" panose="02020603050405020304" pitchFamily="18" charset="0"/>
                <a:cs typeface="Times New Roman" panose="02020603050405020304" pitchFamily="18" charset="0"/>
              </a:rPr>
              <a:t> </a:t>
            </a:r>
            <a:r>
              <a:rPr lang="en-US" sz="2400" b="1" kern="0" dirty="0" err="1">
                <a:solidFill>
                  <a:prstClr val="white"/>
                </a:solidFill>
                <a:latin typeface="Times New Roman" panose="02020603050405020304" pitchFamily="18" charset="0"/>
                <a:cs typeface="Times New Roman" panose="02020603050405020304" pitchFamily="18" charset="0"/>
              </a:rPr>
              <a:t>học</a:t>
            </a:r>
            <a:r>
              <a:rPr lang="en-US" sz="2400" b="1" kern="0" dirty="0">
                <a:solidFill>
                  <a:prstClr val="white"/>
                </a:solidFill>
                <a:latin typeface="Times New Roman" panose="02020603050405020304" pitchFamily="18" charset="0"/>
                <a:cs typeface="Times New Roman" panose="02020603050405020304" pitchFamily="18" charset="0"/>
              </a:rPr>
              <a:t>.</a:t>
            </a:r>
            <a:endParaRPr kumimoji="0" lang="en-US" sz="2400" b="0" i="0" u="none" strike="noStrike" kern="0" cap="none" spc="0" normalizeH="0" baseline="0" noProof="0" dirty="0">
              <a:ln>
                <a:noFill/>
              </a:ln>
              <a:solidFill>
                <a:srgbClr val="FFFFFF"/>
              </a:solidFill>
              <a:effectLst/>
              <a:uLnTx/>
              <a:uFillTx/>
              <a:latin typeface="Calibri"/>
            </a:endParaRPr>
          </a:p>
        </p:txBody>
      </p:sp>
      <p:sp>
        <p:nvSpPr>
          <p:cNvPr id="12" name="Freeform 6">
            <a:extLst>
              <a:ext uri="{FF2B5EF4-FFF2-40B4-BE49-F238E27FC236}">
                <a16:creationId xmlns:a16="http://schemas.microsoft.com/office/drawing/2014/main" id="{4956DE6C-2320-4732-8D16-8F0E78128F11}"/>
              </a:ext>
            </a:extLst>
          </p:cNvPr>
          <p:cNvSpPr/>
          <p:nvPr/>
        </p:nvSpPr>
        <p:spPr>
          <a:xfrm>
            <a:off x="3452422" y="3757041"/>
            <a:ext cx="5562600" cy="1121599"/>
          </a:xfrm>
          <a:custGeom>
            <a:avLst/>
            <a:gdLst>
              <a:gd name="connsiteX0" fmla="*/ 0 w 6096000"/>
              <a:gd name="connsiteY0" fmla="*/ 392817 h 1121598"/>
              <a:gd name="connsiteX1" fmla="*/ 2907800 w 6096000"/>
              <a:gd name="connsiteY1" fmla="*/ 392817 h 1121598"/>
              <a:gd name="connsiteX2" fmla="*/ 2907800 w 6096000"/>
              <a:gd name="connsiteY2" fmla="*/ 280400 h 1121598"/>
              <a:gd name="connsiteX3" fmla="*/ 2767601 w 6096000"/>
              <a:gd name="connsiteY3" fmla="*/ 280400 h 1121598"/>
              <a:gd name="connsiteX4" fmla="*/ 3048000 w 6096000"/>
              <a:gd name="connsiteY4" fmla="*/ 0 h 1121598"/>
              <a:gd name="connsiteX5" fmla="*/ 3328400 w 6096000"/>
              <a:gd name="connsiteY5" fmla="*/ 280400 h 1121598"/>
              <a:gd name="connsiteX6" fmla="*/ 3188200 w 6096000"/>
              <a:gd name="connsiteY6" fmla="*/ 280400 h 1121598"/>
              <a:gd name="connsiteX7" fmla="*/ 3188200 w 6096000"/>
              <a:gd name="connsiteY7" fmla="*/ 392817 h 1121598"/>
              <a:gd name="connsiteX8" fmla="*/ 6096000 w 6096000"/>
              <a:gd name="connsiteY8" fmla="*/ 392817 h 1121598"/>
              <a:gd name="connsiteX9" fmla="*/ 6096000 w 6096000"/>
              <a:gd name="connsiteY9" fmla="*/ 1121598 h 1121598"/>
              <a:gd name="connsiteX10" fmla="*/ 0 w 6096000"/>
              <a:gd name="connsiteY10" fmla="*/ 1121598 h 1121598"/>
              <a:gd name="connsiteX11" fmla="*/ 0 w 6096000"/>
              <a:gd name="connsiteY11" fmla="*/ 392817 h 112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0" h="1121598">
                <a:moveTo>
                  <a:pt x="6096000" y="728781"/>
                </a:moveTo>
                <a:lnTo>
                  <a:pt x="3188200" y="728781"/>
                </a:lnTo>
                <a:lnTo>
                  <a:pt x="3188200" y="841198"/>
                </a:lnTo>
                <a:lnTo>
                  <a:pt x="3328399" y="841198"/>
                </a:lnTo>
                <a:lnTo>
                  <a:pt x="3048000" y="1121597"/>
                </a:lnTo>
                <a:lnTo>
                  <a:pt x="2767600" y="841198"/>
                </a:lnTo>
                <a:lnTo>
                  <a:pt x="2907800" y="841198"/>
                </a:lnTo>
                <a:lnTo>
                  <a:pt x="2907800" y="728781"/>
                </a:lnTo>
                <a:lnTo>
                  <a:pt x="0" y="728781"/>
                </a:lnTo>
                <a:lnTo>
                  <a:pt x="0" y="1"/>
                </a:lnTo>
                <a:lnTo>
                  <a:pt x="6096000" y="1"/>
                </a:lnTo>
                <a:lnTo>
                  <a:pt x="6096000" y="728781"/>
                </a:lnTo>
                <a:close/>
              </a:path>
            </a:pathLst>
          </a:custGeom>
          <a:solidFill>
            <a:srgbClr val="D500CC"/>
          </a:solidFill>
          <a:ln w="25400" cap="flat" cmpd="sng" algn="ctr">
            <a:solidFill>
              <a:sysClr val="window" lastClr="FFFFFF">
                <a:hueOff val="0"/>
                <a:satOff val="0"/>
                <a:lumOff val="0"/>
                <a:alphaOff val="0"/>
              </a:sysClr>
            </a:solidFill>
            <a:prstDash val="solid"/>
          </a:ln>
          <a:effectLst>
            <a:outerShdw blurRad="50800" dist="38100" dir="5400000" algn="t" rotWithShape="0">
              <a:prstClr val="black">
                <a:alpha val="40000"/>
              </a:prstClr>
            </a:outerShdw>
          </a:effectLst>
        </p:spPr>
        <p:txBody>
          <a:bodyPr spcFirstLastPara="0" vert="horz" wrap="square" lIns="177799" tIns="177801" rIns="177800" bIns="570617" numCol="1" spcCol="1270" anchor="ctr" anchorCtr="0">
            <a:noAutofit/>
          </a:bodyPr>
          <a:lstStyle/>
          <a:p>
            <a:pPr lvl="0" algn="ctr">
              <a:defRPr/>
            </a:pPr>
            <a:r>
              <a:rPr lang="en-US" sz="2400" b="1" kern="0" dirty="0" err="1">
                <a:solidFill>
                  <a:prstClr val="white"/>
                </a:solidFill>
                <a:latin typeface="Times New Roman" panose="02020603050405020304" pitchFamily="18" charset="0"/>
                <a:cs typeface="Times New Roman" panose="02020603050405020304" pitchFamily="18" charset="0"/>
              </a:rPr>
              <a:t>Học</a:t>
            </a:r>
            <a:r>
              <a:rPr lang="en-US" sz="2400" b="1" kern="0" dirty="0">
                <a:solidFill>
                  <a:prstClr val="white"/>
                </a:solidFill>
                <a:latin typeface="Times New Roman" panose="02020603050405020304" pitchFamily="18" charset="0"/>
                <a:cs typeface="Times New Roman" panose="02020603050405020304" pitchFamily="18" charset="0"/>
              </a:rPr>
              <a:t> </a:t>
            </a:r>
            <a:r>
              <a:rPr lang="en-US" sz="2400" b="1" kern="0" dirty="0" err="1">
                <a:solidFill>
                  <a:prstClr val="white"/>
                </a:solidFill>
                <a:latin typeface="Times New Roman" panose="02020603050405020304" pitchFamily="18" charset="0"/>
                <a:cs typeface="Times New Roman" panose="02020603050405020304" pitchFamily="18" charset="0"/>
              </a:rPr>
              <a:t>sinh</a:t>
            </a:r>
            <a:r>
              <a:rPr lang="en-US" sz="2400" b="1" kern="0" dirty="0">
                <a:solidFill>
                  <a:prstClr val="white"/>
                </a:solidFill>
                <a:latin typeface="Times New Roman" panose="02020603050405020304" pitchFamily="18" charset="0"/>
                <a:cs typeface="Times New Roman" panose="02020603050405020304" pitchFamily="18" charset="0"/>
              </a:rPr>
              <a:t> </a:t>
            </a:r>
            <a:r>
              <a:rPr lang="en-US" sz="2400" b="1" kern="0" dirty="0" err="1">
                <a:solidFill>
                  <a:prstClr val="white"/>
                </a:solidFill>
                <a:latin typeface="Times New Roman" panose="02020603050405020304" pitchFamily="18" charset="0"/>
                <a:cs typeface="Times New Roman" panose="02020603050405020304" pitchFamily="18" charset="0"/>
              </a:rPr>
              <a:t>chưa</a:t>
            </a:r>
            <a:r>
              <a:rPr lang="en-US" sz="2400" b="1" kern="0" dirty="0">
                <a:solidFill>
                  <a:prstClr val="white"/>
                </a:solidFill>
                <a:latin typeface="Times New Roman" panose="02020603050405020304" pitchFamily="18" charset="0"/>
                <a:cs typeface="Times New Roman" panose="02020603050405020304" pitchFamily="18" charset="0"/>
              </a:rPr>
              <a:t> </a:t>
            </a:r>
            <a:r>
              <a:rPr lang="en-US" sz="2400" b="1" kern="0" dirty="0" err="1">
                <a:solidFill>
                  <a:prstClr val="white"/>
                </a:solidFill>
                <a:latin typeface="Times New Roman" panose="02020603050405020304" pitchFamily="18" charset="0"/>
                <a:cs typeface="Times New Roman" panose="02020603050405020304" pitchFamily="18" charset="0"/>
              </a:rPr>
              <a:t>tích</a:t>
            </a:r>
            <a:r>
              <a:rPr lang="en-US" sz="2400" b="1" kern="0" dirty="0">
                <a:solidFill>
                  <a:prstClr val="white"/>
                </a:solidFill>
                <a:latin typeface="Times New Roman" panose="02020603050405020304" pitchFamily="18" charset="0"/>
                <a:cs typeface="Times New Roman" panose="02020603050405020304" pitchFamily="18" charset="0"/>
              </a:rPr>
              <a:t> </a:t>
            </a:r>
            <a:r>
              <a:rPr lang="en-US" sz="2400" b="1" kern="0" dirty="0" err="1">
                <a:solidFill>
                  <a:prstClr val="white"/>
                </a:solidFill>
                <a:latin typeface="Times New Roman" panose="02020603050405020304" pitchFamily="18" charset="0"/>
                <a:cs typeface="Times New Roman" panose="02020603050405020304" pitchFamily="18" charset="0"/>
              </a:rPr>
              <a:t>cực</a:t>
            </a:r>
            <a:r>
              <a:rPr lang="en-US" sz="2400" b="1" kern="0" dirty="0">
                <a:solidFill>
                  <a:prstClr val="white"/>
                </a:solidFill>
                <a:latin typeface="Times New Roman" panose="02020603050405020304" pitchFamily="18" charset="0"/>
                <a:cs typeface="Times New Roman" panose="02020603050405020304" pitchFamily="18" charset="0"/>
              </a:rPr>
              <a:t> </a:t>
            </a:r>
            <a:r>
              <a:rPr lang="en-US" sz="2400" b="1" kern="0" dirty="0" err="1">
                <a:solidFill>
                  <a:prstClr val="white"/>
                </a:solidFill>
                <a:latin typeface="Times New Roman" panose="02020603050405020304" pitchFamily="18" charset="0"/>
                <a:cs typeface="Times New Roman" panose="02020603050405020304" pitchFamily="18" charset="0"/>
              </a:rPr>
              <a:t>tương</a:t>
            </a:r>
            <a:r>
              <a:rPr lang="en-US" sz="2400" b="1" kern="0" dirty="0">
                <a:solidFill>
                  <a:prstClr val="white"/>
                </a:solidFill>
                <a:latin typeface="Times New Roman" panose="02020603050405020304" pitchFamily="18" charset="0"/>
                <a:cs typeface="Times New Roman" panose="02020603050405020304" pitchFamily="18" charset="0"/>
              </a:rPr>
              <a:t> </a:t>
            </a:r>
            <a:r>
              <a:rPr lang="en-US" sz="2400" b="1" kern="0" dirty="0" err="1">
                <a:solidFill>
                  <a:prstClr val="white"/>
                </a:solidFill>
                <a:latin typeface="Times New Roman" panose="02020603050405020304" pitchFamily="18" charset="0"/>
                <a:cs typeface="Times New Roman" panose="02020603050405020304" pitchFamily="18" charset="0"/>
              </a:rPr>
              <a:t>tác</a:t>
            </a:r>
            <a:r>
              <a:rPr lang="en-US" sz="2400" b="1" kern="0" dirty="0">
                <a:solidFill>
                  <a:prstClr val="white"/>
                </a:solidFill>
                <a:latin typeface="Times New Roman" panose="02020603050405020304" pitchFamily="18" charset="0"/>
                <a:cs typeface="Times New Roman" panose="02020603050405020304" pitchFamily="18" charset="0"/>
              </a:rPr>
              <a:t>, </a:t>
            </a:r>
            <a:r>
              <a:rPr lang="en-US" sz="2400" b="1" kern="0" dirty="0" err="1">
                <a:solidFill>
                  <a:prstClr val="white"/>
                </a:solidFill>
                <a:latin typeface="Times New Roman" panose="02020603050405020304" pitchFamily="18" charset="0"/>
                <a:cs typeface="Times New Roman" panose="02020603050405020304" pitchFamily="18" charset="0"/>
              </a:rPr>
              <a:t>chưa</a:t>
            </a:r>
            <a:r>
              <a:rPr lang="en-US" sz="2400" b="1" kern="0" dirty="0">
                <a:solidFill>
                  <a:prstClr val="white"/>
                </a:solidFill>
                <a:latin typeface="Times New Roman" panose="02020603050405020304" pitchFamily="18" charset="0"/>
                <a:cs typeface="Times New Roman" panose="02020603050405020304" pitchFamily="18" charset="0"/>
              </a:rPr>
              <a:t> </a:t>
            </a:r>
            <a:r>
              <a:rPr lang="en-US" sz="2400" b="1" kern="0" dirty="0" err="1">
                <a:solidFill>
                  <a:prstClr val="white"/>
                </a:solidFill>
                <a:latin typeface="Times New Roman" panose="02020603050405020304" pitchFamily="18" charset="0"/>
                <a:cs typeface="Times New Roman" panose="02020603050405020304" pitchFamily="18" charset="0"/>
              </a:rPr>
              <a:t>tự</a:t>
            </a:r>
            <a:r>
              <a:rPr lang="en-US" sz="2400" b="1" kern="0" dirty="0">
                <a:solidFill>
                  <a:prstClr val="white"/>
                </a:solidFill>
                <a:latin typeface="Times New Roman" panose="02020603050405020304" pitchFamily="18" charset="0"/>
                <a:cs typeface="Times New Roman" panose="02020603050405020304" pitchFamily="18" charset="0"/>
              </a:rPr>
              <a:t> tin </a:t>
            </a:r>
            <a:r>
              <a:rPr lang="en-US" sz="2400" b="1" kern="0" dirty="0" err="1">
                <a:solidFill>
                  <a:prstClr val="white"/>
                </a:solidFill>
                <a:latin typeface="Times New Roman" panose="02020603050405020304" pitchFamily="18" charset="0"/>
                <a:cs typeface="Times New Roman" panose="02020603050405020304" pitchFamily="18" charset="0"/>
              </a:rPr>
              <a:t>trong</a:t>
            </a:r>
            <a:r>
              <a:rPr lang="en-US" sz="2400" b="1" kern="0" dirty="0">
                <a:solidFill>
                  <a:prstClr val="white"/>
                </a:solidFill>
                <a:latin typeface="Times New Roman" panose="02020603050405020304" pitchFamily="18" charset="0"/>
                <a:cs typeface="Times New Roman" panose="02020603050405020304" pitchFamily="18" charset="0"/>
              </a:rPr>
              <a:t> </a:t>
            </a:r>
            <a:r>
              <a:rPr lang="en-US" sz="2400" b="1" kern="0" dirty="0" err="1">
                <a:solidFill>
                  <a:prstClr val="white"/>
                </a:solidFill>
                <a:latin typeface="Times New Roman" panose="02020603050405020304" pitchFamily="18" charset="0"/>
                <a:cs typeface="Times New Roman" panose="02020603050405020304" pitchFamily="18" charset="0"/>
              </a:rPr>
              <a:t>giao</a:t>
            </a:r>
            <a:r>
              <a:rPr lang="en-US" sz="2400" b="1" kern="0" dirty="0">
                <a:solidFill>
                  <a:prstClr val="white"/>
                </a:solidFill>
                <a:latin typeface="Times New Roman" panose="02020603050405020304" pitchFamily="18" charset="0"/>
                <a:cs typeface="Times New Roman" panose="02020603050405020304" pitchFamily="18" charset="0"/>
              </a:rPr>
              <a:t> </a:t>
            </a:r>
            <a:r>
              <a:rPr lang="en-US" sz="2400" b="1" kern="0" dirty="0" err="1">
                <a:solidFill>
                  <a:prstClr val="white"/>
                </a:solidFill>
                <a:latin typeface="Times New Roman" panose="02020603050405020304" pitchFamily="18" charset="0"/>
                <a:cs typeface="Times New Roman" panose="02020603050405020304" pitchFamily="18" charset="0"/>
              </a:rPr>
              <a:t>tiếp</a:t>
            </a:r>
            <a:endParaRPr lang="vi-VN" sz="2400" b="1" kern="0" dirty="0">
              <a:solidFill>
                <a:prstClr val="white"/>
              </a:solidFill>
              <a:latin typeface="Times New Roman" panose="02020603050405020304" pitchFamily="18" charset="0"/>
              <a:cs typeface="Times New Roman" panose="02020603050405020304" pitchFamily="18" charset="0"/>
            </a:endParaRPr>
          </a:p>
        </p:txBody>
      </p:sp>
      <p:sp>
        <p:nvSpPr>
          <p:cNvPr id="16" name="Freeform 6">
            <a:extLst>
              <a:ext uri="{FF2B5EF4-FFF2-40B4-BE49-F238E27FC236}">
                <a16:creationId xmlns:a16="http://schemas.microsoft.com/office/drawing/2014/main" id="{1FF38292-7671-4091-B8BE-6E348B5C3BF6}"/>
              </a:ext>
            </a:extLst>
          </p:cNvPr>
          <p:cNvSpPr/>
          <p:nvPr/>
        </p:nvSpPr>
        <p:spPr>
          <a:xfrm>
            <a:off x="3550896" y="4878640"/>
            <a:ext cx="5562600" cy="1121599"/>
          </a:xfrm>
          <a:custGeom>
            <a:avLst/>
            <a:gdLst>
              <a:gd name="connsiteX0" fmla="*/ 0 w 6096000"/>
              <a:gd name="connsiteY0" fmla="*/ 392817 h 1121598"/>
              <a:gd name="connsiteX1" fmla="*/ 2907800 w 6096000"/>
              <a:gd name="connsiteY1" fmla="*/ 392817 h 1121598"/>
              <a:gd name="connsiteX2" fmla="*/ 2907800 w 6096000"/>
              <a:gd name="connsiteY2" fmla="*/ 280400 h 1121598"/>
              <a:gd name="connsiteX3" fmla="*/ 2767601 w 6096000"/>
              <a:gd name="connsiteY3" fmla="*/ 280400 h 1121598"/>
              <a:gd name="connsiteX4" fmla="*/ 3048000 w 6096000"/>
              <a:gd name="connsiteY4" fmla="*/ 0 h 1121598"/>
              <a:gd name="connsiteX5" fmla="*/ 3328400 w 6096000"/>
              <a:gd name="connsiteY5" fmla="*/ 280400 h 1121598"/>
              <a:gd name="connsiteX6" fmla="*/ 3188200 w 6096000"/>
              <a:gd name="connsiteY6" fmla="*/ 280400 h 1121598"/>
              <a:gd name="connsiteX7" fmla="*/ 3188200 w 6096000"/>
              <a:gd name="connsiteY7" fmla="*/ 392817 h 1121598"/>
              <a:gd name="connsiteX8" fmla="*/ 6096000 w 6096000"/>
              <a:gd name="connsiteY8" fmla="*/ 392817 h 1121598"/>
              <a:gd name="connsiteX9" fmla="*/ 6096000 w 6096000"/>
              <a:gd name="connsiteY9" fmla="*/ 1121598 h 1121598"/>
              <a:gd name="connsiteX10" fmla="*/ 0 w 6096000"/>
              <a:gd name="connsiteY10" fmla="*/ 1121598 h 1121598"/>
              <a:gd name="connsiteX11" fmla="*/ 0 w 6096000"/>
              <a:gd name="connsiteY11" fmla="*/ 392817 h 112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0" h="1121598">
                <a:moveTo>
                  <a:pt x="6096000" y="728781"/>
                </a:moveTo>
                <a:lnTo>
                  <a:pt x="3188200" y="728781"/>
                </a:lnTo>
                <a:lnTo>
                  <a:pt x="3188200" y="841198"/>
                </a:lnTo>
                <a:lnTo>
                  <a:pt x="3328399" y="841198"/>
                </a:lnTo>
                <a:lnTo>
                  <a:pt x="3048000" y="1121597"/>
                </a:lnTo>
                <a:lnTo>
                  <a:pt x="2767600" y="841198"/>
                </a:lnTo>
                <a:lnTo>
                  <a:pt x="2907800" y="841198"/>
                </a:lnTo>
                <a:lnTo>
                  <a:pt x="2907800" y="728781"/>
                </a:lnTo>
                <a:lnTo>
                  <a:pt x="0" y="728781"/>
                </a:lnTo>
                <a:lnTo>
                  <a:pt x="0" y="1"/>
                </a:lnTo>
                <a:lnTo>
                  <a:pt x="6096000" y="1"/>
                </a:lnTo>
                <a:lnTo>
                  <a:pt x="6096000" y="728781"/>
                </a:lnTo>
                <a:close/>
              </a:path>
            </a:pathLst>
          </a:custGeom>
          <a:solidFill>
            <a:srgbClr val="00B050"/>
          </a:solidFill>
          <a:ln w="25400" cap="flat" cmpd="sng" algn="ctr">
            <a:solidFill>
              <a:sysClr val="window" lastClr="FFFFFF">
                <a:hueOff val="0"/>
                <a:satOff val="0"/>
                <a:lumOff val="0"/>
                <a:alphaOff val="0"/>
              </a:sysClr>
            </a:solidFill>
            <a:prstDash val="solid"/>
          </a:ln>
          <a:effectLst>
            <a:outerShdw blurRad="50800" dist="38100" dir="5400000" algn="t" rotWithShape="0">
              <a:prstClr val="black">
                <a:alpha val="40000"/>
              </a:prstClr>
            </a:outerShdw>
          </a:effectLst>
        </p:spPr>
        <p:txBody>
          <a:bodyPr spcFirstLastPara="0" vert="horz" wrap="square" lIns="177799" tIns="177801" rIns="177800" bIns="570617" numCol="1" spcCol="1270" anchor="ctr" anchorCtr="0">
            <a:noAutofit/>
          </a:bodyPr>
          <a:lstStyle/>
          <a:p>
            <a:pPr lvl="0" algn="ctr">
              <a:defRPr/>
            </a:pPr>
            <a:r>
              <a:rPr lang="en-US" sz="2400" b="1" kern="0" dirty="0">
                <a:solidFill>
                  <a:prstClr val="white"/>
                </a:solidFill>
                <a:latin typeface="Times New Roman" panose="02020603050405020304" pitchFamily="18" charset="0"/>
                <a:cs typeface="Times New Roman" panose="02020603050405020304" pitchFamily="18" charset="0"/>
              </a:rPr>
              <a:t>Các </a:t>
            </a:r>
            <a:r>
              <a:rPr lang="en-US" sz="2400" b="1" kern="0" dirty="0" err="1">
                <a:solidFill>
                  <a:prstClr val="white"/>
                </a:solidFill>
                <a:latin typeface="Times New Roman" panose="02020603050405020304" pitchFamily="18" charset="0"/>
                <a:cs typeface="Times New Roman" panose="02020603050405020304" pitchFamily="18" charset="0"/>
              </a:rPr>
              <a:t>kỹ</a:t>
            </a:r>
            <a:r>
              <a:rPr lang="en-US" sz="2400" b="1" kern="0" dirty="0">
                <a:solidFill>
                  <a:prstClr val="white"/>
                </a:solidFill>
                <a:latin typeface="Times New Roman" panose="02020603050405020304" pitchFamily="18" charset="0"/>
                <a:cs typeface="Times New Roman" panose="02020603050405020304" pitchFamily="18" charset="0"/>
              </a:rPr>
              <a:t> </a:t>
            </a:r>
            <a:r>
              <a:rPr lang="en-US" sz="2400" b="1" kern="0" dirty="0" err="1">
                <a:solidFill>
                  <a:prstClr val="white"/>
                </a:solidFill>
                <a:latin typeface="Times New Roman" panose="02020603050405020304" pitchFamily="18" charset="0"/>
                <a:cs typeface="Times New Roman" panose="02020603050405020304" pitchFamily="18" charset="0"/>
              </a:rPr>
              <a:t>năng</a:t>
            </a:r>
            <a:r>
              <a:rPr lang="en-US" sz="2400" b="1" kern="0" dirty="0">
                <a:solidFill>
                  <a:prstClr val="white"/>
                </a:solidFill>
                <a:latin typeface="Times New Roman" panose="02020603050405020304" pitchFamily="18" charset="0"/>
                <a:cs typeface="Times New Roman" panose="02020603050405020304" pitchFamily="18" charset="0"/>
              </a:rPr>
              <a:t> </a:t>
            </a:r>
            <a:r>
              <a:rPr lang="en-US" sz="2400" b="1" kern="0" dirty="0" err="1">
                <a:solidFill>
                  <a:prstClr val="white"/>
                </a:solidFill>
                <a:latin typeface="Times New Roman" panose="02020603050405020304" pitchFamily="18" charset="0"/>
                <a:cs typeface="Times New Roman" panose="02020603050405020304" pitchFamily="18" charset="0"/>
              </a:rPr>
              <a:t>ngôn</a:t>
            </a:r>
            <a:r>
              <a:rPr lang="en-US" sz="2400" b="1" kern="0" dirty="0">
                <a:solidFill>
                  <a:prstClr val="white"/>
                </a:solidFill>
                <a:latin typeface="Times New Roman" panose="02020603050405020304" pitchFamily="18" charset="0"/>
                <a:cs typeface="Times New Roman" panose="02020603050405020304" pitchFamily="18" charset="0"/>
              </a:rPr>
              <a:t> </a:t>
            </a:r>
            <a:r>
              <a:rPr lang="en-US" sz="2400" b="1" kern="0" dirty="0" err="1">
                <a:solidFill>
                  <a:prstClr val="white"/>
                </a:solidFill>
                <a:latin typeface="Times New Roman" panose="02020603050405020304" pitchFamily="18" charset="0"/>
                <a:cs typeface="Times New Roman" panose="02020603050405020304" pitchFamily="18" charset="0"/>
              </a:rPr>
              <a:t>ngữ</a:t>
            </a:r>
            <a:r>
              <a:rPr lang="en-US" sz="2400" b="1" kern="0" dirty="0">
                <a:solidFill>
                  <a:prstClr val="white"/>
                </a:solidFill>
                <a:latin typeface="Times New Roman" panose="02020603050405020304" pitchFamily="18" charset="0"/>
                <a:cs typeface="Times New Roman" panose="02020603050405020304" pitchFamily="18" charset="0"/>
              </a:rPr>
              <a:t> </a:t>
            </a:r>
            <a:r>
              <a:rPr lang="en-US" sz="2400" b="1" kern="0" dirty="0" err="1">
                <a:solidFill>
                  <a:prstClr val="white"/>
                </a:solidFill>
                <a:latin typeface="Times New Roman" panose="02020603050405020304" pitchFamily="18" charset="0"/>
                <a:cs typeface="Times New Roman" panose="02020603050405020304" pitchFamily="18" charset="0"/>
              </a:rPr>
              <a:t>của</a:t>
            </a:r>
            <a:r>
              <a:rPr lang="en-US" sz="2400" b="1" kern="0" dirty="0">
                <a:solidFill>
                  <a:prstClr val="white"/>
                </a:solidFill>
                <a:latin typeface="Times New Roman" panose="02020603050405020304" pitchFamily="18" charset="0"/>
                <a:cs typeface="Times New Roman" panose="02020603050405020304" pitchFamily="18" charset="0"/>
              </a:rPr>
              <a:t> </a:t>
            </a:r>
            <a:r>
              <a:rPr lang="en-US" sz="2400" b="1" kern="0" dirty="0" err="1">
                <a:solidFill>
                  <a:prstClr val="white"/>
                </a:solidFill>
                <a:latin typeface="Times New Roman" panose="02020603050405020304" pitchFamily="18" charset="0"/>
                <a:cs typeface="Times New Roman" panose="02020603050405020304" pitchFamily="18" charset="0"/>
              </a:rPr>
              <a:t>học</a:t>
            </a:r>
            <a:r>
              <a:rPr lang="en-US" sz="2400" b="1" kern="0" dirty="0">
                <a:solidFill>
                  <a:prstClr val="white"/>
                </a:solidFill>
                <a:latin typeface="Times New Roman" panose="02020603050405020304" pitchFamily="18" charset="0"/>
                <a:cs typeface="Times New Roman" panose="02020603050405020304" pitchFamily="18" charset="0"/>
              </a:rPr>
              <a:t> </a:t>
            </a:r>
            <a:r>
              <a:rPr lang="en-US" sz="2400" b="1" kern="0" dirty="0" err="1">
                <a:solidFill>
                  <a:prstClr val="white"/>
                </a:solidFill>
                <a:latin typeface="Times New Roman" panose="02020603050405020304" pitchFamily="18" charset="0"/>
                <a:cs typeface="Times New Roman" panose="02020603050405020304" pitchFamily="18" charset="0"/>
              </a:rPr>
              <a:t>sinhcòn</a:t>
            </a:r>
            <a:r>
              <a:rPr lang="en-US" sz="2400" b="1" kern="0" dirty="0">
                <a:solidFill>
                  <a:prstClr val="white"/>
                </a:solidFill>
                <a:latin typeface="Times New Roman" panose="02020603050405020304" pitchFamily="18" charset="0"/>
                <a:cs typeface="Times New Roman" panose="02020603050405020304" pitchFamily="18" charset="0"/>
              </a:rPr>
              <a:t> </a:t>
            </a:r>
            <a:r>
              <a:rPr lang="en-US" sz="2400" b="1" kern="0" dirty="0" err="1">
                <a:solidFill>
                  <a:prstClr val="white"/>
                </a:solidFill>
                <a:latin typeface="Times New Roman" panose="02020603050405020304" pitchFamily="18" charset="0"/>
                <a:cs typeface="Times New Roman" panose="02020603050405020304" pitchFamily="18" charset="0"/>
              </a:rPr>
              <a:t>hạn</a:t>
            </a:r>
            <a:r>
              <a:rPr lang="en-US" sz="2400" b="1" kern="0" dirty="0">
                <a:solidFill>
                  <a:prstClr val="white"/>
                </a:solidFill>
                <a:latin typeface="Times New Roman" panose="02020603050405020304" pitchFamily="18" charset="0"/>
                <a:cs typeface="Times New Roman" panose="02020603050405020304" pitchFamily="18" charset="0"/>
              </a:rPr>
              <a:t> </a:t>
            </a:r>
            <a:r>
              <a:rPr lang="en-US" sz="2400" b="1" kern="0" dirty="0" err="1">
                <a:solidFill>
                  <a:prstClr val="white"/>
                </a:solidFill>
                <a:latin typeface="Times New Roman" panose="02020603050405020304" pitchFamily="18" charset="0"/>
                <a:cs typeface="Times New Roman" panose="02020603050405020304" pitchFamily="18" charset="0"/>
              </a:rPr>
              <a:t>chế</a:t>
            </a:r>
            <a:r>
              <a:rPr lang="en-US" sz="2400" b="1" kern="0" dirty="0">
                <a:solidFill>
                  <a:prstClr val="white"/>
                </a:solidFill>
                <a:latin typeface="Times New Roman" panose="02020603050405020304" pitchFamily="18" charset="0"/>
                <a:cs typeface="Times New Roman" panose="02020603050405020304" pitchFamily="18" charset="0"/>
              </a:rPr>
              <a:t>.</a:t>
            </a:r>
            <a:endParaRPr lang="vi-VN" sz="2400" b="1" kern="0" dirty="0">
              <a:solidFill>
                <a:prstClr val="white"/>
              </a:solidFill>
              <a:latin typeface="Times New Roman" panose="02020603050405020304" pitchFamily="18" charset="0"/>
              <a:cs typeface="Times New Roman" panose="02020603050405020304" pitchFamily="18" charset="0"/>
            </a:endParaRPr>
          </a:p>
        </p:txBody>
      </p:sp>
      <p:pic>
        <p:nvPicPr>
          <p:cNvPr id="8" name="Picture 6" descr="2067166a35x1e8i0t">
            <a:extLst>
              <a:ext uri="{FF2B5EF4-FFF2-40B4-BE49-F238E27FC236}">
                <a16:creationId xmlns:a16="http://schemas.microsoft.com/office/drawing/2014/main" id="{44CB28A1-D835-4C18-A714-CCBF3FAF907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525" y="5952332"/>
            <a:ext cx="4572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2067166a35x1e8i0t">
            <a:extLst>
              <a:ext uri="{FF2B5EF4-FFF2-40B4-BE49-F238E27FC236}">
                <a16:creationId xmlns:a16="http://schemas.microsoft.com/office/drawing/2014/main" id="{7BC7E3B4-E79F-48F8-8172-90273171B9A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736616" y="6073300"/>
            <a:ext cx="4572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2067166a35x1e8i0t">
            <a:extLst>
              <a:ext uri="{FF2B5EF4-FFF2-40B4-BE49-F238E27FC236}">
                <a16:creationId xmlns:a16="http://schemas.microsoft.com/office/drawing/2014/main" id="{FD65E3D8-D05B-4661-BFCE-7E5DB5A37DA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00" y="85884"/>
            <a:ext cx="4572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2067166a35x1e8i0t">
            <a:extLst>
              <a:ext uri="{FF2B5EF4-FFF2-40B4-BE49-F238E27FC236}">
                <a16:creationId xmlns:a16="http://schemas.microsoft.com/office/drawing/2014/main" id="{838FD97D-4064-43EF-A09C-AD0D42D80E3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697091" y="0"/>
            <a:ext cx="4572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Hexagon 23">
            <a:extLst>
              <a:ext uri="{FF2B5EF4-FFF2-40B4-BE49-F238E27FC236}">
                <a16:creationId xmlns:a16="http://schemas.microsoft.com/office/drawing/2014/main" id="{FD468654-E502-47D7-B471-C50CBA4A16B5}"/>
              </a:ext>
            </a:extLst>
          </p:cNvPr>
          <p:cNvSpPr/>
          <p:nvPr/>
        </p:nvSpPr>
        <p:spPr>
          <a:xfrm>
            <a:off x="1863160" y="297645"/>
            <a:ext cx="1078406" cy="564526"/>
          </a:xfrm>
          <a:prstGeom prst="hexagon">
            <a:avLst/>
          </a:prstGeom>
          <a:solidFill>
            <a:srgbClr val="0000FF"/>
          </a:solidFill>
          <a:ln w="12700" cap="flat" cmpd="sng" algn="ctr">
            <a:solidFill>
              <a:srgbClr val="7030A0"/>
            </a:solidFill>
            <a:prstDash val="solid"/>
            <a:miter lim="800000"/>
          </a:ln>
          <a:effectLst/>
        </p:spPr>
        <p:txBody>
          <a:bodyPr rtlCol="0" anchor="ctr"/>
          <a:lstStyle/>
          <a:p>
            <a:pPr algn="ctr">
              <a:defRPr/>
            </a:pPr>
            <a:r>
              <a:rPr lang="en-US" sz="3600" b="1" kern="0" dirty="0">
                <a:solidFill>
                  <a:srgbClr val="FFFFFF"/>
                </a:solidFill>
                <a:latin typeface="Times New Roman" panose="02020603050405020304" pitchFamily="18" charset="0"/>
                <a:cs typeface="Times New Roman" panose="02020603050405020304" pitchFamily="18" charset="0"/>
              </a:rPr>
              <a:t>II</a:t>
            </a:r>
            <a:r>
              <a:rPr lang="en-US" sz="4000" b="1" kern="0" dirty="0">
                <a:solidFill>
                  <a:srgbClr val="FFFFFF"/>
                </a:solidFill>
                <a:latin typeface="Times New Roman" panose="02020603050405020304" pitchFamily="18" charset="0"/>
                <a:cs typeface="Times New Roman" panose="02020603050405020304" pitchFamily="18" charset="0"/>
              </a:rPr>
              <a:t>.</a:t>
            </a:r>
          </a:p>
        </p:txBody>
      </p:sp>
      <p:sp>
        <p:nvSpPr>
          <p:cNvPr id="25" name="Scroll: Horizontal 24">
            <a:extLst>
              <a:ext uri="{FF2B5EF4-FFF2-40B4-BE49-F238E27FC236}">
                <a16:creationId xmlns:a16="http://schemas.microsoft.com/office/drawing/2014/main" id="{5DA6249A-DC43-4DED-B0B9-C49023AA791B}"/>
              </a:ext>
            </a:extLst>
          </p:cNvPr>
          <p:cNvSpPr/>
          <p:nvPr/>
        </p:nvSpPr>
        <p:spPr>
          <a:xfrm>
            <a:off x="3146970" y="204390"/>
            <a:ext cx="6370451" cy="740874"/>
          </a:xfrm>
          <a:prstGeom prst="horizontalScroll">
            <a:avLst/>
          </a:prstGeom>
          <a:solidFill>
            <a:srgbClr val="0000FF"/>
          </a:solidFill>
          <a:ln w="12700" cap="flat" cmpd="sng" algn="ctr">
            <a:solidFill>
              <a:srgbClr val="E53238">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NỘI DUNG CỦA BIỆN PHÁP</a:t>
            </a:r>
            <a:endParaRPr kumimoji="0" lang="en-US" sz="3600" b="0" i="0" u="none" strike="noStrike" kern="0" cap="none" spc="0" normalizeH="0" baseline="0" noProof="0" dirty="0">
              <a:ln>
                <a:noFill/>
              </a:ln>
              <a:solidFill>
                <a:srgbClr val="FFFFFF"/>
              </a:solidFill>
              <a:effectLst/>
              <a:uLnTx/>
              <a:uFillTx/>
            </a:endParaRPr>
          </a:p>
        </p:txBody>
      </p:sp>
      <p:sp>
        <p:nvSpPr>
          <p:cNvPr id="2" name="Callout: Right Arrow 1">
            <a:extLst>
              <a:ext uri="{FF2B5EF4-FFF2-40B4-BE49-F238E27FC236}">
                <a16:creationId xmlns:a16="http://schemas.microsoft.com/office/drawing/2014/main" id="{F82CFE0D-AEAD-5B9F-7400-1A8DB0F7981F}"/>
              </a:ext>
            </a:extLst>
          </p:cNvPr>
          <p:cNvSpPr/>
          <p:nvPr/>
        </p:nvSpPr>
        <p:spPr>
          <a:xfrm>
            <a:off x="1863160" y="1506063"/>
            <a:ext cx="1490788" cy="5075941"/>
          </a:xfrm>
          <a:prstGeom prst="rightArrowCallout">
            <a:avLst/>
          </a:prstGeom>
          <a:solidFill>
            <a:schemeClr val="accent1">
              <a:lumMod val="5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áp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dụng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pháp</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003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P spid="19" grpId="0" animBg="1"/>
      <p:bldP spid="12" grpId="0" animBg="1"/>
      <p:bldP spid="16"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Terminator 4">
            <a:extLst>
              <a:ext uri="{FF2B5EF4-FFF2-40B4-BE49-F238E27FC236}">
                <a16:creationId xmlns:a16="http://schemas.microsoft.com/office/drawing/2014/main" id="{37E7F9B6-8565-3724-614A-F8034EACBAB2}"/>
              </a:ext>
            </a:extLst>
          </p:cNvPr>
          <p:cNvSpPr/>
          <p:nvPr/>
        </p:nvSpPr>
        <p:spPr>
          <a:xfrm>
            <a:off x="3965831" y="245548"/>
            <a:ext cx="5307882" cy="707886"/>
          </a:xfrm>
          <a:prstGeom prst="flowChartTerminator">
            <a:avLst/>
          </a:prstGeom>
          <a:solidFill>
            <a:srgbClr val="00B050"/>
          </a:solidFill>
          <a:ln w="12700" cap="flat" cmpd="sng" algn="ctr">
            <a:solidFill>
              <a:srgbClr val="E53238">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Biện</a:t>
            </a:r>
            <a:r>
              <a:rPr kumimoji="0" lang="en-US" sz="32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pháp</a:t>
            </a:r>
            <a:r>
              <a:rPr kumimoji="0" lang="en-US" sz="32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thực</a:t>
            </a:r>
            <a:r>
              <a:rPr kumimoji="0" lang="en-US" sz="3200" b="1" i="0" u="none" strike="noStrike" kern="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hiện</a:t>
            </a:r>
            <a:endParaRPr kumimoji="0" lang="en-US" sz="3200" b="0" i="0" u="none" strike="noStrike" kern="0" cap="none" spc="0" normalizeH="0" baseline="0" noProof="0" dirty="0">
              <a:ln>
                <a:noFill/>
              </a:ln>
              <a:solidFill>
                <a:srgbClr val="FFFFFF"/>
              </a:solidFill>
              <a:effectLst/>
              <a:uLnTx/>
              <a:uFillTx/>
              <a:latin typeface="Calibri"/>
              <a:ea typeface="+mn-ea"/>
            </a:endParaRPr>
          </a:p>
        </p:txBody>
      </p:sp>
      <p:sp>
        <p:nvSpPr>
          <p:cNvPr id="13" name="Diamond 12">
            <a:extLst>
              <a:ext uri="{FF2B5EF4-FFF2-40B4-BE49-F238E27FC236}">
                <a16:creationId xmlns:a16="http://schemas.microsoft.com/office/drawing/2014/main" id="{BF8336BA-E3FC-CAA0-C376-7B125F85B7D9}"/>
              </a:ext>
            </a:extLst>
          </p:cNvPr>
          <p:cNvSpPr/>
          <p:nvPr/>
        </p:nvSpPr>
        <p:spPr>
          <a:xfrm>
            <a:off x="1166106" y="1251317"/>
            <a:ext cx="3107858" cy="2408663"/>
          </a:xfrm>
          <a:prstGeom prst="diamond">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BP1: </a:t>
            </a:r>
            <a:r>
              <a:rPr lang="vi-VN" sz="2000" b="1" dirty="0">
                <a:latin typeface="Times New Roman" panose="02020603050405020304" pitchFamily="18" charset="0"/>
                <a:cs typeface="Times New Roman" panose="02020603050405020304" pitchFamily="18" charset="0"/>
              </a:rPr>
              <a:t>Giúp học sinh xác định đúng đắn động cơ học tập</a:t>
            </a:r>
            <a:endParaRPr lang="en-US" sz="2000" b="1" dirty="0">
              <a:latin typeface="Times New Roman" panose="02020603050405020304" pitchFamily="18" charset="0"/>
              <a:cs typeface="Times New Roman" panose="02020603050405020304" pitchFamily="18" charset="0"/>
            </a:endParaRPr>
          </a:p>
        </p:txBody>
      </p:sp>
      <p:sp>
        <p:nvSpPr>
          <p:cNvPr id="14" name="Diamond 13">
            <a:extLst>
              <a:ext uri="{FF2B5EF4-FFF2-40B4-BE49-F238E27FC236}">
                <a16:creationId xmlns:a16="http://schemas.microsoft.com/office/drawing/2014/main" id="{8EB73245-682A-31F3-3D82-54394A906F99}"/>
              </a:ext>
            </a:extLst>
          </p:cNvPr>
          <p:cNvSpPr/>
          <p:nvPr/>
        </p:nvSpPr>
        <p:spPr>
          <a:xfrm>
            <a:off x="4689892" y="1251316"/>
            <a:ext cx="3107858" cy="2408663"/>
          </a:xfrm>
          <a:prstGeom prst="diamond">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BP2: </a:t>
            </a:r>
            <a:r>
              <a:rPr lang="vi-VN" b="1" dirty="0">
                <a:latin typeface="Times New Roman" panose="02020603050405020304" pitchFamily="18" charset="0"/>
                <a:cs typeface="Times New Roman" panose="02020603050405020304" pitchFamily="18" charset="0"/>
              </a:rPr>
              <a:t>Tổ chức các trò chơi học tập trong các tiết dạy</a:t>
            </a:r>
            <a:endParaRPr lang="en-US" b="1" dirty="0">
              <a:latin typeface="Times New Roman" panose="02020603050405020304" pitchFamily="18" charset="0"/>
              <a:cs typeface="Times New Roman" panose="02020603050405020304" pitchFamily="18" charset="0"/>
            </a:endParaRPr>
          </a:p>
        </p:txBody>
      </p:sp>
      <p:sp>
        <p:nvSpPr>
          <p:cNvPr id="15" name="Diamond 14">
            <a:extLst>
              <a:ext uri="{FF2B5EF4-FFF2-40B4-BE49-F238E27FC236}">
                <a16:creationId xmlns:a16="http://schemas.microsoft.com/office/drawing/2014/main" id="{38A8FFAB-2FE9-4F34-BD67-7546FB3CE63D}"/>
              </a:ext>
            </a:extLst>
          </p:cNvPr>
          <p:cNvSpPr/>
          <p:nvPr/>
        </p:nvSpPr>
        <p:spPr>
          <a:xfrm>
            <a:off x="8213678" y="1251314"/>
            <a:ext cx="3107858" cy="2408663"/>
          </a:xfrm>
          <a:prstGeom prst="diamond">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BP3: T</a:t>
            </a:r>
            <a:r>
              <a:rPr lang="vi-VN" b="1" dirty="0">
                <a:latin typeface="Times New Roman" panose="02020603050405020304" pitchFamily="18" charset="0"/>
                <a:cs typeface="Times New Roman" panose="02020603050405020304" pitchFamily="18" charset="0"/>
              </a:rPr>
              <a:t>uyên dương khen thưởng kịp thời để động viên, khích lệ học sinh</a:t>
            </a:r>
            <a:endParaRPr lang="en-US" b="1" dirty="0">
              <a:latin typeface="Times New Roman" panose="02020603050405020304" pitchFamily="18" charset="0"/>
              <a:cs typeface="Times New Roman" panose="02020603050405020304" pitchFamily="18" charset="0"/>
            </a:endParaRPr>
          </a:p>
        </p:txBody>
      </p:sp>
      <p:sp>
        <p:nvSpPr>
          <p:cNvPr id="16" name="Diamond 15">
            <a:extLst>
              <a:ext uri="{FF2B5EF4-FFF2-40B4-BE49-F238E27FC236}">
                <a16:creationId xmlns:a16="http://schemas.microsoft.com/office/drawing/2014/main" id="{243254CE-F99F-D9CB-7500-BFAD2EF95FEF}"/>
              </a:ext>
            </a:extLst>
          </p:cNvPr>
          <p:cNvSpPr/>
          <p:nvPr/>
        </p:nvSpPr>
        <p:spPr>
          <a:xfrm>
            <a:off x="6858403" y="3921733"/>
            <a:ext cx="3975852" cy="2408663"/>
          </a:xfrm>
          <a:prstGeom prst="diamond">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BP4: </a:t>
            </a:r>
            <a:r>
              <a:rPr lang="en-US" b="1" dirty="0" err="1">
                <a:latin typeface="Times New Roman" panose="02020603050405020304" pitchFamily="18" charset="0"/>
                <a:cs typeface="Times New Roman" panose="02020603050405020304" pitchFamily="18" charset="0"/>
              </a:rPr>
              <a:t>Khuyến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khích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học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sinh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tích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cực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làm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dự</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án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học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tập</a:t>
            </a:r>
            <a:r>
              <a:rPr lang="en-US" b="1" dirty="0">
                <a:latin typeface="Times New Roman" panose="02020603050405020304" pitchFamily="18" charset="0"/>
                <a:cs typeface="Times New Roman" panose="02020603050405020304" pitchFamily="18" charset="0"/>
              </a:rPr>
              <a:t> (Project)</a:t>
            </a:r>
          </a:p>
        </p:txBody>
      </p:sp>
      <p:sp>
        <p:nvSpPr>
          <p:cNvPr id="18" name="Diamond 17">
            <a:extLst>
              <a:ext uri="{FF2B5EF4-FFF2-40B4-BE49-F238E27FC236}">
                <a16:creationId xmlns:a16="http://schemas.microsoft.com/office/drawing/2014/main" id="{3A98089C-C989-F0A6-031D-B6A5D4F8540A}"/>
              </a:ext>
            </a:extLst>
          </p:cNvPr>
          <p:cNvSpPr/>
          <p:nvPr/>
        </p:nvSpPr>
        <p:spPr>
          <a:xfrm>
            <a:off x="1780688" y="3921732"/>
            <a:ext cx="3553311" cy="2408663"/>
          </a:xfrm>
          <a:prstGeom prst="diamond">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Times New Roman" panose="02020603050405020304" pitchFamily="18" charset="0"/>
                <a:cs typeface="Times New Roman" panose="02020603050405020304" pitchFamily="18" charset="0"/>
              </a:rPr>
              <a:t>BP5: </a:t>
            </a:r>
            <a:r>
              <a:rPr lang="en-US" b="1" dirty="0" err="1">
                <a:latin typeface="Times New Roman" panose="02020603050405020304" pitchFamily="18" charset="0"/>
                <a:cs typeface="Times New Roman" panose="02020603050405020304" pitchFamily="18" charset="0"/>
              </a:rPr>
              <a:t>Ứng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dụng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công</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nghệ</a:t>
            </a:r>
            <a:r>
              <a:rPr lang="en-US" b="1" dirty="0" smtClean="0">
                <a:latin typeface="Times New Roman" panose="02020603050405020304" pitchFamily="18" charset="0"/>
                <a:cs typeface="Times New Roman" panose="02020603050405020304" pitchFamily="18" charset="0"/>
              </a:rPr>
              <a:t> AI </a:t>
            </a:r>
            <a:r>
              <a:rPr lang="en-US" b="1" dirty="0" err="1">
                <a:latin typeface="Times New Roman" panose="02020603050405020304" pitchFamily="18" charset="0"/>
                <a:cs typeface="Times New Roman" panose="02020603050405020304" pitchFamily="18" charset="0"/>
              </a:rPr>
              <a:t>trong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dạy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học</a:t>
            </a:r>
            <a:endParaRPr lang="en-US" b="1" dirty="0">
              <a:latin typeface="Times New Roman" panose="02020603050405020304" pitchFamily="18" charset="0"/>
              <a:cs typeface="Times New Roman" panose="02020603050405020304" pitchFamily="18" charset="0"/>
            </a:endParaRPr>
          </a:p>
        </p:txBody>
      </p:sp>
      <p:sp>
        <p:nvSpPr>
          <p:cNvPr id="19" name="Arrow: Curved Right 18">
            <a:extLst>
              <a:ext uri="{FF2B5EF4-FFF2-40B4-BE49-F238E27FC236}">
                <a16:creationId xmlns:a16="http://schemas.microsoft.com/office/drawing/2014/main" id="{6DEE9AB1-6AC5-9D21-AD98-66DB71300B94}"/>
              </a:ext>
            </a:extLst>
          </p:cNvPr>
          <p:cNvSpPr/>
          <p:nvPr/>
        </p:nvSpPr>
        <p:spPr>
          <a:xfrm rot="16014787">
            <a:off x="4282875" y="2301799"/>
            <a:ext cx="422133" cy="770719"/>
          </a:xfrm>
          <a:prstGeom prst="curvedRightArrow">
            <a:avLst>
              <a:gd name="adj1" fmla="val 25000"/>
              <a:gd name="adj2" fmla="val 50301"/>
              <a:gd name="adj3" fmla="val 25000"/>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Arrow: Curved Right 19">
            <a:extLst>
              <a:ext uri="{FF2B5EF4-FFF2-40B4-BE49-F238E27FC236}">
                <a16:creationId xmlns:a16="http://schemas.microsoft.com/office/drawing/2014/main" id="{4BE77997-AFAC-995B-64ED-2E4518949A8C}"/>
              </a:ext>
            </a:extLst>
          </p:cNvPr>
          <p:cNvSpPr/>
          <p:nvPr/>
        </p:nvSpPr>
        <p:spPr>
          <a:xfrm rot="16014787">
            <a:off x="7794648" y="2340502"/>
            <a:ext cx="422133" cy="770719"/>
          </a:xfrm>
          <a:prstGeom prst="curvedRightArrow">
            <a:avLst>
              <a:gd name="adj1" fmla="val 25000"/>
              <a:gd name="adj2" fmla="val 50301"/>
              <a:gd name="adj3" fmla="val 25000"/>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Arrow: Curved Right 20">
            <a:extLst>
              <a:ext uri="{FF2B5EF4-FFF2-40B4-BE49-F238E27FC236}">
                <a16:creationId xmlns:a16="http://schemas.microsoft.com/office/drawing/2014/main" id="{4532F8D6-7C99-A414-8631-3285FF6C88CB}"/>
              </a:ext>
            </a:extLst>
          </p:cNvPr>
          <p:cNvSpPr/>
          <p:nvPr/>
        </p:nvSpPr>
        <p:spPr>
          <a:xfrm rot="5400000">
            <a:off x="5593606" y="3156449"/>
            <a:ext cx="721439" cy="2528868"/>
          </a:xfrm>
          <a:prstGeom prst="curvedRightArrow">
            <a:avLst>
              <a:gd name="adj1" fmla="val 25000"/>
              <a:gd name="adj2" fmla="val 50301"/>
              <a:gd name="adj3" fmla="val 25000"/>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urved Right 19">
            <a:extLst>
              <a:ext uri="{FF2B5EF4-FFF2-40B4-BE49-F238E27FC236}">
                <a16:creationId xmlns:a16="http://schemas.microsoft.com/office/drawing/2014/main" id="{4BE77997-AFAC-995B-64ED-2E4518949A8C}"/>
              </a:ext>
            </a:extLst>
          </p:cNvPr>
          <p:cNvSpPr/>
          <p:nvPr/>
        </p:nvSpPr>
        <p:spPr>
          <a:xfrm rot="2010246">
            <a:off x="8448195" y="2999145"/>
            <a:ext cx="422133" cy="976774"/>
          </a:xfrm>
          <a:prstGeom prst="curvedRightArrow">
            <a:avLst>
              <a:gd name="adj1" fmla="val 25000"/>
              <a:gd name="adj2" fmla="val 50301"/>
              <a:gd name="adj3" fmla="val 42158"/>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6280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8" grpId="0" animBg="1"/>
      <p:bldP spid="19" grpId="0" animBg="1"/>
      <p:bldP spid="20" grpId="0" animBg="1"/>
      <p:bldP spid="21"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acvi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12179300" cy="68580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1473775" y="1771954"/>
            <a:ext cx="9471315" cy="714145"/>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26" name="Rectangle 25"/>
          <p:cNvSpPr/>
          <p:nvPr/>
        </p:nvSpPr>
        <p:spPr>
          <a:xfrm>
            <a:off x="1322361" y="1849607"/>
            <a:ext cx="9523828" cy="548099"/>
          </a:xfrm>
          <a:prstGeom prst="rect">
            <a:avLst/>
          </a:prstGeom>
        </p:spPr>
        <p:txBody>
          <a:bodyPr wrap="square">
            <a:spAutoFit/>
          </a:bodyPr>
          <a:lstStyle/>
          <a:p>
            <a:pPr indent="450215" algn="just">
              <a:lnSpc>
                <a:spcPct val="115000"/>
              </a:lnSpc>
              <a:spcAft>
                <a:spcPts val="0"/>
              </a:spcAft>
              <a:tabLst>
                <a:tab pos="630555" algn="l"/>
              </a:tabLst>
            </a:pPr>
            <a:r>
              <a:rPr lang="en-US" sz="2800" b="1" i="1" dirty="0">
                <a:solidFill>
                  <a:schemeClr val="bg1"/>
                </a:solidFill>
                <a:latin typeface="Times New Roman" panose="02020603050405020304" pitchFamily="18" charset="0"/>
                <a:ea typeface="Times New Roman" panose="02020603050405020304" pitchFamily="18" charset="0"/>
              </a:rPr>
              <a:t>2.1. BP1: Giúp </a:t>
            </a:r>
            <a:r>
              <a:rPr lang="en-US" sz="2800" b="1" i="1" dirty="0" err="1">
                <a:solidFill>
                  <a:schemeClr val="bg1"/>
                </a:solidFill>
                <a:latin typeface="Times New Roman" panose="02020603050405020304" pitchFamily="18" charset="0"/>
                <a:ea typeface="Times New Roman" panose="02020603050405020304" pitchFamily="18" charset="0"/>
              </a:rPr>
              <a:t>học</a:t>
            </a:r>
            <a:r>
              <a:rPr lang="en-US" sz="2800" b="1" i="1" dirty="0">
                <a:solidFill>
                  <a:schemeClr val="bg1"/>
                </a:solidFill>
                <a:latin typeface="Times New Roman" panose="02020603050405020304" pitchFamily="18" charset="0"/>
                <a:ea typeface="Times New Roman" panose="02020603050405020304" pitchFamily="18" charset="0"/>
              </a:rPr>
              <a:t> </a:t>
            </a:r>
            <a:r>
              <a:rPr lang="en-US" sz="2800" b="1" i="1" dirty="0" err="1">
                <a:solidFill>
                  <a:schemeClr val="bg1"/>
                </a:solidFill>
                <a:latin typeface="Times New Roman" panose="02020603050405020304" pitchFamily="18" charset="0"/>
                <a:ea typeface="Times New Roman" panose="02020603050405020304" pitchFamily="18" charset="0"/>
              </a:rPr>
              <a:t>sinh</a:t>
            </a:r>
            <a:r>
              <a:rPr lang="en-US" sz="2800" b="1" i="1" dirty="0">
                <a:solidFill>
                  <a:schemeClr val="bg1"/>
                </a:solidFill>
                <a:latin typeface="Times New Roman" panose="02020603050405020304" pitchFamily="18" charset="0"/>
                <a:ea typeface="Times New Roman" panose="02020603050405020304" pitchFamily="18" charset="0"/>
              </a:rPr>
              <a:t> </a:t>
            </a:r>
            <a:r>
              <a:rPr lang="en-US" sz="2800" b="1" i="1" dirty="0" err="1">
                <a:solidFill>
                  <a:schemeClr val="bg1"/>
                </a:solidFill>
                <a:latin typeface="Times New Roman" panose="02020603050405020304" pitchFamily="18" charset="0"/>
                <a:ea typeface="Times New Roman" panose="02020603050405020304" pitchFamily="18" charset="0"/>
              </a:rPr>
              <a:t>xác</a:t>
            </a:r>
            <a:r>
              <a:rPr lang="en-US" sz="2800" b="1" i="1" dirty="0">
                <a:solidFill>
                  <a:schemeClr val="bg1"/>
                </a:solidFill>
                <a:latin typeface="Times New Roman" panose="02020603050405020304" pitchFamily="18" charset="0"/>
                <a:ea typeface="Times New Roman" panose="02020603050405020304" pitchFamily="18" charset="0"/>
              </a:rPr>
              <a:t> </a:t>
            </a:r>
            <a:r>
              <a:rPr lang="en-US" sz="2800" b="1" i="1" dirty="0" err="1">
                <a:solidFill>
                  <a:schemeClr val="bg1"/>
                </a:solidFill>
                <a:latin typeface="Times New Roman" panose="02020603050405020304" pitchFamily="18" charset="0"/>
                <a:ea typeface="Times New Roman" panose="02020603050405020304" pitchFamily="18" charset="0"/>
              </a:rPr>
              <a:t>định</a:t>
            </a:r>
            <a:r>
              <a:rPr lang="en-US" sz="2800" b="1" i="1" dirty="0">
                <a:solidFill>
                  <a:schemeClr val="bg1"/>
                </a:solidFill>
                <a:latin typeface="Times New Roman" panose="02020603050405020304" pitchFamily="18" charset="0"/>
                <a:ea typeface="Times New Roman" panose="02020603050405020304" pitchFamily="18" charset="0"/>
              </a:rPr>
              <a:t> </a:t>
            </a:r>
            <a:r>
              <a:rPr lang="en-US" sz="2800" b="1" i="1" dirty="0" err="1">
                <a:solidFill>
                  <a:schemeClr val="bg1"/>
                </a:solidFill>
                <a:latin typeface="Times New Roman" panose="02020603050405020304" pitchFamily="18" charset="0"/>
                <a:ea typeface="Times New Roman" panose="02020603050405020304" pitchFamily="18" charset="0"/>
              </a:rPr>
              <a:t>đúng</a:t>
            </a:r>
            <a:r>
              <a:rPr lang="en-US" sz="2800" b="1" i="1" dirty="0">
                <a:solidFill>
                  <a:schemeClr val="bg1"/>
                </a:solidFill>
                <a:latin typeface="Times New Roman" panose="02020603050405020304" pitchFamily="18" charset="0"/>
                <a:ea typeface="Times New Roman" panose="02020603050405020304" pitchFamily="18" charset="0"/>
              </a:rPr>
              <a:t> </a:t>
            </a:r>
            <a:r>
              <a:rPr lang="en-US" sz="2800" b="1" i="1" dirty="0" err="1">
                <a:solidFill>
                  <a:schemeClr val="bg1"/>
                </a:solidFill>
                <a:latin typeface="Times New Roman" panose="02020603050405020304" pitchFamily="18" charset="0"/>
                <a:ea typeface="Times New Roman" panose="02020603050405020304" pitchFamily="18" charset="0"/>
              </a:rPr>
              <a:t>đắn</a:t>
            </a:r>
            <a:r>
              <a:rPr lang="en-US" sz="2800" b="1" i="1" dirty="0">
                <a:solidFill>
                  <a:schemeClr val="bg1"/>
                </a:solidFill>
                <a:latin typeface="Times New Roman" panose="02020603050405020304" pitchFamily="18" charset="0"/>
                <a:ea typeface="Times New Roman" panose="02020603050405020304" pitchFamily="18" charset="0"/>
              </a:rPr>
              <a:t> </a:t>
            </a:r>
            <a:r>
              <a:rPr lang="en-US" sz="2800" b="1" i="1" dirty="0" err="1">
                <a:solidFill>
                  <a:schemeClr val="bg1"/>
                </a:solidFill>
                <a:latin typeface="Times New Roman" panose="02020603050405020304" pitchFamily="18" charset="0"/>
                <a:ea typeface="Times New Roman" panose="02020603050405020304" pitchFamily="18" charset="0"/>
              </a:rPr>
              <a:t>động</a:t>
            </a:r>
            <a:r>
              <a:rPr lang="en-US" sz="2800" b="1" i="1" dirty="0">
                <a:solidFill>
                  <a:schemeClr val="bg1"/>
                </a:solidFill>
                <a:latin typeface="Times New Roman" panose="02020603050405020304" pitchFamily="18" charset="0"/>
                <a:ea typeface="Times New Roman" panose="02020603050405020304" pitchFamily="18" charset="0"/>
              </a:rPr>
              <a:t> </a:t>
            </a:r>
            <a:r>
              <a:rPr lang="en-US" sz="2800" b="1" i="1" dirty="0" err="1">
                <a:solidFill>
                  <a:schemeClr val="bg1"/>
                </a:solidFill>
                <a:latin typeface="Times New Roman" panose="02020603050405020304" pitchFamily="18" charset="0"/>
                <a:ea typeface="Times New Roman" panose="02020603050405020304" pitchFamily="18" charset="0"/>
              </a:rPr>
              <a:t>cơ</a:t>
            </a:r>
            <a:r>
              <a:rPr lang="en-US" sz="2800" b="1" i="1" dirty="0">
                <a:solidFill>
                  <a:schemeClr val="bg1"/>
                </a:solidFill>
                <a:latin typeface="Times New Roman" panose="02020603050405020304" pitchFamily="18" charset="0"/>
                <a:ea typeface="Times New Roman" panose="02020603050405020304" pitchFamily="18" charset="0"/>
              </a:rPr>
              <a:t> </a:t>
            </a:r>
            <a:r>
              <a:rPr lang="en-US" sz="2800" b="1" i="1" dirty="0" err="1">
                <a:solidFill>
                  <a:schemeClr val="bg1"/>
                </a:solidFill>
                <a:latin typeface="Times New Roman" panose="02020603050405020304" pitchFamily="18" charset="0"/>
                <a:ea typeface="Times New Roman" panose="02020603050405020304" pitchFamily="18" charset="0"/>
              </a:rPr>
              <a:t>học</a:t>
            </a:r>
            <a:r>
              <a:rPr lang="en-US" sz="2800" b="1" i="1" dirty="0">
                <a:solidFill>
                  <a:schemeClr val="bg1"/>
                </a:solidFill>
                <a:latin typeface="Times New Roman" panose="02020603050405020304" pitchFamily="18" charset="0"/>
                <a:ea typeface="Times New Roman" panose="02020603050405020304" pitchFamily="18" charset="0"/>
              </a:rPr>
              <a:t> </a:t>
            </a:r>
            <a:r>
              <a:rPr lang="en-US" sz="2800" b="1" i="1" dirty="0" err="1">
                <a:solidFill>
                  <a:schemeClr val="bg1"/>
                </a:solidFill>
                <a:latin typeface="Times New Roman" panose="02020603050405020304" pitchFamily="18" charset="0"/>
                <a:ea typeface="Times New Roman" panose="02020603050405020304" pitchFamily="18" charset="0"/>
              </a:rPr>
              <a:t>tập</a:t>
            </a:r>
            <a:r>
              <a:rPr lang="en-US" sz="2800" b="1" i="1" dirty="0">
                <a:solidFill>
                  <a:schemeClr val="bg1"/>
                </a:solidFill>
                <a:latin typeface="Times New Roman" panose="02020603050405020304" pitchFamily="18" charset="0"/>
                <a:ea typeface="Times New Roman" panose="02020603050405020304" pitchFamily="18" charset="0"/>
              </a:rPr>
              <a:t> </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29" name="Rounded Rectangle 28"/>
          <p:cNvSpPr/>
          <p:nvPr/>
        </p:nvSpPr>
        <p:spPr>
          <a:xfrm>
            <a:off x="531672" y="3278043"/>
            <a:ext cx="2308519" cy="3013517"/>
          </a:xfrm>
          <a:prstGeom prst="roundRect">
            <a:avLst/>
          </a:prstGeom>
          <a:solidFill>
            <a:srgbClr val="9933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endParaRPr lang="en-US" dirty="0">
              <a:solidFill>
                <a:srgbClr val="00B0F0"/>
              </a:solidFill>
            </a:endParaRPr>
          </a:p>
        </p:txBody>
      </p:sp>
      <p:cxnSp>
        <p:nvCxnSpPr>
          <p:cNvPr id="33" name="Straight Arrow Connector 32"/>
          <p:cNvCxnSpPr>
            <a:cxnSpLocks/>
            <a:stCxn id="10" idx="2"/>
            <a:endCxn id="29" idx="0"/>
          </p:cNvCxnSpPr>
          <p:nvPr/>
        </p:nvCxnSpPr>
        <p:spPr>
          <a:xfrm flipH="1">
            <a:off x="1685932" y="2486099"/>
            <a:ext cx="4523501" cy="7919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48599" y="3448369"/>
            <a:ext cx="2198110" cy="2175852"/>
          </a:xfrm>
          <a:prstGeom prst="rect">
            <a:avLst/>
          </a:prstGeom>
        </p:spPr>
        <p:txBody>
          <a:bodyPr wrap="square">
            <a:spAutoFit/>
          </a:bodyPr>
          <a:lstStyle/>
          <a:p>
            <a:pPr>
              <a:lnSpc>
                <a:spcPct val="114000"/>
              </a:lnSpc>
            </a:pPr>
            <a:r>
              <a:rPr lang="nl-NL" sz="2000" b="1" dirty="0">
                <a:solidFill>
                  <a:schemeClr val="bg1"/>
                </a:solidFill>
                <a:latin typeface="Times New Roman" panose="02020603050405020304" pitchFamily="18" charset="0"/>
                <a:ea typeface="Times New Roman" panose="02020603050405020304" pitchFamily="18" charset="0"/>
              </a:rPr>
              <a:t>Phân tích và chỉ rõ cho các em tầm quan trọng của việc học tiếng Anh trong xu thế toàn cầu hóa. </a:t>
            </a:r>
            <a:endParaRPr lang="en-US" sz="2000" b="1" dirty="0">
              <a:solidFill>
                <a:schemeClr val="bg1"/>
              </a:solidFill>
            </a:endParaRPr>
          </a:p>
        </p:txBody>
      </p:sp>
      <p:sp>
        <p:nvSpPr>
          <p:cNvPr id="57" name="Rounded Rectangle 56"/>
          <p:cNvSpPr/>
          <p:nvPr/>
        </p:nvSpPr>
        <p:spPr>
          <a:xfrm>
            <a:off x="3310763" y="3290215"/>
            <a:ext cx="2396502" cy="3001346"/>
          </a:xfrm>
          <a:prstGeom prst="roundRect">
            <a:avLst/>
          </a:prstGeom>
          <a:solidFill>
            <a:srgbClr val="9933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cxnSp>
        <p:nvCxnSpPr>
          <p:cNvPr id="58" name="Straight Arrow Connector 57"/>
          <p:cNvCxnSpPr>
            <a:cxnSpLocks/>
            <a:endCxn id="57" idx="0"/>
          </p:cNvCxnSpPr>
          <p:nvPr/>
        </p:nvCxnSpPr>
        <p:spPr>
          <a:xfrm flipH="1">
            <a:off x="4509014" y="2587101"/>
            <a:ext cx="1575261" cy="70311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3461210" y="3398565"/>
            <a:ext cx="2246056" cy="2554545"/>
          </a:xfrm>
          <a:prstGeom prst="rect">
            <a:avLst/>
          </a:prstGeom>
        </p:spPr>
        <p:txBody>
          <a:bodyPr wrap="square">
            <a:spAutoFit/>
          </a:bodyPr>
          <a:lstStyle/>
          <a:p>
            <a:r>
              <a:rPr lang="en-US" sz="2000" b="1" dirty="0">
                <a:solidFill>
                  <a:schemeClr val="bg1"/>
                </a:solidFill>
                <a:latin typeface="Times New Roman" panose="02020603050405020304" pitchFamily="18" charset="0"/>
                <a:cs typeface="Times New Roman" panose="02020603050405020304" pitchFamily="18" charset="0"/>
              </a:rPr>
              <a:t>C</a:t>
            </a:r>
            <a:r>
              <a:rPr lang="vi-VN" sz="2000" b="1" dirty="0">
                <a:solidFill>
                  <a:schemeClr val="bg1"/>
                </a:solidFill>
                <a:latin typeface="Times New Roman" panose="02020603050405020304" pitchFamily="18" charset="0"/>
                <a:cs typeface="Times New Roman" panose="02020603050405020304" pitchFamily="18" charset="0"/>
              </a:rPr>
              <a:t>hỉ ra cho học sinh hiểu được động cơ học tập là việc xác định đúng mục đích, nhiệm vụ</a:t>
            </a:r>
            <a:r>
              <a:rPr lang="en-US" sz="2000" b="1" dirty="0">
                <a:solidFill>
                  <a:schemeClr val="bg1"/>
                </a:solidFill>
                <a:latin typeface="Times New Roman" panose="02020603050405020304" pitchFamily="18" charset="0"/>
                <a:cs typeface="Times New Roman" panose="02020603050405020304" pitchFamily="18" charset="0"/>
              </a:rPr>
              <a:t> </a:t>
            </a:r>
            <a:r>
              <a:rPr lang="vi-VN" sz="2000" b="1" dirty="0">
                <a:solidFill>
                  <a:schemeClr val="bg1"/>
                </a:solidFill>
                <a:latin typeface="Times New Roman" panose="02020603050405020304" pitchFamily="18" charset="0"/>
                <a:cs typeface="Times New Roman" panose="02020603050405020304" pitchFamily="18" charset="0"/>
              </a:rPr>
              <a:t>học tập để từ đó có hướng học tập đúng đắn. </a:t>
            </a:r>
          </a:p>
        </p:txBody>
      </p:sp>
      <p:sp>
        <p:nvSpPr>
          <p:cNvPr id="62" name="Rounded Rectangle 61"/>
          <p:cNvSpPr/>
          <p:nvPr/>
        </p:nvSpPr>
        <p:spPr>
          <a:xfrm>
            <a:off x="6199016" y="3321377"/>
            <a:ext cx="2443496" cy="2970184"/>
          </a:xfrm>
          <a:prstGeom prst="roundRect">
            <a:avLst/>
          </a:prstGeom>
          <a:solidFill>
            <a:srgbClr val="9933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cxnSp>
        <p:nvCxnSpPr>
          <p:cNvPr id="63" name="Straight Arrow Connector 62"/>
          <p:cNvCxnSpPr>
            <a:cxnSpLocks/>
            <a:stCxn id="10" idx="2"/>
            <a:endCxn id="62" idx="0"/>
          </p:cNvCxnSpPr>
          <p:nvPr/>
        </p:nvCxnSpPr>
        <p:spPr>
          <a:xfrm>
            <a:off x="6209433" y="2486099"/>
            <a:ext cx="1211331" cy="8352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6352206" y="3437633"/>
            <a:ext cx="2368730" cy="1938992"/>
          </a:xfrm>
          <a:prstGeom prst="rect">
            <a:avLst/>
          </a:prstGeom>
        </p:spPr>
        <p:txBody>
          <a:bodyPr wrap="square">
            <a:spAutoFit/>
          </a:bodyPr>
          <a:lstStyle/>
          <a:p>
            <a:r>
              <a:rPr lang="en-US" sz="2000" b="1" dirty="0" err="1">
                <a:solidFill>
                  <a:schemeClr val="bg1"/>
                </a:solidFill>
                <a:latin typeface="Times New Roman" panose="02020603050405020304" pitchFamily="18" charset="0"/>
                <a:cs typeface="Times New Roman" panose="02020603050405020304" pitchFamily="18" charset="0"/>
              </a:rPr>
              <a:t>Tạo</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động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lực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học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tập</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cho</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các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em</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bằng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cách</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đưa</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ra</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các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tấm</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gương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trong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gia</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đình</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nhà</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trường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xã</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hội</a:t>
            </a:r>
            <a:endParaRPr lang="en-US" sz="2000" b="1" dirty="0">
              <a:solidFill>
                <a:schemeClr val="bg1"/>
              </a:solidFill>
              <a:latin typeface="Times New Roman" panose="02020603050405020304" pitchFamily="18" charset="0"/>
              <a:cs typeface="Times New Roman" panose="02020603050405020304" pitchFamily="18" charset="0"/>
            </a:endParaRPr>
          </a:p>
        </p:txBody>
      </p:sp>
      <p:sp>
        <p:nvSpPr>
          <p:cNvPr id="66" name="Rounded Rectangle 65"/>
          <p:cNvSpPr/>
          <p:nvPr/>
        </p:nvSpPr>
        <p:spPr>
          <a:xfrm>
            <a:off x="9230995" y="3365094"/>
            <a:ext cx="2373004" cy="2926466"/>
          </a:xfrm>
          <a:prstGeom prst="roundRect">
            <a:avLst/>
          </a:prstGeom>
          <a:solidFill>
            <a:srgbClr val="9933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cxnSp>
        <p:nvCxnSpPr>
          <p:cNvPr id="67" name="Straight Arrow Connector 66"/>
          <p:cNvCxnSpPr>
            <a:cxnSpLocks/>
            <a:stCxn id="10" idx="2"/>
            <a:endCxn id="66" idx="0"/>
          </p:cNvCxnSpPr>
          <p:nvPr/>
        </p:nvCxnSpPr>
        <p:spPr>
          <a:xfrm>
            <a:off x="6209433" y="2486099"/>
            <a:ext cx="4208064" cy="8789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9368214" y="3477847"/>
            <a:ext cx="2279905" cy="2169889"/>
          </a:xfrm>
          <a:prstGeom prst="rect">
            <a:avLst/>
          </a:prstGeom>
        </p:spPr>
        <p:txBody>
          <a:bodyPr wrap="square">
            <a:spAutoFit/>
          </a:bodyPr>
          <a:lstStyle/>
          <a:p>
            <a:pPr>
              <a:lnSpc>
                <a:spcPct val="114000"/>
              </a:lnSpc>
            </a:pPr>
            <a:r>
              <a:rPr lang="en-US" sz="2000" b="1" dirty="0">
                <a:solidFill>
                  <a:schemeClr val="bg1"/>
                </a:solidFill>
                <a:latin typeface="Times New Roman" panose="02020603050405020304" pitchFamily="18" charset="0"/>
                <a:cs typeface="Times New Roman" panose="02020603050405020304" pitchFamily="18" charset="0"/>
              </a:rPr>
              <a:t>T</a:t>
            </a:r>
            <a:r>
              <a:rPr lang="vi-VN" sz="2000" b="1" dirty="0">
                <a:solidFill>
                  <a:schemeClr val="bg1"/>
                </a:solidFill>
                <a:latin typeface="Times New Roman" panose="02020603050405020304" pitchFamily="18" charset="0"/>
                <a:cs typeface="Times New Roman" panose="02020603050405020304" pitchFamily="18" charset="0"/>
              </a:rPr>
              <a:t>ạo ra một môi trường học tập tích cực, hỗ trợ học sinh phát triển </a:t>
            </a:r>
            <a:r>
              <a:rPr lang="en-US" sz="2000" b="1" dirty="0" err="1">
                <a:solidFill>
                  <a:schemeClr val="bg1"/>
                </a:solidFill>
                <a:latin typeface="Times New Roman" panose="02020603050405020304" pitchFamily="18" charset="0"/>
                <a:cs typeface="Times New Roman" panose="02020603050405020304" pitchFamily="18" charset="0"/>
              </a:rPr>
              <a:t>toàn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diện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các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kỹ</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năng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cần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thiết</a:t>
            </a:r>
            <a:endParaRPr lang="en-US" sz="2000" b="1" dirty="0">
              <a:solidFill>
                <a:schemeClr val="bg1"/>
              </a:solidFill>
              <a:latin typeface="Times New Roman" panose="020206030504050203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62E53B3E-BDED-AC65-7C4A-0E350C4A1642}"/>
              </a:ext>
            </a:extLst>
          </p:cNvPr>
          <p:cNvCxnSpPr>
            <a:cxnSpLocks/>
          </p:cNvCxnSpPr>
          <p:nvPr/>
        </p:nvCxnSpPr>
        <p:spPr>
          <a:xfrm flipH="1">
            <a:off x="1685932" y="2582450"/>
            <a:ext cx="4399332" cy="7244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F91BADE2-4B85-D54B-B62E-E08B1B251485}"/>
              </a:ext>
            </a:extLst>
          </p:cNvPr>
          <p:cNvCxnSpPr>
            <a:cxnSpLocks/>
          </p:cNvCxnSpPr>
          <p:nvPr/>
        </p:nvCxnSpPr>
        <p:spPr>
          <a:xfrm flipH="1">
            <a:off x="4509014" y="2615921"/>
            <a:ext cx="1575261" cy="7031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4FBC405-F3E7-F9D4-359C-B68CE3A46534}"/>
              </a:ext>
            </a:extLst>
          </p:cNvPr>
          <p:cNvCxnSpPr>
            <a:cxnSpLocks/>
          </p:cNvCxnSpPr>
          <p:nvPr/>
        </p:nvCxnSpPr>
        <p:spPr>
          <a:xfrm>
            <a:off x="6085264" y="2582450"/>
            <a:ext cx="1335500" cy="76774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0277EAF-24AC-2931-31B6-4247631D77E8}"/>
              </a:ext>
            </a:extLst>
          </p:cNvPr>
          <p:cNvCxnSpPr>
            <a:cxnSpLocks/>
          </p:cNvCxnSpPr>
          <p:nvPr/>
        </p:nvCxnSpPr>
        <p:spPr>
          <a:xfrm>
            <a:off x="6085264" y="2582450"/>
            <a:ext cx="4332233" cy="8114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925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up)">
                                      <p:cBhvr>
                                        <p:cTn id="19" dur="500"/>
                                        <p:tgtEl>
                                          <p:spTgt spid="29"/>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wipe(up)">
                                      <p:cBhvr>
                                        <p:cTn id="28" dur="500"/>
                                        <p:tgtEl>
                                          <p:spTgt spid="58"/>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wipe(up)">
                                      <p:cBhvr>
                                        <p:cTn id="32" dur="500"/>
                                        <p:tgtEl>
                                          <p:spTgt spid="57"/>
                                        </p:tgtEl>
                                      </p:cBhvr>
                                    </p:animEffect>
                                  </p:childTnLst>
                                </p:cTn>
                              </p:par>
                            </p:childTnLst>
                          </p:cTn>
                        </p:par>
                        <p:par>
                          <p:cTn id="33" fill="hold">
                            <p:stCondLst>
                              <p:cond delay="1000"/>
                            </p:stCondLst>
                            <p:childTnLst>
                              <p:par>
                                <p:cTn id="34" presetID="22" presetClass="entr" presetSubtype="1" fill="hold" grpId="0" nodeType="after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wipe(up)">
                                      <p:cBhvr>
                                        <p:cTn id="36" dur="500"/>
                                        <p:tgtEl>
                                          <p:spTgt spid="5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wipe(up)">
                                      <p:cBhvr>
                                        <p:cTn id="41" dur="500"/>
                                        <p:tgtEl>
                                          <p:spTgt spid="63"/>
                                        </p:tgtEl>
                                      </p:cBhvr>
                                    </p:animEffect>
                                  </p:childTnLst>
                                </p:cTn>
                              </p:par>
                            </p:childTnLst>
                          </p:cTn>
                        </p:par>
                        <p:par>
                          <p:cTn id="42" fill="hold">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62"/>
                                        </p:tgtEl>
                                        <p:attrNameLst>
                                          <p:attrName>style.visibility</p:attrName>
                                        </p:attrNameLst>
                                      </p:cBhvr>
                                      <p:to>
                                        <p:strVal val="visible"/>
                                      </p:to>
                                    </p:set>
                                    <p:animEffect transition="in" filter="wipe(up)">
                                      <p:cBhvr>
                                        <p:cTn id="45" dur="500"/>
                                        <p:tgtEl>
                                          <p:spTgt spid="62"/>
                                        </p:tgtEl>
                                      </p:cBhvr>
                                    </p:animEffect>
                                  </p:childTnLst>
                                </p:cTn>
                              </p:par>
                            </p:childTnLst>
                          </p:cTn>
                        </p:par>
                        <p:par>
                          <p:cTn id="46" fill="hold">
                            <p:stCondLst>
                              <p:cond delay="1000"/>
                            </p:stCondLst>
                            <p:childTnLst>
                              <p:par>
                                <p:cTn id="47" presetID="22" presetClass="entr" presetSubtype="1" fill="hold" grpId="0" nodeType="afterEffect">
                                  <p:stCondLst>
                                    <p:cond delay="0"/>
                                  </p:stCondLst>
                                  <p:childTnLst>
                                    <p:set>
                                      <p:cBhvr>
                                        <p:cTn id="48" dur="1" fill="hold">
                                          <p:stCondLst>
                                            <p:cond delay="0"/>
                                          </p:stCondLst>
                                        </p:cTn>
                                        <p:tgtEl>
                                          <p:spTgt spid="64"/>
                                        </p:tgtEl>
                                        <p:attrNameLst>
                                          <p:attrName>style.visibility</p:attrName>
                                        </p:attrNameLst>
                                      </p:cBhvr>
                                      <p:to>
                                        <p:strVal val="visible"/>
                                      </p:to>
                                    </p:set>
                                    <p:animEffect transition="in" filter="wipe(up)">
                                      <p:cBhvr>
                                        <p:cTn id="49" dur="500"/>
                                        <p:tgtEl>
                                          <p:spTgt spid="6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67"/>
                                        </p:tgtEl>
                                        <p:attrNameLst>
                                          <p:attrName>style.visibility</p:attrName>
                                        </p:attrNameLst>
                                      </p:cBhvr>
                                      <p:to>
                                        <p:strVal val="visible"/>
                                      </p:to>
                                    </p:set>
                                    <p:animEffect transition="in" filter="wipe(up)">
                                      <p:cBhvr>
                                        <p:cTn id="54" dur="500"/>
                                        <p:tgtEl>
                                          <p:spTgt spid="67"/>
                                        </p:tgtEl>
                                      </p:cBhvr>
                                    </p:animEffect>
                                  </p:childTnLst>
                                </p:cTn>
                              </p:par>
                            </p:childTnLst>
                          </p:cTn>
                        </p:par>
                        <p:par>
                          <p:cTn id="55" fill="hold">
                            <p:stCondLst>
                              <p:cond delay="500"/>
                            </p:stCondLst>
                            <p:childTnLst>
                              <p:par>
                                <p:cTn id="56" presetID="22" presetClass="entr" presetSubtype="1" fill="hold" grpId="0" nodeType="afterEffect">
                                  <p:stCondLst>
                                    <p:cond delay="0"/>
                                  </p:stCondLst>
                                  <p:childTnLst>
                                    <p:set>
                                      <p:cBhvr>
                                        <p:cTn id="57" dur="1" fill="hold">
                                          <p:stCondLst>
                                            <p:cond delay="0"/>
                                          </p:stCondLst>
                                        </p:cTn>
                                        <p:tgtEl>
                                          <p:spTgt spid="66"/>
                                        </p:tgtEl>
                                        <p:attrNameLst>
                                          <p:attrName>style.visibility</p:attrName>
                                        </p:attrNameLst>
                                      </p:cBhvr>
                                      <p:to>
                                        <p:strVal val="visible"/>
                                      </p:to>
                                    </p:set>
                                    <p:animEffect transition="in" filter="wipe(up)">
                                      <p:cBhvr>
                                        <p:cTn id="58" dur="500"/>
                                        <p:tgtEl>
                                          <p:spTgt spid="66"/>
                                        </p:tgtEl>
                                      </p:cBhvr>
                                    </p:animEffect>
                                  </p:childTnLst>
                                </p:cTn>
                              </p:par>
                            </p:childTnLst>
                          </p:cTn>
                        </p:par>
                        <p:par>
                          <p:cTn id="59" fill="hold">
                            <p:stCondLst>
                              <p:cond delay="1000"/>
                            </p:stCondLst>
                            <p:childTnLst>
                              <p:par>
                                <p:cTn id="60" presetID="22" presetClass="entr" presetSubtype="1" fill="hold" grpId="0" nodeType="afterEffect">
                                  <p:stCondLst>
                                    <p:cond delay="0"/>
                                  </p:stCondLst>
                                  <p:childTnLst>
                                    <p:set>
                                      <p:cBhvr>
                                        <p:cTn id="61" dur="1" fill="hold">
                                          <p:stCondLst>
                                            <p:cond delay="0"/>
                                          </p:stCondLst>
                                        </p:cTn>
                                        <p:tgtEl>
                                          <p:spTgt spid="68"/>
                                        </p:tgtEl>
                                        <p:attrNameLst>
                                          <p:attrName>style.visibility</p:attrName>
                                        </p:attrNameLst>
                                      </p:cBhvr>
                                      <p:to>
                                        <p:strVal val="visible"/>
                                      </p:to>
                                    </p:set>
                                    <p:animEffect transition="in" filter="wipe(up)">
                                      <p:cBhvr>
                                        <p:cTn id="62" dur="500"/>
                                        <p:tgtEl>
                                          <p:spTgt spid="6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wipe(up)">
                                      <p:cBhvr>
                                        <p:cTn id="67" dur="500"/>
                                        <p:tgtEl>
                                          <p:spTgt spid="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5"/>
                                        </p:tgtEl>
                                        <p:attrNameLst>
                                          <p:attrName>style.visibility</p:attrName>
                                        </p:attrNameLst>
                                      </p:cBhvr>
                                      <p:to>
                                        <p:strVal val="visible"/>
                                      </p:to>
                                    </p:set>
                                    <p:animEffect transition="in" filter="wipe(up)">
                                      <p:cBhvr>
                                        <p:cTn id="72" dur="500"/>
                                        <p:tgtEl>
                                          <p:spTgt spid="5"/>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wipe(up)">
                                      <p:cBhvr>
                                        <p:cTn id="77" dur="500"/>
                                        <p:tgtEl>
                                          <p:spTgt spid="8"/>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wipe(up)">
                                      <p:cBhvr>
                                        <p:cTn id="8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6" grpId="0"/>
      <p:bldP spid="29" grpId="0" animBg="1"/>
      <p:bldP spid="7" grpId="0"/>
      <p:bldP spid="57" grpId="0" animBg="1"/>
      <p:bldP spid="59" grpId="0"/>
      <p:bldP spid="62" grpId="0" animBg="1"/>
      <p:bldP spid="64" grpId="0"/>
      <p:bldP spid="66" grpId="0" animBg="1"/>
      <p:bldP spid="6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Point Star 7"/>
          <p:cNvSpPr/>
          <p:nvPr/>
        </p:nvSpPr>
        <p:spPr>
          <a:xfrm>
            <a:off x="2189018" y="42504"/>
            <a:ext cx="8395855" cy="1847413"/>
          </a:xfrm>
          <a:prstGeom prst="star7">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4303834" y="598138"/>
            <a:ext cx="4866060" cy="984885"/>
          </a:xfrm>
          <a:prstGeom prst="rect">
            <a:avLst/>
          </a:prstGeom>
        </p:spPr>
        <p:txBody>
          <a:bodyPr wrap="square">
            <a:spAutoFit/>
          </a:bodyPr>
          <a:lstStyle/>
          <a:p>
            <a:r>
              <a:rPr lang="en-US" sz="2900" b="1" i="1" spc="-15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2.2. </a:t>
            </a:r>
            <a:r>
              <a:rPr lang="en-US" sz="2900" b="1" i="1" spc="-150"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Biện</a:t>
            </a:r>
            <a:r>
              <a:rPr lang="en-US" sz="2900" b="1" i="1" spc="-15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900" b="1" i="1" spc="-150"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pháp</a:t>
            </a:r>
            <a:r>
              <a:rPr lang="en-US" sz="2900" b="1" i="1" spc="-15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2: </a:t>
            </a:r>
            <a:r>
              <a:rPr lang="en-US" sz="2900" b="1" i="1" spc="-150"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Tổ</a:t>
            </a:r>
            <a:r>
              <a:rPr lang="en-US" sz="2900" b="1" i="1" spc="-15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900" b="1" i="1" spc="-150"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chức</a:t>
            </a:r>
            <a:r>
              <a:rPr lang="en-US" sz="2900" b="1" i="1" spc="-15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900" b="1" i="1" spc="-150"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các</a:t>
            </a:r>
            <a:r>
              <a:rPr lang="en-US" sz="2900" b="1" i="1" spc="-15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900" b="1" i="1" spc="-150"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trò</a:t>
            </a:r>
            <a:r>
              <a:rPr lang="en-US" sz="2900" b="1" i="1" spc="-15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900" b="1" i="1" spc="-150"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chơi</a:t>
            </a:r>
            <a:r>
              <a:rPr lang="en-US" sz="2900" b="1" i="1" spc="-15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900" b="1" i="1" spc="-150"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học</a:t>
            </a:r>
            <a:r>
              <a:rPr lang="en-US" sz="2900" b="1" i="1" spc="-15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900" b="1" i="1" spc="-150"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tập</a:t>
            </a:r>
            <a:r>
              <a:rPr lang="en-US" sz="2900" b="1" i="1" spc="-15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900" b="1" i="1" spc="-150"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trong</a:t>
            </a:r>
            <a:r>
              <a:rPr lang="en-US" sz="2900" b="1" i="1" spc="-15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900" b="1" i="1" spc="-150"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các</a:t>
            </a:r>
            <a:r>
              <a:rPr lang="en-US" sz="2900" b="1" i="1" spc="-15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900" b="1" i="1" spc="-150"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tiết</a:t>
            </a:r>
            <a:r>
              <a:rPr lang="en-US" sz="2900" b="1" i="1" spc="-15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2900" b="1" i="1" spc="-150"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dạy</a:t>
            </a:r>
            <a:endParaRPr lang="en-US" sz="2900" spc="-150" dirty="0">
              <a:solidFill>
                <a:schemeClr val="bg1"/>
              </a:solidFill>
              <a:effectLst>
                <a:outerShdw blurRad="38100" dist="38100" dir="2700000" algn="tl">
                  <a:srgbClr val="000000">
                    <a:alpha val="43137"/>
                  </a:srgbClr>
                </a:outerShdw>
              </a:effectLst>
            </a:endParaRPr>
          </a:p>
        </p:txBody>
      </p:sp>
      <p:sp>
        <p:nvSpPr>
          <p:cNvPr id="48" name="Rectangle 47"/>
          <p:cNvSpPr/>
          <p:nvPr/>
        </p:nvSpPr>
        <p:spPr>
          <a:xfrm>
            <a:off x="1670785" y="2870853"/>
            <a:ext cx="1924735" cy="669542"/>
          </a:xfrm>
          <a:prstGeom prst="rect">
            <a:avLst/>
          </a:prstGeom>
        </p:spPr>
        <p:txBody>
          <a:bodyPr wrap="square">
            <a:spAutoFit/>
          </a:bodyPr>
          <a:lstStyle/>
          <a:p>
            <a:pPr>
              <a:lnSpc>
                <a:spcPct val="150000"/>
              </a:lnSpc>
            </a:pPr>
            <a:r>
              <a:rPr lang="en-US" sz="2800" b="1" i="1" dirty="0">
                <a:solidFill>
                  <a:schemeClr val="bg1"/>
                </a:solidFill>
                <a:latin typeface="Times New Roman" panose="02020603050405020304" pitchFamily="18" charset="0"/>
                <a:ea typeface="Times New Roman" panose="02020603050405020304" pitchFamily="18" charset="0"/>
              </a:rPr>
              <a:t>* </a:t>
            </a:r>
            <a:r>
              <a:rPr lang="en-US" sz="2800" b="1" i="1" dirty="0" err="1">
                <a:solidFill>
                  <a:schemeClr val="bg1"/>
                </a:solidFill>
                <a:latin typeface="Times New Roman" panose="02020603050405020304" pitchFamily="18" charset="0"/>
                <a:ea typeface="Times New Roman" panose="02020603050405020304" pitchFamily="18" charset="0"/>
              </a:rPr>
              <a:t>Mục</a:t>
            </a:r>
            <a:r>
              <a:rPr lang="en-US" sz="2800" b="1" i="1" dirty="0">
                <a:solidFill>
                  <a:schemeClr val="bg1"/>
                </a:solidFill>
                <a:latin typeface="Times New Roman" panose="02020603050405020304" pitchFamily="18" charset="0"/>
                <a:ea typeface="Times New Roman" panose="02020603050405020304" pitchFamily="18" charset="0"/>
              </a:rPr>
              <a:t> </a:t>
            </a:r>
            <a:r>
              <a:rPr lang="en-US" sz="2800" b="1" i="1" dirty="0" err="1">
                <a:solidFill>
                  <a:schemeClr val="bg1"/>
                </a:solidFill>
                <a:latin typeface="Times New Roman" panose="02020603050405020304" pitchFamily="18" charset="0"/>
                <a:ea typeface="Times New Roman" panose="02020603050405020304" pitchFamily="18" charset="0"/>
              </a:rPr>
              <a:t>đích</a:t>
            </a:r>
            <a:endParaRPr lang="en-US" sz="2800" dirty="0">
              <a:solidFill>
                <a:schemeClr val="bg1"/>
              </a:solidFill>
            </a:endParaRPr>
          </a:p>
        </p:txBody>
      </p:sp>
      <p:sp>
        <p:nvSpPr>
          <p:cNvPr id="50" name="Rectangle 49"/>
          <p:cNvSpPr/>
          <p:nvPr/>
        </p:nvSpPr>
        <p:spPr>
          <a:xfrm>
            <a:off x="6736864" y="2800365"/>
            <a:ext cx="2845757" cy="621067"/>
          </a:xfrm>
          <a:prstGeom prst="rect">
            <a:avLst/>
          </a:prstGeom>
        </p:spPr>
        <p:txBody>
          <a:bodyPr wrap="square">
            <a:spAutoFit/>
          </a:bodyPr>
          <a:lstStyle/>
          <a:p>
            <a:pPr>
              <a:lnSpc>
                <a:spcPct val="135000"/>
              </a:lnSpc>
            </a:pPr>
            <a:r>
              <a:rPr lang="en-US" sz="2800" b="1" i="1" dirty="0">
                <a:solidFill>
                  <a:schemeClr val="bg1"/>
                </a:solidFill>
                <a:latin typeface="Times New Roman" panose="02020603050405020304" pitchFamily="18" charset="0"/>
                <a:ea typeface="Times New Roman" panose="02020603050405020304" pitchFamily="18" charset="0"/>
              </a:rPr>
              <a:t>* </a:t>
            </a:r>
            <a:r>
              <a:rPr lang="en-US" sz="2800" b="1" i="1" dirty="0" err="1">
                <a:solidFill>
                  <a:schemeClr val="bg1"/>
                </a:solidFill>
                <a:latin typeface="Times New Roman" panose="02020603050405020304" pitchFamily="18" charset="0"/>
                <a:ea typeface="Times New Roman" panose="02020603050405020304" pitchFamily="18" charset="0"/>
              </a:rPr>
              <a:t>Cách</a:t>
            </a:r>
            <a:r>
              <a:rPr lang="en-US" sz="2800" b="1" i="1" dirty="0">
                <a:solidFill>
                  <a:schemeClr val="bg1"/>
                </a:solidFill>
                <a:latin typeface="Times New Roman" panose="02020603050405020304" pitchFamily="18" charset="0"/>
                <a:ea typeface="Times New Roman" panose="02020603050405020304" pitchFamily="18" charset="0"/>
              </a:rPr>
              <a:t> </a:t>
            </a:r>
            <a:r>
              <a:rPr lang="en-US" sz="2800" b="1" i="1" dirty="0" err="1">
                <a:solidFill>
                  <a:schemeClr val="bg1"/>
                </a:solidFill>
                <a:latin typeface="Times New Roman" panose="02020603050405020304" pitchFamily="18" charset="0"/>
                <a:ea typeface="Times New Roman" panose="02020603050405020304" pitchFamily="18" charset="0"/>
              </a:rPr>
              <a:t>thực</a:t>
            </a:r>
            <a:r>
              <a:rPr lang="en-US" sz="2800" b="1" i="1" dirty="0">
                <a:solidFill>
                  <a:schemeClr val="bg1"/>
                </a:solidFill>
                <a:latin typeface="Times New Roman" panose="02020603050405020304" pitchFamily="18" charset="0"/>
                <a:ea typeface="Times New Roman" panose="02020603050405020304" pitchFamily="18" charset="0"/>
              </a:rPr>
              <a:t> </a:t>
            </a:r>
            <a:r>
              <a:rPr lang="en-US" sz="2800" b="1" i="1" dirty="0" err="1">
                <a:solidFill>
                  <a:schemeClr val="bg1"/>
                </a:solidFill>
                <a:latin typeface="Times New Roman" panose="02020603050405020304" pitchFamily="18" charset="0"/>
                <a:ea typeface="Times New Roman" panose="02020603050405020304" pitchFamily="18" charset="0"/>
              </a:rPr>
              <a:t>hiện</a:t>
            </a:r>
            <a:endParaRPr lang="en-US" sz="2800" dirty="0">
              <a:solidFill>
                <a:schemeClr val="bg1"/>
              </a:solidFill>
            </a:endParaRPr>
          </a:p>
        </p:txBody>
      </p:sp>
      <p:sp>
        <p:nvSpPr>
          <p:cNvPr id="51" name="Rounded Rectangle 50"/>
          <p:cNvSpPr/>
          <p:nvPr/>
        </p:nvSpPr>
        <p:spPr>
          <a:xfrm>
            <a:off x="794870" y="3096033"/>
            <a:ext cx="1881150" cy="2179670"/>
          </a:xfrm>
          <a:prstGeom prst="roundRect">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52" name="Rectangle 51"/>
          <p:cNvSpPr/>
          <p:nvPr/>
        </p:nvSpPr>
        <p:spPr>
          <a:xfrm>
            <a:off x="1044535" y="3364808"/>
            <a:ext cx="1630902" cy="1384995"/>
          </a:xfrm>
          <a:prstGeom prst="rect">
            <a:avLst/>
          </a:prstGeom>
          <a:noFill/>
        </p:spPr>
        <p:txBody>
          <a:bodyPr wrap="square">
            <a:spAutoFit/>
          </a:bodyPr>
          <a:lstStyle/>
          <a:p>
            <a:r>
              <a:rPr lang="en-US" sz="2800" b="1" i="1" spc="-150" dirty="0" err="1">
                <a:solidFill>
                  <a:schemeClr val="bg1"/>
                </a:solidFill>
                <a:latin typeface="Times New Roman" panose="02020603050405020304" pitchFamily="18" charset="0"/>
                <a:ea typeface="Times New Roman" panose="02020603050405020304" pitchFamily="18" charset="0"/>
              </a:rPr>
              <a:t>Trò</a:t>
            </a:r>
            <a:r>
              <a:rPr lang="en-US" sz="2800" b="1" i="1" spc="-150" dirty="0">
                <a:solidFill>
                  <a:schemeClr val="bg1"/>
                </a:solidFill>
                <a:latin typeface="Times New Roman" panose="02020603050405020304" pitchFamily="18" charset="0"/>
                <a:ea typeface="Times New Roman" panose="02020603050405020304" pitchFamily="18" charset="0"/>
              </a:rPr>
              <a:t> </a:t>
            </a:r>
            <a:r>
              <a:rPr lang="en-US" sz="2800" b="1" i="1" spc="-150" dirty="0" err="1">
                <a:solidFill>
                  <a:schemeClr val="bg1"/>
                </a:solidFill>
                <a:latin typeface="Times New Roman" panose="02020603050405020304" pitchFamily="18" charset="0"/>
                <a:ea typeface="Times New Roman" panose="02020603050405020304" pitchFamily="18" charset="0"/>
              </a:rPr>
              <a:t>chơi</a:t>
            </a:r>
            <a:r>
              <a:rPr lang="en-US" sz="2800" b="1" i="1" spc="-150" dirty="0">
                <a:solidFill>
                  <a:schemeClr val="bg1"/>
                </a:solidFill>
                <a:latin typeface="Times New Roman" panose="02020603050405020304" pitchFamily="18" charset="0"/>
                <a:ea typeface="Times New Roman" panose="02020603050405020304" pitchFamily="18" charset="0"/>
              </a:rPr>
              <a:t> 1: </a:t>
            </a:r>
            <a:r>
              <a:rPr lang="en-US" sz="2800" b="1" i="1" spc="-150" dirty="0">
                <a:solidFill>
                  <a:schemeClr val="bg1"/>
                </a:solidFill>
                <a:latin typeface="Times New Roman" panose="02020603050405020304" pitchFamily="18" charset="0"/>
              </a:rPr>
              <a:t>Guessing words</a:t>
            </a:r>
            <a:endParaRPr lang="en-US" sz="2800" spc="-150" dirty="0">
              <a:solidFill>
                <a:schemeClr val="bg1"/>
              </a:solidFill>
            </a:endParaRPr>
          </a:p>
        </p:txBody>
      </p:sp>
      <p:sp>
        <p:nvSpPr>
          <p:cNvPr id="53" name="Rounded Rectangle 52"/>
          <p:cNvSpPr/>
          <p:nvPr/>
        </p:nvSpPr>
        <p:spPr>
          <a:xfrm>
            <a:off x="3742969" y="3112966"/>
            <a:ext cx="1998348" cy="2162737"/>
          </a:xfrm>
          <a:prstGeom prst="roundRect">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54" name="Rectangle 53"/>
          <p:cNvSpPr/>
          <p:nvPr/>
        </p:nvSpPr>
        <p:spPr>
          <a:xfrm>
            <a:off x="3818694" y="3295983"/>
            <a:ext cx="1716535" cy="138499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2800" b="1" i="1" spc="-150" dirty="0" err="1">
                <a:solidFill>
                  <a:schemeClr val="bg1"/>
                </a:solidFill>
                <a:latin typeface="Times New Roman" panose="02020603050405020304" pitchFamily="18" charset="0"/>
              </a:rPr>
              <a:t>Trò</a:t>
            </a:r>
            <a:r>
              <a:rPr lang="en-US" sz="2800" b="1" i="1" spc="-150" dirty="0">
                <a:solidFill>
                  <a:schemeClr val="bg1"/>
                </a:solidFill>
                <a:latin typeface="Times New Roman" panose="02020603050405020304" pitchFamily="18" charset="0"/>
              </a:rPr>
              <a:t> </a:t>
            </a:r>
            <a:r>
              <a:rPr lang="en-US" sz="2800" b="1" i="1" spc="-150" dirty="0" err="1">
                <a:solidFill>
                  <a:schemeClr val="bg1"/>
                </a:solidFill>
                <a:latin typeface="Times New Roman" panose="02020603050405020304" pitchFamily="18" charset="0"/>
              </a:rPr>
              <a:t>chơi</a:t>
            </a:r>
            <a:r>
              <a:rPr lang="en-US" sz="2800" b="1" i="1" spc="-150" dirty="0">
                <a:solidFill>
                  <a:schemeClr val="bg1"/>
                </a:solidFill>
                <a:latin typeface="Times New Roman" panose="02020603050405020304" pitchFamily="18" charset="0"/>
              </a:rPr>
              <a:t> 2: Mysterious box</a:t>
            </a:r>
            <a:endParaRPr lang="en-US" sz="2800" spc="-150" dirty="0">
              <a:solidFill>
                <a:schemeClr val="bg1"/>
              </a:solidFill>
            </a:endParaRPr>
          </a:p>
        </p:txBody>
      </p:sp>
      <p:sp>
        <p:nvSpPr>
          <p:cNvPr id="60" name="Rounded Rectangle 59"/>
          <p:cNvSpPr/>
          <p:nvPr/>
        </p:nvSpPr>
        <p:spPr>
          <a:xfrm>
            <a:off x="6358738" y="3071322"/>
            <a:ext cx="2056827" cy="2179670"/>
          </a:xfrm>
          <a:prstGeom prst="roundRect">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61" name="Rectangle 60"/>
          <p:cNvSpPr/>
          <p:nvPr/>
        </p:nvSpPr>
        <p:spPr>
          <a:xfrm>
            <a:off x="6490938" y="3278219"/>
            <a:ext cx="1934493" cy="1384995"/>
          </a:xfrm>
          <a:prstGeom prst="rect">
            <a:avLst/>
          </a:prstGeom>
        </p:spPr>
        <p:txBody>
          <a:bodyPr wrap="square">
            <a:spAutoFit/>
          </a:bodyPr>
          <a:lstStyle/>
          <a:p>
            <a:r>
              <a:rPr lang="en-US" sz="2800" b="1" i="1" spc="-150" dirty="0" err="1">
                <a:solidFill>
                  <a:schemeClr val="bg1"/>
                </a:solidFill>
                <a:latin typeface="Times New Roman" panose="02020603050405020304" pitchFamily="18" charset="0"/>
                <a:ea typeface="Times New Roman" panose="02020603050405020304" pitchFamily="18" charset="0"/>
              </a:rPr>
              <a:t>Trò</a:t>
            </a:r>
            <a:r>
              <a:rPr lang="en-US" sz="2800" b="1" i="1" spc="-150" dirty="0">
                <a:solidFill>
                  <a:schemeClr val="bg1"/>
                </a:solidFill>
                <a:latin typeface="Times New Roman" panose="02020603050405020304" pitchFamily="18" charset="0"/>
                <a:ea typeface="Times New Roman" panose="02020603050405020304" pitchFamily="18" charset="0"/>
              </a:rPr>
              <a:t> </a:t>
            </a:r>
            <a:r>
              <a:rPr lang="en-US" sz="2800" b="1" i="1" spc="-150" dirty="0" err="1">
                <a:solidFill>
                  <a:schemeClr val="bg1"/>
                </a:solidFill>
                <a:latin typeface="Times New Roman" panose="02020603050405020304" pitchFamily="18" charset="0"/>
                <a:ea typeface="Times New Roman" panose="02020603050405020304" pitchFamily="18" charset="0"/>
              </a:rPr>
              <a:t>chơi</a:t>
            </a:r>
            <a:r>
              <a:rPr lang="en-US" sz="2800" b="1" i="1" spc="-150" dirty="0">
                <a:solidFill>
                  <a:schemeClr val="bg1"/>
                </a:solidFill>
                <a:latin typeface="Times New Roman" panose="02020603050405020304" pitchFamily="18" charset="0"/>
                <a:ea typeface="Times New Roman" panose="02020603050405020304" pitchFamily="18" charset="0"/>
              </a:rPr>
              <a:t> 3: Who is the millionaire?</a:t>
            </a:r>
            <a:endParaRPr lang="en-US" sz="2800" spc="-150" dirty="0">
              <a:solidFill>
                <a:schemeClr val="bg1"/>
              </a:solidFill>
            </a:endParaRPr>
          </a:p>
        </p:txBody>
      </p:sp>
      <p:sp>
        <p:nvSpPr>
          <p:cNvPr id="72" name="Rounded Rectangle 71"/>
          <p:cNvSpPr/>
          <p:nvPr/>
        </p:nvSpPr>
        <p:spPr>
          <a:xfrm>
            <a:off x="9260624" y="3071322"/>
            <a:ext cx="1896494" cy="2179670"/>
          </a:xfrm>
          <a:prstGeom prst="roundRect">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73" name="Rectangle 72"/>
          <p:cNvSpPr/>
          <p:nvPr/>
        </p:nvSpPr>
        <p:spPr>
          <a:xfrm>
            <a:off x="9313369" y="3278219"/>
            <a:ext cx="1738650" cy="1384995"/>
          </a:xfrm>
          <a:prstGeom prst="rect">
            <a:avLst/>
          </a:prstGeom>
          <a:noFill/>
        </p:spPr>
        <p:txBody>
          <a:bodyPr wrap="square">
            <a:spAutoFit/>
          </a:bodyPr>
          <a:lstStyle/>
          <a:p>
            <a:r>
              <a:rPr lang="en-US" sz="2800" b="1" i="1" spc="-150" dirty="0" err="1">
                <a:solidFill>
                  <a:schemeClr val="bg1"/>
                </a:solidFill>
                <a:latin typeface="Times New Roman" panose="02020603050405020304" pitchFamily="18" charset="0"/>
                <a:ea typeface="Times New Roman" panose="02020603050405020304" pitchFamily="18" charset="0"/>
              </a:rPr>
              <a:t>Trò</a:t>
            </a:r>
            <a:r>
              <a:rPr lang="en-US" sz="2800" b="1" i="1" spc="-150" dirty="0">
                <a:solidFill>
                  <a:schemeClr val="bg1"/>
                </a:solidFill>
                <a:latin typeface="Times New Roman" panose="02020603050405020304" pitchFamily="18" charset="0"/>
                <a:ea typeface="Times New Roman" panose="02020603050405020304" pitchFamily="18" charset="0"/>
              </a:rPr>
              <a:t> </a:t>
            </a:r>
            <a:r>
              <a:rPr lang="en-US" sz="2800" b="1" i="1" spc="-150" dirty="0" err="1">
                <a:solidFill>
                  <a:schemeClr val="bg1"/>
                </a:solidFill>
                <a:latin typeface="Times New Roman" panose="02020603050405020304" pitchFamily="18" charset="0"/>
                <a:ea typeface="Times New Roman" panose="02020603050405020304" pitchFamily="18" charset="0"/>
              </a:rPr>
              <a:t>chơi</a:t>
            </a:r>
            <a:r>
              <a:rPr lang="en-US" sz="2800" b="1" i="1" spc="-150" dirty="0">
                <a:solidFill>
                  <a:schemeClr val="bg1"/>
                </a:solidFill>
                <a:latin typeface="Times New Roman" panose="02020603050405020304" pitchFamily="18" charset="0"/>
                <a:ea typeface="Times New Roman" panose="02020603050405020304" pitchFamily="18" charset="0"/>
              </a:rPr>
              <a:t> 4: Magic</a:t>
            </a:r>
          </a:p>
          <a:p>
            <a:r>
              <a:rPr lang="en-US" sz="2800" b="1" i="1" spc="-150" dirty="0">
                <a:solidFill>
                  <a:schemeClr val="bg1"/>
                </a:solidFill>
                <a:latin typeface="Times New Roman" panose="02020603050405020304" pitchFamily="18" charset="0"/>
              </a:rPr>
              <a:t>wheel</a:t>
            </a:r>
            <a:endParaRPr lang="en-US" sz="2800" spc="-150" dirty="0">
              <a:solidFill>
                <a:schemeClr val="bg1"/>
              </a:solidFill>
            </a:endParaRPr>
          </a:p>
        </p:txBody>
      </p:sp>
      <p:cxnSp>
        <p:nvCxnSpPr>
          <p:cNvPr id="76" name="Straight Arrow Connector 75"/>
          <p:cNvCxnSpPr>
            <a:cxnSpLocks/>
          </p:cNvCxnSpPr>
          <p:nvPr/>
        </p:nvCxnSpPr>
        <p:spPr>
          <a:xfrm flipH="1">
            <a:off x="1358250" y="1754448"/>
            <a:ext cx="4920889" cy="1283411"/>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cxnSpLocks/>
          </p:cNvCxnSpPr>
          <p:nvPr/>
        </p:nvCxnSpPr>
        <p:spPr>
          <a:xfrm flipH="1">
            <a:off x="4913376" y="1729353"/>
            <a:ext cx="1390095" cy="1341969"/>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6" descr="2067166a35x1e8i0t">
            <a:extLst>
              <a:ext uri="{FF2B5EF4-FFF2-40B4-BE49-F238E27FC236}">
                <a16:creationId xmlns:a16="http://schemas.microsoft.com/office/drawing/2014/main" id="{74364C95-2D8E-4E17-8129-C7A83175F6A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9525" y="5952332"/>
            <a:ext cx="4572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6" descr="2067166a35x1e8i0t">
            <a:extLst>
              <a:ext uri="{FF2B5EF4-FFF2-40B4-BE49-F238E27FC236}">
                <a16:creationId xmlns:a16="http://schemas.microsoft.com/office/drawing/2014/main" id="{CB5DEFFF-FC34-474E-9581-688FDFBEA7B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736616" y="6073300"/>
            <a:ext cx="4572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6" descr="2067166a35x1e8i0t">
            <a:extLst>
              <a:ext uri="{FF2B5EF4-FFF2-40B4-BE49-F238E27FC236}">
                <a16:creationId xmlns:a16="http://schemas.microsoft.com/office/drawing/2014/main" id="{567C3C1B-BB5D-4E47-A3C0-BF3345F6038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00" y="85884"/>
            <a:ext cx="4572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6" descr="2067166a35x1e8i0t">
            <a:extLst>
              <a:ext uri="{FF2B5EF4-FFF2-40B4-BE49-F238E27FC236}">
                <a16:creationId xmlns:a16="http://schemas.microsoft.com/office/drawing/2014/main" id="{50830B9E-F2C7-4082-80F8-40D31AA41FB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697091" y="0"/>
            <a:ext cx="4572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a:extLst>
              <a:ext uri="{FF2B5EF4-FFF2-40B4-BE49-F238E27FC236}">
                <a16:creationId xmlns:a16="http://schemas.microsoft.com/office/drawing/2014/main" id="{D89A1164-9F8E-AAB5-CD66-D54B5C3BFADA}"/>
              </a:ext>
            </a:extLst>
          </p:cNvPr>
          <p:cNvCxnSpPr>
            <a:cxnSpLocks/>
          </p:cNvCxnSpPr>
          <p:nvPr/>
        </p:nvCxnSpPr>
        <p:spPr>
          <a:xfrm>
            <a:off x="6279139" y="1754448"/>
            <a:ext cx="1073173" cy="1298270"/>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DD2FD05-F33D-C33A-3212-44B2D5E65453}"/>
              </a:ext>
            </a:extLst>
          </p:cNvPr>
          <p:cNvCxnSpPr>
            <a:cxnSpLocks/>
          </p:cNvCxnSpPr>
          <p:nvPr/>
        </p:nvCxnSpPr>
        <p:spPr>
          <a:xfrm>
            <a:off x="6358738" y="1779543"/>
            <a:ext cx="3850133" cy="1258316"/>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81240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wipe(up)">
                                      <p:cBhvr>
                                        <p:cTn id="15" dur="500"/>
                                        <p:tgtEl>
                                          <p:spTgt spid="76"/>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wipe(up)">
                                      <p:cBhvr>
                                        <p:cTn id="18" dur="500"/>
                                        <p:tgtEl>
                                          <p:spTgt spid="48"/>
                                        </p:tgtEl>
                                      </p:cBhvr>
                                    </p:animEffect>
                                  </p:childTnLst>
                                </p:cTn>
                              </p:par>
                            </p:childTnLst>
                          </p:cTn>
                        </p:par>
                        <p:par>
                          <p:cTn id="19" fill="hold">
                            <p:stCondLst>
                              <p:cond delay="500"/>
                            </p:stCondLst>
                            <p:childTnLst>
                              <p:par>
                                <p:cTn id="20" presetID="22" presetClass="entr" presetSubtype="1" fill="hold" grpId="0" nodeType="after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wipe(up)">
                                      <p:cBhvr>
                                        <p:cTn id="22" dur="500"/>
                                        <p:tgtEl>
                                          <p:spTgt spid="51"/>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wipe(up)">
                                      <p:cBhvr>
                                        <p:cTn id="25" dur="500"/>
                                        <p:tgtEl>
                                          <p:spTgt spid="52"/>
                                        </p:tgtEl>
                                      </p:cBhvr>
                                    </p:animEffect>
                                  </p:childTnLst>
                                </p:cTn>
                              </p:par>
                            </p:childTnLst>
                          </p:cTn>
                        </p:par>
                        <p:par>
                          <p:cTn id="26" fill="hold">
                            <p:stCondLst>
                              <p:cond delay="1000"/>
                            </p:stCondLst>
                            <p:childTnLst>
                              <p:par>
                                <p:cTn id="27" presetID="22" presetClass="entr" presetSubtype="1" fill="hold" grpId="0" nodeType="after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wipe(up)">
                                      <p:cBhvr>
                                        <p:cTn id="29" dur="500"/>
                                        <p:tgtEl>
                                          <p:spTgt spid="53"/>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wipe(up)">
                                      <p:cBhvr>
                                        <p:cTn id="32" dur="500"/>
                                        <p:tgtEl>
                                          <p:spTgt spid="5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wipe(up)">
                                      <p:cBhvr>
                                        <p:cTn id="37" dur="500"/>
                                        <p:tgtEl>
                                          <p:spTgt spid="79"/>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wipe(up)">
                                      <p:cBhvr>
                                        <p:cTn id="40" dur="500"/>
                                        <p:tgtEl>
                                          <p:spTgt spid="5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up)">
                                      <p:cBhvr>
                                        <p:cTn id="45" dur="500"/>
                                        <p:tgtEl>
                                          <p:spTgt spid="9"/>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wipe(up)">
                                      <p:cBhvr>
                                        <p:cTn id="49" dur="500"/>
                                        <p:tgtEl>
                                          <p:spTgt spid="60"/>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wipe(up)">
                                      <p:cBhvr>
                                        <p:cTn id="52" dur="500"/>
                                        <p:tgtEl>
                                          <p:spTgt spid="6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up)">
                                      <p:cBhvr>
                                        <p:cTn id="57" dur="500"/>
                                        <p:tgtEl>
                                          <p:spTgt spid="12"/>
                                        </p:tgtEl>
                                      </p:cBhvr>
                                    </p:animEffect>
                                  </p:childTnLst>
                                </p:cTn>
                              </p:par>
                            </p:childTnLst>
                          </p:cTn>
                        </p:par>
                        <p:par>
                          <p:cTn id="58" fill="hold">
                            <p:stCondLst>
                              <p:cond delay="500"/>
                            </p:stCondLst>
                            <p:childTnLst>
                              <p:par>
                                <p:cTn id="59" presetID="22" presetClass="entr" presetSubtype="1" fill="hold" grpId="0" nodeType="afterEffect">
                                  <p:stCondLst>
                                    <p:cond delay="0"/>
                                  </p:stCondLst>
                                  <p:childTnLst>
                                    <p:set>
                                      <p:cBhvr>
                                        <p:cTn id="60" dur="1" fill="hold">
                                          <p:stCondLst>
                                            <p:cond delay="0"/>
                                          </p:stCondLst>
                                        </p:cTn>
                                        <p:tgtEl>
                                          <p:spTgt spid="72"/>
                                        </p:tgtEl>
                                        <p:attrNameLst>
                                          <p:attrName>style.visibility</p:attrName>
                                        </p:attrNameLst>
                                      </p:cBhvr>
                                      <p:to>
                                        <p:strVal val="visible"/>
                                      </p:to>
                                    </p:set>
                                    <p:animEffect transition="in" filter="wipe(up)">
                                      <p:cBhvr>
                                        <p:cTn id="61" dur="500"/>
                                        <p:tgtEl>
                                          <p:spTgt spid="72"/>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73"/>
                                        </p:tgtEl>
                                        <p:attrNameLst>
                                          <p:attrName>style.visibility</p:attrName>
                                        </p:attrNameLst>
                                      </p:cBhvr>
                                      <p:to>
                                        <p:strVal val="visible"/>
                                      </p:to>
                                    </p:set>
                                    <p:animEffect transition="in" filter="wipe(up)">
                                      <p:cBhvr>
                                        <p:cTn id="64"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6" grpId="0"/>
      <p:bldP spid="48" grpId="0"/>
      <p:bldP spid="50" grpId="0"/>
      <p:bldP spid="51" grpId="0" animBg="1"/>
      <p:bldP spid="52" grpId="0"/>
      <p:bldP spid="53" grpId="0" animBg="1"/>
      <p:bldP spid="54" grpId="0"/>
      <p:bldP spid="60" grpId="0" animBg="1"/>
      <p:bldP spid="61" grpId="0"/>
      <p:bldP spid="72" grpId="0" animBg="1"/>
      <p:bldP spid="7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2067166a35x1e8i0t">
            <a:extLst>
              <a:ext uri="{FF2B5EF4-FFF2-40B4-BE49-F238E27FC236}">
                <a16:creationId xmlns:a16="http://schemas.microsoft.com/office/drawing/2014/main" id="{6376B070-DD56-400D-9CF0-65F2D42BDA0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9525" y="5952332"/>
            <a:ext cx="4572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2067166a35x1e8i0t">
            <a:extLst>
              <a:ext uri="{FF2B5EF4-FFF2-40B4-BE49-F238E27FC236}">
                <a16:creationId xmlns:a16="http://schemas.microsoft.com/office/drawing/2014/main" id="{E006AB5F-E38B-4147-BEAF-804232B8BF1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736616" y="6073300"/>
            <a:ext cx="4572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2067166a35x1e8i0t">
            <a:extLst>
              <a:ext uri="{FF2B5EF4-FFF2-40B4-BE49-F238E27FC236}">
                <a16:creationId xmlns:a16="http://schemas.microsoft.com/office/drawing/2014/main" id="{E3D86819-C5DD-4F40-A32E-B834CAD65B4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00" y="85884"/>
            <a:ext cx="4572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2067166a35x1e8i0t">
            <a:extLst>
              <a:ext uri="{FF2B5EF4-FFF2-40B4-BE49-F238E27FC236}">
                <a16:creationId xmlns:a16="http://schemas.microsoft.com/office/drawing/2014/main" id="{12A37B5E-4598-495F-A67D-566AB07A8BA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697091" y="0"/>
            <a:ext cx="4572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75A660EA-55EB-4BBD-BC96-254DE91A3CA4}"/>
              </a:ext>
            </a:extLst>
          </p:cNvPr>
          <p:cNvSpPr/>
          <p:nvPr/>
        </p:nvSpPr>
        <p:spPr>
          <a:xfrm>
            <a:off x="601687" y="85884"/>
            <a:ext cx="8021668" cy="580159"/>
          </a:xfrm>
          <a:prstGeom prst="rect">
            <a:avLst/>
          </a:prstGeom>
        </p:spPr>
        <p:txBody>
          <a:bodyPr wrap="square">
            <a:spAutoFit/>
          </a:bodyPr>
          <a:lstStyle/>
          <a:p>
            <a:pPr>
              <a:lnSpc>
                <a:spcPct val="150000"/>
              </a:lnSpc>
              <a:spcAft>
                <a:spcPts val="0"/>
              </a:spcAft>
            </a:pP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1: Guessing words (</a:t>
            </a:r>
            <a:r>
              <a:rPr lang="en-US" sz="2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Đoán</a:t>
            </a: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Rectangle 2">
            <a:extLst>
              <a:ext uri="{FF2B5EF4-FFF2-40B4-BE49-F238E27FC236}">
                <a16:creationId xmlns:a16="http://schemas.microsoft.com/office/drawing/2014/main" id="{EAF40F30-24AF-4D18-9A0B-41CBC0C489BF}"/>
              </a:ext>
            </a:extLst>
          </p:cNvPr>
          <p:cNvSpPr>
            <a:spLocks noChangeArrowheads="1"/>
          </p:cNvSpPr>
          <p:nvPr/>
        </p:nvSpPr>
        <p:spPr bwMode="auto">
          <a:xfrm>
            <a:off x="417675" y="693515"/>
            <a:ext cx="11104995" cy="164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150000"/>
              </a:lnSpc>
              <a:spcAft>
                <a:spcPts val="800"/>
              </a:spcAft>
            </a:pP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Ví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dụ</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minh</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họa</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i="1" dirty="0">
                <a:effectLst/>
                <a:latin typeface="Times New Roman" panose="02020603050405020304" pitchFamily="18" charset="0"/>
                <a:ea typeface="Calibri" panose="020F0502020204030204" pitchFamily="34" charset="0"/>
                <a:cs typeface="Times New Roman" panose="02020603050405020304" pitchFamily="18" charset="0"/>
              </a:rPr>
              <a:t>Unit 5. Food and drink. </a:t>
            </a:r>
            <a:r>
              <a:rPr lang="fr-FR" sz="2400" b="1" i="1" dirty="0" err="1">
                <a:effectLst/>
                <a:latin typeface="Times New Roman" panose="02020603050405020304" pitchFamily="18" charset="0"/>
                <a:ea typeface="Calibri" panose="020F0502020204030204" pitchFamily="34" charset="0"/>
                <a:cs typeface="Times New Roman" panose="02020603050405020304" pitchFamily="18" charset="0"/>
              </a:rPr>
              <a:t>Getting</a:t>
            </a:r>
            <a:r>
              <a:rPr lang="fr-FR"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i="1" dirty="0" err="1">
                <a:effectLst/>
                <a:latin typeface="Times New Roman" panose="02020603050405020304" pitchFamily="18" charset="0"/>
                <a:ea typeface="Calibri" panose="020F0502020204030204" pitchFamily="34" charset="0"/>
                <a:cs typeface="Times New Roman" panose="02020603050405020304" pitchFamily="18" charset="0"/>
              </a:rPr>
              <a:t>started</a:t>
            </a:r>
            <a:r>
              <a:rPr lang="fr-FR" sz="2400" b="1" i="1" dirty="0">
                <a:effectLst/>
                <a:latin typeface="Times New Roman" panose="02020603050405020304" pitchFamily="18" charset="0"/>
                <a:ea typeface="Calibri" panose="020F0502020204030204" pitchFamily="34" charset="0"/>
                <a:cs typeface="Times New Roman" panose="02020603050405020304" pitchFamily="18" charset="0"/>
              </a:rPr>
              <a:t>- SGK </a:t>
            </a:r>
            <a:r>
              <a:rPr lang="fr-FR" sz="2400" b="1" i="1" dirty="0" err="1">
                <a:effectLst/>
                <a:latin typeface="Times New Roman" panose="02020603050405020304" pitchFamily="18" charset="0"/>
                <a:ea typeface="Calibri" panose="020F0502020204030204" pitchFamily="34" charset="0"/>
                <a:cs typeface="Times New Roman" panose="02020603050405020304" pitchFamily="18" charset="0"/>
              </a:rPr>
              <a:t>Tiếng</a:t>
            </a:r>
            <a:r>
              <a:rPr lang="fr-FR" sz="2400" b="1" i="1" dirty="0">
                <a:effectLst/>
                <a:latin typeface="Times New Roman" panose="02020603050405020304" pitchFamily="18" charset="0"/>
                <a:ea typeface="Calibri" panose="020F0502020204030204" pitchFamily="34" charset="0"/>
                <a:cs typeface="Times New Roman" panose="02020603050405020304" pitchFamily="18" charset="0"/>
              </a:rPr>
              <a:t> Anh 7-Global </a:t>
            </a:r>
            <a:r>
              <a:rPr lang="fr-FR" sz="2400" b="1" i="1" dirty="0" err="1">
                <a:effectLst/>
                <a:latin typeface="Times New Roman" panose="02020603050405020304" pitchFamily="18" charset="0"/>
                <a:ea typeface="Calibri" panose="020F0502020204030204" pitchFamily="34" charset="0"/>
                <a:cs typeface="Times New Roman" panose="02020603050405020304" pitchFamily="18" charset="0"/>
              </a:rPr>
              <a:t>Success</a:t>
            </a:r>
            <a:r>
              <a:rPr lang="fr-FR"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i="1"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fr-FR"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i="1"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fr-FR"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i="1" dirty="0" err="1">
                <a:effectLst/>
                <a:latin typeface="Times New Roman" panose="02020603050405020304" pitchFamily="18" charset="0"/>
                <a:ea typeface="Calibri" panose="020F0502020204030204" pitchFamily="34" charset="0"/>
                <a:cs typeface="Times New Roman" panose="02020603050405020304" pitchFamily="18" charset="0"/>
              </a:rPr>
              <a:t>chơi</a:t>
            </a:r>
            <a:r>
              <a:rPr lang="fr-FR"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i="1"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fr-FR"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i="1"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fr-FR"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i="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fr-FR"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i="1"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fr-FR"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i="1" dirty="0" err="1">
                <a:effectLst/>
                <a:latin typeface="Times New Roman" panose="02020603050405020304" pitchFamily="18" charset="0"/>
                <a:ea typeface="Calibri" panose="020F0502020204030204" pitchFamily="34" charset="0"/>
                <a:cs typeface="Times New Roman" panose="02020603050405020304" pitchFamily="18" charset="0"/>
              </a:rPr>
              <a:t>ôn</a:t>
            </a:r>
            <a:r>
              <a:rPr lang="fr-FR"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i="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fr-FR"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i="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fr-FR"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i="1"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fr-FR"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i="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fr-FR"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i="1"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fr-FR"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400" b="1" i="1"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fr-FR" sz="2400" b="1" i="1" dirty="0">
                <a:effectLst/>
                <a:latin typeface="Times New Roman" panose="02020603050405020304" pitchFamily="18" charset="0"/>
                <a:ea typeface="Calibri" panose="020F0502020204030204" pitchFamily="34" charset="0"/>
                <a:cs typeface="Times New Roman" panose="02020603050405020304" pitchFamily="18" charset="0"/>
              </a:rPr>
              <a:t> Food and drink.  </a:t>
            </a:r>
            <a:endParaRPr lang="en-US" sz="1800" b="1"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dirty="0">
              <a:ln>
                <a:noFill/>
              </a:ln>
              <a:solidFill>
                <a:schemeClr val="tx1"/>
              </a:solidFill>
              <a:effectLst/>
              <a:latin typeface="Arial" panose="020B0604020202020204" pitchFamily="34" charset="0"/>
            </a:endParaRPr>
          </a:p>
        </p:txBody>
      </p:sp>
      <p:pic>
        <p:nvPicPr>
          <p:cNvPr id="2" name="Picture 1">
            <a:extLst>
              <a:ext uri="{FF2B5EF4-FFF2-40B4-BE49-F238E27FC236}">
                <a16:creationId xmlns:a16="http://schemas.microsoft.com/office/drawing/2014/main" id="{32DC500B-4391-1195-577C-654385B868B6}"/>
              </a:ext>
            </a:extLst>
          </p:cNvPr>
          <p:cNvPicPr>
            <a:picLocks noChangeAspect="1"/>
          </p:cNvPicPr>
          <p:nvPr/>
        </p:nvPicPr>
        <p:blipFill>
          <a:blip r:embed="rId3"/>
          <a:stretch>
            <a:fillRect/>
          </a:stretch>
        </p:blipFill>
        <p:spPr>
          <a:xfrm>
            <a:off x="5486051" y="2242687"/>
            <a:ext cx="6036619" cy="4097788"/>
          </a:xfrm>
          <a:prstGeom prst="rect">
            <a:avLst/>
          </a:prstGeom>
        </p:spPr>
      </p:pic>
      <p:sp>
        <p:nvSpPr>
          <p:cNvPr id="12" name="TextBox 11">
            <a:extLst>
              <a:ext uri="{FF2B5EF4-FFF2-40B4-BE49-F238E27FC236}">
                <a16:creationId xmlns:a16="http://schemas.microsoft.com/office/drawing/2014/main" id="{FE3B4131-8A59-979B-5339-35219898B8FA}"/>
              </a:ext>
            </a:extLst>
          </p:cNvPr>
          <p:cNvSpPr txBox="1"/>
          <p:nvPr/>
        </p:nvSpPr>
        <p:spPr>
          <a:xfrm>
            <a:off x="417675" y="2203202"/>
            <a:ext cx="4123944" cy="3870098"/>
          </a:xfrm>
          <a:prstGeom prst="rect">
            <a:avLst/>
          </a:prstGeom>
          <a:noFill/>
        </p:spPr>
        <p:txBody>
          <a:bodyPr wrap="square">
            <a:spAutoFit/>
          </a:bodyPr>
          <a:lstStyle/>
          <a:p>
            <a:pPr>
              <a:lnSpc>
                <a:spcPct val="150000"/>
              </a:lnSpc>
              <a:spcAft>
                <a:spcPts val="800"/>
              </a:spcAft>
            </a:pPr>
            <a:r>
              <a:rPr lang="fr-FR"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400" i="1" dirty="0">
                <a:effectLst/>
                <a:latin typeface="Times New Roman" panose="02020603050405020304" pitchFamily="18" charset="0"/>
                <a:ea typeface="Calibri" panose="020F0502020204030204" pitchFamily="34" charset="0"/>
                <a:cs typeface="Times New Roman" panose="02020603050405020304" pitchFamily="18" charset="0"/>
              </a:rPr>
              <a:t>Question 1 :  </a:t>
            </a:r>
            <a:r>
              <a:rPr lang="fr-FR" sz="2400" i="1" dirty="0" err="1">
                <a:effectLst/>
                <a:latin typeface="Times New Roman" panose="02020603050405020304" pitchFamily="18" charset="0"/>
                <a:ea typeface="Calibri" panose="020F0502020204030204" pitchFamily="34" charset="0"/>
                <a:cs typeface="Times New Roman" panose="02020603050405020304" pitchFamily="18" charset="0"/>
              </a:rPr>
              <a:t>noodles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fr-FR" sz="2400" i="1" dirty="0">
                <a:effectLst/>
                <a:latin typeface="Times New Roman" panose="02020603050405020304" pitchFamily="18" charset="0"/>
                <a:ea typeface="Calibri" panose="020F0502020204030204" pitchFamily="34" charset="0"/>
                <a:cs typeface="Times New Roman" panose="02020603050405020304" pitchFamily="18" charset="0"/>
              </a:rPr>
              <a:t>     Question 2 :  </a:t>
            </a:r>
            <a:r>
              <a:rPr lang="fr-FR" sz="2400" i="1" dirty="0" err="1">
                <a:effectLst/>
                <a:latin typeface="Times New Roman" panose="02020603050405020304" pitchFamily="18" charset="0"/>
                <a:ea typeface="Calibri" panose="020F0502020204030204" pitchFamily="34" charset="0"/>
                <a:cs typeface="Times New Roman" panose="02020603050405020304" pitchFamily="18" charset="0"/>
              </a:rPr>
              <a:t>juice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fr-FR" sz="2400" i="1" dirty="0">
                <a:effectLst/>
                <a:latin typeface="Times New Roman" panose="02020603050405020304" pitchFamily="18" charset="0"/>
                <a:ea typeface="Calibri" panose="020F0502020204030204" pitchFamily="34" charset="0"/>
                <a:cs typeface="Times New Roman" panose="02020603050405020304" pitchFamily="18" charset="0"/>
              </a:rPr>
              <a:t>     Question 3 :  </a:t>
            </a:r>
            <a:r>
              <a:rPr lang="fr-FR" sz="2400" i="1" dirty="0" err="1">
                <a:effectLst/>
                <a:latin typeface="Times New Roman" panose="02020603050405020304" pitchFamily="18" charset="0"/>
                <a:ea typeface="Calibri" panose="020F0502020204030204" pitchFamily="34" charset="0"/>
                <a:cs typeface="Times New Roman" panose="02020603050405020304" pitchFamily="18" charset="0"/>
              </a:rPr>
              <a:t>vegetables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fr-FR" sz="2400" i="1" dirty="0">
                <a:effectLst/>
                <a:latin typeface="Times New Roman" panose="02020603050405020304" pitchFamily="18" charset="0"/>
                <a:ea typeface="Calibri" panose="020F0502020204030204" pitchFamily="34" charset="0"/>
                <a:cs typeface="Times New Roman" panose="02020603050405020304" pitchFamily="18" charset="0"/>
              </a:rPr>
              <a:t>     Question 4 :  </a:t>
            </a:r>
            <a:r>
              <a:rPr lang="fr-FR" sz="2400" i="1" dirty="0" err="1">
                <a:effectLst/>
                <a:latin typeface="Times New Roman" panose="02020603050405020304" pitchFamily="18" charset="0"/>
                <a:ea typeface="Calibri" panose="020F0502020204030204" pitchFamily="34" charset="0"/>
                <a:cs typeface="Times New Roman" panose="02020603050405020304" pitchFamily="18" charset="0"/>
              </a:rPr>
              <a:t>chicken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fr-FR" sz="2400" i="1" dirty="0">
                <a:effectLst/>
                <a:latin typeface="Times New Roman" panose="02020603050405020304" pitchFamily="18" charset="0"/>
                <a:ea typeface="Calibri" panose="020F0502020204030204" pitchFamily="34" charset="0"/>
                <a:cs typeface="Times New Roman" panose="02020603050405020304" pitchFamily="18" charset="0"/>
              </a:rPr>
              <a:t>     Question 5 :  water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fr-FR" sz="2400" i="1" dirty="0">
                <a:effectLst/>
                <a:latin typeface="Times New Roman" panose="02020603050405020304" pitchFamily="18" charset="0"/>
                <a:ea typeface="Calibri" panose="020F0502020204030204" pitchFamily="34" charset="0"/>
                <a:cs typeface="Times New Roman" panose="02020603050405020304" pitchFamily="18" charset="0"/>
              </a:rPr>
              <a:t>     Question 6 :  </a:t>
            </a:r>
            <a:r>
              <a:rPr lang="fr-FR" sz="2400" i="1" dirty="0" err="1">
                <a:effectLst/>
                <a:latin typeface="Times New Roman" panose="02020603050405020304" pitchFamily="18" charset="0"/>
                <a:ea typeface="Calibri" panose="020F0502020204030204" pitchFamily="34" charset="0"/>
                <a:cs typeface="Times New Roman" panose="02020603050405020304" pitchFamily="18" charset="0"/>
              </a:rPr>
              <a:t>shrimp</a:t>
            </a:r>
            <a:r>
              <a:rPr lang="fr-FR"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p>
        </p:txBody>
      </p:sp>
    </p:spTree>
    <p:extLst>
      <p:ext uri="{BB962C8B-B14F-4D97-AF65-F5344CB8AC3E}">
        <p14:creationId xmlns:p14="http://schemas.microsoft.com/office/powerpoint/2010/main" val="542323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Playtime"/>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Playtime"/>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Playtime"/>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Playtime"/>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7135</TotalTime>
  <Words>1742</Words>
  <Application>Microsoft Office PowerPoint</Application>
  <PresentationFormat>Widescreen</PresentationFormat>
  <Paragraphs>188</Paragraphs>
  <Slides>27</Slides>
  <Notes>5</Notes>
  <HiddenSlides>0</HiddenSlides>
  <MMClips>2</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27</vt:i4>
      </vt:variant>
    </vt:vector>
  </HeadingPairs>
  <TitlesOfParts>
    <vt:vector size="45" baseType="lpstr">
      <vt:lpstr>宋体</vt:lpstr>
      <vt:lpstr>.VnTime</vt:lpstr>
      <vt:lpstr>.VnTimeH</vt:lpstr>
      <vt:lpstr>Arial</vt:lpstr>
      <vt:lpstr>Calibri</vt:lpstr>
      <vt:lpstr>Calibri Light</vt:lpstr>
      <vt:lpstr>Comic Sans MS</vt:lpstr>
      <vt:lpstr>等线</vt:lpstr>
      <vt:lpstr>inpin heiti</vt:lpstr>
      <vt:lpstr>Playtime</vt:lpstr>
      <vt:lpstr>Times New Roman</vt:lpstr>
      <vt:lpstr>Office Theme</vt:lpstr>
      <vt:lpstr>1_Office Theme</vt:lpstr>
      <vt:lpstr>1_包图主题2</vt:lpstr>
      <vt:lpstr>3_Office 主题​​</vt:lpstr>
      <vt:lpstr>2_Office 主题​​</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hình ảnh về các hoạt động của học sinh</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461</cp:revision>
  <dcterms:created xsi:type="dcterms:W3CDTF">2022-12-02T15:49:50Z</dcterms:created>
  <dcterms:modified xsi:type="dcterms:W3CDTF">2026-03-04T13:11:57Z</dcterms:modified>
</cp:coreProperties>
</file>