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1"/>
  </p:notesMasterIdLst>
  <p:sldIdLst>
    <p:sldId id="363" r:id="rId2"/>
    <p:sldId id="3095" r:id="rId3"/>
    <p:sldId id="3169" r:id="rId4"/>
    <p:sldId id="3180" r:id="rId5"/>
    <p:sldId id="3181" r:id="rId6"/>
    <p:sldId id="3182" r:id="rId7"/>
    <p:sldId id="3183" r:id="rId8"/>
    <p:sldId id="3184" r:id="rId9"/>
    <p:sldId id="3185" r:id="rId10"/>
    <p:sldId id="3201" r:id="rId11"/>
    <p:sldId id="3203" r:id="rId12"/>
    <p:sldId id="3202" r:id="rId13"/>
    <p:sldId id="3189" r:id="rId14"/>
    <p:sldId id="3188" r:id="rId15"/>
    <p:sldId id="3187" r:id="rId16"/>
    <p:sldId id="3190" r:id="rId17"/>
    <p:sldId id="3191" r:id="rId18"/>
    <p:sldId id="3284" r:id="rId19"/>
    <p:sldId id="28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BB75"/>
    <a:srgbClr val="FF3399"/>
    <a:srgbClr val="ED3376"/>
    <a:srgbClr val="0C6D39"/>
    <a:srgbClr val="C2E2F3"/>
    <a:srgbClr val="F0677C"/>
    <a:srgbClr val="0998D7"/>
    <a:srgbClr val="F18105"/>
    <a:srgbClr val="0000FF"/>
    <a:srgbClr val="0091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85" d="100"/>
          <a:sy n="85" d="100"/>
        </p:scale>
        <p:origin x="45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97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26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3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3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emf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39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C8D2E1-81FD-4254-B75A-A7FE8D9166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271E19D-841E-469E-958F-AD5A7E90F8BB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5476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FCD921-8FD6-4674-B47D-E6291CBA78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95235" y="283866"/>
            <a:ext cx="589731" cy="520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BA255E-1E6C-4596-8CAD-67CE4A1C59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08" b="93846" l="5066" r="98379">
                        <a14:foregroundMark x1="75279" y1="53538" x2="75279" y2="53538"/>
                        <a14:foregroundMark x1="79230" y1="27692" x2="79939" y2="67077"/>
                        <a14:foregroundMark x1="79939" y1="67077" x2="91692" y2="54154"/>
                        <a14:foregroundMark x1="91692" y1="54154" x2="83587" y2="29231"/>
                        <a14:foregroundMark x1="6180" y1="40923" x2="6180" y2="40923"/>
                        <a14:foregroundMark x1="5268" y1="32615" x2="5268" y2="32615"/>
                        <a14:foregroundMark x1="6586" y1="32615" x2="7295" y2="56308"/>
                        <a14:foregroundMark x1="13678" y1="30769" x2="14590" y2="57846"/>
                        <a14:foregroundMark x1="19250" y1="36308" x2="19250" y2="36308"/>
                        <a14:foregroundMark x1="33435" y1="39692" x2="33435" y2="39692"/>
                        <a14:foregroundMark x1="44174" y1="39692" x2="44174" y2="39692"/>
                        <a14:foregroundMark x1="48531" y1="68308" x2="48531" y2="68308"/>
                        <a14:foregroundMark x1="56332" y1="43692" x2="56332" y2="43692"/>
                        <a14:foregroundMark x1="73961" y1="56308" x2="73961" y2="56308"/>
                        <a14:foregroundMark x1="79230" y1="40308" x2="79230" y2="43692"/>
                        <a14:foregroundMark x1="79230" y1="43692" x2="79230" y2="43692"/>
                        <a14:foregroundMark x1="79230" y1="43692" x2="79230" y2="43692"/>
                        <a14:foregroundMark x1="96150" y1="53538" x2="96150" y2="53538"/>
                        <a14:foregroundMark x1="96150" y1="53538" x2="96150" y2="53538"/>
                        <a14:foregroundMark x1="74569" y1="86154" x2="74569" y2="86154"/>
                        <a14:foregroundMark x1="79433" y1="91077" x2="79433" y2="91077"/>
                        <a14:foregroundMark x1="84904" y1="93846" x2="84904" y2="93846"/>
                        <a14:foregroundMark x1="93414" y1="81231" x2="93414" y2="81231"/>
                        <a14:foregroundMark x1="96150" y1="72923" x2="96150" y2="72923"/>
                        <a14:foregroundMark x1="98176" y1="64000" x2="98176" y2="64000"/>
                        <a14:foregroundMark x1="97467" y1="52923" x2="97467" y2="52923"/>
                        <a14:foregroundMark x1="52381" y1="53538" x2="52381" y2="53538"/>
                        <a14:foregroundMark x1="83789" y1="8615" x2="83789" y2="8615"/>
                        <a14:foregroundMark x1="98480" y1="60923" x2="98480" y2="60923"/>
                        <a14:foregroundMark x1="93110" y1="87077" x2="93110" y2="87077"/>
                        <a14:foregroundMark x1="91489" y1="88923" x2="91489" y2="88923"/>
                        <a14:foregroundMark x1="83283" y1="93846" x2="83283" y2="93846"/>
                        <a14:foregroundMark x1="97670" y1="38154" x2="97670" y2="38154"/>
                        <a14:foregroundMark x1="14184" y1="42769" x2="14184" y2="42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23983" y="20407"/>
            <a:ext cx="632267" cy="20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49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C8D2E1-81FD-4254-B75A-A7FE8D9166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271E19D-841E-469E-958F-AD5A7E90F8BB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5476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FCD921-8FD6-4674-B47D-E6291CBA78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95235" y="283866"/>
            <a:ext cx="589731" cy="520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BA255E-1E6C-4596-8CAD-67CE4A1C59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08" b="93846" l="5066" r="98379">
                        <a14:foregroundMark x1="75279" y1="53538" x2="75279" y2="53538"/>
                        <a14:foregroundMark x1="79230" y1="27692" x2="79939" y2="67077"/>
                        <a14:foregroundMark x1="79939" y1="67077" x2="91692" y2="54154"/>
                        <a14:foregroundMark x1="91692" y1="54154" x2="83587" y2="29231"/>
                        <a14:foregroundMark x1="6180" y1="40923" x2="6180" y2="40923"/>
                        <a14:foregroundMark x1="5268" y1="32615" x2="5268" y2="32615"/>
                        <a14:foregroundMark x1="6586" y1="32615" x2="7295" y2="56308"/>
                        <a14:foregroundMark x1="13678" y1="30769" x2="14590" y2="57846"/>
                        <a14:foregroundMark x1="19250" y1="36308" x2="19250" y2="36308"/>
                        <a14:foregroundMark x1="33435" y1="39692" x2="33435" y2="39692"/>
                        <a14:foregroundMark x1="44174" y1="39692" x2="44174" y2="39692"/>
                        <a14:foregroundMark x1="48531" y1="68308" x2="48531" y2="68308"/>
                        <a14:foregroundMark x1="56332" y1="43692" x2="56332" y2="43692"/>
                        <a14:foregroundMark x1="73961" y1="56308" x2="73961" y2="56308"/>
                        <a14:foregroundMark x1="79230" y1="40308" x2="79230" y2="43692"/>
                        <a14:foregroundMark x1="79230" y1="43692" x2="79230" y2="43692"/>
                        <a14:foregroundMark x1="79230" y1="43692" x2="79230" y2="43692"/>
                        <a14:foregroundMark x1="96150" y1="53538" x2="96150" y2="53538"/>
                        <a14:foregroundMark x1="96150" y1="53538" x2="96150" y2="53538"/>
                        <a14:foregroundMark x1="74569" y1="86154" x2="74569" y2="86154"/>
                        <a14:foregroundMark x1="79433" y1="91077" x2="79433" y2="91077"/>
                        <a14:foregroundMark x1="84904" y1="93846" x2="84904" y2="93846"/>
                        <a14:foregroundMark x1="93414" y1="81231" x2="93414" y2="81231"/>
                        <a14:foregroundMark x1="96150" y1="72923" x2="96150" y2="72923"/>
                        <a14:foregroundMark x1="98176" y1="64000" x2="98176" y2="64000"/>
                        <a14:foregroundMark x1="97467" y1="52923" x2="97467" y2="52923"/>
                        <a14:foregroundMark x1="52381" y1="53538" x2="52381" y2="53538"/>
                        <a14:foregroundMark x1="83789" y1="8615" x2="83789" y2="8615"/>
                        <a14:foregroundMark x1="98480" y1="60923" x2="98480" y2="60923"/>
                        <a14:foregroundMark x1="93110" y1="87077" x2="93110" y2="87077"/>
                        <a14:foregroundMark x1="91489" y1="88923" x2="91489" y2="88923"/>
                        <a14:foregroundMark x1="83283" y1="93846" x2="83283" y2="93846"/>
                        <a14:foregroundMark x1="97670" y1="38154" x2="97670" y2="38154"/>
                        <a14:foregroundMark x1="14184" y1="42769" x2="14184" y2="42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23983" y="20407"/>
            <a:ext cx="632267" cy="20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72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C8D2E1-81FD-4254-B75A-A7FE8D9166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271E19D-841E-469E-958F-AD5A7E90F8BB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5476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FCD921-8FD6-4674-B47D-E6291CBA78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95235" y="283866"/>
            <a:ext cx="589731" cy="520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BA255E-1E6C-4596-8CAD-67CE4A1C59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08" b="93846" l="5066" r="98379">
                        <a14:foregroundMark x1="75279" y1="53538" x2="75279" y2="53538"/>
                        <a14:foregroundMark x1="79230" y1="27692" x2="79939" y2="67077"/>
                        <a14:foregroundMark x1="79939" y1="67077" x2="91692" y2="54154"/>
                        <a14:foregroundMark x1="91692" y1="54154" x2="83587" y2="29231"/>
                        <a14:foregroundMark x1="6180" y1="40923" x2="6180" y2="40923"/>
                        <a14:foregroundMark x1="5268" y1="32615" x2="5268" y2="32615"/>
                        <a14:foregroundMark x1="6586" y1="32615" x2="7295" y2="56308"/>
                        <a14:foregroundMark x1="13678" y1="30769" x2="14590" y2="57846"/>
                        <a14:foregroundMark x1="19250" y1="36308" x2="19250" y2="36308"/>
                        <a14:foregroundMark x1="33435" y1="39692" x2="33435" y2="39692"/>
                        <a14:foregroundMark x1="44174" y1="39692" x2="44174" y2="39692"/>
                        <a14:foregroundMark x1="48531" y1="68308" x2="48531" y2="68308"/>
                        <a14:foregroundMark x1="56332" y1="43692" x2="56332" y2="43692"/>
                        <a14:foregroundMark x1="73961" y1="56308" x2="73961" y2="56308"/>
                        <a14:foregroundMark x1="79230" y1="40308" x2="79230" y2="43692"/>
                        <a14:foregroundMark x1="79230" y1="43692" x2="79230" y2="43692"/>
                        <a14:foregroundMark x1="79230" y1="43692" x2="79230" y2="43692"/>
                        <a14:foregroundMark x1="96150" y1="53538" x2="96150" y2="53538"/>
                        <a14:foregroundMark x1="96150" y1="53538" x2="96150" y2="53538"/>
                        <a14:foregroundMark x1="74569" y1="86154" x2="74569" y2="86154"/>
                        <a14:foregroundMark x1="79433" y1="91077" x2="79433" y2="91077"/>
                        <a14:foregroundMark x1="84904" y1="93846" x2="84904" y2="93846"/>
                        <a14:foregroundMark x1="93414" y1="81231" x2="93414" y2="81231"/>
                        <a14:foregroundMark x1="96150" y1="72923" x2="96150" y2="72923"/>
                        <a14:foregroundMark x1="98176" y1="64000" x2="98176" y2="64000"/>
                        <a14:foregroundMark x1="97467" y1="52923" x2="97467" y2="52923"/>
                        <a14:foregroundMark x1="52381" y1="53538" x2="52381" y2="53538"/>
                        <a14:foregroundMark x1="83789" y1="8615" x2="83789" y2="8615"/>
                        <a14:foregroundMark x1="98480" y1="60923" x2="98480" y2="60923"/>
                        <a14:foregroundMark x1="93110" y1="87077" x2="93110" y2="87077"/>
                        <a14:foregroundMark x1="91489" y1="88923" x2="91489" y2="88923"/>
                        <a14:foregroundMark x1="83283" y1="93846" x2="83283" y2="93846"/>
                        <a14:foregroundMark x1="97670" y1="38154" x2="97670" y2="38154"/>
                        <a14:foregroundMark x1="14184" y1="42769" x2="14184" y2="42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23983" y="20407"/>
            <a:ext cx="632267" cy="20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33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C8D2E1-81FD-4254-B75A-A7FE8D9166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271E19D-841E-469E-958F-AD5A7E90F8BB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5476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FCD921-8FD6-4674-B47D-E6291CBA78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95235" y="283866"/>
            <a:ext cx="589731" cy="520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BA255E-1E6C-4596-8CAD-67CE4A1C59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08" b="93846" l="5066" r="98379">
                        <a14:foregroundMark x1="75279" y1="53538" x2="75279" y2="53538"/>
                        <a14:foregroundMark x1="79230" y1="27692" x2="79939" y2="67077"/>
                        <a14:foregroundMark x1="79939" y1="67077" x2="91692" y2="54154"/>
                        <a14:foregroundMark x1="91692" y1="54154" x2="83587" y2="29231"/>
                        <a14:foregroundMark x1="6180" y1="40923" x2="6180" y2="40923"/>
                        <a14:foregroundMark x1="5268" y1="32615" x2="5268" y2="32615"/>
                        <a14:foregroundMark x1="6586" y1="32615" x2="7295" y2="56308"/>
                        <a14:foregroundMark x1="13678" y1="30769" x2="14590" y2="57846"/>
                        <a14:foregroundMark x1="19250" y1="36308" x2="19250" y2="36308"/>
                        <a14:foregroundMark x1="33435" y1="39692" x2="33435" y2="39692"/>
                        <a14:foregroundMark x1="44174" y1="39692" x2="44174" y2="39692"/>
                        <a14:foregroundMark x1="48531" y1="68308" x2="48531" y2="68308"/>
                        <a14:foregroundMark x1="56332" y1="43692" x2="56332" y2="43692"/>
                        <a14:foregroundMark x1="73961" y1="56308" x2="73961" y2="56308"/>
                        <a14:foregroundMark x1="79230" y1="40308" x2="79230" y2="43692"/>
                        <a14:foregroundMark x1="79230" y1="43692" x2="79230" y2="43692"/>
                        <a14:foregroundMark x1="79230" y1="43692" x2="79230" y2="43692"/>
                        <a14:foregroundMark x1="96150" y1="53538" x2="96150" y2="53538"/>
                        <a14:foregroundMark x1="96150" y1="53538" x2="96150" y2="53538"/>
                        <a14:foregroundMark x1="74569" y1="86154" x2="74569" y2="86154"/>
                        <a14:foregroundMark x1="79433" y1="91077" x2="79433" y2="91077"/>
                        <a14:foregroundMark x1="84904" y1="93846" x2="84904" y2="93846"/>
                        <a14:foregroundMark x1="93414" y1="81231" x2="93414" y2="81231"/>
                        <a14:foregroundMark x1="96150" y1="72923" x2="96150" y2="72923"/>
                        <a14:foregroundMark x1="98176" y1="64000" x2="98176" y2="64000"/>
                        <a14:foregroundMark x1="97467" y1="52923" x2="97467" y2="52923"/>
                        <a14:foregroundMark x1="52381" y1="53538" x2="52381" y2="53538"/>
                        <a14:foregroundMark x1="83789" y1="8615" x2="83789" y2="8615"/>
                        <a14:foregroundMark x1="98480" y1="60923" x2="98480" y2="60923"/>
                        <a14:foregroundMark x1="93110" y1="87077" x2="93110" y2="87077"/>
                        <a14:foregroundMark x1="91489" y1="88923" x2="91489" y2="88923"/>
                        <a14:foregroundMark x1="83283" y1="93846" x2="83283" y2="93846"/>
                        <a14:foregroundMark x1="97670" y1="38154" x2="97670" y2="38154"/>
                        <a14:foregroundMark x1="14184" y1="42769" x2="14184" y2="42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23983" y="20407"/>
            <a:ext cx="632267" cy="20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94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C8D2E1-81FD-4254-B75A-A7FE8D9166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271E19D-841E-469E-958F-AD5A7E90F8BB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5476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FCD921-8FD6-4674-B47D-E6291CBA78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95235" y="283866"/>
            <a:ext cx="589731" cy="520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BA255E-1E6C-4596-8CAD-67CE4A1C59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08" b="93846" l="5066" r="98379">
                        <a14:foregroundMark x1="75279" y1="53538" x2="75279" y2="53538"/>
                        <a14:foregroundMark x1="79230" y1="27692" x2="79939" y2="67077"/>
                        <a14:foregroundMark x1="79939" y1="67077" x2="91692" y2="54154"/>
                        <a14:foregroundMark x1="91692" y1="54154" x2="83587" y2="29231"/>
                        <a14:foregroundMark x1="6180" y1="40923" x2="6180" y2="40923"/>
                        <a14:foregroundMark x1="5268" y1="32615" x2="5268" y2="32615"/>
                        <a14:foregroundMark x1="6586" y1="32615" x2="7295" y2="56308"/>
                        <a14:foregroundMark x1="13678" y1="30769" x2="14590" y2="57846"/>
                        <a14:foregroundMark x1="19250" y1="36308" x2="19250" y2="36308"/>
                        <a14:foregroundMark x1="33435" y1="39692" x2="33435" y2="39692"/>
                        <a14:foregroundMark x1="44174" y1="39692" x2="44174" y2="39692"/>
                        <a14:foregroundMark x1="48531" y1="68308" x2="48531" y2="68308"/>
                        <a14:foregroundMark x1="56332" y1="43692" x2="56332" y2="43692"/>
                        <a14:foregroundMark x1="73961" y1="56308" x2="73961" y2="56308"/>
                        <a14:foregroundMark x1="79230" y1="40308" x2="79230" y2="43692"/>
                        <a14:foregroundMark x1="79230" y1="43692" x2="79230" y2="43692"/>
                        <a14:foregroundMark x1="79230" y1="43692" x2="79230" y2="43692"/>
                        <a14:foregroundMark x1="96150" y1="53538" x2="96150" y2="53538"/>
                        <a14:foregroundMark x1="96150" y1="53538" x2="96150" y2="53538"/>
                        <a14:foregroundMark x1="74569" y1="86154" x2="74569" y2="86154"/>
                        <a14:foregroundMark x1="79433" y1="91077" x2="79433" y2="91077"/>
                        <a14:foregroundMark x1="84904" y1="93846" x2="84904" y2="93846"/>
                        <a14:foregroundMark x1="93414" y1="81231" x2="93414" y2="81231"/>
                        <a14:foregroundMark x1="96150" y1="72923" x2="96150" y2="72923"/>
                        <a14:foregroundMark x1="98176" y1="64000" x2="98176" y2="64000"/>
                        <a14:foregroundMark x1="97467" y1="52923" x2="97467" y2="52923"/>
                        <a14:foregroundMark x1="52381" y1="53538" x2="52381" y2="53538"/>
                        <a14:foregroundMark x1="83789" y1="8615" x2="83789" y2="8615"/>
                        <a14:foregroundMark x1="98480" y1="60923" x2="98480" y2="60923"/>
                        <a14:foregroundMark x1="93110" y1="87077" x2="93110" y2="87077"/>
                        <a14:foregroundMark x1="91489" y1="88923" x2="91489" y2="88923"/>
                        <a14:foregroundMark x1="83283" y1="93846" x2="83283" y2="93846"/>
                        <a14:foregroundMark x1="97670" y1="38154" x2="97670" y2="38154"/>
                        <a14:foregroundMark x1="14184" y1="42769" x2="14184" y2="42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23983" y="20407"/>
            <a:ext cx="632267" cy="20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69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C8D2E1-81FD-4254-B75A-A7FE8D9166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271E19D-841E-469E-958F-AD5A7E90F8BB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5476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FCD921-8FD6-4674-B47D-E6291CBA78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95235" y="283866"/>
            <a:ext cx="589731" cy="520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BA255E-1E6C-4596-8CAD-67CE4A1C59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08" b="93846" l="5066" r="98379">
                        <a14:foregroundMark x1="75279" y1="53538" x2="75279" y2="53538"/>
                        <a14:foregroundMark x1="79230" y1="27692" x2="79939" y2="67077"/>
                        <a14:foregroundMark x1="79939" y1="67077" x2="91692" y2="54154"/>
                        <a14:foregroundMark x1="91692" y1="54154" x2="83587" y2="29231"/>
                        <a14:foregroundMark x1="6180" y1="40923" x2="6180" y2="40923"/>
                        <a14:foregroundMark x1="5268" y1="32615" x2="5268" y2="32615"/>
                        <a14:foregroundMark x1="6586" y1="32615" x2="7295" y2="56308"/>
                        <a14:foregroundMark x1="13678" y1="30769" x2="14590" y2="57846"/>
                        <a14:foregroundMark x1="19250" y1="36308" x2="19250" y2="36308"/>
                        <a14:foregroundMark x1="33435" y1="39692" x2="33435" y2="39692"/>
                        <a14:foregroundMark x1="44174" y1="39692" x2="44174" y2="39692"/>
                        <a14:foregroundMark x1="48531" y1="68308" x2="48531" y2="68308"/>
                        <a14:foregroundMark x1="56332" y1="43692" x2="56332" y2="43692"/>
                        <a14:foregroundMark x1="73961" y1="56308" x2="73961" y2="56308"/>
                        <a14:foregroundMark x1="79230" y1="40308" x2="79230" y2="43692"/>
                        <a14:foregroundMark x1="79230" y1="43692" x2="79230" y2="43692"/>
                        <a14:foregroundMark x1="79230" y1="43692" x2="79230" y2="43692"/>
                        <a14:foregroundMark x1="96150" y1="53538" x2="96150" y2="53538"/>
                        <a14:foregroundMark x1="96150" y1="53538" x2="96150" y2="53538"/>
                        <a14:foregroundMark x1="74569" y1="86154" x2="74569" y2="86154"/>
                        <a14:foregroundMark x1="79433" y1="91077" x2="79433" y2="91077"/>
                        <a14:foregroundMark x1="84904" y1="93846" x2="84904" y2="93846"/>
                        <a14:foregroundMark x1="93414" y1="81231" x2="93414" y2="81231"/>
                        <a14:foregroundMark x1="96150" y1="72923" x2="96150" y2="72923"/>
                        <a14:foregroundMark x1="98176" y1="64000" x2="98176" y2="64000"/>
                        <a14:foregroundMark x1="97467" y1="52923" x2="97467" y2="52923"/>
                        <a14:foregroundMark x1="52381" y1="53538" x2="52381" y2="53538"/>
                        <a14:foregroundMark x1="83789" y1="8615" x2="83789" y2="8615"/>
                        <a14:foregroundMark x1="98480" y1="60923" x2="98480" y2="60923"/>
                        <a14:foregroundMark x1="93110" y1="87077" x2="93110" y2="87077"/>
                        <a14:foregroundMark x1="91489" y1="88923" x2="91489" y2="88923"/>
                        <a14:foregroundMark x1="83283" y1="93846" x2="83283" y2="93846"/>
                        <a14:foregroundMark x1="97670" y1="38154" x2="97670" y2="38154"/>
                        <a14:foregroundMark x1="14184" y1="42769" x2="14184" y2="42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23983" y="20407"/>
            <a:ext cx="632267" cy="20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67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C8D2E1-81FD-4254-B75A-A7FE8D9166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271E19D-841E-469E-958F-AD5A7E90F8BB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5476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FCD921-8FD6-4674-B47D-E6291CBA78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95235" y="283866"/>
            <a:ext cx="589731" cy="520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BA255E-1E6C-4596-8CAD-67CE4A1C59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08" b="93846" l="5066" r="98379">
                        <a14:foregroundMark x1="75279" y1="53538" x2="75279" y2="53538"/>
                        <a14:foregroundMark x1="79230" y1="27692" x2="79939" y2="67077"/>
                        <a14:foregroundMark x1="79939" y1="67077" x2="91692" y2="54154"/>
                        <a14:foregroundMark x1="91692" y1="54154" x2="83587" y2="29231"/>
                        <a14:foregroundMark x1="6180" y1="40923" x2="6180" y2="40923"/>
                        <a14:foregroundMark x1="5268" y1="32615" x2="5268" y2="32615"/>
                        <a14:foregroundMark x1="6586" y1="32615" x2="7295" y2="56308"/>
                        <a14:foregroundMark x1="13678" y1="30769" x2="14590" y2="57846"/>
                        <a14:foregroundMark x1="19250" y1="36308" x2="19250" y2="36308"/>
                        <a14:foregroundMark x1="33435" y1="39692" x2="33435" y2="39692"/>
                        <a14:foregroundMark x1="44174" y1="39692" x2="44174" y2="39692"/>
                        <a14:foregroundMark x1="48531" y1="68308" x2="48531" y2="68308"/>
                        <a14:foregroundMark x1="56332" y1="43692" x2="56332" y2="43692"/>
                        <a14:foregroundMark x1="73961" y1="56308" x2="73961" y2="56308"/>
                        <a14:foregroundMark x1="79230" y1="40308" x2="79230" y2="43692"/>
                        <a14:foregroundMark x1="79230" y1="43692" x2="79230" y2="43692"/>
                        <a14:foregroundMark x1="79230" y1="43692" x2="79230" y2="43692"/>
                        <a14:foregroundMark x1="96150" y1="53538" x2="96150" y2="53538"/>
                        <a14:foregroundMark x1="96150" y1="53538" x2="96150" y2="53538"/>
                        <a14:foregroundMark x1="74569" y1="86154" x2="74569" y2="86154"/>
                        <a14:foregroundMark x1="79433" y1="91077" x2="79433" y2="91077"/>
                        <a14:foregroundMark x1="84904" y1="93846" x2="84904" y2="93846"/>
                        <a14:foregroundMark x1="93414" y1="81231" x2="93414" y2="81231"/>
                        <a14:foregroundMark x1="96150" y1="72923" x2="96150" y2="72923"/>
                        <a14:foregroundMark x1="98176" y1="64000" x2="98176" y2="64000"/>
                        <a14:foregroundMark x1="97467" y1="52923" x2="97467" y2="52923"/>
                        <a14:foregroundMark x1="52381" y1="53538" x2="52381" y2="53538"/>
                        <a14:foregroundMark x1="83789" y1="8615" x2="83789" y2="8615"/>
                        <a14:foregroundMark x1="98480" y1="60923" x2="98480" y2="60923"/>
                        <a14:foregroundMark x1="93110" y1="87077" x2="93110" y2="87077"/>
                        <a14:foregroundMark x1="91489" y1="88923" x2="91489" y2="88923"/>
                        <a14:foregroundMark x1="83283" y1="93846" x2="83283" y2="93846"/>
                        <a14:foregroundMark x1="97670" y1="38154" x2="97670" y2="38154"/>
                        <a14:foregroundMark x1="14184" y1="42769" x2="14184" y2="42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23983" y="20407"/>
            <a:ext cx="632267" cy="20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12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C8D2E1-81FD-4254-B75A-A7FE8D9166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271E19D-841E-469E-958F-AD5A7E90F8BB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5476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FCD921-8FD6-4674-B47D-E6291CBA78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95235" y="283866"/>
            <a:ext cx="589731" cy="520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BA255E-1E6C-4596-8CAD-67CE4A1C59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08" b="93846" l="5066" r="98379">
                        <a14:foregroundMark x1="75279" y1="53538" x2="75279" y2="53538"/>
                        <a14:foregroundMark x1="79230" y1="27692" x2="79939" y2="67077"/>
                        <a14:foregroundMark x1="79939" y1="67077" x2="91692" y2="54154"/>
                        <a14:foregroundMark x1="91692" y1="54154" x2="83587" y2="29231"/>
                        <a14:foregroundMark x1="6180" y1="40923" x2="6180" y2="40923"/>
                        <a14:foregroundMark x1="5268" y1="32615" x2="5268" y2="32615"/>
                        <a14:foregroundMark x1="6586" y1="32615" x2="7295" y2="56308"/>
                        <a14:foregroundMark x1="13678" y1="30769" x2="14590" y2="57846"/>
                        <a14:foregroundMark x1="19250" y1="36308" x2="19250" y2="36308"/>
                        <a14:foregroundMark x1="33435" y1="39692" x2="33435" y2="39692"/>
                        <a14:foregroundMark x1="44174" y1="39692" x2="44174" y2="39692"/>
                        <a14:foregroundMark x1="48531" y1="68308" x2="48531" y2="68308"/>
                        <a14:foregroundMark x1="56332" y1="43692" x2="56332" y2="43692"/>
                        <a14:foregroundMark x1="73961" y1="56308" x2="73961" y2="56308"/>
                        <a14:foregroundMark x1="79230" y1="40308" x2="79230" y2="43692"/>
                        <a14:foregroundMark x1="79230" y1="43692" x2="79230" y2="43692"/>
                        <a14:foregroundMark x1="79230" y1="43692" x2="79230" y2="43692"/>
                        <a14:foregroundMark x1="96150" y1="53538" x2="96150" y2="53538"/>
                        <a14:foregroundMark x1="96150" y1="53538" x2="96150" y2="53538"/>
                        <a14:foregroundMark x1="74569" y1="86154" x2="74569" y2="86154"/>
                        <a14:foregroundMark x1="79433" y1="91077" x2="79433" y2="91077"/>
                        <a14:foregroundMark x1="84904" y1="93846" x2="84904" y2="93846"/>
                        <a14:foregroundMark x1="93414" y1="81231" x2="93414" y2="81231"/>
                        <a14:foregroundMark x1="96150" y1="72923" x2="96150" y2="72923"/>
                        <a14:foregroundMark x1="98176" y1="64000" x2="98176" y2="64000"/>
                        <a14:foregroundMark x1="97467" y1="52923" x2="97467" y2="52923"/>
                        <a14:foregroundMark x1="52381" y1="53538" x2="52381" y2="53538"/>
                        <a14:foregroundMark x1="83789" y1="8615" x2="83789" y2="8615"/>
                        <a14:foregroundMark x1="98480" y1="60923" x2="98480" y2="60923"/>
                        <a14:foregroundMark x1="93110" y1="87077" x2="93110" y2="87077"/>
                        <a14:foregroundMark x1="91489" y1="88923" x2="91489" y2="88923"/>
                        <a14:foregroundMark x1="83283" y1="93846" x2="83283" y2="93846"/>
                        <a14:foregroundMark x1="97670" y1="38154" x2="97670" y2="38154"/>
                        <a14:foregroundMark x1="14184" y1="42769" x2="14184" y2="42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23983" y="20407"/>
            <a:ext cx="632267" cy="20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89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C8D2E1-81FD-4254-B75A-A7FE8D9166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271E19D-841E-469E-958F-AD5A7E90F8BB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5476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FCD921-8FD6-4674-B47D-E6291CBA78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95235" y="283866"/>
            <a:ext cx="589731" cy="520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BA255E-1E6C-4596-8CAD-67CE4A1C59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08" b="93846" l="5066" r="98379">
                        <a14:foregroundMark x1="75279" y1="53538" x2="75279" y2="53538"/>
                        <a14:foregroundMark x1="79230" y1="27692" x2="79939" y2="67077"/>
                        <a14:foregroundMark x1="79939" y1="67077" x2="91692" y2="54154"/>
                        <a14:foregroundMark x1="91692" y1="54154" x2="83587" y2="29231"/>
                        <a14:foregroundMark x1="6180" y1="40923" x2="6180" y2="40923"/>
                        <a14:foregroundMark x1="5268" y1="32615" x2="5268" y2="32615"/>
                        <a14:foregroundMark x1="6586" y1="32615" x2="7295" y2="56308"/>
                        <a14:foregroundMark x1="13678" y1="30769" x2="14590" y2="57846"/>
                        <a14:foregroundMark x1="19250" y1="36308" x2="19250" y2="36308"/>
                        <a14:foregroundMark x1="33435" y1="39692" x2="33435" y2="39692"/>
                        <a14:foregroundMark x1="44174" y1="39692" x2="44174" y2="39692"/>
                        <a14:foregroundMark x1="48531" y1="68308" x2="48531" y2="68308"/>
                        <a14:foregroundMark x1="56332" y1="43692" x2="56332" y2="43692"/>
                        <a14:foregroundMark x1="73961" y1="56308" x2="73961" y2="56308"/>
                        <a14:foregroundMark x1="79230" y1="40308" x2="79230" y2="43692"/>
                        <a14:foregroundMark x1="79230" y1="43692" x2="79230" y2="43692"/>
                        <a14:foregroundMark x1="79230" y1="43692" x2="79230" y2="43692"/>
                        <a14:foregroundMark x1="96150" y1="53538" x2="96150" y2="53538"/>
                        <a14:foregroundMark x1="96150" y1="53538" x2="96150" y2="53538"/>
                        <a14:foregroundMark x1="74569" y1="86154" x2="74569" y2="86154"/>
                        <a14:foregroundMark x1="79433" y1="91077" x2="79433" y2="91077"/>
                        <a14:foregroundMark x1="84904" y1="93846" x2="84904" y2="93846"/>
                        <a14:foregroundMark x1="93414" y1="81231" x2="93414" y2="81231"/>
                        <a14:foregroundMark x1="96150" y1="72923" x2="96150" y2="72923"/>
                        <a14:foregroundMark x1="98176" y1="64000" x2="98176" y2="64000"/>
                        <a14:foregroundMark x1="97467" y1="52923" x2="97467" y2="52923"/>
                        <a14:foregroundMark x1="52381" y1="53538" x2="52381" y2="53538"/>
                        <a14:foregroundMark x1="83789" y1="8615" x2="83789" y2="8615"/>
                        <a14:foregroundMark x1="98480" y1="60923" x2="98480" y2="60923"/>
                        <a14:foregroundMark x1="93110" y1="87077" x2="93110" y2="87077"/>
                        <a14:foregroundMark x1="91489" y1="88923" x2="91489" y2="88923"/>
                        <a14:foregroundMark x1="83283" y1="93846" x2="83283" y2="93846"/>
                        <a14:foregroundMark x1="97670" y1="38154" x2="97670" y2="38154"/>
                        <a14:foregroundMark x1="14184" y1="42769" x2="14184" y2="42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23983" y="20407"/>
            <a:ext cx="632267" cy="20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59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C8D2E1-81FD-4254-B75A-A7FE8D9166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271E19D-841E-469E-958F-AD5A7E90F8BB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5476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FCD921-8FD6-4674-B47D-E6291CBA78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95235" y="283866"/>
            <a:ext cx="589731" cy="520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BA255E-1E6C-4596-8CAD-67CE4A1C59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08" b="93846" l="5066" r="98379">
                        <a14:foregroundMark x1="75279" y1="53538" x2="75279" y2="53538"/>
                        <a14:foregroundMark x1="79230" y1="27692" x2="79939" y2="67077"/>
                        <a14:foregroundMark x1="79939" y1="67077" x2="91692" y2="54154"/>
                        <a14:foregroundMark x1="91692" y1="54154" x2="83587" y2="29231"/>
                        <a14:foregroundMark x1="6180" y1="40923" x2="6180" y2="40923"/>
                        <a14:foregroundMark x1="5268" y1="32615" x2="5268" y2="32615"/>
                        <a14:foregroundMark x1="6586" y1="32615" x2="7295" y2="56308"/>
                        <a14:foregroundMark x1="13678" y1="30769" x2="14590" y2="57846"/>
                        <a14:foregroundMark x1="19250" y1="36308" x2="19250" y2="36308"/>
                        <a14:foregroundMark x1="33435" y1="39692" x2="33435" y2="39692"/>
                        <a14:foregroundMark x1="44174" y1="39692" x2="44174" y2="39692"/>
                        <a14:foregroundMark x1="48531" y1="68308" x2="48531" y2="68308"/>
                        <a14:foregroundMark x1="56332" y1="43692" x2="56332" y2="43692"/>
                        <a14:foregroundMark x1="73961" y1="56308" x2="73961" y2="56308"/>
                        <a14:foregroundMark x1="79230" y1="40308" x2="79230" y2="43692"/>
                        <a14:foregroundMark x1="79230" y1="43692" x2="79230" y2="43692"/>
                        <a14:foregroundMark x1="79230" y1="43692" x2="79230" y2="43692"/>
                        <a14:foregroundMark x1="96150" y1="53538" x2="96150" y2="53538"/>
                        <a14:foregroundMark x1="96150" y1="53538" x2="96150" y2="53538"/>
                        <a14:foregroundMark x1="74569" y1="86154" x2="74569" y2="86154"/>
                        <a14:foregroundMark x1="79433" y1="91077" x2="79433" y2="91077"/>
                        <a14:foregroundMark x1="84904" y1="93846" x2="84904" y2="93846"/>
                        <a14:foregroundMark x1="93414" y1="81231" x2="93414" y2="81231"/>
                        <a14:foregroundMark x1="96150" y1="72923" x2="96150" y2="72923"/>
                        <a14:foregroundMark x1="98176" y1="64000" x2="98176" y2="64000"/>
                        <a14:foregroundMark x1="97467" y1="52923" x2="97467" y2="52923"/>
                        <a14:foregroundMark x1="52381" y1="53538" x2="52381" y2="53538"/>
                        <a14:foregroundMark x1="83789" y1="8615" x2="83789" y2="8615"/>
                        <a14:foregroundMark x1="98480" y1="60923" x2="98480" y2="60923"/>
                        <a14:foregroundMark x1="93110" y1="87077" x2="93110" y2="87077"/>
                        <a14:foregroundMark x1="91489" y1="88923" x2="91489" y2="88923"/>
                        <a14:foregroundMark x1="83283" y1="93846" x2="83283" y2="93846"/>
                        <a14:foregroundMark x1="97670" y1="38154" x2="97670" y2="38154"/>
                        <a14:foregroundMark x1="14184" y1="42769" x2="14184" y2="42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23983" y="20407"/>
            <a:ext cx="632267" cy="20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7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C8D2E1-81FD-4254-B75A-A7FE8D9166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271E19D-841E-469E-958F-AD5A7E90F8BB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5476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FCD921-8FD6-4674-B47D-E6291CBA78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95235" y="283866"/>
            <a:ext cx="589731" cy="520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BA255E-1E6C-4596-8CAD-67CE4A1C59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08" b="93846" l="5066" r="98379">
                        <a14:foregroundMark x1="75279" y1="53538" x2="75279" y2="53538"/>
                        <a14:foregroundMark x1="79230" y1="27692" x2="79939" y2="67077"/>
                        <a14:foregroundMark x1="79939" y1="67077" x2="91692" y2="54154"/>
                        <a14:foregroundMark x1="91692" y1="54154" x2="83587" y2="29231"/>
                        <a14:foregroundMark x1="6180" y1="40923" x2="6180" y2="40923"/>
                        <a14:foregroundMark x1="5268" y1="32615" x2="5268" y2="32615"/>
                        <a14:foregroundMark x1="6586" y1="32615" x2="7295" y2="56308"/>
                        <a14:foregroundMark x1="13678" y1="30769" x2="14590" y2="57846"/>
                        <a14:foregroundMark x1="19250" y1="36308" x2="19250" y2="36308"/>
                        <a14:foregroundMark x1="33435" y1="39692" x2="33435" y2="39692"/>
                        <a14:foregroundMark x1="44174" y1="39692" x2="44174" y2="39692"/>
                        <a14:foregroundMark x1="48531" y1="68308" x2="48531" y2="68308"/>
                        <a14:foregroundMark x1="56332" y1="43692" x2="56332" y2="43692"/>
                        <a14:foregroundMark x1="73961" y1="56308" x2="73961" y2="56308"/>
                        <a14:foregroundMark x1="79230" y1="40308" x2="79230" y2="43692"/>
                        <a14:foregroundMark x1="79230" y1="43692" x2="79230" y2="43692"/>
                        <a14:foregroundMark x1="79230" y1="43692" x2="79230" y2="43692"/>
                        <a14:foregroundMark x1="96150" y1="53538" x2="96150" y2="53538"/>
                        <a14:foregroundMark x1="96150" y1="53538" x2="96150" y2="53538"/>
                        <a14:foregroundMark x1="74569" y1="86154" x2="74569" y2="86154"/>
                        <a14:foregroundMark x1="79433" y1="91077" x2="79433" y2="91077"/>
                        <a14:foregroundMark x1="84904" y1="93846" x2="84904" y2="93846"/>
                        <a14:foregroundMark x1="93414" y1="81231" x2="93414" y2="81231"/>
                        <a14:foregroundMark x1="96150" y1="72923" x2="96150" y2="72923"/>
                        <a14:foregroundMark x1="98176" y1="64000" x2="98176" y2="64000"/>
                        <a14:foregroundMark x1="97467" y1="52923" x2="97467" y2="52923"/>
                        <a14:foregroundMark x1="52381" y1="53538" x2="52381" y2="53538"/>
                        <a14:foregroundMark x1="83789" y1="8615" x2="83789" y2="8615"/>
                        <a14:foregroundMark x1="98480" y1="60923" x2="98480" y2="60923"/>
                        <a14:foregroundMark x1="93110" y1="87077" x2="93110" y2="87077"/>
                        <a14:foregroundMark x1="91489" y1="88923" x2="91489" y2="88923"/>
                        <a14:foregroundMark x1="83283" y1="93846" x2="83283" y2="93846"/>
                        <a14:foregroundMark x1="97670" y1="38154" x2="97670" y2="38154"/>
                        <a14:foregroundMark x1="14184" y1="42769" x2="14184" y2="42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23983" y="20407"/>
            <a:ext cx="632267" cy="20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9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C8D2E1-81FD-4254-B75A-A7FE8D9166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271E19D-841E-469E-958F-AD5A7E90F8BB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5476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FCD921-8FD6-4674-B47D-E6291CBA78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95235" y="283866"/>
            <a:ext cx="589731" cy="520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BA255E-1E6C-4596-8CAD-67CE4A1C59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08" b="93846" l="5066" r="98379">
                        <a14:foregroundMark x1="75279" y1="53538" x2="75279" y2="53538"/>
                        <a14:foregroundMark x1="79230" y1="27692" x2="79939" y2="67077"/>
                        <a14:foregroundMark x1="79939" y1="67077" x2="91692" y2="54154"/>
                        <a14:foregroundMark x1="91692" y1="54154" x2="83587" y2="29231"/>
                        <a14:foregroundMark x1="6180" y1="40923" x2="6180" y2="40923"/>
                        <a14:foregroundMark x1="5268" y1="32615" x2="5268" y2="32615"/>
                        <a14:foregroundMark x1="6586" y1="32615" x2="7295" y2="56308"/>
                        <a14:foregroundMark x1="13678" y1="30769" x2="14590" y2="57846"/>
                        <a14:foregroundMark x1="19250" y1="36308" x2="19250" y2="36308"/>
                        <a14:foregroundMark x1="33435" y1="39692" x2="33435" y2="39692"/>
                        <a14:foregroundMark x1="44174" y1="39692" x2="44174" y2="39692"/>
                        <a14:foregroundMark x1="48531" y1="68308" x2="48531" y2="68308"/>
                        <a14:foregroundMark x1="56332" y1="43692" x2="56332" y2="43692"/>
                        <a14:foregroundMark x1="73961" y1="56308" x2="73961" y2="56308"/>
                        <a14:foregroundMark x1="79230" y1="40308" x2="79230" y2="43692"/>
                        <a14:foregroundMark x1="79230" y1="43692" x2="79230" y2="43692"/>
                        <a14:foregroundMark x1="79230" y1="43692" x2="79230" y2="43692"/>
                        <a14:foregroundMark x1="96150" y1="53538" x2="96150" y2="53538"/>
                        <a14:foregroundMark x1="96150" y1="53538" x2="96150" y2="53538"/>
                        <a14:foregroundMark x1="74569" y1="86154" x2="74569" y2="86154"/>
                        <a14:foregroundMark x1="79433" y1="91077" x2="79433" y2="91077"/>
                        <a14:foregroundMark x1="84904" y1="93846" x2="84904" y2="93846"/>
                        <a14:foregroundMark x1="93414" y1="81231" x2="93414" y2="81231"/>
                        <a14:foregroundMark x1="96150" y1="72923" x2="96150" y2="72923"/>
                        <a14:foregroundMark x1="98176" y1="64000" x2="98176" y2="64000"/>
                        <a14:foregroundMark x1="97467" y1="52923" x2="97467" y2="52923"/>
                        <a14:foregroundMark x1="52381" y1="53538" x2="52381" y2="53538"/>
                        <a14:foregroundMark x1="83789" y1="8615" x2="83789" y2="8615"/>
                        <a14:foregroundMark x1="98480" y1="60923" x2="98480" y2="60923"/>
                        <a14:foregroundMark x1="93110" y1="87077" x2="93110" y2="87077"/>
                        <a14:foregroundMark x1="91489" y1="88923" x2="91489" y2="88923"/>
                        <a14:foregroundMark x1="83283" y1="93846" x2="83283" y2="93846"/>
                        <a14:foregroundMark x1="97670" y1="38154" x2="97670" y2="38154"/>
                        <a14:foregroundMark x1="14184" y1="42769" x2="14184" y2="42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23983" y="20407"/>
            <a:ext cx="632267" cy="20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00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C8D2E1-81FD-4254-B75A-A7FE8D9166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271E19D-841E-469E-958F-AD5A7E90F8BB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5476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FCD921-8FD6-4674-B47D-E6291CBA78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95235" y="283866"/>
            <a:ext cx="589731" cy="520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BA255E-1E6C-4596-8CAD-67CE4A1C59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08" b="93846" l="5066" r="98379">
                        <a14:foregroundMark x1="75279" y1="53538" x2="75279" y2="53538"/>
                        <a14:foregroundMark x1="79230" y1="27692" x2="79939" y2="67077"/>
                        <a14:foregroundMark x1="79939" y1="67077" x2="91692" y2="54154"/>
                        <a14:foregroundMark x1="91692" y1="54154" x2="83587" y2="29231"/>
                        <a14:foregroundMark x1="6180" y1="40923" x2="6180" y2="40923"/>
                        <a14:foregroundMark x1="5268" y1="32615" x2="5268" y2="32615"/>
                        <a14:foregroundMark x1="6586" y1="32615" x2="7295" y2="56308"/>
                        <a14:foregroundMark x1="13678" y1="30769" x2="14590" y2="57846"/>
                        <a14:foregroundMark x1="19250" y1="36308" x2="19250" y2="36308"/>
                        <a14:foregroundMark x1="33435" y1="39692" x2="33435" y2="39692"/>
                        <a14:foregroundMark x1="44174" y1="39692" x2="44174" y2="39692"/>
                        <a14:foregroundMark x1="48531" y1="68308" x2="48531" y2="68308"/>
                        <a14:foregroundMark x1="56332" y1="43692" x2="56332" y2="43692"/>
                        <a14:foregroundMark x1="73961" y1="56308" x2="73961" y2="56308"/>
                        <a14:foregroundMark x1="79230" y1="40308" x2="79230" y2="43692"/>
                        <a14:foregroundMark x1="79230" y1="43692" x2="79230" y2="43692"/>
                        <a14:foregroundMark x1="79230" y1="43692" x2="79230" y2="43692"/>
                        <a14:foregroundMark x1="96150" y1="53538" x2="96150" y2="53538"/>
                        <a14:foregroundMark x1="96150" y1="53538" x2="96150" y2="53538"/>
                        <a14:foregroundMark x1="74569" y1="86154" x2="74569" y2="86154"/>
                        <a14:foregroundMark x1="79433" y1="91077" x2="79433" y2="91077"/>
                        <a14:foregroundMark x1="84904" y1="93846" x2="84904" y2="93846"/>
                        <a14:foregroundMark x1="93414" y1="81231" x2="93414" y2="81231"/>
                        <a14:foregroundMark x1="96150" y1="72923" x2="96150" y2="72923"/>
                        <a14:foregroundMark x1="98176" y1="64000" x2="98176" y2="64000"/>
                        <a14:foregroundMark x1="97467" y1="52923" x2="97467" y2="52923"/>
                        <a14:foregroundMark x1="52381" y1="53538" x2="52381" y2="53538"/>
                        <a14:foregroundMark x1="83789" y1="8615" x2="83789" y2="8615"/>
                        <a14:foregroundMark x1="98480" y1="60923" x2="98480" y2="60923"/>
                        <a14:foregroundMark x1="93110" y1="87077" x2="93110" y2="87077"/>
                        <a14:foregroundMark x1="91489" y1="88923" x2="91489" y2="88923"/>
                        <a14:foregroundMark x1="83283" y1="93846" x2="83283" y2="93846"/>
                        <a14:foregroundMark x1="97670" y1="38154" x2="97670" y2="38154"/>
                        <a14:foregroundMark x1="14184" y1="42769" x2="14184" y2="42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23983" y="20407"/>
            <a:ext cx="632267" cy="20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99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C8D2E1-81FD-4254-B75A-A7FE8D9166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271E19D-841E-469E-958F-AD5A7E90F8BB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5476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FCD921-8FD6-4674-B47D-E6291CBA78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95235" y="283866"/>
            <a:ext cx="589731" cy="520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BA255E-1E6C-4596-8CAD-67CE4A1C59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08" b="93846" l="5066" r="98379">
                        <a14:foregroundMark x1="75279" y1="53538" x2="75279" y2="53538"/>
                        <a14:foregroundMark x1="79230" y1="27692" x2="79939" y2="67077"/>
                        <a14:foregroundMark x1="79939" y1="67077" x2="91692" y2="54154"/>
                        <a14:foregroundMark x1="91692" y1="54154" x2="83587" y2="29231"/>
                        <a14:foregroundMark x1="6180" y1="40923" x2="6180" y2="40923"/>
                        <a14:foregroundMark x1="5268" y1="32615" x2="5268" y2="32615"/>
                        <a14:foregroundMark x1="6586" y1="32615" x2="7295" y2="56308"/>
                        <a14:foregroundMark x1="13678" y1="30769" x2="14590" y2="57846"/>
                        <a14:foregroundMark x1="19250" y1="36308" x2="19250" y2="36308"/>
                        <a14:foregroundMark x1="33435" y1="39692" x2="33435" y2="39692"/>
                        <a14:foregroundMark x1="44174" y1="39692" x2="44174" y2="39692"/>
                        <a14:foregroundMark x1="48531" y1="68308" x2="48531" y2="68308"/>
                        <a14:foregroundMark x1="56332" y1="43692" x2="56332" y2="43692"/>
                        <a14:foregroundMark x1="73961" y1="56308" x2="73961" y2="56308"/>
                        <a14:foregroundMark x1="79230" y1="40308" x2="79230" y2="43692"/>
                        <a14:foregroundMark x1="79230" y1="43692" x2="79230" y2="43692"/>
                        <a14:foregroundMark x1="79230" y1="43692" x2="79230" y2="43692"/>
                        <a14:foregroundMark x1="96150" y1="53538" x2="96150" y2="53538"/>
                        <a14:foregroundMark x1="96150" y1="53538" x2="96150" y2="53538"/>
                        <a14:foregroundMark x1="74569" y1="86154" x2="74569" y2="86154"/>
                        <a14:foregroundMark x1="79433" y1="91077" x2="79433" y2="91077"/>
                        <a14:foregroundMark x1="84904" y1="93846" x2="84904" y2="93846"/>
                        <a14:foregroundMark x1="93414" y1="81231" x2="93414" y2="81231"/>
                        <a14:foregroundMark x1="96150" y1="72923" x2="96150" y2="72923"/>
                        <a14:foregroundMark x1="98176" y1="64000" x2="98176" y2="64000"/>
                        <a14:foregroundMark x1="97467" y1="52923" x2="97467" y2="52923"/>
                        <a14:foregroundMark x1="52381" y1="53538" x2="52381" y2="53538"/>
                        <a14:foregroundMark x1="83789" y1="8615" x2="83789" y2="8615"/>
                        <a14:foregroundMark x1="98480" y1="60923" x2="98480" y2="60923"/>
                        <a14:foregroundMark x1="93110" y1="87077" x2="93110" y2="87077"/>
                        <a14:foregroundMark x1="91489" y1="88923" x2="91489" y2="88923"/>
                        <a14:foregroundMark x1="83283" y1="93846" x2="83283" y2="93846"/>
                        <a14:foregroundMark x1="97670" y1="38154" x2="97670" y2="38154"/>
                        <a14:foregroundMark x1="14184" y1="42769" x2="14184" y2="42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23983" y="20407"/>
            <a:ext cx="632267" cy="20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41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C8D2E1-81FD-4254-B75A-A7FE8D9166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271E19D-841E-469E-958F-AD5A7E90F8BB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5476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FCD921-8FD6-4674-B47D-E6291CBA78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95235" y="283866"/>
            <a:ext cx="589731" cy="520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BA255E-1E6C-4596-8CAD-67CE4A1C59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08" b="93846" l="5066" r="98379">
                        <a14:foregroundMark x1="75279" y1="53538" x2="75279" y2="53538"/>
                        <a14:foregroundMark x1="79230" y1="27692" x2="79939" y2="67077"/>
                        <a14:foregroundMark x1="79939" y1="67077" x2="91692" y2="54154"/>
                        <a14:foregroundMark x1="91692" y1="54154" x2="83587" y2="29231"/>
                        <a14:foregroundMark x1="6180" y1="40923" x2="6180" y2="40923"/>
                        <a14:foregroundMark x1="5268" y1="32615" x2="5268" y2="32615"/>
                        <a14:foregroundMark x1="6586" y1="32615" x2="7295" y2="56308"/>
                        <a14:foregroundMark x1="13678" y1="30769" x2="14590" y2="57846"/>
                        <a14:foregroundMark x1="19250" y1="36308" x2="19250" y2="36308"/>
                        <a14:foregroundMark x1="33435" y1="39692" x2="33435" y2="39692"/>
                        <a14:foregroundMark x1="44174" y1="39692" x2="44174" y2="39692"/>
                        <a14:foregroundMark x1="48531" y1="68308" x2="48531" y2="68308"/>
                        <a14:foregroundMark x1="56332" y1="43692" x2="56332" y2="43692"/>
                        <a14:foregroundMark x1="73961" y1="56308" x2="73961" y2="56308"/>
                        <a14:foregroundMark x1="79230" y1="40308" x2="79230" y2="43692"/>
                        <a14:foregroundMark x1="79230" y1="43692" x2="79230" y2="43692"/>
                        <a14:foregroundMark x1="79230" y1="43692" x2="79230" y2="43692"/>
                        <a14:foregroundMark x1="96150" y1="53538" x2="96150" y2="53538"/>
                        <a14:foregroundMark x1="96150" y1="53538" x2="96150" y2="53538"/>
                        <a14:foregroundMark x1="74569" y1="86154" x2="74569" y2="86154"/>
                        <a14:foregroundMark x1="79433" y1="91077" x2="79433" y2="91077"/>
                        <a14:foregroundMark x1="84904" y1="93846" x2="84904" y2="93846"/>
                        <a14:foregroundMark x1="93414" y1="81231" x2="93414" y2="81231"/>
                        <a14:foregroundMark x1="96150" y1="72923" x2="96150" y2="72923"/>
                        <a14:foregroundMark x1="98176" y1="64000" x2="98176" y2="64000"/>
                        <a14:foregroundMark x1="97467" y1="52923" x2="97467" y2="52923"/>
                        <a14:foregroundMark x1="52381" y1="53538" x2="52381" y2="53538"/>
                        <a14:foregroundMark x1="83789" y1="8615" x2="83789" y2="8615"/>
                        <a14:foregroundMark x1="98480" y1="60923" x2="98480" y2="60923"/>
                        <a14:foregroundMark x1="93110" y1="87077" x2="93110" y2="87077"/>
                        <a14:foregroundMark x1="91489" y1="88923" x2="91489" y2="88923"/>
                        <a14:foregroundMark x1="83283" y1="93846" x2="83283" y2="93846"/>
                        <a14:foregroundMark x1="97670" y1="38154" x2="97670" y2="38154"/>
                        <a14:foregroundMark x1="14184" y1="42769" x2="14184" y2="42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23983" y="20407"/>
            <a:ext cx="632267" cy="20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C8D2E1-81FD-4254-B75A-A7FE8D9166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271E19D-841E-469E-958F-AD5A7E90F8BB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5476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FCD921-8FD6-4674-B47D-E6291CBA78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95235" y="283866"/>
            <a:ext cx="589731" cy="520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BA255E-1E6C-4596-8CAD-67CE4A1C59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08" b="93846" l="5066" r="98379">
                        <a14:foregroundMark x1="75279" y1="53538" x2="75279" y2="53538"/>
                        <a14:foregroundMark x1="79230" y1="27692" x2="79939" y2="67077"/>
                        <a14:foregroundMark x1="79939" y1="67077" x2="91692" y2="54154"/>
                        <a14:foregroundMark x1="91692" y1="54154" x2="83587" y2="29231"/>
                        <a14:foregroundMark x1="6180" y1="40923" x2="6180" y2="40923"/>
                        <a14:foregroundMark x1="5268" y1="32615" x2="5268" y2="32615"/>
                        <a14:foregroundMark x1="6586" y1="32615" x2="7295" y2="56308"/>
                        <a14:foregroundMark x1="13678" y1="30769" x2="14590" y2="57846"/>
                        <a14:foregroundMark x1="19250" y1="36308" x2="19250" y2="36308"/>
                        <a14:foregroundMark x1="33435" y1="39692" x2="33435" y2="39692"/>
                        <a14:foregroundMark x1="44174" y1="39692" x2="44174" y2="39692"/>
                        <a14:foregroundMark x1="48531" y1="68308" x2="48531" y2="68308"/>
                        <a14:foregroundMark x1="56332" y1="43692" x2="56332" y2="43692"/>
                        <a14:foregroundMark x1="73961" y1="56308" x2="73961" y2="56308"/>
                        <a14:foregroundMark x1="79230" y1="40308" x2="79230" y2="43692"/>
                        <a14:foregroundMark x1="79230" y1="43692" x2="79230" y2="43692"/>
                        <a14:foregroundMark x1="79230" y1="43692" x2="79230" y2="43692"/>
                        <a14:foregroundMark x1="96150" y1="53538" x2="96150" y2="53538"/>
                        <a14:foregroundMark x1="96150" y1="53538" x2="96150" y2="53538"/>
                        <a14:foregroundMark x1="74569" y1="86154" x2="74569" y2="86154"/>
                        <a14:foregroundMark x1="79433" y1="91077" x2="79433" y2="91077"/>
                        <a14:foregroundMark x1="84904" y1="93846" x2="84904" y2="93846"/>
                        <a14:foregroundMark x1="93414" y1="81231" x2="93414" y2="81231"/>
                        <a14:foregroundMark x1="96150" y1="72923" x2="96150" y2="72923"/>
                        <a14:foregroundMark x1="98176" y1="64000" x2="98176" y2="64000"/>
                        <a14:foregroundMark x1="97467" y1="52923" x2="97467" y2="52923"/>
                        <a14:foregroundMark x1="52381" y1="53538" x2="52381" y2="53538"/>
                        <a14:foregroundMark x1="83789" y1="8615" x2="83789" y2="8615"/>
                        <a14:foregroundMark x1="98480" y1="60923" x2="98480" y2="60923"/>
                        <a14:foregroundMark x1="93110" y1="87077" x2="93110" y2="87077"/>
                        <a14:foregroundMark x1="91489" y1="88923" x2="91489" y2="88923"/>
                        <a14:foregroundMark x1="83283" y1="93846" x2="83283" y2="93846"/>
                        <a14:foregroundMark x1="97670" y1="38154" x2="97670" y2="38154"/>
                        <a14:foregroundMark x1="14184" y1="42769" x2="14184" y2="42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23983" y="20407"/>
            <a:ext cx="632267" cy="20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5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C8D2E1-81FD-4254-B75A-A7FE8D9166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271E19D-841E-469E-958F-AD5A7E90F8BB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5476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FCD921-8FD6-4674-B47D-E6291CBA78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95235" y="283866"/>
            <a:ext cx="589731" cy="520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BA255E-1E6C-4596-8CAD-67CE4A1C59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08" b="93846" l="5066" r="98379">
                        <a14:foregroundMark x1="75279" y1="53538" x2="75279" y2="53538"/>
                        <a14:foregroundMark x1="79230" y1="27692" x2="79939" y2="67077"/>
                        <a14:foregroundMark x1="79939" y1="67077" x2="91692" y2="54154"/>
                        <a14:foregroundMark x1="91692" y1="54154" x2="83587" y2="29231"/>
                        <a14:foregroundMark x1="6180" y1="40923" x2="6180" y2="40923"/>
                        <a14:foregroundMark x1="5268" y1="32615" x2="5268" y2="32615"/>
                        <a14:foregroundMark x1="6586" y1="32615" x2="7295" y2="56308"/>
                        <a14:foregroundMark x1="13678" y1="30769" x2="14590" y2="57846"/>
                        <a14:foregroundMark x1="19250" y1="36308" x2="19250" y2="36308"/>
                        <a14:foregroundMark x1="33435" y1="39692" x2="33435" y2="39692"/>
                        <a14:foregroundMark x1="44174" y1="39692" x2="44174" y2="39692"/>
                        <a14:foregroundMark x1="48531" y1="68308" x2="48531" y2="68308"/>
                        <a14:foregroundMark x1="56332" y1="43692" x2="56332" y2="43692"/>
                        <a14:foregroundMark x1="73961" y1="56308" x2="73961" y2="56308"/>
                        <a14:foregroundMark x1="79230" y1="40308" x2="79230" y2="43692"/>
                        <a14:foregroundMark x1="79230" y1="43692" x2="79230" y2="43692"/>
                        <a14:foregroundMark x1="79230" y1="43692" x2="79230" y2="43692"/>
                        <a14:foregroundMark x1="96150" y1="53538" x2="96150" y2="53538"/>
                        <a14:foregroundMark x1="96150" y1="53538" x2="96150" y2="53538"/>
                        <a14:foregroundMark x1="74569" y1="86154" x2="74569" y2="86154"/>
                        <a14:foregroundMark x1="79433" y1="91077" x2="79433" y2="91077"/>
                        <a14:foregroundMark x1="84904" y1="93846" x2="84904" y2="93846"/>
                        <a14:foregroundMark x1="93414" y1="81231" x2="93414" y2="81231"/>
                        <a14:foregroundMark x1="96150" y1="72923" x2="96150" y2="72923"/>
                        <a14:foregroundMark x1="98176" y1="64000" x2="98176" y2="64000"/>
                        <a14:foregroundMark x1="97467" y1="52923" x2="97467" y2="52923"/>
                        <a14:foregroundMark x1="52381" y1="53538" x2="52381" y2="53538"/>
                        <a14:foregroundMark x1="83789" y1="8615" x2="83789" y2="8615"/>
                        <a14:foregroundMark x1="98480" y1="60923" x2="98480" y2="60923"/>
                        <a14:foregroundMark x1="93110" y1="87077" x2="93110" y2="87077"/>
                        <a14:foregroundMark x1="91489" y1="88923" x2="91489" y2="88923"/>
                        <a14:foregroundMark x1="83283" y1="93846" x2="83283" y2="93846"/>
                        <a14:foregroundMark x1="97670" y1="38154" x2="97670" y2="38154"/>
                        <a14:foregroundMark x1="14184" y1="42769" x2="14184" y2="42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23983" y="20407"/>
            <a:ext cx="632267" cy="20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80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C8D2E1-81FD-4254-B75A-A7FE8D9166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271E19D-841E-469E-958F-AD5A7E90F8BB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5476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FCD921-8FD6-4674-B47D-E6291CBA78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95235" y="283866"/>
            <a:ext cx="589731" cy="520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BA255E-1E6C-4596-8CAD-67CE4A1C59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08" b="93846" l="5066" r="98379">
                        <a14:foregroundMark x1="75279" y1="53538" x2="75279" y2="53538"/>
                        <a14:foregroundMark x1="79230" y1="27692" x2="79939" y2="67077"/>
                        <a14:foregroundMark x1="79939" y1="67077" x2="91692" y2="54154"/>
                        <a14:foregroundMark x1="91692" y1="54154" x2="83587" y2="29231"/>
                        <a14:foregroundMark x1="6180" y1="40923" x2="6180" y2="40923"/>
                        <a14:foregroundMark x1="5268" y1="32615" x2="5268" y2="32615"/>
                        <a14:foregroundMark x1="6586" y1="32615" x2="7295" y2="56308"/>
                        <a14:foregroundMark x1="13678" y1="30769" x2="14590" y2="57846"/>
                        <a14:foregroundMark x1="19250" y1="36308" x2="19250" y2="36308"/>
                        <a14:foregroundMark x1="33435" y1="39692" x2="33435" y2="39692"/>
                        <a14:foregroundMark x1="44174" y1="39692" x2="44174" y2="39692"/>
                        <a14:foregroundMark x1="48531" y1="68308" x2="48531" y2="68308"/>
                        <a14:foregroundMark x1="56332" y1="43692" x2="56332" y2="43692"/>
                        <a14:foregroundMark x1="73961" y1="56308" x2="73961" y2="56308"/>
                        <a14:foregroundMark x1="79230" y1="40308" x2="79230" y2="43692"/>
                        <a14:foregroundMark x1="79230" y1="43692" x2="79230" y2="43692"/>
                        <a14:foregroundMark x1="79230" y1="43692" x2="79230" y2="43692"/>
                        <a14:foregroundMark x1="96150" y1="53538" x2="96150" y2="53538"/>
                        <a14:foregroundMark x1="96150" y1="53538" x2="96150" y2="53538"/>
                        <a14:foregroundMark x1="74569" y1="86154" x2="74569" y2="86154"/>
                        <a14:foregroundMark x1="79433" y1="91077" x2="79433" y2="91077"/>
                        <a14:foregroundMark x1="84904" y1="93846" x2="84904" y2="93846"/>
                        <a14:foregroundMark x1="93414" y1="81231" x2="93414" y2="81231"/>
                        <a14:foregroundMark x1="96150" y1="72923" x2="96150" y2="72923"/>
                        <a14:foregroundMark x1="98176" y1="64000" x2="98176" y2="64000"/>
                        <a14:foregroundMark x1="97467" y1="52923" x2="97467" y2="52923"/>
                        <a14:foregroundMark x1="52381" y1="53538" x2="52381" y2="53538"/>
                        <a14:foregroundMark x1="83789" y1="8615" x2="83789" y2="8615"/>
                        <a14:foregroundMark x1="98480" y1="60923" x2="98480" y2="60923"/>
                        <a14:foregroundMark x1="93110" y1="87077" x2="93110" y2="87077"/>
                        <a14:foregroundMark x1="91489" y1="88923" x2="91489" y2="88923"/>
                        <a14:foregroundMark x1="83283" y1="93846" x2="83283" y2="93846"/>
                        <a14:foregroundMark x1="97670" y1="38154" x2="97670" y2="38154"/>
                        <a14:foregroundMark x1="14184" y1="42769" x2="14184" y2="42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23983" y="20407"/>
            <a:ext cx="632267" cy="20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37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C8D2E1-81FD-4254-B75A-A7FE8D9166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271E19D-841E-469E-958F-AD5A7E90F8BB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5476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FCD921-8FD6-4674-B47D-E6291CBA78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95235" y="283866"/>
            <a:ext cx="589731" cy="520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BA255E-1E6C-4596-8CAD-67CE4A1C59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08" b="93846" l="5066" r="98379">
                        <a14:foregroundMark x1="75279" y1="53538" x2="75279" y2="53538"/>
                        <a14:foregroundMark x1="79230" y1="27692" x2="79939" y2="67077"/>
                        <a14:foregroundMark x1="79939" y1="67077" x2="91692" y2="54154"/>
                        <a14:foregroundMark x1="91692" y1="54154" x2="83587" y2="29231"/>
                        <a14:foregroundMark x1="6180" y1="40923" x2="6180" y2="40923"/>
                        <a14:foregroundMark x1="5268" y1="32615" x2="5268" y2="32615"/>
                        <a14:foregroundMark x1="6586" y1="32615" x2="7295" y2="56308"/>
                        <a14:foregroundMark x1="13678" y1="30769" x2="14590" y2="57846"/>
                        <a14:foregroundMark x1="19250" y1="36308" x2="19250" y2="36308"/>
                        <a14:foregroundMark x1="33435" y1="39692" x2="33435" y2="39692"/>
                        <a14:foregroundMark x1="44174" y1="39692" x2="44174" y2="39692"/>
                        <a14:foregroundMark x1="48531" y1="68308" x2="48531" y2="68308"/>
                        <a14:foregroundMark x1="56332" y1="43692" x2="56332" y2="43692"/>
                        <a14:foregroundMark x1="73961" y1="56308" x2="73961" y2="56308"/>
                        <a14:foregroundMark x1="79230" y1="40308" x2="79230" y2="43692"/>
                        <a14:foregroundMark x1="79230" y1="43692" x2="79230" y2="43692"/>
                        <a14:foregroundMark x1="79230" y1="43692" x2="79230" y2="43692"/>
                        <a14:foregroundMark x1="96150" y1="53538" x2="96150" y2="53538"/>
                        <a14:foregroundMark x1="96150" y1="53538" x2="96150" y2="53538"/>
                        <a14:foregroundMark x1="74569" y1="86154" x2="74569" y2="86154"/>
                        <a14:foregroundMark x1="79433" y1="91077" x2="79433" y2="91077"/>
                        <a14:foregroundMark x1="84904" y1="93846" x2="84904" y2="93846"/>
                        <a14:foregroundMark x1="93414" y1="81231" x2="93414" y2="81231"/>
                        <a14:foregroundMark x1="96150" y1="72923" x2="96150" y2="72923"/>
                        <a14:foregroundMark x1="98176" y1="64000" x2="98176" y2="64000"/>
                        <a14:foregroundMark x1="97467" y1="52923" x2="97467" y2="52923"/>
                        <a14:foregroundMark x1="52381" y1="53538" x2="52381" y2="53538"/>
                        <a14:foregroundMark x1="83789" y1="8615" x2="83789" y2="8615"/>
                        <a14:foregroundMark x1="98480" y1="60923" x2="98480" y2="60923"/>
                        <a14:foregroundMark x1="93110" y1="87077" x2="93110" y2="87077"/>
                        <a14:foregroundMark x1="91489" y1="88923" x2="91489" y2="88923"/>
                        <a14:foregroundMark x1="83283" y1="93846" x2="83283" y2="93846"/>
                        <a14:foregroundMark x1="97670" y1="38154" x2="97670" y2="38154"/>
                        <a14:foregroundMark x1="14184" y1="42769" x2="14184" y2="42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23983" y="20407"/>
            <a:ext cx="632267" cy="20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81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C8D2E1-81FD-4254-B75A-A7FE8D9166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271E19D-841E-469E-958F-AD5A7E90F8BB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5476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FCD921-8FD6-4674-B47D-E6291CBA78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95235" y="283866"/>
            <a:ext cx="589731" cy="520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BA255E-1E6C-4596-8CAD-67CE4A1C59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08" b="93846" l="5066" r="98379">
                        <a14:foregroundMark x1="75279" y1="53538" x2="75279" y2="53538"/>
                        <a14:foregroundMark x1="79230" y1="27692" x2="79939" y2="67077"/>
                        <a14:foregroundMark x1="79939" y1="67077" x2="91692" y2="54154"/>
                        <a14:foregroundMark x1="91692" y1="54154" x2="83587" y2="29231"/>
                        <a14:foregroundMark x1="6180" y1="40923" x2="6180" y2="40923"/>
                        <a14:foregroundMark x1="5268" y1="32615" x2="5268" y2="32615"/>
                        <a14:foregroundMark x1="6586" y1="32615" x2="7295" y2="56308"/>
                        <a14:foregroundMark x1="13678" y1="30769" x2="14590" y2="57846"/>
                        <a14:foregroundMark x1="19250" y1="36308" x2="19250" y2="36308"/>
                        <a14:foregroundMark x1="33435" y1="39692" x2="33435" y2="39692"/>
                        <a14:foregroundMark x1="44174" y1="39692" x2="44174" y2="39692"/>
                        <a14:foregroundMark x1="48531" y1="68308" x2="48531" y2="68308"/>
                        <a14:foregroundMark x1="56332" y1="43692" x2="56332" y2="43692"/>
                        <a14:foregroundMark x1="73961" y1="56308" x2="73961" y2="56308"/>
                        <a14:foregroundMark x1="79230" y1="40308" x2="79230" y2="43692"/>
                        <a14:foregroundMark x1="79230" y1="43692" x2="79230" y2="43692"/>
                        <a14:foregroundMark x1="79230" y1="43692" x2="79230" y2="43692"/>
                        <a14:foregroundMark x1="96150" y1="53538" x2="96150" y2="53538"/>
                        <a14:foregroundMark x1="96150" y1="53538" x2="96150" y2="53538"/>
                        <a14:foregroundMark x1="74569" y1="86154" x2="74569" y2="86154"/>
                        <a14:foregroundMark x1="79433" y1="91077" x2="79433" y2="91077"/>
                        <a14:foregroundMark x1="84904" y1="93846" x2="84904" y2="93846"/>
                        <a14:foregroundMark x1="93414" y1="81231" x2="93414" y2="81231"/>
                        <a14:foregroundMark x1="96150" y1="72923" x2="96150" y2="72923"/>
                        <a14:foregroundMark x1="98176" y1="64000" x2="98176" y2="64000"/>
                        <a14:foregroundMark x1="97467" y1="52923" x2="97467" y2="52923"/>
                        <a14:foregroundMark x1="52381" y1="53538" x2="52381" y2="53538"/>
                        <a14:foregroundMark x1="83789" y1="8615" x2="83789" y2="8615"/>
                        <a14:foregroundMark x1="98480" y1="60923" x2="98480" y2="60923"/>
                        <a14:foregroundMark x1="93110" y1="87077" x2="93110" y2="87077"/>
                        <a14:foregroundMark x1="91489" y1="88923" x2="91489" y2="88923"/>
                        <a14:foregroundMark x1="83283" y1="93846" x2="83283" y2="93846"/>
                        <a14:foregroundMark x1="97670" y1="38154" x2="97670" y2="38154"/>
                        <a14:foregroundMark x1="14184" y1="42769" x2="14184" y2="42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23983" y="20407"/>
            <a:ext cx="632267" cy="20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71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C8D2E1-81FD-4254-B75A-A7FE8D9166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271E19D-841E-469E-958F-AD5A7E90F8BB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5476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FCD921-8FD6-4674-B47D-E6291CBA78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95235" y="283866"/>
            <a:ext cx="589731" cy="520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BA255E-1E6C-4596-8CAD-67CE4A1C59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08" b="93846" l="5066" r="98379">
                        <a14:foregroundMark x1="75279" y1="53538" x2="75279" y2="53538"/>
                        <a14:foregroundMark x1="79230" y1="27692" x2="79939" y2="67077"/>
                        <a14:foregroundMark x1="79939" y1="67077" x2="91692" y2="54154"/>
                        <a14:foregroundMark x1="91692" y1="54154" x2="83587" y2="29231"/>
                        <a14:foregroundMark x1="6180" y1="40923" x2="6180" y2="40923"/>
                        <a14:foregroundMark x1="5268" y1="32615" x2="5268" y2="32615"/>
                        <a14:foregroundMark x1="6586" y1="32615" x2="7295" y2="56308"/>
                        <a14:foregroundMark x1="13678" y1="30769" x2="14590" y2="57846"/>
                        <a14:foregroundMark x1="19250" y1="36308" x2="19250" y2="36308"/>
                        <a14:foregroundMark x1="33435" y1="39692" x2="33435" y2="39692"/>
                        <a14:foregroundMark x1="44174" y1="39692" x2="44174" y2="39692"/>
                        <a14:foregroundMark x1="48531" y1="68308" x2="48531" y2="68308"/>
                        <a14:foregroundMark x1="56332" y1="43692" x2="56332" y2="43692"/>
                        <a14:foregroundMark x1="73961" y1="56308" x2="73961" y2="56308"/>
                        <a14:foregroundMark x1="79230" y1="40308" x2="79230" y2="43692"/>
                        <a14:foregroundMark x1="79230" y1="43692" x2="79230" y2="43692"/>
                        <a14:foregroundMark x1="79230" y1="43692" x2="79230" y2="43692"/>
                        <a14:foregroundMark x1="96150" y1="53538" x2="96150" y2="53538"/>
                        <a14:foregroundMark x1="96150" y1="53538" x2="96150" y2="53538"/>
                        <a14:foregroundMark x1="74569" y1="86154" x2="74569" y2="86154"/>
                        <a14:foregroundMark x1="79433" y1="91077" x2="79433" y2="91077"/>
                        <a14:foregroundMark x1="84904" y1="93846" x2="84904" y2="93846"/>
                        <a14:foregroundMark x1="93414" y1="81231" x2="93414" y2="81231"/>
                        <a14:foregroundMark x1="96150" y1="72923" x2="96150" y2="72923"/>
                        <a14:foregroundMark x1="98176" y1="64000" x2="98176" y2="64000"/>
                        <a14:foregroundMark x1="97467" y1="52923" x2="97467" y2="52923"/>
                        <a14:foregroundMark x1="52381" y1="53538" x2="52381" y2="53538"/>
                        <a14:foregroundMark x1="83789" y1="8615" x2="83789" y2="8615"/>
                        <a14:foregroundMark x1="98480" y1="60923" x2="98480" y2="60923"/>
                        <a14:foregroundMark x1="93110" y1="87077" x2="93110" y2="87077"/>
                        <a14:foregroundMark x1="91489" y1="88923" x2="91489" y2="88923"/>
                        <a14:foregroundMark x1="83283" y1="93846" x2="83283" y2="93846"/>
                        <a14:foregroundMark x1="97670" y1="38154" x2="97670" y2="38154"/>
                        <a14:foregroundMark x1="14184" y1="42769" x2="14184" y2="42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23983" y="20407"/>
            <a:ext cx="632267" cy="20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30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C8D2E1-81FD-4254-B75A-A7FE8D9166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271E19D-841E-469E-958F-AD5A7E90F8BB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5476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FCD921-8FD6-4674-B47D-E6291CBA78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95235" y="283866"/>
            <a:ext cx="589731" cy="520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BA255E-1E6C-4596-8CAD-67CE4A1C59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08" b="93846" l="5066" r="98379">
                        <a14:foregroundMark x1="75279" y1="53538" x2="75279" y2="53538"/>
                        <a14:foregroundMark x1="79230" y1="27692" x2="79939" y2="67077"/>
                        <a14:foregroundMark x1="79939" y1="67077" x2="91692" y2="54154"/>
                        <a14:foregroundMark x1="91692" y1="54154" x2="83587" y2="29231"/>
                        <a14:foregroundMark x1="6180" y1="40923" x2="6180" y2="40923"/>
                        <a14:foregroundMark x1="5268" y1="32615" x2="5268" y2="32615"/>
                        <a14:foregroundMark x1="6586" y1="32615" x2="7295" y2="56308"/>
                        <a14:foregroundMark x1="13678" y1="30769" x2="14590" y2="57846"/>
                        <a14:foregroundMark x1="19250" y1="36308" x2="19250" y2="36308"/>
                        <a14:foregroundMark x1="33435" y1="39692" x2="33435" y2="39692"/>
                        <a14:foregroundMark x1="44174" y1="39692" x2="44174" y2="39692"/>
                        <a14:foregroundMark x1="48531" y1="68308" x2="48531" y2="68308"/>
                        <a14:foregroundMark x1="56332" y1="43692" x2="56332" y2="43692"/>
                        <a14:foregroundMark x1="73961" y1="56308" x2="73961" y2="56308"/>
                        <a14:foregroundMark x1="79230" y1="40308" x2="79230" y2="43692"/>
                        <a14:foregroundMark x1="79230" y1="43692" x2="79230" y2="43692"/>
                        <a14:foregroundMark x1="79230" y1="43692" x2="79230" y2="43692"/>
                        <a14:foregroundMark x1="96150" y1="53538" x2="96150" y2="53538"/>
                        <a14:foregroundMark x1="96150" y1="53538" x2="96150" y2="53538"/>
                        <a14:foregroundMark x1="74569" y1="86154" x2="74569" y2="86154"/>
                        <a14:foregroundMark x1="79433" y1="91077" x2="79433" y2="91077"/>
                        <a14:foregroundMark x1="84904" y1="93846" x2="84904" y2="93846"/>
                        <a14:foregroundMark x1="93414" y1="81231" x2="93414" y2="81231"/>
                        <a14:foregroundMark x1="96150" y1="72923" x2="96150" y2="72923"/>
                        <a14:foregroundMark x1="98176" y1="64000" x2="98176" y2="64000"/>
                        <a14:foregroundMark x1="97467" y1="52923" x2="97467" y2="52923"/>
                        <a14:foregroundMark x1="52381" y1="53538" x2="52381" y2="53538"/>
                        <a14:foregroundMark x1="83789" y1="8615" x2="83789" y2="8615"/>
                        <a14:foregroundMark x1="98480" y1="60923" x2="98480" y2="60923"/>
                        <a14:foregroundMark x1="93110" y1="87077" x2="93110" y2="87077"/>
                        <a14:foregroundMark x1="91489" y1="88923" x2="91489" y2="88923"/>
                        <a14:foregroundMark x1="83283" y1="93846" x2="83283" y2="93846"/>
                        <a14:foregroundMark x1="97670" y1="38154" x2="97670" y2="38154"/>
                        <a14:foregroundMark x1="14184" y1="42769" x2="14184" y2="42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23983" y="20407"/>
            <a:ext cx="632267" cy="20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5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C8D2E1-81FD-4254-B75A-A7FE8D9166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271E19D-841E-469E-958F-AD5A7E90F8BB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5476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FCD921-8FD6-4674-B47D-E6291CBA78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95235" y="283866"/>
            <a:ext cx="589731" cy="520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BA255E-1E6C-4596-8CAD-67CE4A1C59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08" b="93846" l="5066" r="98379">
                        <a14:foregroundMark x1="75279" y1="53538" x2="75279" y2="53538"/>
                        <a14:foregroundMark x1="79230" y1="27692" x2="79939" y2="67077"/>
                        <a14:foregroundMark x1="79939" y1="67077" x2="91692" y2="54154"/>
                        <a14:foregroundMark x1="91692" y1="54154" x2="83587" y2="29231"/>
                        <a14:foregroundMark x1="6180" y1="40923" x2="6180" y2="40923"/>
                        <a14:foregroundMark x1="5268" y1="32615" x2="5268" y2="32615"/>
                        <a14:foregroundMark x1="6586" y1="32615" x2="7295" y2="56308"/>
                        <a14:foregroundMark x1="13678" y1="30769" x2="14590" y2="57846"/>
                        <a14:foregroundMark x1="19250" y1="36308" x2="19250" y2="36308"/>
                        <a14:foregroundMark x1="33435" y1="39692" x2="33435" y2="39692"/>
                        <a14:foregroundMark x1="44174" y1="39692" x2="44174" y2="39692"/>
                        <a14:foregroundMark x1="48531" y1="68308" x2="48531" y2="68308"/>
                        <a14:foregroundMark x1="56332" y1="43692" x2="56332" y2="43692"/>
                        <a14:foregroundMark x1="73961" y1="56308" x2="73961" y2="56308"/>
                        <a14:foregroundMark x1="79230" y1="40308" x2="79230" y2="43692"/>
                        <a14:foregroundMark x1="79230" y1="43692" x2="79230" y2="43692"/>
                        <a14:foregroundMark x1="79230" y1="43692" x2="79230" y2="43692"/>
                        <a14:foregroundMark x1="96150" y1="53538" x2="96150" y2="53538"/>
                        <a14:foregroundMark x1="96150" y1="53538" x2="96150" y2="53538"/>
                        <a14:foregroundMark x1="74569" y1="86154" x2="74569" y2="86154"/>
                        <a14:foregroundMark x1="79433" y1="91077" x2="79433" y2="91077"/>
                        <a14:foregroundMark x1="84904" y1="93846" x2="84904" y2="93846"/>
                        <a14:foregroundMark x1="93414" y1="81231" x2="93414" y2="81231"/>
                        <a14:foregroundMark x1="96150" y1="72923" x2="96150" y2="72923"/>
                        <a14:foregroundMark x1="98176" y1="64000" x2="98176" y2="64000"/>
                        <a14:foregroundMark x1="97467" y1="52923" x2="97467" y2="52923"/>
                        <a14:foregroundMark x1="52381" y1="53538" x2="52381" y2="53538"/>
                        <a14:foregroundMark x1="83789" y1="8615" x2="83789" y2="8615"/>
                        <a14:foregroundMark x1="98480" y1="60923" x2="98480" y2="60923"/>
                        <a14:foregroundMark x1="93110" y1="87077" x2="93110" y2="87077"/>
                        <a14:foregroundMark x1="91489" y1="88923" x2="91489" y2="88923"/>
                        <a14:foregroundMark x1="83283" y1="93846" x2="83283" y2="93846"/>
                        <a14:foregroundMark x1="97670" y1="38154" x2="97670" y2="38154"/>
                        <a14:foregroundMark x1="14184" y1="42769" x2="14184" y2="42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23983" y="20407"/>
            <a:ext cx="632267" cy="20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92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C8D2E1-81FD-4254-B75A-A7FE8D9166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271E19D-841E-469E-958F-AD5A7E90F8BB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5476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FCD921-8FD6-4674-B47D-E6291CBA78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95235" y="283866"/>
            <a:ext cx="589731" cy="520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BA255E-1E6C-4596-8CAD-67CE4A1C59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08" b="93846" l="5066" r="98379">
                        <a14:foregroundMark x1="75279" y1="53538" x2="75279" y2="53538"/>
                        <a14:foregroundMark x1="79230" y1="27692" x2="79939" y2="67077"/>
                        <a14:foregroundMark x1="79939" y1="67077" x2="91692" y2="54154"/>
                        <a14:foregroundMark x1="91692" y1="54154" x2="83587" y2="29231"/>
                        <a14:foregroundMark x1="6180" y1="40923" x2="6180" y2="40923"/>
                        <a14:foregroundMark x1="5268" y1="32615" x2="5268" y2="32615"/>
                        <a14:foregroundMark x1="6586" y1="32615" x2="7295" y2="56308"/>
                        <a14:foregroundMark x1="13678" y1="30769" x2="14590" y2="57846"/>
                        <a14:foregroundMark x1="19250" y1="36308" x2="19250" y2="36308"/>
                        <a14:foregroundMark x1="33435" y1="39692" x2="33435" y2="39692"/>
                        <a14:foregroundMark x1="44174" y1="39692" x2="44174" y2="39692"/>
                        <a14:foregroundMark x1="48531" y1="68308" x2="48531" y2="68308"/>
                        <a14:foregroundMark x1="56332" y1="43692" x2="56332" y2="43692"/>
                        <a14:foregroundMark x1="73961" y1="56308" x2="73961" y2="56308"/>
                        <a14:foregroundMark x1="79230" y1="40308" x2="79230" y2="43692"/>
                        <a14:foregroundMark x1="79230" y1="43692" x2="79230" y2="43692"/>
                        <a14:foregroundMark x1="79230" y1="43692" x2="79230" y2="43692"/>
                        <a14:foregroundMark x1="96150" y1="53538" x2="96150" y2="53538"/>
                        <a14:foregroundMark x1="96150" y1="53538" x2="96150" y2="53538"/>
                        <a14:foregroundMark x1="74569" y1="86154" x2="74569" y2="86154"/>
                        <a14:foregroundMark x1="79433" y1="91077" x2="79433" y2="91077"/>
                        <a14:foregroundMark x1="84904" y1="93846" x2="84904" y2="93846"/>
                        <a14:foregroundMark x1="93414" y1="81231" x2="93414" y2="81231"/>
                        <a14:foregroundMark x1="96150" y1="72923" x2="96150" y2="72923"/>
                        <a14:foregroundMark x1="98176" y1="64000" x2="98176" y2="64000"/>
                        <a14:foregroundMark x1="97467" y1="52923" x2="97467" y2="52923"/>
                        <a14:foregroundMark x1="52381" y1="53538" x2="52381" y2="53538"/>
                        <a14:foregroundMark x1="83789" y1="8615" x2="83789" y2="8615"/>
                        <a14:foregroundMark x1="98480" y1="60923" x2="98480" y2="60923"/>
                        <a14:foregroundMark x1="93110" y1="87077" x2="93110" y2="87077"/>
                        <a14:foregroundMark x1="91489" y1="88923" x2="91489" y2="88923"/>
                        <a14:foregroundMark x1="83283" y1="93846" x2="83283" y2="93846"/>
                        <a14:foregroundMark x1="97670" y1="38154" x2="97670" y2="38154"/>
                        <a14:foregroundMark x1="14184" y1="42769" x2="14184" y2="42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23983" y="20407"/>
            <a:ext cx="632267" cy="20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7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C8D2E1-81FD-4254-B75A-A7FE8D9166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271E19D-841E-469E-958F-AD5A7E90F8BB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5476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FCD921-8FD6-4674-B47D-E6291CBA78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95235" y="283866"/>
            <a:ext cx="589731" cy="520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BA255E-1E6C-4596-8CAD-67CE4A1C59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08" b="93846" l="5066" r="98379">
                        <a14:foregroundMark x1="75279" y1="53538" x2="75279" y2="53538"/>
                        <a14:foregroundMark x1="79230" y1="27692" x2="79939" y2="67077"/>
                        <a14:foregroundMark x1="79939" y1="67077" x2="91692" y2="54154"/>
                        <a14:foregroundMark x1="91692" y1="54154" x2="83587" y2="29231"/>
                        <a14:foregroundMark x1="6180" y1="40923" x2="6180" y2="40923"/>
                        <a14:foregroundMark x1="5268" y1="32615" x2="5268" y2="32615"/>
                        <a14:foregroundMark x1="6586" y1="32615" x2="7295" y2="56308"/>
                        <a14:foregroundMark x1="13678" y1="30769" x2="14590" y2="57846"/>
                        <a14:foregroundMark x1="19250" y1="36308" x2="19250" y2="36308"/>
                        <a14:foregroundMark x1="33435" y1="39692" x2="33435" y2="39692"/>
                        <a14:foregroundMark x1="44174" y1="39692" x2="44174" y2="39692"/>
                        <a14:foregroundMark x1="48531" y1="68308" x2="48531" y2="68308"/>
                        <a14:foregroundMark x1="56332" y1="43692" x2="56332" y2="43692"/>
                        <a14:foregroundMark x1="73961" y1="56308" x2="73961" y2="56308"/>
                        <a14:foregroundMark x1="79230" y1="40308" x2="79230" y2="43692"/>
                        <a14:foregroundMark x1="79230" y1="43692" x2="79230" y2="43692"/>
                        <a14:foregroundMark x1="79230" y1="43692" x2="79230" y2="43692"/>
                        <a14:foregroundMark x1="96150" y1="53538" x2="96150" y2="53538"/>
                        <a14:foregroundMark x1="96150" y1="53538" x2="96150" y2="53538"/>
                        <a14:foregroundMark x1="74569" y1="86154" x2="74569" y2="86154"/>
                        <a14:foregroundMark x1="79433" y1="91077" x2="79433" y2="91077"/>
                        <a14:foregroundMark x1="84904" y1="93846" x2="84904" y2="93846"/>
                        <a14:foregroundMark x1="93414" y1="81231" x2="93414" y2="81231"/>
                        <a14:foregroundMark x1="96150" y1="72923" x2="96150" y2="72923"/>
                        <a14:foregroundMark x1="98176" y1="64000" x2="98176" y2="64000"/>
                        <a14:foregroundMark x1="97467" y1="52923" x2="97467" y2="52923"/>
                        <a14:foregroundMark x1="52381" y1="53538" x2="52381" y2="53538"/>
                        <a14:foregroundMark x1="83789" y1="8615" x2="83789" y2="8615"/>
                        <a14:foregroundMark x1="98480" y1="60923" x2="98480" y2="60923"/>
                        <a14:foregroundMark x1="93110" y1="87077" x2="93110" y2="87077"/>
                        <a14:foregroundMark x1="91489" y1="88923" x2="91489" y2="88923"/>
                        <a14:foregroundMark x1="83283" y1="93846" x2="83283" y2="93846"/>
                        <a14:foregroundMark x1="97670" y1="38154" x2="97670" y2="38154"/>
                        <a14:foregroundMark x1="14184" y1="42769" x2="14184" y2="42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23983" y="20407"/>
            <a:ext cx="632267" cy="20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31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C8D2E1-81FD-4254-B75A-A7FE8D9166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271E19D-841E-469E-958F-AD5A7E90F8BB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5476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FCD921-8FD6-4674-B47D-E6291CBA78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95235" y="283866"/>
            <a:ext cx="589731" cy="520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BA255E-1E6C-4596-8CAD-67CE4A1C59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08" b="93846" l="5066" r="98379">
                        <a14:foregroundMark x1="75279" y1="53538" x2="75279" y2="53538"/>
                        <a14:foregroundMark x1="79230" y1="27692" x2="79939" y2="67077"/>
                        <a14:foregroundMark x1="79939" y1="67077" x2="91692" y2="54154"/>
                        <a14:foregroundMark x1="91692" y1="54154" x2="83587" y2="29231"/>
                        <a14:foregroundMark x1="6180" y1="40923" x2="6180" y2="40923"/>
                        <a14:foregroundMark x1="5268" y1="32615" x2="5268" y2="32615"/>
                        <a14:foregroundMark x1="6586" y1="32615" x2="7295" y2="56308"/>
                        <a14:foregroundMark x1="13678" y1="30769" x2="14590" y2="57846"/>
                        <a14:foregroundMark x1="19250" y1="36308" x2="19250" y2="36308"/>
                        <a14:foregroundMark x1="33435" y1="39692" x2="33435" y2="39692"/>
                        <a14:foregroundMark x1="44174" y1="39692" x2="44174" y2="39692"/>
                        <a14:foregroundMark x1="48531" y1="68308" x2="48531" y2="68308"/>
                        <a14:foregroundMark x1="56332" y1="43692" x2="56332" y2="43692"/>
                        <a14:foregroundMark x1="73961" y1="56308" x2="73961" y2="56308"/>
                        <a14:foregroundMark x1="79230" y1="40308" x2="79230" y2="43692"/>
                        <a14:foregroundMark x1="79230" y1="43692" x2="79230" y2="43692"/>
                        <a14:foregroundMark x1="79230" y1="43692" x2="79230" y2="43692"/>
                        <a14:foregroundMark x1="96150" y1="53538" x2="96150" y2="53538"/>
                        <a14:foregroundMark x1="96150" y1="53538" x2="96150" y2="53538"/>
                        <a14:foregroundMark x1="74569" y1="86154" x2="74569" y2="86154"/>
                        <a14:foregroundMark x1="79433" y1="91077" x2="79433" y2="91077"/>
                        <a14:foregroundMark x1="84904" y1="93846" x2="84904" y2="93846"/>
                        <a14:foregroundMark x1="93414" y1="81231" x2="93414" y2="81231"/>
                        <a14:foregroundMark x1="96150" y1="72923" x2="96150" y2="72923"/>
                        <a14:foregroundMark x1="98176" y1="64000" x2="98176" y2="64000"/>
                        <a14:foregroundMark x1="97467" y1="52923" x2="97467" y2="52923"/>
                        <a14:foregroundMark x1="52381" y1="53538" x2="52381" y2="53538"/>
                        <a14:foregroundMark x1="83789" y1="8615" x2="83789" y2="8615"/>
                        <a14:foregroundMark x1="98480" y1="60923" x2="98480" y2="60923"/>
                        <a14:foregroundMark x1="93110" y1="87077" x2="93110" y2="87077"/>
                        <a14:foregroundMark x1="91489" y1="88923" x2="91489" y2="88923"/>
                        <a14:foregroundMark x1="83283" y1="93846" x2="83283" y2="93846"/>
                        <a14:foregroundMark x1="97670" y1="38154" x2="97670" y2="38154"/>
                        <a14:foregroundMark x1="14184" y1="42769" x2="14184" y2="42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23983" y="20407"/>
            <a:ext cx="632267" cy="20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93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C8D2E1-81FD-4254-B75A-A7FE8D9166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271E19D-841E-469E-958F-AD5A7E90F8BB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5476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FCD921-8FD6-4674-B47D-E6291CBA78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95235" y="283866"/>
            <a:ext cx="589731" cy="520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BA255E-1E6C-4596-8CAD-67CE4A1C59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08" b="93846" l="5066" r="98379">
                        <a14:foregroundMark x1="75279" y1="53538" x2="75279" y2="53538"/>
                        <a14:foregroundMark x1="79230" y1="27692" x2="79939" y2="67077"/>
                        <a14:foregroundMark x1="79939" y1="67077" x2="91692" y2="54154"/>
                        <a14:foregroundMark x1="91692" y1="54154" x2="83587" y2="29231"/>
                        <a14:foregroundMark x1="6180" y1="40923" x2="6180" y2="40923"/>
                        <a14:foregroundMark x1="5268" y1="32615" x2="5268" y2="32615"/>
                        <a14:foregroundMark x1="6586" y1="32615" x2="7295" y2="56308"/>
                        <a14:foregroundMark x1="13678" y1="30769" x2="14590" y2="57846"/>
                        <a14:foregroundMark x1="19250" y1="36308" x2="19250" y2="36308"/>
                        <a14:foregroundMark x1="33435" y1="39692" x2="33435" y2="39692"/>
                        <a14:foregroundMark x1="44174" y1="39692" x2="44174" y2="39692"/>
                        <a14:foregroundMark x1="48531" y1="68308" x2="48531" y2="68308"/>
                        <a14:foregroundMark x1="56332" y1="43692" x2="56332" y2="43692"/>
                        <a14:foregroundMark x1="73961" y1="56308" x2="73961" y2="56308"/>
                        <a14:foregroundMark x1="79230" y1="40308" x2="79230" y2="43692"/>
                        <a14:foregroundMark x1="79230" y1="43692" x2="79230" y2="43692"/>
                        <a14:foregroundMark x1="79230" y1="43692" x2="79230" y2="43692"/>
                        <a14:foregroundMark x1="96150" y1="53538" x2="96150" y2="53538"/>
                        <a14:foregroundMark x1="96150" y1="53538" x2="96150" y2="53538"/>
                        <a14:foregroundMark x1="74569" y1="86154" x2="74569" y2="86154"/>
                        <a14:foregroundMark x1="79433" y1="91077" x2="79433" y2="91077"/>
                        <a14:foregroundMark x1="84904" y1="93846" x2="84904" y2="93846"/>
                        <a14:foregroundMark x1="93414" y1="81231" x2="93414" y2="81231"/>
                        <a14:foregroundMark x1="96150" y1="72923" x2="96150" y2="72923"/>
                        <a14:foregroundMark x1="98176" y1="64000" x2="98176" y2="64000"/>
                        <a14:foregroundMark x1="97467" y1="52923" x2="97467" y2="52923"/>
                        <a14:foregroundMark x1="52381" y1="53538" x2="52381" y2="53538"/>
                        <a14:foregroundMark x1="83789" y1="8615" x2="83789" y2="8615"/>
                        <a14:foregroundMark x1="98480" y1="60923" x2="98480" y2="60923"/>
                        <a14:foregroundMark x1="93110" y1="87077" x2="93110" y2="87077"/>
                        <a14:foregroundMark x1="91489" y1="88923" x2="91489" y2="88923"/>
                        <a14:foregroundMark x1="83283" y1="93846" x2="83283" y2="93846"/>
                        <a14:foregroundMark x1="97670" y1="38154" x2="97670" y2="38154"/>
                        <a14:foregroundMark x1="14184" y1="42769" x2="14184" y2="42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23983" y="20407"/>
            <a:ext cx="632267" cy="20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66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C8D2E1-81FD-4254-B75A-A7FE8D9166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271E19D-841E-469E-958F-AD5A7E90F8BB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5476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FCD921-8FD6-4674-B47D-E6291CBA78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95235" y="283866"/>
            <a:ext cx="589731" cy="520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BA255E-1E6C-4596-8CAD-67CE4A1C59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08" b="93846" l="5066" r="98379">
                        <a14:foregroundMark x1="75279" y1="53538" x2="75279" y2="53538"/>
                        <a14:foregroundMark x1="79230" y1="27692" x2="79939" y2="67077"/>
                        <a14:foregroundMark x1="79939" y1="67077" x2="91692" y2="54154"/>
                        <a14:foregroundMark x1="91692" y1="54154" x2="83587" y2="29231"/>
                        <a14:foregroundMark x1="6180" y1="40923" x2="6180" y2="40923"/>
                        <a14:foregroundMark x1="5268" y1="32615" x2="5268" y2="32615"/>
                        <a14:foregroundMark x1="6586" y1="32615" x2="7295" y2="56308"/>
                        <a14:foregroundMark x1="13678" y1="30769" x2="14590" y2="57846"/>
                        <a14:foregroundMark x1="19250" y1="36308" x2="19250" y2="36308"/>
                        <a14:foregroundMark x1="33435" y1="39692" x2="33435" y2="39692"/>
                        <a14:foregroundMark x1="44174" y1="39692" x2="44174" y2="39692"/>
                        <a14:foregroundMark x1="48531" y1="68308" x2="48531" y2="68308"/>
                        <a14:foregroundMark x1="56332" y1="43692" x2="56332" y2="43692"/>
                        <a14:foregroundMark x1="73961" y1="56308" x2="73961" y2="56308"/>
                        <a14:foregroundMark x1="79230" y1="40308" x2="79230" y2="43692"/>
                        <a14:foregroundMark x1="79230" y1="43692" x2="79230" y2="43692"/>
                        <a14:foregroundMark x1="79230" y1="43692" x2="79230" y2="43692"/>
                        <a14:foregroundMark x1="96150" y1="53538" x2="96150" y2="53538"/>
                        <a14:foregroundMark x1="96150" y1="53538" x2="96150" y2="53538"/>
                        <a14:foregroundMark x1="74569" y1="86154" x2="74569" y2="86154"/>
                        <a14:foregroundMark x1="79433" y1="91077" x2="79433" y2="91077"/>
                        <a14:foregroundMark x1="84904" y1="93846" x2="84904" y2="93846"/>
                        <a14:foregroundMark x1="93414" y1="81231" x2="93414" y2="81231"/>
                        <a14:foregroundMark x1="96150" y1="72923" x2="96150" y2="72923"/>
                        <a14:foregroundMark x1="98176" y1="64000" x2="98176" y2="64000"/>
                        <a14:foregroundMark x1="97467" y1="52923" x2="97467" y2="52923"/>
                        <a14:foregroundMark x1="52381" y1="53538" x2="52381" y2="53538"/>
                        <a14:foregroundMark x1="83789" y1="8615" x2="83789" y2="8615"/>
                        <a14:foregroundMark x1="98480" y1="60923" x2="98480" y2="60923"/>
                        <a14:foregroundMark x1="93110" y1="87077" x2="93110" y2="87077"/>
                        <a14:foregroundMark x1="91489" y1="88923" x2="91489" y2="88923"/>
                        <a14:foregroundMark x1="83283" y1="93846" x2="83283" y2="93846"/>
                        <a14:foregroundMark x1="97670" y1="38154" x2="97670" y2="38154"/>
                        <a14:foregroundMark x1="14184" y1="42769" x2="14184" y2="42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23983" y="20407"/>
            <a:ext cx="632267" cy="20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08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A6472079-1034-47E2-8A04-42ECFACCA2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4" y="1"/>
            <a:ext cx="12193709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6D155AC7-76D6-4AFB-82EE-1ABA3168B0D1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2EACBA-99FD-4704-979B-F9A2F6D2D44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C32674-8B0B-4A16-BA70-6C2CD890B22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308" b="93846" l="5066" r="98379">
                        <a14:foregroundMark x1="75279" y1="53538" x2="75279" y2="53538"/>
                        <a14:foregroundMark x1="79230" y1="27692" x2="79939" y2="67077"/>
                        <a14:foregroundMark x1="79939" y1="67077" x2="91692" y2="54154"/>
                        <a14:foregroundMark x1="91692" y1="54154" x2="83587" y2="29231"/>
                        <a14:foregroundMark x1="6180" y1="40923" x2="6180" y2="40923"/>
                        <a14:foregroundMark x1="5268" y1="32615" x2="5268" y2="32615"/>
                        <a14:foregroundMark x1="6586" y1="32615" x2="7295" y2="56308"/>
                        <a14:foregroundMark x1="13678" y1="30769" x2="14590" y2="57846"/>
                        <a14:foregroundMark x1="19250" y1="36308" x2="19250" y2="36308"/>
                        <a14:foregroundMark x1="33435" y1="39692" x2="33435" y2="39692"/>
                        <a14:foregroundMark x1="44174" y1="39692" x2="44174" y2="39692"/>
                        <a14:foregroundMark x1="48531" y1="68308" x2="48531" y2="68308"/>
                        <a14:foregroundMark x1="56332" y1="43692" x2="56332" y2="43692"/>
                        <a14:foregroundMark x1="73961" y1="56308" x2="73961" y2="56308"/>
                        <a14:foregroundMark x1="79230" y1="40308" x2="79230" y2="43692"/>
                        <a14:foregroundMark x1="79230" y1="43692" x2="79230" y2="43692"/>
                        <a14:foregroundMark x1="79230" y1="43692" x2="79230" y2="43692"/>
                        <a14:foregroundMark x1="96150" y1="53538" x2="96150" y2="53538"/>
                        <a14:foregroundMark x1="96150" y1="53538" x2="96150" y2="53538"/>
                        <a14:foregroundMark x1="74569" y1="86154" x2="74569" y2="86154"/>
                        <a14:foregroundMark x1="79433" y1="91077" x2="79433" y2="91077"/>
                        <a14:foregroundMark x1="84904" y1="93846" x2="84904" y2="93846"/>
                        <a14:foregroundMark x1="93414" y1="81231" x2="93414" y2="81231"/>
                        <a14:foregroundMark x1="96150" y1="72923" x2="96150" y2="72923"/>
                        <a14:foregroundMark x1="98176" y1="64000" x2="98176" y2="64000"/>
                        <a14:foregroundMark x1="97467" y1="52923" x2="97467" y2="52923"/>
                        <a14:foregroundMark x1="52381" y1="53538" x2="52381" y2="53538"/>
                        <a14:foregroundMark x1="83789" y1="8615" x2="83789" y2="8615"/>
                        <a14:foregroundMark x1="98480" y1="60923" x2="98480" y2="60923"/>
                        <a14:foregroundMark x1="93110" y1="87077" x2="93110" y2="87077"/>
                        <a14:foregroundMark x1="91489" y1="88923" x2="91489" y2="88923"/>
                        <a14:foregroundMark x1="83283" y1="93846" x2="83283" y2="93846"/>
                        <a14:foregroundMark x1="97670" y1="38154" x2="97670" y2="38154"/>
                        <a14:foregroundMark x1="14184" y1="42769" x2="14184" y2="42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525" y="6398057"/>
            <a:ext cx="632267" cy="20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7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A6472079-1034-47E2-8A04-42ECFACCA2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4" y="1"/>
            <a:ext cx="12193709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6D155AC7-76D6-4AFB-82EE-1ABA3168B0D1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2EACBA-99FD-4704-979B-F9A2F6D2D44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8A9C3291-6F02-4968-972D-98E51A26216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203" y="5288973"/>
            <a:ext cx="1256433" cy="12564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754DA5-A8B1-47C6-91BC-8EE486452E5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308" b="93846" l="5066" r="98379">
                        <a14:foregroundMark x1="75279" y1="53538" x2="75279" y2="53538"/>
                        <a14:foregroundMark x1="79230" y1="27692" x2="79939" y2="67077"/>
                        <a14:foregroundMark x1="79939" y1="67077" x2="91692" y2="54154"/>
                        <a14:foregroundMark x1="91692" y1="54154" x2="83587" y2="29231"/>
                        <a14:foregroundMark x1="6180" y1="40923" x2="6180" y2="40923"/>
                        <a14:foregroundMark x1="5268" y1="32615" x2="5268" y2="32615"/>
                        <a14:foregroundMark x1="6586" y1="32615" x2="7295" y2="56308"/>
                        <a14:foregroundMark x1="13678" y1="30769" x2="14590" y2="57846"/>
                        <a14:foregroundMark x1="19250" y1="36308" x2="19250" y2="36308"/>
                        <a14:foregroundMark x1="33435" y1="39692" x2="33435" y2="39692"/>
                        <a14:foregroundMark x1="44174" y1="39692" x2="44174" y2="39692"/>
                        <a14:foregroundMark x1="48531" y1="68308" x2="48531" y2="68308"/>
                        <a14:foregroundMark x1="56332" y1="43692" x2="56332" y2="43692"/>
                        <a14:foregroundMark x1="73961" y1="56308" x2="73961" y2="56308"/>
                        <a14:foregroundMark x1="79230" y1="40308" x2="79230" y2="43692"/>
                        <a14:foregroundMark x1="79230" y1="43692" x2="79230" y2="43692"/>
                        <a14:foregroundMark x1="79230" y1="43692" x2="79230" y2="43692"/>
                        <a14:foregroundMark x1="96150" y1="53538" x2="96150" y2="53538"/>
                        <a14:foregroundMark x1="96150" y1="53538" x2="96150" y2="53538"/>
                        <a14:foregroundMark x1="74569" y1="86154" x2="74569" y2="86154"/>
                        <a14:foregroundMark x1="79433" y1="91077" x2="79433" y2="91077"/>
                        <a14:foregroundMark x1="84904" y1="93846" x2="84904" y2="93846"/>
                        <a14:foregroundMark x1="93414" y1="81231" x2="93414" y2="81231"/>
                        <a14:foregroundMark x1="96150" y1="72923" x2="96150" y2="72923"/>
                        <a14:foregroundMark x1="98176" y1="64000" x2="98176" y2="64000"/>
                        <a14:foregroundMark x1="97467" y1="52923" x2="97467" y2="52923"/>
                        <a14:foregroundMark x1="52381" y1="53538" x2="52381" y2="53538"/>
                        <a14:foregroundMark x1="83789" y1="8615" x2="83789" y2="8615"/>
                        <a14:foregroundMark x1="98480" y1="60923" x2="98480" y2="60923"/>
                        <a14:foregroundMark x1="93110" y1="87077" x2="93110" y2="87077"/>
                        <a14:foregroundMark x1="91489" y1="88923" x2="91489" y2="88923"/>
                        <a14:foregroundMark x1="83283" y1="93846" x2="83283" y2="93846"/>
                        <a14:foregroundMark x1="97670" y1="38154" x2="97670" y2="38154"/>
                        <a14:foregroundMark x1="14184" y1="42769" x2="14184" y2="42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525" y="6398057"/>
            <a:ext cx="632267" cy="20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5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A6472079-1034-47E2-8A04-42ECFACCA2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4" y="1"/>
            <a:ext cx="12193709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6D155AC7-76D6-4AFB-82EE-1ABA3168B0D1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2EACBA-99FD-4704-979B-F9A2F6D2D44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  <p:pic>
        <p:nvPicPr>
          <p:cNvPr id="9" name="Picture 8" descr="A picture containing toy, vector graphics, doll&#10;&#10;Description automatically generated">
            <a:extLst>
              <a:ext uri="{FF2B5EF4-FFF2-40B4-BE49-F238E27FC236}">
                <a16:creationId xmlns:a16="http://schemas.microsoft.com/office/drawing/2014/main" id="{9177DC3B-5747-449F-8020-0C394E86E21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697" y="4174916"/>
            <a:ext cx="2524990" cy="25249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3D1195-218E-4222-A5DA-70726D4831D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308" b="93846" l="5066" r="98379">
                        <a14:foregroundMark x1="75279" y1="53538" x2="75279" y2="53538"/>
                        <a14:foregroundMark x1="79230" y1="27692" x2="79939" y2="67077"/>
                        <a14:foregroundMark x1="79939" y1="67077" x2="91692" y2="54154"/>
                        <a14:foregroundMark x1="91692" y1="54154" x2="83587" y2="29231"/>
                        <a14:foregroundMark x1="6180" y1="40923" x2="6180" y2="40923"/>
                        <a14:foregroundMark x1="5268" y1="32615" x2="5268" y2="32615"/>
                        <a14:foregroundMark x1="6586" y1="32615" x2="7295" y2="56308"/>
                        <a14:foregroundMark x1="13678" y1="30769" x2="14590" y2="57846"/>
                        <a14:foregroundMark x1="19250" y1="36308" x2="19250" y2="36308"/>
                        <a14:foregroundMark x1="33435" y1="39692" x2="33435" y2="39692"/>
                        <a14:foregroundMark x1="44174" y1="39692" x2="44174" y2="39692"/>
                        <a14:foregroundMark x1="48531" y1="68308" x2="48531" y2="68308"/>
                        <a14:foregroundMark x1="56332" y1="43692" x2="56332" y2="43692"/>
                        <a14:foregroundMark x1="73961" y1="56308" x2="73961" y2="56308"/>
                        <a14:foregroundMark x1="79230" y1="40308" x2="79230" y2="43692"/>
                        <a14:foregroundMark x1="79230" y1="43692" x2="79230" y2="43692"/>
                        <a14:foregroundMark x1="79230" y1="43692" x2="79230" y2="43692"/>
                        <a14:foregroundMark x1="96150" y1="53538" x2="96150" y2="53538"/>
                        <a14:foregroundMark x1="96150" y1="53538" x2="96150" y2="53538"/>
                        <a14:foregroundMark x1="74569" y1="86154" x2="74569" y2="86154"/>
                        <a14:foregroundMark x1="79433" y1="91077" x2="79433" y2="91077"/>
                        <a14:foregroundMark x1="84904" y1="93846" x2="84904" y2="93846"/>
                        <a14:foregroundMark x1="93414" y1="81231" x2="93414" y2="81231"/>
                        <a14:foregroundMark x1="96150" y1="72923" x2="96150" y2="72923"/>
                        <a14:foregroundMark x1="98176" y1="64000" x2="98176" y2="64000"/>
                        <a14:foregroundMark x1="97467" y1="52923" x2="97467" y2="52923"/>
                        <a14:foregroundMark x1="52381" y1="53538" x2="52381" y2="53538"/>
                        <a14:foregroundMark x1="83789" y1="8615" x2="83789" y2="8615"/>
                        <a14:foregroundMark x1="98480" y1="60923" x2="98480" y2="60923"/>
                        <a14:foregroundMark x1="93110" y1="87077" x2="93110" y2="87077"/>
                        <a14:foregroundMark x1="91489" y1="88923" x2="91489" y2="88923"/>
                        <a14:foregroundMark x1="83283" y1="93846" x2="83283" y2="93846"/>
                        <a14:foregroundMark x1="97670" y1="38154" x2="97670" y2="38154"/>
                        <a14:foregroundMark x1="14184" y1="42769" x2="14184" y2="42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525" y="6398057"/>
            <a:ext cx="632267" cy="20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78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A6472079-1034-47E2-8A04-42ECFACCA2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4" y="1"/>
            <a:ext cx="12193709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C18A811-DE77-4C32-9E2D-64F132EA7AF0}"/>
              </a:ext>
            </a:extLst>
          </p:cNvPr>
          <p:cNvGrpSpPr/>
          <p:nvPr userDrawn="1"/>
        </p:nvGrpSpPr>
        <p:grpSpPr>
          <a:xfrm>
            <a:off x="135255" y="15198"/>
            <a:ext cx="11894186" cy="6825343"/>
            <a:chOff x="217756" y="65357"/>
            <a:chExt cx="11993313" cy="6473286"/>
          </a:xfrm>
          <a:noFill/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CB2999E-0BA1-4C89-A59F-8A54F4BE306E}"/>
                </a:ext>
              </a:extLst>
            </p:cNvPr>
            <p:cNvSpPr/>
            <p:nvPr/>
          </p:nvSpPr>
          <p:spPr>
            <a:xfrm>
              <a:off x="472134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  <a:extLst>
                <a:ext uri="{C807C97D-BFC1-408E-A445-0C87EB9F89A2}">
                  <ask:lineSketchStyleProps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B57871C-7653-40D9-881B-8AD5E6D85701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rgbClr val="F2D670"/>
              </a:solidFill>
              <a:extLst>
                <a:ext uri="{C807C97D-BFC1-408E-A445-0C87EB9F89A2}">
                  <ask:lineSketchStyleProps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411FB22-5166-4936-BC07-4E607039B275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rgbClr val="F89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E4A763F-F403-4B7C-80F8-8C9FFF0BCBD8}"/>
                </a:ext>
              </a:extLst>
            </p:cNvPr>
            <p:cNvSpPr/>
            <p:nvPr/>
          </p:nvSpPr>
          <p:spPr>
            <a:xfrm>
              <a:off x="11824248" y="807775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230B091-3795-4736-B507-FB3D584C99B5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55B6E81-4FFA-414A-A5D4-38B9D77F9156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2CA32BB-4998-4F83-9EBB-E2B72CA98F3D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2F78BA3-2706-4830-800A-6821A19AC792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638BB94-6CDF-4792-B0E7-56C600D94BD2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EE173351-2319-4C54-A582-6CAD67FEC18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44478" y="657318"/>
            <a:ext cx="932605" cy="8233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A8D1C36-56A8-43C3-B713-18F36105BA3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20806844">
            <a:off x="693828" y="5450610"/>
            <a:ext cx="1111380" cy="109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74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C8D2E1-81FD-4254-B75A-A7FE8D9166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271E19D-841E-469E-958F-AD5A7E90F8BB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5476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FCD921-8FD6-4674-B47D-E6291CBA78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95235" y="283866"/>
            <a:ext cx="589731" cy="520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BA255E-1E6C-4596-8CAD-67CE4A1C59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08" b="93846" l="5066" r="98379">
                        <a14:foregroundMark x1="75279" y1="53538" x2="75279" y2="53538"/>
                        <a14:foregroundMark x1="79230" y1="27692" x2="79939" y2="67077"/>
                        <a14:foregroundMark x1="79939" y1="67077" x2="91692" y2="54154"/>
                        <a14:foregroundMark x1="91692" y1="54154" x2="83587" y2="29231"/>
                        <a14:foregroundMark x1="6180" y1="40923" x2="6180" y2="40923"/>
                        <a14:foregroundMark x1="5268" y1="32615" x2="5268" y2="32615"/>
                        <a14:foregroundMark x1="6586" y1="32615" x2="7295" y2="56308"/>
                        <a14:foregroundMark x1="13678" y1="30769" x2="14590" y2="57846"/>
                        <a14:foregroundMark x1="19250" y1="36308" x2="19250" y2="36308"/>
                        <a14:foregroundMark x1="33435" y1="39692" x2="33435" y2="39692"/>
                        <a14:foregroundMark x1="44174" y1="39692" x2="44174" y2="39692"/>
                        <a14:foregroundMark x1="48531" y1="68308" x2="48531" y2="68308"/>
                        <a14:foregroundMark x1="56332" y1="43692" x2="56332" y2="43692"/>
                        <a14:foregroundMark x1="73961" y1="56308" x2="73961" y2="56308"/>
                        <a14:foregroundMark x1="79230" y1="40308" x2="79230" y2="43692"/>
                        <a14:foregroundMark x1="79230" y1="43692" x2="79230" y2="43692"/>
                        <a14:foregroundMark x1="79230" y1="43692" x2="79230" y2="43692"/>
                        <a14:foregroundMark x1="96150" y1="53538" x2="96150" y2="53538"/>
                        <a14:foregroundMark x1="96150" y1="53538" x2="96150" y2="53538"/>
                        <a14:foregroundMark x1="74569" y1="86154" x2="74569" y2="86154"/>
                        <a14:foregroundMark x1="79433" y1="91077" x2="79433" y2="91077"/>
                        <a14:foregroundMark x1="84904" y1="93846" x2="84904" y2="93846"/>
                        <a14:foregroundMark x1="93414" y1="81231" x2="93414" y2="81231"/>
                        <a14:foregroundMark x1="96150" y1="72923" x2="96150" y2="72923"/>
                        <a14:foregroundMark x1="98176" y1="64000" x2="98176" y2="64000"/>
                        <a14:foregroundMark x1="97467" y1="52923" x2="97467" y2="52923"/>
                        <a14:foregroundMark x1="52381" y1="53538" x2="52381" y2="53538"/>
                        <a14:foregroundMark x1="83789" y1="8615" x2="83789" y2="8615"/>
                        <a14:foregroundMark x1="98480" y1="60923" x2="98480" y2="60923"/>
                        <a14:foregroundMark x1="93110" y1="87077" x2="93110" y2="87077"/>
                        <a14:foregroundMark x1="91489" y1="88923" x2="91489" y2="88923"/>
                        <a14:foregroundMark x1="83283" y1="93846" x2="83283" y2="93846"/>
                        <a14:foregroundMark x1="97670" y1="38154" x2="97670" y2="38154"/>
                        <a14:foregroundMark x1="14184" y1="42769" x2="14184" y2="42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23983" y="20407"/>
            <a:ext cx="632267" cy="20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31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>
            <a:extLst>
              <a:ext uri="{FF2B5EF4-FFF2-40B4-BE49-F238E27FC236}">
                <a16:creationId xmlns:a16="http://schemas.microsoft.com/office/drawing/2014/main" id="{34112E98-A4C0-6F1D-0752-AA8697EE6B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20090-C918-4799-8806-11462282D6EC}" type="datetime1">
              <a:rPr lang="en-US"/>
              <a:pPr>
                <a:defRPr/>
              </a:pPr>
              <a:t>12/15/2025</a:t>
            </a:fld>
            <a:endParaRPr lang="en-US"/>
          </a:p>
        </p:txBody>
      </p:sp>
      <p:sp>
        <p:nvSpPr>
          <p:cNvPr id="3" name="Rectangle 48">
            <a:extLst>
              <a:ext uri="{FF2B5EF4-FFF2-40B4-BE49-F238E27FC236}">
                <a16:creationId xmlns:a16="http://schemas.microsoft.com/office/drawing/2014/main" id="{8FA91EC8-9E2B-3C99-E268-2BF82B0F06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03C2B814-5024-43BB-5E20-3F8FFE62EB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4756B-F9A3-4B8F-A7DA-B6D7842B1D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0270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C8D2E1-81FD-4254-B75A-A7FE8D9166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271E19D-841E-469E-958F-AD5A7E90F8BB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5476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FCD921-8FD6-4674-B47D-E6291CBA78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95235" y="283866"/>
            <a:ext cx="589731" cy="520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BA255E-1E6C-4596-8CAD-67CE4A1C59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08" b="93846" l="5066" r="98379">
                        <a14:foregroundMark x1="75279" y1="53538" x2="75279" y2="53538"/>
                        <a14:foregroundMark x1="79230" y1="27692" x2="79939" y2="67077"/>
                        <a14:foregroundMark x1="79939" y1="67077" x2="91692" y2="54154"/>
                        <a14:foregroundMark x1="91692" y1="54154" x2="83587" y2="29231"/>
                        <a14:foregroundMark x1="6180" y1="40923" x2="6180" y2="40923"/>
                        <a14:foregroundMark x1="5268" y1="32615" x2="5268" y2="32615"/>
                        <a14:foregroundMark x1="6586" y1="32615" x2="7295" y2="56308"/>
                        <a14:foregroundMark x1="13678" y1="30769" x2="14590" y2="57846"/>
                        <a14:foregroundMark x1="19250" y1="36308" x2="19250" y2="36308"/>
                        <a14:foregroundMark x1="33435" y1="39692" x2="33435" y2="39692"/>
                        <a14:foregroundMark x1="44174" y1="39692" x2="44174" y2="39692"/>
                        <a14:foregroundMark x1="48531" y1="68308" x2="48531" y2="68308"/>
                        <a14:foregroundMark x1="56332" y1="43692" x2="56332" y2="43692"/>
                        <a14:foregroundMark x1="73961" y1="56308" x2="73961" y2="56308"/>
                        <a14:foregroundMark x1="79230" y1="40308" x2="79230" y2="43692"/>
                        <a14:foregroundMark x1="79230" y1="43692" x2="79230" y2="43692"/>
                        <a14:foregroundMark x1="79230" y1="43692" x2="79230" y2="43692"/>
                        <a14:foregroundMark x1="96150" y1="53538" x2="96150" y2="53538"/>
                        <a14:foregroundMark x1="96150" y1="53538" x2="96150" y2="53538"/>
                        <a14:foregroundMark x1="74569" y1="86154" x2="74569" y2="86154"/>
                        <a14:foregroundMark x1="79433" y1="91077" x2="79433" y2="91077"/>
                        <a14:foregroundMark x1="84904" y1="93846" x2="84904" y2="93846"/>
                        <a14:foregroundMark x1="93414" y1="81231" x2="93414" y2="81231"/>
                        <a14:foregroundMark x1="96150" y1="72923" x2="96150" y2="72923"/>
                        <a14:foregroundMark x1="98176" y1="64000" x2="98176" y2="64000"/>
                        <a14:foregroundMark x1="97467" y1="52923" x2="97467" y2="52923"/>
                        <a14:foregroundMark x1="52381" y1="53538" x2="52381" y2="53538"/>
                        <a14:foregroundMark x1="83789" y1="8615" x2="83789" y2="8615"/>
                        <a14:foregroundMark x1="98480" y1="60923" x2="98480" y2="60923"/>
                        <a14:foregroundMark x1="93110" y1="87077" x2="93110" y2="87077"/>
                        <a14:foregroundMark x1="91489" y1="88923" x2="91489" y2="88923"/>
                        <a14:foregroundMark x1="83283" y1="93846" x2="83283" y2="93846"/>
                        <a14:foregroundMark x1="97670" y1="38154" x2="97670" y2="38154"/>
                        <a14:foregroundMark x1="14184" y1="42769" x2="14184" y2="42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23983" y="20407"/>
            <a:ext cx="632267" cy="20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82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C8D2E1-81FD-4254-B75A-A7FE8D9166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271E19D-841E-469E-958F-AD5A7E90F8BB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5476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FCD921-8FD6-4674-B47D-E6291CBA78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95235" y="283866"/>
            <a:ext cx="589731" cy="520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BA255E-1E6C-4596-8CAD-67CE4A1C59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08" b="93846" l="5066" r="98379">
                        <a14:foregroundMark x1="75279" y1="53538" x2="75279" y2="53538"/>
                        <a14:foregroundMark x1="79230" y1="27692" x2="79939" y2="67077"/>
                        <a14:foregroundMark x1="79939" y1="67077" x2="91692" y2="54154"/>
                        <a14:foregroundMark x1="91692" y1="54154" x2="83587" y2="29231"/>
                        <a14:foregroundMark x1="6180" y1="40923" x2="6180" y2="40923"/>
                        <a14:foregroundMark x1="5268" y1="32615" x2="5268" y2="32615"/>
                        <a14:foregroundMark x1="6586" y1="32615" x2="7295" y2="56308"/>
                        <a14:foregroundMark x1="13678" y1="30769" x2="14590" y2="57846"/>
                        <a14:foregroundMark x1="19250" y1="36308" x2="19250" y2="36308"/>
                        <a14:foregroundMark x1="33435" y1="39692" x2="33435" y2="39692"/>
                        <a14:foregroundMark x1="44174" y1="39692" x2="44174" y2="39692"/>
                        <a14:foregroundMark x1="48531" y1="68308" x2="48531" y2="68308"/>
                        <a14:foregroundMark x1="56332" y1="43692" x2="56332" y2="43692"/>
                        <a14:foregroundMark x1="73961" y1="56308" x2="73961" y2="56308"/>
                        <a14:foregroundMark x1="79230" y1="40308" x2="79230" y2="43692"/>
                        <a14:foregroundMark x1="79230" y1="43692" x2="79230" y2="43692"/>
                        <a14:foregroundMark x1="79230" y1="43692" x2="79230" y2="43692"/>
                        <a14:foregroundMark x1="96150" y1="53538" x2="96150" y2="53538"/>
                        <a14:foregroundMark x1="96150" y1="53538" x2="96150" y2="53538"/>
                        <a14:foregroundMark x1="74569" y1="86154" x2="74569" y2="86154"/>
                        <a14:foregroundMark x1="79433" y1="91077" x2="79433" y2="91077"/>
                        <a14:foregroundMark x1="84904" y1="93846" x2="84904" y2="93846"/>
                        <a14:foregroundMark x1="93414" y1="81231" x2="93414" y2="81231"/>
                        <a14:foregroundMark x1="96150" y1="72923" x2="96150" y2="72923"/>
                        <a14:foregroundMark x1="98176" y1="64000" x2="98176" y2="64000"/>
                        <a14:foregroundMark x1="97467" y1="52923" x2="97467" y2="52923"/>
                        <a14:foregroundMark x1="52381" y1="53538" x2="52381" y2="53538"/>
                        <a14:foregroundMark x1="83789" y1="8615" x2="83789" y2="8615"/>
                        <a14:foregroundMark x1="98480" y1="60923" x2="98480" y2="60923"/>
                        <a14:foregroundMark x1="93110" y1="87077" x2="93110" y2="87077"/>
                        <a14:foregroundMark x1="91489" y1="88923" x2="91489" y2="88923"/>
                        <a14:foregroundMark x1="83283" y1="93846" x2="83283" y2="93846"/>
                        <a14:foregroundMark x1="97670" y1="38154" x2="97670" y2="38154"/>
                        <a14:foregroundMark x1="14184" y1="42769" x2="14184" y2="42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23983" y="20407"/>
            <a:ext cx="632267" cy="20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01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C8D2E1-81FD-4254-B75A-A7FE8D9166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271E19D-841E-469E-958F-AD5A7E90F8BB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5476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FCD921-8FD6-4674-B47D-E6291CBA78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95235" y="283866"/>
            <a:ext cx="589731" cy="520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BA255E-1E6C-4596-8CAD-67CE4A1C59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08" b="93846" l="5066" r="98379">
                        <a14:foregroundMark x1="75279" y1="53538" x2="75279" y2="53538"/>
                        <a14:foregroundMark x1="79230" y1="27692" x2="79939" y2="67077"/>
                        <a14:foregroundMark x1="79939" y1="67077" x2="91692" y2="54154"/>
                        <a14:foregroundMark x1="91692" y1="54154" x2="83587" y2="29231"/>
                        <a14:foregroundMark x1="6180" y1="40923" x2="6180" y2="40923"/>
                        <a14:foregroundMark x1="5268" y1="32615" x2="5268" y2="32615"/>
                        <a14:foregroundMark x1="6586" y1="32615" x2="7295" y2="56308"/>
                        <a14:foregroundMark x1="13678" y1="30769" x2="14590" y2="57846"/>
                        <a14:foregroundMark x1="19250" y1="36308" x2="19250" y2="36308"/>
                        <a14:foregroundMark x1="33435" y1="39692" x2="33435" y2="39692"/>
                        <a14:foregroundMark x1="44174" y1="39692" x2="44174" y2="39692"/>
                        <a14:foregroundMark x1="48531" y1="68308" x2="48531" y2="68308"/>
                        <a14:foregroundMark x1="56332" y1="43692" x2="56332" y2="43692"/>
                        <a14:foregroundMark x1="73961" y1="56308" x2="73961" y2="56308"/>
                        <a14:foregroundMark x1="79230" y1="40308" x2="79230" y2="43692"/>
                        <a14:foregroundMark x1="79230" y1="43692" x2="79230" y2="43692"/>
                        <a14:foregroundMark x1="79230" y1="43692" x2="79230" y2="43692"/>
                        <a14:foregroundMark x1="96150" y1="53538" x2="96150" y2="53538"/>
                        <a14:foregroundMark x1="96150" y1="53538" x2="96150" y2="53538"/>
                        <a14:foregroundMark x1="74569" y1="86154" x2="74569" y2="86154"/>
                        <a14:foregroundMark x1="79433" y1="91077" x2="79433" y2="91077"/>
                        <a14:foregroundMark x1="84904" y1="93846" x2="84904" y2="93846"/>
                        <a14:foregroundMark x1="93414" y1="81231" x2="93414" y2="81231"/>
                        <a14:foregroundMark x1="96150" y1="72923" x2="96150" y2="72923"/>
                        <a14:foregroundMark x1="98176" y1="64000" x2="98176" y2="64000"/>
                        <a14:foregroundMark x1="97467" y1="52923" x2="97467" y2="52923"/>
                        <a14:foregroundMark x1="52381" y1="53538" x2="52381" y2="53538"/>
                        <a14:foregroundMark x1="83789" y1="8615" x2="83789" y2="8615"/>
                        <a14:foregroundMark x1="98480" y1="60923" x2="98480" y2="60923"/>
                        <a14:foregroundMark x1="93110" y1="87077" x2="93110" y2="87077"/>
                        <a14:foregroundMark x1="91489" y1="88923" x2="91489" y2="88923"/>
                        <a14:foregroundMark x1="83283" y1="93846" x2="83283" y2="93846"/>
                        <a14:foregroundMark x1="97670" y1="38154" x2="97670" y2="38154"/>
                        <a14:foregroundMark x1="14184" y1="42769" x2="14184" y2="42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23983" y="20407"/>
            <a:ext cx="632267" cy="20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46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C8D2E1-81FD-4254-B75A-A7FE8D9166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271E19D-841E-469E-958F-AD5A7E90F8BB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5476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FCD921-8FD6-4674-B47D-E6291CBA78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95235" y="283866"/>
            <a:ext cx="589731" cy="520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BA255E-1E6C-4596-8CAD-67CE4A1C59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08" b="93846" l="5066" r="98379">
                        <a14:foregroundMark x1="75279" y1="53538" x2="75279" y2="53538"/>
                        <a14:foregroundMark x1="79230" y1="27692" x2="79939" y2="67077"/>
                        <a14:foregroundMark x1="79939" y1="67077" x2="91692" y2="54154"/>
                        <a14:foregroundMark x1="91692" y1="54154" x2="83587" y2="29231"/>
                        <a14:foregroundMark x1="6180" y1="40923" x2="6180" y2="40923"/>
                        <a14:foregroundMark x1="5268" y1="32615" x2="5268" y2="32615"/>
                        <a14:foregroundMark x1="6586" y1="32615" x2="7295" y2="56308"/>
                        <a14:foregroundMark x1="13678" y1="30769" x2="14590" y2="57846"/>
                        <a14:foregroundMark x1="19250" y1="36308" x2="19250" y2="36308"/>
                        <a14:foregroundMark x1="33435" y1="39692" x2="33435" y2="39692"/>
                        <a14:foregroundMark x1="44174" y1="39692" x2="44174" y2="39692"/>
                        <a14:foregroundMark x1="48531" y1="68308" x2="48531" y2="68308"/>
                        <a14:foregroundMark x1="56332" y1="43692" x2="56332" y2="43692"/>
                        <a14:foregroundMark x1="73961" y1="56308" x2="73961" y2="56308"/>
                        <a14:foregroundMark x1="79230" y1="40308" x2="79230" y2="43692"/>
                        <a14:foregroundMark x1="79230" y1="43692" x2="79230" y2="43692"/>
                        <a14:foregroundMark x1="79230" y1="43692" x2="79230" y2="43692"/>
                        <a14:foregroundMark x1="96150" y1="53538" x2="96150" y2="53538"/>
                        <a14:foregroundMark x1="96150" y1="53538" x2="96150" y2="53538"/>
                        <a14:foregroundMark x1="74569" y1="86154" x2="74569" y2="86154"/>
                        <a14:foregroundMark x1="79433" y1="91077" x2="79433" y2="91077"/>
                        <a14:foregroundMark x1="84904" y1="93846" x2="84904" y2="93846"/>
                        <a14:foregroundMark x1="93414" y1="81231" x2="93414" y2="81231"/>
                        <a14:foregroundMark x1="96150" y1="72923" x2="96150" y2="72923"/>
                        <a14:foregroundMark x1="98176" y1="64000" x2="98176" y2="64000"/>
                        <a14:foregroundMark x1="97467" y1="52923" x2="97467" y2="52923"/>
                        <a14:foregroundMark x1="52381" y1="53538" x2="52381" y2="53538"/>
                        <a14:foregroundMark x1="83789" y1="8615" x2="83789" y2="8615"/>
                        <a14:foregroundMark x1="98480" y1="60923" x2="98480" y2="60923"/>
                        <a14:foregroundMark x1="93110" y1="87077" x2="93110" y2="87077"/>
                        <a14:foregroundMark x1="91489" y1="88923" x2="91489" y2="88923"/>
                        <a14:foregroundMark x1="83283" y1="93846" x2="83283" y2="93846"/>
                        <a14:foregroundMark x1="97670" y1="38154" x2="97670" y2="38154"/>
                        <a14:foregroundMark x1="14184" y1="42769" x2="14184" y2="42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23983" y="20407"/>
            <a:ext cx="632267" cy="20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43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C8D2E1-81FD-4254-B75A-A7FE8D9166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271E19D-841E-469E-958F-AD5A7E90F8BB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5476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FCD921-8FD6-4674-B47D-E6291CBA78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95235" y="283866"/>
            <a:ext cx="589731" cy="520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BA255E-1E6C-4596-8CAD-67CE4A1C59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08" b="93846" l="5066" r="98379">
                        <a14:foregroundMark x1="75279" y1="53538" x2="75279" y2="53538"/>
                        <a14:foregroundMark x1="79230" y1="27692" x2="79939" y2="67077"/>
                        <a14:foregroundMark x1="79939" y1="67077" x2="91692" y2="54154"/>
                        <a14:foregroundMark x1="91692" y1="54154" x2="83587" y2="29231"/>
                        <a14:foregroundMark x1="6180" y1="40923" x2="6180" y2="40923"/>
                        <a14:foregroundMark x1="5268" y1="32615" x2="5268" y2="32615"/>
                        <a14:foregroundMark x1="6586" y1="32615" x2="7295" y2="56308"/>
                        <a14:foregroundMark x1="13678" y1="30769" x2="14590" y2="57846"/>
                        <a14:foregroundMark x1="19250" y1="36308" x2="19250" y2="36308"/>
                        <a14:foregroundMark x1="33435" y1="39692" x2="33435" y2="39692"/>
                        <a14:foregroundMark x1="44174" y1="39692" x2="44174" y2="39692"/>
                        <a14:foregroundMark x1="48531" y1="68308" x2="48531" y2="68308"/>
                        <a14:foregroundMark x1="56332" y1="43692" x2="56332" y2="43692"/>
                        <a14:foregroundMark x1="73961" y1="56308" x2="73961" y2="56308"/>
                        <a14:foregroundMark x1="79230" y1="40308" x2="79230" y2="43692"/>
                        <a14:foregroundMark x1="79230" y1="43692" x2="79230" y2="43692"/>
                        <a14:foregroundMark x1="79230" y1="43692" x2="79230" y2="43692"/>
                        <a14:foregroundMark x1="96150" y1="53538" x2="96150" y2="53538"/>
                        <a14:foregroundMark x1="96150" y1="53538" x2="96150" y2="53538"/>
                        <a14:foregroundMark x1="74569" y1="86154" x2="74569" y2="86154"/>
                        <a14:foregroundMark x1="79433" y1="91077" x2="79433" y2="91077"/>
                        <a14:foregroundMark x1="84904" y1="93846" x2="84904" y2="93846"/>
                        <a14:foregroundMark x1="93414" y1="81231" x2="93414" y2="81231"/>
                        <a14:foregroundMark x1="96150" y1="72923" x2="96150" y2="72923"/>
                        <a14:foregroundMark x1="98176" y1="64000" x2="98176" y2="64000"/>
                        <a14:foregroundMark x1="97467" y1="52923" x2="97467" y2="52923"/>
                        <a14:foregroundMark x1="52381" y1="53538" x2="52381" y2="53538"/>
                        <a14:foregroundMark x1="83789" y1="8615" x2="83789" y2="8615"/>
                        <a14:foregroundMark x1="98480" y1="60923" x2="98480" y2="60923"/>
                        <a14:foregroundMark x1="93110" y1="87077" x2="93110" y2="87077"/>
                        <a14:foregroundMark x1="91489" y1="88923" x2="91489" y2="88923"/>
                        <a14:foregroundMark x1="83283" y1="93846" x2="83283" y2="93846"/>
                        <a14:foregroundMark x1="97670" y1="38154" x2="97670" y2="38154"/>
                        <a14:foregroundMark x1="14184" y1="42769" x2="14184" y2="42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23983" y="20407"/>
            <a:ext cx="632267" cy="20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1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39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58" r:id="rId2"/>
    <p:sldLayoutId id="2147483793" r:id="rId3"/>
    <p:sldLayoutId id="2147483792" r:id="rId4"/>
    <p:sldLayoutId id="2147483791" r:id="rId5"/>
    <p:sldLayoutId id="2147483790" r:id="rId6"/>
    <p:sldLayoutId id="2147483789" r:id="rId7"/>
    <p:sldLayoutId id="2147483788" r:id="rId8"/>
    <p:sldLayoutId id="2147483787" r:id="rId9"/>
    <p:sldLayoutId id="2147483786" r:id="rId10"/>
    <p:sldLayoutId id="2147483785" r:id="rId11"/>
    <p:sldLayoutId id="2147483784" r:id="rId12"/>
    <p:sldLayoutId id="2147483783" r:id="rId13"/>
    <p:sldLayoutId id="2147483782" r:id="rId14"/>
    <p:sldLayoutId id="2147483781" r:id="rId15"/>
    <p:sldLayoutId id="2147483780" r:id="rId16"/>
    <p:sldLayoutId id="2147483779" r:id="rId17"/>
    <p:sldLayoutId id="2147483778" r:id="rId18"/>
    <p:sldLayoutId id="2147483777" r:id="rId19"/>
    <p:sldLayoutId id="2147483776" r:id="rId20"/>
    <p:sldLayoutId id="2147483775" r:id="rId21"/>
    <p:sldLayoutId id="2147483774" r:id="rId22"/>
    <p:sldLayoutId id="2147483773" r:id="rId23"/>
    <p:sldLayoutId id="2147483772" r:id="rId24"/>
    <p:sldLayoutId id="2147483771" r:id="rId25"/>
    <p:sldLayoutId id="2147483770" r:id="rId26"/>
    <p:sldLayoutId id="2147483769" r:id="rId27"/>
    <p:sldLayoutId id="2147483768" r:id="rId28"/>
    <p:sldLayoutId id="2147483767" r:id="rId29"/>
    <p:sldLayoutId id="2147483766" r:id="rId30"/>
    <p:sldLayoutId id="2147483765" r:id="rId31"/>
    <p:sldLayoutId id="2147483764" r:id="rId32"/>
    <p:sldLayoutId id="2147483763" r:id="rId33"/>
    <p:sldLayoutId id="2147483762" r:id="rId34"/>
    <p:sldLayoutId id="2147483761" r:id="rId35"/>
    <p:sldLayoutId id="2147483759" r:id="rId36"/>
    <p:sldLayoutId id="2147483754" r:id="rId37"/>
    <p:sldLayoutId id="2147483757" r:id="rId38"/>
    <p:sldLayoutId id="2147483756" r:id="rId39"/>
    <p:sldLayoutId id="2147483760" r:id="rId40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>
            <a:extLst>
              <a:ext uri="{FF2B5EF4-FFF2-40B4-BE49-F238E27FC236}">
                <a16:creationId xmlns:a16="http://schemas.microsoft.com/office/drawing/2014/main" id="{98311119-30B5-DD57-A8CD-966410B15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57200"/>
            <a:ext cx="82296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7200">
              <a:latin typeface="VNI-Ariston"/>
              <a:cs typeface="Arial" panose="020B0604020202020204" pitchFamily="34" charset="0"/>
            </a:endParaRPr>
          </a:p>
        </p:txBody>
      </p:sp>
      <p:pic>
        <p:nvPicPr>
          <p:cNvPr id="16387" name="Picture 19" descr="SPARKLES">
            <a:extLst>
              <a:ext uri="{FF2B5EF4-FFF2-40B4-BE49-F238E27FC236}">
                <a16:creationId xmlns:a16="http://schemas.microsoft.com/office/drawing/2014/main" id="{83B49352-EDA4-90F8-0CE4-A42ADA2AD1D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176963"/>
            <a:ext cx="6127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20" descr="SPARKLES">
            <a:extLst>
              <a:ext uri="{FF2B5EF4-FFF2-40B4-BE49-F238E27FC236}">
                <a16:creationId xmlns:a16="http://schemas.microsoft.com/office/drawing/2014/main" id="{85FA4F1B-6F7C-EB94-8788-15C52BFB9A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791200"/>
            <a:ext cx="6127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30" descr="SPARKLES">
            <a:extLst>
              <a:ext uri="{FF2B5EF4-FFF2-40B4-BE49-F238E27FC236}">
                <a16:creationId xmlns:a16="http://schemas.microsoft.com/office/drawing/2014/main" id="{D635D655-4AC9-359D-DD4D-ED023C27E0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276600"/>
            <a:ext cx="6127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37" descr="SPARKLES">
            <a:extLst>
              <a:ext uri="{FF2B5EF4-FFF2-40B4-BE49-F238E27FC236}">
                <a16:creationId xmlns:a16="http://schemas.microsoft.com/office/drawing/2014/main" id="{5E745C75-5B46-E6B9-0E76-7020A6E46A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6127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38" descr="SPARKLES">
            <a:extLst>
              <a:ext uri="{FF2B5EF4-FFF2-40B4-BE49-F238E27FC236}">
                <a16:creationId xmlns:a16="http://schemas.microsoft.com/office/drawing/2014/main" id="{3B4ACFF6-80F8-03AC-56AD-F36C90BDD6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85800"/>
            <a:ext cx="6127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39" descr="SPARKLES">
            <a:extLst>
              <a:ext uri="{FF2B5EF4-FFF2-40B4-BE49-F238E27FC236}">
                <a16:creationId xmlns:a16="http://schemas.microsoft.com/office/drawing/2014/main" id="{C61BBA00-FF05-309B-8C8F-8E30A0B590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"/>
            <a:ext cx="6127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43" descr="SPARKLES">
            <a:extLst>
              <a:ext uri="{FF2B5EF4-FFF2-40B4-BE49-F238E27FC236}">
                <a16:creationId xmlns:a16="http://schemas.microsoft.com/office/drawing/2014/main" id="{C2D972B9-73E2-CBFB-0A5D-0CB9AF8C09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662613"/>
            <a:ext cx="6127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45" descr="SPARKLES">
            <a:extLst>
              <a:ext uri="{FF2B5EF4-FFF2-40B4-BE49-F238E27FC236}">
                <a16:creationId xmlns:a16="http://schemas.microsoft.com/office/drawing/2014/main" id="{DE738899-D316-54F4-CDD0-6D50AB7A5A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5029200"/>
            <a:ext cx="6127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48" descr="SPARKLES">
            <a:extLst>
              <a:ext uri="{FF2B5EF4-FFF2-40B4-BE49-F238E27FC236}">
                <a16:creationId xmlns:a16="http://schemas.microsoft.com/office/drawing/2014/main" id="{2505A167-1ED7-5E0D-0BD9-7BF51887AC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5763" y="5959475"/>
            <a:ext cx="6127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52" descr="SPARKLES">
            <a:extLst>
              <a:ext uri="{FF2B5EF4-FFF2-40B4-BE49-F238E27FC236}">
                <a16:creationId xmlns:a16="http://schemas.microsoft.com/office/drawing/2014/main" id="{A1271649-4D25-8EB8-16D9-FAB31DD839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8225" y="276225"/>
            <a:ext cx="6127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53" descr="SPARKLES">
            <a:extLst>
              <a:ext uri="{FF2B5EF4-FFF2-40B4-BE49-F238E27FC236}">
                <a16:creationId xmlns:a16="http://schemas.microsoft.com/office/drawing/2014/main" id="{F2318388-DD51-B0B0-D260-153F213F98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3975" y="3890963"/>
            <a:ext cx="6127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54" descr="SPARKLES">
            <a:extLst>
              <a:ext uri="{FF2B5EF4-FFF2-40B4-BE49-F238E27FC236}">
                <a16:creationId xmlns:a16="http://schemas.microsoft.com/office/drawing/2014/main" id="{55F89AB9-2DF3-21C9-DEEC-28A13F2973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57200"/>
            <a:ext cx="6127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55" descr="SPARKLES">
            <a:extLst>
              <a:ext uri="{FF2B5EF4-FFF2-40B4-BE49-F238E27FC236}">
                <a16:creationId xmlns:a16="http://schemas.microsoft.com/office/drawing/2014/main" id="{D4A5A0ED-209A-6531-16ED-40D21E257D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613" y="2273300"/>
            <a:ext cx="6127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3" descr="450603ss06xdzo9s">
            <a:extLst>
              <a:ext uri="{FF2B5EF4-FFF2-40B4-BE49-F238E27FC236}">
                <a16:creationId xmlns:a16="http://schemas.microsoft.com/office/drawing/2014/main" id="{DF012420-B10F-999C-2371-125786A397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3724275"/>
            <a:ext cx="17526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Picture 4" descr="450603ss06xdzo9s">
            <a:extLst>
              <a:ext uri="{FF2B5EF4-FFF2-40B4-BE49-F238E27FC236}">
                <a16:creationId xmlns:a16="http://schemas.microsoft.com/office/drawing/2014/main" id="{7A87C9D2-A96F-38CE-EEC8-104F1568D7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69413" y="3895725"/>
            <a:ext cx="206533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402" name="Group 5">
            <a:extLst>
              <a:ext uri="{FF2B5EF4-FFF2-40B4-BE49-F238E27FC236}">
                <a16:creationId xmlns:a16="http://schemas.microsoft.com/office/drawing/2014/main" id="{AE891A9B-06B8-F7BD-9453-9E2264FD8F4F}"/>
              </a:ext>
            </a:extLst>
          </p:cNvPr>
          <p:cNvGrpSpPr>
            <a:grpSpLocks/>
          </p:cNvGrpSpPr>
          <p:nvPr/>
        </p:nvGrpSpPr>
        <p:grpSpPr bwMode="auto">
          <a:xfrm>
            <a:off x="4331494" y="2521744"/>
            <a:ext cx="2667000" cy="1752600"/>
            <a:chOff x="1008" y="1536"/>
            <a:chExt cx="3840" cy="2208"/>
          </a:xfrm>
        </p:grpSpPr>
        <p:pic>
          <p:nvPicPr>
            <p:cNvPr id="16414" name="Picture 6" descr="BOOK1">
              <a:extLst>
                <a:ext uri="{FF2B5EF4-FFF2-40B4-BE49-F238E27FC236}">
                  <a16:creationId xmlns:a16="http://schemas.microsoft.com/office/drawing/2014/main" id="{1496E9E0-EA78-0113-F49D-D75260E4FC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536"/>
              <a:ext cx="3840" cy="2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5" name="Picture 7" descr="ATOM1">
              <a:extLst>
                <a:ext uri="{FF2B5EF4-FFF2-40B4-BE49-F238E27FC236}">
                  <a16:creationId xmlns:a16="http://schemas.microsoft.com/office/drawing/2014/main" id="{895FE944-C98E-2724-A3CE-F5AE9F9E900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2256"/>
              <a:ext cx="1037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405" name="WordArt 23">
            <a:extLst>
              <a:ext uri="{FF2B5EF4-FFF2-40B4-BE49-F238E27FC236}">
                <a16:creationId xmlns:a16="http://schemas.microsoft.com/office/drawing/2014/main" id="{9A88458C-2DDC-9E47-C964-9D695C1E84F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3985" y="1266031"/>
            <a:ext cx="5489575" cy="928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1">
                    <a:alpha val="98822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TIN HỌC LỚP 7</a:t>
            </a:r>
          </a:p>
        </p:txBody>
      </p:sp>
      <p:pic>
        <p:nvPicPr>
          <p:cNvPr id="16406" name="Picture 9" descr="a1">
            <a:extLst>
              <a:ext uri="{FF2B5EF4-FFF2-40B4-BE49-F238E27FC236}">
                <a16:creationId xmlns:a16="http://schemas.microsoft.com/office/drawing/2014/main" id="{000C60F3-B807-1873-DEA8-90D7CA4170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263" y="2962275"/>
            <a:ext cx="11842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7" name="Picture 9" descr="a1">
            <a:extLst>
              <a:ext uri="{FF2B5EF4-FFF2-40B4-BE49-F238E27FC236}">
                <a16:creationId xmlns:a16="http://schemas.microsoft.com/office/drawing/2014/main" id="{58EBEB63-B8D4-47D3-238B-1E52083F3F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75" y="3000375"/>
            <a:ext cx="11842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8" name="Picture 38" descr="SPARKLES">
            <a:extLst>
              <a:ext uri="{FF2B5EF4-FFF2-40B4-BE49-F238E27FC236}">
                <a16:creationId xmlns:a16="http://schemas.microsoft.com/office/drawing/2014/main" id="{ABE4394B-6AB6-DE02-8429-94811D0D5C0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00038"/>
            <a:ext cx="6127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9" name="Picture 38" descr="SPARKLES">
            <a:extLst>
              <a:ext uri="{FF2B5EF4-FFF2-40B4-BE49-F238E27FC236}">
                <a16:creationId xmlns:a16="http://schemas.microsoft.com/office/drawing/2014/main" id="{38187178-5374-2EE0-1DCC-487E6721EF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00200"/>
            <a:ext cx="6127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0" name="Picture 38" descr="SPARKLES">
            <a:extLst>
              <a:ext uri="{FF2B5EF4-FFF2-40B4-BE49-F238E27FC236}">
                <a16:creationId xmlns:a16="http://schemas.microsoft.com/office/drawing/2014/main" id="{9ED22664-F5B4-3BD6-C1DA-3FF683790A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798763"/>
            <a:ext cx="6127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1" name="Picture 38" descr="SPARKLES">
            <a:extLst>
              <a:ext uri="{FF2B5EF4-FFF2-40B4-BE49-F238E27FC236}">
                <a16:creationId xmlns:a16="http://schemas.microsoft.com/office/drawing/2014/main" id="{82F4EC6E-BAA3-FF02-FE0F-C1213F20AB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906" y="1987550"/>
            <a:ext cx="641257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2" name="Picture 38" descr="SPARKLES">
            <a:extLst>
              <a:ext uri="{FF2B5EF4-FFF2-40B4-BE49-F238E27FC236}">
                <a16:creationId xmlns:a16="http://schemas.microsoft.com/office/drawing/2014/main" id="{32F57056-231F-0EF3-10E1-1CA983F2EB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495800"/>
            <a:ext cx="6127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8BC1A9-178A-E965-5718-A3767F3AD6F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3000935" y="6055846"/>
            <a:ext cx="7535863" cy="365125"/>
          </a:xfrm>
        </p:spPr>
        <p:txBody>
          <a:bodyPr/>
          <a:lstStyle/>
          <a:p>
            <a:pPr>
              <a:defRPr/>
            </a:pPr>
            <a:fld id="{07B7F33B-2351-41E2-8BB2-A9A356A58B45}" type="datetime8">
              <a:rPr lang="en-US" smtClean="0"/>
              <a:pPr>
                <a:defRPr/>
              </a:pPr>
              <a:t>12/15/2025 9:38 PM</a:t>
            </a:fld>
            <a:r>
              <a:rPr lang="en-US" dirty="0"/>
              <a:t> –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Ngô Thị Tình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266C618-3760-4004-93CB-7D54A23CE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94" y="529389"/>
            <a:ext cx="11034437" cy="586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64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82A2D0-FBBA-472F-B25D-4F24FBAFB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530" y="376990"/>
            <a:ext cx="11174143" cy="580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67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3B27FB-5B9F-ABC5-776F-47D00CF3E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878B6D1-A750-0718-9583-633A98F0766A}"/>
              </a:ext>
            </a:extLst>
          </p:cNvPr>
          <p:cNvSpPr/>
          <p:nvPr/>
        </p:nvSpPr>
        <p:spPr>
          <a:xfrm>
            <a:off x="206751" y="234412"/>
            <a:ext cx="1240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/>
            <a:r>
              <a:rPr lang="en-US" sz="2400" b="1" i="1">
                <a:ln w="1905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  <a:cs typeface="Times New Roman" panose="02020603050405020304" pitchFamily="18" charset="0"/>
              </a:rPr>
              <a:t>(Tiết 17</a:t>
            </a:r>
            <a:r>
              <a:rPr lang="en-US" sz="2400" b="1">
                <a:ln w="1905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26196C2-0ABE-7A5F-D44B-853CF802A88C}"/>
              </a:ext>
            </a:extLst>
          </p:cNvPr>
          <p:cNvCxnSpPr>
            <a:cxnSpLocks/>
          </p:cNvCxnSpPr>
          <p:nvPr/>
        </p:nvCxnSpPr>
        <p:spPr>
          <a:xfrm>
            <a:off x="206751" y="1703436"/>
            <a:ext cx="472623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E86822F5-8799-9DBD-232E-E6D460DC4B3A}"/>
              </a:ext>
            </a:extLst>
          </p:cNvPr>
          <p:cNvGrpSpPr/>
          <p:nvPr/>
        </p:nvGrpSpPr>
        <p:grpSpPr>
          <a:xfrm>
            <a:off x="1327696" y="145898"/>
            <a:ext cx="10657553" cy="774730"/>
            <a:chOff x="1844090" y="1519412"/>
            <a:chExt cx="10124390" cy="199067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DDA1D98-6819-EE3E-FBE8-6F563B164614}"/>
                </a:ext>
              </a:extLst>
            </p:cNvPr>
            <p:cNvGrpSpPr/>
            <p:nvPr/>
          </p:nvGrpSpPr>
          <p:grpSpPr>
            <a:xfrm>
              <a:off x="1955141" y="1519412"/>
              <a:ext cx="10013339" cy="1990674"/>
              <a:chOff x="1619861" y="3140126"/>
              <a:chExt cx="10013339" cy="1990674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AB7AB74C-6109-9111-E782-A931CA8B5CFF}"/>
                  </a:ext>
                </a:extLst>
              </p:cNvPr>
              <p:cNvSpPr/>
              <p:nvPr/>
            </p:nvSpPr>
            <p:spPr>
              <a:xfrm>
                <a:off x="1686560" y="3309963"/>
                <a:ext cx="9946640" cy="1651001"/>
              </a:xfrm>
              <a:custGeom>
                <a:avLst/>
                <a:gdLst>
                  <a:gd name="connsiteX0" fmla="*/ 237496 w 9347200"/>
                  <a:gd name="connsiteY0" fmla="*/ 0 h 1651000"/>
                  <a:gd name="connsiteX1" fmla="*/ 1330960 w 9347200"/>
                  <a:gd name="connsiteY1" fmla="*/ 0 h 1651000"/>
                  <a:gd name="connsiteX2" fmla="*/ 7778744 w 9347200"/>
                  <a:gd name="connsiteY2" fmla="*/ 0 h 1651000"/>
                  <a:gd name="connsiteX3" fmla="*/ 9347200 w 9347200"/>
                  <a:gd name="connsiteY3" fmla="*/ 0 h 1651000"/>
                  <a:gd name="connsiteX4" fmla="*/ 9347200 w 9347200"/>
                  <a:gd name="connsiteY4" fmla="*/ 1651000 h 1651000"/>
                  <a:gd name="connsiteX5" fmla="*/ 7778744 w 9347200"/>
                  <a:gd name="connsiteY5" fmla="*/ 1651000 h 1651000"/>
                  <a:gd name="connsiteX6" fmla="*/ 1330960 w 9347200"/>
                  <a:gd name="connsiteY6" fmla="*/ 1651000 h 1651000"/>
                  <a:gd name="connsiteX7" fmla="*/ 237496 w 9347200"/>
                  <a:gd name="connsiteY7" fmla="*/ 1651000 h 1651000"/>
                  <a:gd name="connsiteX8" fmla="*/ 0 w 9347200"/>
                  <a:gd name="connsiteY8" fmla="*/ 1413504 h 1651000"/>
                  <a:gd name="connsiteX9" fmla="*/ 0 w 9347200"/>
                  <a:gd name="connsiteY9" fmla="*/ 237496 h 1651000"/>
                  <a:gd name="connsiteX10" fmla="*/ 237496 w 9347200"/>
                  <a:gd name="connsiteY10" fmla="*/ 0 h 165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47200" h="1651000">
                    <a:moveTo>
                      <a:pt x="237496" y="0"/>
                    </a:moveTo>
                    <a:lnTo>
                      <a:pt x="1330960" y="0"/>
                    </a:lnTo>
                    <a:lnTo>
                      <a:pt x="7778744" y="0"/>
                    </a:lnTo>
                    <a:lnTo>
                      <a:pt x="9347200" y="0"/>
                    </a:lnTo>
                    <a:lnTo>
                      <a:pt x="9347200" y="1651000"/>
                    </a:lnTo>
                    <a:lnTo>
                      <a:pt x="7778744" y="1651000"/>
                    </a:lnTo>
                    <a:lnTo>
                      <a:pt x="1330960" y="1651000"/>
                    </a:lnTo>
                    <a:lnTo>
                      <a:pt x="237496" y="1651000"/>
                    </a:lnTo>
                    <a:cubicBezTo>
                      <a:pt x="106331" y="1651000"/>
                      <a:pt x="0" y="1544669"/>
                      <a:pt x="0" y="1413504"/>
                    </a:cubicBezTo>
                    <a:lnTo>
                      <a:pt x="0" y="237496"/>
                    </a:lnTo>
                    <a:cubicBezTo>
                      <a:pt x="0" y="106331"/>
                      <a:pt x="106331" y="0"/>
                      <a:pt x="237496" y="0"/>
                    </a:cubicBezTo>
                    <a:close/>
                  </a:path>
                </a:pathLst>
              </a:custGeom>
              <a:solidFill>
                <a:srgbClr val="1BB0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/>
                  <a:cs typeface="+mn-cs"/>
                </a:endParaRPr>
              </a:p>
            </p:txBody>
          </p:sp>
          <p:sp>
            <p:nvSpPr>
              <p:cNvPr id="12" name="Speech Bubble: Rectangle with Corners Rounded 11">
                <a:extLst>
                  <a:ext uri="{FF2B5EF4-FFF2-40B4-BE49-F238E27FC236}">
                    <a16:creationId xmlns:a16="http://schemas.microsoft.com/office/drawing/2014/main" id="{8C53CF15-311A-6987-B9E4-66055161B5B5}"/>
                  </a:ext>
                </a:extLst>
              </p:cNvPr>
              <p:cNvSpPr/>
              <p:nvPr/>
            </p:nvSpPr>
            <p:spPr>
              <a:xfrm>
                <a:off x="1619861" y="3140126"/>
                <a:ext cx="953428" cy="1990674"/>
              </a:xfrm>
              <a:prstGeom prst="wedgeRoundRectCallout">
                <a:avLst>
                  <a:gd name="adj1" fmla="val 20461"/>
                  <a:gd name="adj2" fmla="val 65052"/>
                  <a:gd name="adj3" fmla="val 16667"/>
                </a:avLst>
              </a:prstGeom>
              <a:noFill/>
              <a:ln w="57150">
                <a:solidFill>
                  <a:srgbClr val="ED337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/>
                  <a:cs typeface="+mn-cs"/>
                </a:endParaRP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6514E13-5100-4D54-2E3C-CB719590D892}"/>
                </a:ext>
              </a:extLst>
            </p:cNvPr>
            <p:cNvSpPr/>
            <p:nvPr/>
          </p:nvSpPr>
          <p:spPr>
            <a:xfrm>
              <a:off x="1844090" y="1921625"/>
              <a:ext cx="1174347" cy="1028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 w="19050">
                    <a:solidFill>
                      <a:srgbClr val="FFFFFF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UTM Kabel KT" panose="02040603050506020204" pitchFamily="18" charset="0"/>
                  <a:cs typeface="Times New Roman" panose="02020603050405020304" pitchFamily="18" charset="0"/>
                </a:rPr>
                <a:t>BÀI 8</a:t>
              </a:r>
              <a:endParaRPr kumimoji="0" lang="vi-VN" sz="2000" b="1" i="0" u="none" strike="noStrike" kern="1200" cap="none" spc="0" normalizeH="0" baseline="0" noProof="0">
                <a:ln w="19050">
                  <a:solidFill>
                    <a:srgbClr val="FFFFFF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80333794-3432-0EED-F169-9B7D09707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166" y="211996"/>
            <a:ext cx="4159045" cy="642536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B4ACE7E-7932-4220-7AB9-44D1C29A0945}"/>
              </a:ext>
            </a:extLst>
          </p:cNvPr>
          <p:cNvSpPr/>
          <p:nvPr/>
        </p:nvSpPr>
        <p:spPr>
          <a:xfrm>
            <a:off x="194782" y="1060900"/>
            <a:ext cx="4738208" cy="642536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1. HÀM TRONG BẢNG TÍNH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1B10DC-0B0A-5003-D680-AC68E2133B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850" b="366"/>
          <a:stretch/>
        </p:blipFill>
        <p:spPr>
          <a:xfrm>
            <a:off x="666003" y="1843708"/>
            <a:ext cx="10859993" cy="14122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708B33F-56A5-80FB-90F5-4E48070B5DDC}"/>
              </a:ext>
            </a:extLst>
          </p:cNvPr>
          <p:cNvSpPr/>
          <p:nvPr/>
        </p:nvSpPr>
        <p:spPr>
          <a:xfrm>
            <a:off x="666003" y="3396219"/>
            <a:ext cx="10859993" cy="2163920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8F67FD9-1D1B-9084-59E9-296E85BCB94B}"/>
              </a:ext>
            </a:extLst>
          </p:cNvPr>
          <p:cNvSpPr/>
          <p:nvPr/>
        </p:nvSpPr>
        <p:spPr>
          <a:xfrm>
            <a:off x="914265" y="3429000"/>
            <a:ext cx="7653317" cy="538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35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Nhập hàm tương tự như cách nhập công thức.</a:t>
            </a:r>
            <a:endParaRPr lang="vi-VN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803033-C4D7-F9A1-32C5-6FBD90C417D4}"/>
              </a:ext>
            </a:extLst>
          </p:cNvPr>
          <p:cNvSpPr/>
          <p:nvPr/>
        </p:nvSpPr>
        <p:spPr>
          <a:xfrm>
            <a:off x="1783494" y="3921325"/>
            <a:ext cx="1621227" cy="538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35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 pháp: </a:t>
            </a:r>
            <a:endParaRPr lang="vi-VN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83EB582-1117-3AA5-C628-56D83E50C1E1}"/>
              </a:ext>
            </a:extLst>
          </p:cNvPr>
          <p:cNvSpPr/>
          <p:nvPr/>
        </p:nvSpPr>
        <p:spPr>
          <a:xfrm>
            <a:off x="3528852" y="3995273"/>
            <a:ext cx="4537285" cy="53841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Source Sans Pro" panose="020B0503030403020204" pitchFamily="34" charset="0"/>
                <a:ea typeface="Source Sans Pro" panose="020B0503030403020204" pitchFamily="34" charset="0"/>
              </a:rPr>
              <a:t>=&lt;Tên hàm&gt;(&lt;các tham số&gt;)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075068A-BEA3-0A81-B789-1AC037036F64}"/>
              </a:ext>
            </a:extLst>
          </p:cNvPr>
          <p:cNvSpPr/>
          <p:nvPr/>
        </p:nvSpPr>
        <p:spPr>
          <a:xfrm>
            <a:off x="1724878" y="4483908"/>
            <a:ext cx="8140563" cy="1037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342900">
              <a:lnSpc>
                <a:spcPct val="135000"/>
              </a:lnSpc>
              <a:buFont typeface="Wingdings" panose="05000000000000000000" pitchFamily="2" charset="2"/>
              <a:buChar char="à"/>
            </a:pPr>
            <a:r>
              <a:rPr lang="en-US" sz="2400" i="1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Cần nhập chính xác tên hàm và các tham số của hàm.</a:t>
            </a:r>
          </a:p>
          <a:p>
            <a:pPr marL="342900" indent="-342900" algn="just" defTabSz="342900">
              <a:lnSpc>
                <a:spcPct val="135000"/>
              </a:lnSpc>
              <a:buFont typeface="Wingdings" panose="05000000000000000000" pitchFamily="2" charset="2"/>
              <a:buChar char="à"/>
            </a:pPr>
            <a:r>
              <a:rPr lang="en-US" sz="2400" i="1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Tên hàm có thể dung chữ in hoa hoặc chữ thường.</a:t>
            </a:r>
            <a:endParaRPr lang="vi-VN" sz="2400" i="1">
              <a:solidFill>
                <a:srgbClr val="00206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4DD4333-9B85-E8DE-766E-D620445EA0E3}"/>
              </a:ext>
            </a:extLst>
          </p:cNvPr>
          <p:cNvSpPr/>
          <p:nvPr/>
        </p:nvSpPr>
        <p:spPr>
          <a:xfrm>
            <a:off x="666002" y="5700409"/>
            <a:ext cx="10859993" cy="654043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3B20E39-F80B-D06D-CCD2-28353E462F02}"/>
              </a:ext>
            </a:extLst>
          </p:cNvPr>
          <p:cNvSpPr/>
          <p:nvPr/>
        </p:nvSpPr>
        <p:spPr>
          <a:xfrm>
            <a:off x="914265" y="5740349"/>
            <a:ext cx="8686935" cy="538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35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Các tham số của hàm </a:t>
            </a:r>
            <a:r>
              <a:rPr lang="en-US" sz="2400" b="1" u="sng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thể 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địa chỉ ô hoặc vùng dữ liệu.</a:t>
            </a:r>
            <a:endParaRPr lang="vi-VN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80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5" grpId="0" animBg="1"/>
      <p:bldP spid="27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4122CD0-F6A0-E258-24B7-E65003F39030}"/>
              </a:ext>
            </a:extLst>
          </p:cNvPr>
          <p:cNvSpPr/>
          <p:nvPr/>
        </p:nvSpPr>
        <p:spPr>
          <a:xfrm>
            <a:off x="206751" y="234412"/>
            <a:ext cx="1240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/>
            <a:r>
              <a:rPr lang="en-US" sz="2400" b="1" i="1">
                <a:ln w="1905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  <a:cs typeface="Times New Roman" panose="02020603050405020304" pitchFamily="18" charset="0"/>
              </a:rPr>
              <a:t>(Tiết 17</a:t>
            </a:r>
            <a:r>
              <a:rPr lang="en-US" sz="2400" b="1">
                <a:ln w="1905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AC245F8-5669-990C-DB0C-7838BF2F1BD6}"/>
              </a:ext>
            </a:extLst>
          </p:cNvPr>
          <p:cNvCxnSpPr/>
          <p:nvPr/>
        </p:nvCxnSpPr>
        <p:spPr>
          <a:xfrm>
            <a:off x="329691" y="1585581"/>
            <a:ext cx="600716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BB8DA95-EAAE-015A-26F7-79F2B0797AA1}"/>
              </a:ext>
            </a:extLst>
          </p:cNvPr>
          <p:cNvGrpSpPr/>
          <p:nvPr/>
        </p:nvGrpSpPr>
        <p:grpSpPr>
          <a:xfrm>
            <a:off x="1327696" y="145898"/>
            <a:ext cx="10657553" cy="774730"/>
            <a:chOff x="1844090" y="1519412"/>
            <a:chExt cx="10124390" cy="199067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6C9AA2B-16D1-2DA0-9880-C38E6F8B5CCE}"/>
                </a:ext>
              </a:extLst>
            </p:cNvPr>
            <p:cNvGrpSpPr/>
            <p:nvPr/>
          </p:nvGrpSpPr>
          <p:grpSpPr>
            <a:xfrm>
              <a:off x="1955141" y="1519412"/>
              <a:ext cx="10013339" cy="1990674"/>
              <a:chOff x="1619861" y="3140126"/>
              <a:chExt cx="10013339" cy="1990674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7C05FAB-C537-B2AE-29A9-1BCAFEB22B35}"/>
                  </a:ext>
                </a:extLst>
              </p:cNvPr>
              <p:cNvSpPr/>
              <p:nvPr/>
            </p:nvSpPr>
            <p:spPr>
              <a:xfrm>
                <a:off x="1686560" y="3309963"/>
                <a:ext cx="9946640" cy="1651001"/>
              </a:xfrm>
              <a:custGeom>
                <a:avLst/>
                <a:gdLst>
                  <a:gd name="connsiteX0" fmla="*/ 237496 w 9347200"/>
                  <a:gd name="connsiteY0" fmla="*/ 0 h 1651000"/>
                  <a:gd name="connsiteX1" fmla="*/ 1330960 w 9347200"/>
                  <a:gd name="connsiteY1" fmla="*/ 0 h 1651000"/>
                  <a:gd name="connsiteX2" fmla="*/ 7778744 w 9347200"/>
                  <a:gd name="connsiteY2" fmla="*/ 0 h 1651000"/>
                  <a:gd name="connsiteX3" fmla="*/ 9347200 w 9347200"/>
                  <a:gd name="connsiteY3" fmla="*/ 0 h 1651000"/>
                  <a:gd name="connsiteX4" fmla="*/ 9347200 w 9347200"/>
                  <a:gd name="connsiteY4" fmla="*/ 1651000 h 1651000"/>
                  <a:gd name="connsiteX5" fmla="*/ 7778744 w 9347200"/>
                  <a:gd name="connsiteY5" fmla="*/ 1651000 h 1651000"/>
                  <a:gd name="connsiteX6" fmla="*/ 1330960 w 9347200"/>
                  <a:gd name="connsiteY6" fmla="*/ 1651000 h 1651000"/>
                  <a:gd name="connsiteX7" fmla="*/ 237496 w 9347200"/>
                  <a:gd name="connsiteY7" fmla="*/ 1651000 h 1651000"/>
                  <a:gd name="connsiteX8" fmla="*/ 0 w 9347200"/>
                  <a:gd name="connsiteY8" fmla="*/ 1413504 h 1651000"/>
                  <a:gd name="connsiteX9" fmla="*/ 0 w 9347200"/>
                  <a:gd name="connsiteY9" fmla="*/ 237496 h 1651000"/>
                  <a:gd name="connsiteX10" fmla="*/ 237496 w 9347200"/>
                  <a:gd name="connsiteY10" fmla="*/ 0 h 165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47200" h="1651000">
                    <a:moveTo>
                      <a:pt x="237496" y="0"/>
                    </a:moveTo>
                    <a:lnTo>
                      <a:pt x="1330960" y="0"/>
                    </a:lnTo>
                    <a:lnTo>
                      <a:pt x="7778744" y="0"/>
                    </a:lnTo>
                    <a:lnTo>
                      <a:pt x="9347200" y="0"/>
                    </a:lnTo>
                    <a:lnTo>
                      <a:pt x="9347200" y="1651000"/>
                    </a:lnTo>
                    <a:lnTo>
                      <a:pt x="7778744" y="1651000"/>
                    </a:lnTo>
                    <a:lnTo>
                      <a:pt x="1330960" y="1651000"/>
                    </a:lnTo>
                    <a:lnTo>
                      <a:pt x="237496" y="1651000"/>
                    </a:lnTo>
                    <a:cubicBezTo>
                      <a:pt x="106331" y="1651000"/>
                      <a:pt x="0" y="1544669"/>
                      <a:pt x="0" y="1413504"/>
                    </a:cubicBezTo>
                    <a:lnTo>
                      <a:pt x="0" y="237496"/>
                    </a:lnTo>
                    <a:cubicBezTo>
                      <a:pt x="0" y="106331"/>
                      <a:pt x="106331" y="0"/>
                      <a:pt x="237496" y="0"/>
                    </a:cubicBezTo>
                    <a:close/>
                  </a:path>
                </a:pathLst>
              </a:custGeom>
              <a:solidFill>
                <a:srgbClr val="1BB0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/>
                  <a:cs typeface="+mn-cs"/>
                </a:endParaRPr>
              </a:p>
            </p:txBody>
          </p:sp>
          <p:sp>
            <p:nvSpPr>
              <p:cNvPr id="12" name="Speech Bubble: Rectangle with Corners Rounded 11">
                <a:extLst>
                  <a:ext uri="{FF2B5EF4-FFF2-40B4-BE49-F238E27FC236}">
                    <a16:creationId xmlns:a16="http://schemas.microsoft.com/office/drawing/2014/main" id="{9061261A-2BE0-B73B-4D15-F20C46A00E2B}"/>
                  </a:ext>
                </a:extLst>
              </p:cNvPr>
              <p:cNvSpPr/>
              <p:nvPr/>
            </p:nvSpPr>
            <p:spPr>
              <a:xfrm>
                <a:off x="1619861" y="3140126"/>
                <a:ext cx="953428" cy="1990674"/>
              </a:xfrm>
              <a:prstGeom prst="wedgeRoundRectCallout">
                <a:avLst>
                  <a:gd name="adj1" fmla="val 20461"/>
                  <a:gd name="adj2" fmla="val 65052"/>
                  <a:gd name="adj3" fmla="val 16667"/>
                </a:avLst>
              </a:prstGeom>
              <a:noFill/>
              <a:ln w="57150">
                <a:solidFill>
                  <a:srgbClr val="ED337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/>
                  <a:cs typeface="+mn-cs"/>
                </a:endParaRP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4D6E506-8902-3341-6481-0507C55DD933}"/>
                </a:ext>
              </a:extLst>
            </p:cNvPr>
            <p:cNvSpPr/>
            <p:nvPr/>
          </p:nvSpPr>
          <p:spPr>
            <a:xfrm>
              <a:off x="1844090" y="1921625"/>
              <a:ext cx="1174347" cy="1028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 w="19050">
                    <a:solidFill>
                      <a:srgbClr val="FFFFFF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UTM Kabel KT" panose="02040603050506020204" pitchFamily="18" charset="0"/>
                  <a:cs typeface="Times New Roman" panose="02020603050405020304" pitchFamily="18" charset="0"/>
                </a:rPr>
                <a:t>BÀI 8</a:t>
              </a:r>
              <a:endParaRPr kumimoji="0" lang="vi-VN" sz="2000" b="1" i="0" u="none" strike="noStrike" kern="1200" cap="none" spc="0" normalizeH="0" baseline="0" noProof="0">
                <a:ln w="19050">
                  <a:solidFill>
                    <a:srgbClr val="FFFFFF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BD2620B5-053D-68D3-FA2D-FCA9FBFE0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166" y="211996"/>
            <a:ext cx="4159045" cy="6425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CAC4BAE-357D-3E0B-0340-E98F0D9A050A}"/>
              </a:ext>
            </a:extLst>
          </p:cNvPr>
          <p:cNvSpPr/>
          <p:nvPr/>
        </p:nvSpPr>
        <p:spPr>
          <a:xfrm>
            <a:off x="206751" y="943045"/>
            <a:ext cx="6253043" cy="642536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2. MỘT SỐ HÀM TÍNH TOÁN ĐƠN GIẢN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2371FFE-FD7E-23E5-5606-9C1DCC0E47F7}"/>
              </a:ext>
            </a:extLst>
          </p:cNvPr>
          <p:cNvSpPr/>
          <p:nvPr/>
        </p:nvSpPr>
        <p:spPr>
          <a:xfrm>
            <a:off x="489223" y="1718357"/>
            <a:ext cx="4836375" cy="53841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Hàm </a:t>
            </a:r>
            <a:r>
              <a:rPr lang="en-US" sz="2400" b="1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SUM</a:t>
            </a:r>
            <a:r>
              <a:rPr lang="en-US" sz="240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 Tính tổng các giá trị số</a:t>
            </a:r>
            <a:endParaRPr lang="en-US" sz="2400">
              <a:solidFill>
                <a:srgbClr val="00206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D149CF7-72D8-21FD-DCB5-3754C859BAF9}"/>
              </a:ext>
            </a:extLst>
          </p:cNvPr>
          <p:cNvSpPr/>
          <p:nvPr/>
        </p:nvSpPr>
        <p:spPr>
          <a:xfrm>
            <a:off x="3387852" y="2228117"/>
            <a:ext cx="3071942" cy="538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35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 SUM (C3:E5)</a:t>
            </a:r>
            <a:endParaRPr lang="vi-VN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5732F9-8CBC-CE01-C944-0E469C181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365" y="2284542"/>
            <a:ext cx="2560906" cy="790868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4F9E570-909D-8347-A4EF-D73C9AB20C17}"/>
              </a:ext>
            </a:extLst>
          </p:cNvPr>
          <p:cNvSpPr/>
          <p:nvPr/>
        </p:nvSpPr>
        <p:spPr>
          <a:xfrm>
            <a:off x="489223" y="3194968"/>
            <a:ext cx="5788440" cy="79086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Hàm </a:t>
            </a:r>
            <a:r>
              <a:rPr lang="en-US" sz="2400" b="1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AVERAGE</a:t>
            </a:r>
            <a:r>
              <a:rPr lang="en-US" sz="240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 Tính trung bình cộng tổng các giá trị số</a:t>
            </a:r>
            <a:endParaRPr lang="en-US" sz="2400">
              <a:solidFill>
                <a:srgbClr val="00206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70A0C15-C8E6-A058-8BC9-8B924DC135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188" y="4105395"/>
            <a:ext cx="3028953" cy="818636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C1B21F0-888A-C492-364D-36F284FAB93B}"/>
              </a:ext>
            </a:extLst>
          </p:cNvPr>
          <p:cNvCxnSpPr/>
          <p:nvPr/>
        </p:nvCxnSpPr>
        <p:spPr>
          <a:xfrm>
            <a:off x="6368728" y="1718357"/>
            <a:ext cx="0" cy="45349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CA9DE52-76F0-3473-B812-6F65B73EFE80}"/>
              </a:ext>
            </a:extLst>
          </p:cNvPr>
          <p:cNvSpPr/>
          <p:nvPr/>
        </p:nvSpPr>
        <p:spPr>
          <a:xfrm>
            <a:off x="6459794" y="3983617"/>
            <a:ext cx="5417063" cy="79086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Hàm </a:t>
            </a:r>
            <a:r>
              <a:rPr lang="en-US" sz="2400" b="1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MIN</a:t>
            </a:r>
            <a:r>
              <a:rPr lang="en-US" sz="240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 Tìm giá trị nhỏ nhất trong các giá trị số.</a:t>
            </a:r>
            <a:endParaRPr lang="en-US" sz="2400">
              <a:solidFill>
                <a:srgbClr val="00206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4201013-C51A-6F94-AF9F-43D11DCFEA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9794" y="4924031"/>
            <a:ext cx="2498139" cy="790868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7664181-19F6-B96E-9AAE-1B85AABE28F4}"/>
              </a:ext>
            </a:extLst>
          </p:cNvPr>
          <p:cNvSpPr/>
          <p:nvPr/>
        </p:nvSpPr>
        <p:spPr>
          <a:xfrm>
            <a:off x="6459794" y="2181323"/>
            <a:ext cx="5417066" cy="79086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Hàm </a:t>
            </a:r>
            <a:r>
              <a:rPr lang="en-US" sz="2400" b="1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MAX</a:t>
            </a:r>
            <a:r>
              <a:rPr lang="en-US" sz="240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 Tìm giá trị lớn nhất trong các giá trị số.</a:t>
            </a:r>
            <a:endParaRPr lang="en-US" sz="2400">
              <a:solidFill>
                <a:srgbClr val="00206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55D15A0-BBA8-7AA6-209E-3ADB95A67E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9794" y="2978776"/>
            <a:ext cx="2695772" cy="845340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EEF2F22-4F36-D862-CC41-9E59E9857AAC}"/>
              </a:ext>
            </a:extLst>
          </p:cNvPr>
          <p:cNvSpPr/>
          <p:nvPr/>
        </p:nvSpPr>
        <p:spPr>
          <a:xfrm>
            <a:off x="489223" y="4924030"/>
            <a:ext cx="5788440" cy="79086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Hàm </a:t>
            </a:r>
            <a:r>
              <a:rPr lang="en-US" sz="2400" b="1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COUNT</a:t>
            </a:r>
            <a:r>
              <a:rPr lang="en-US" sz="240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 Đếm số các giá trị là số</a:t>
            </a:r>
            <a:endParaRPr lang="en-US" sz="2400">
              <a:solidFill>
                <a:srgbClr val="00206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8EDEB09-56ED-93AC-5C8A-BF2C24D355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223" y="5714897"/>
            <a:ext cx="2636002" cy="84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49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4122CD0-F6A0-E258-24B7-E65003F39030}"/>
              </a:ext>
            </a:extLst>
          </p:cNvPr>
          <p:cNvSpPr/>
          <p:nvPr/>
        </p:nvSpPr>
        <p:spPr>
          <a:xfrm>
            <a:off x="206751" y="234412"/>
            <a:ext cx="1240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/>
            <a:r>
              <a:rPr lang="en-US" sz="2400" b="1" i="1">
                <a:ln w="1905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  <a:cs typeface="Times New Roman" panose="02020603050405020304" pitchFamily="18" charset="0"/>
              </a:rPr>
              <a:t>(Tiết 17</a:t>
            </a:r>
            <a:r>
              <a:rPr lang="en-US" sz="2400" b="1">
                <a:ln w="1905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AC245F8-5669-990C-DB0C-7838BF2F1BD6}"/>
              </a:ext>
            </a:extLst>
          </p:cNvPr>
          <p:cNvCxnSpPr/>
          <p:nvPr/>
        </p:nvCxnSpPr>
        <p:spPr>
          <a:xfrm>
            <a:off x="329691" y="1585581"/>
            <a:ext cx="600716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BB8DA95-EAAE-015A-26F7-79F2B0797AA1}"/>
              </a:ext>
            </a:extLst>
          </p:cNvPr>
          <p:cNvGrpSpPr/>
          <p:nvPr/>
        </p:nvGrpSpPr>
        <p:grpSpPr>
          <a:xfrm>
            <a:off x="1327696" y="145898"/>
            <a:ext cx="10657553" cy="774730"/>
            <a:chOff x="1844090" y="1519412"/>
            <a:chExt cx="10124390" cy="199067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6C9AA2B-16D1-2DA0-9880-C38E6F8B5CCE}"/>
                </a:ext>
              </a:extLst>
            </p:cNvPr>
            <p:cNvGrpSpPr/>
            <p:nvPr/>
          </p:nvGrpSpPr>
          <p:grpSpPr>
            <a:xfrm>
              <a:off x="1955141" y="1519412"/>
              <a:ext cx="10013339" cy="1990674"/>
              <a:chOff x="1619861" y="3140126"/>
              <a:chExt cx="10013339" cy="1990674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7C05FAB-C537-B2AE-29A9-1BCAFEB22B35}"/>
                  </a:ext>
                </a:extLst>
              </p:cNvPr>
              <p:cNvSpPr/>
              <p:nvPr/>
            </p:nvSpPr>
            <p:spPr>
              <a:xfrm>
                <a:off x="1686560" y="3309963"/>
                <a:ext cx="9946640" cy="1651001"/>
              </a:xfrm>
              <a:custGeom>
                <a:avLst/>
                <a:gdLst>
                  <a:gd name="connsiteX0" fmla="*/ 237496 w 9347200"/>
                  <a:gd name="connsiteY0" fmla="*/ 0 h 1651000"/>
                  <a:gd name="connsiteX1" fmla="*/ 1330960 w 9347200"/>
                  <a:gd name="connsiteY1" fmla="*/ 0 h 1651000"/>
                  <a:gd name="connsiteX2" fmla="*/ 7778744 w 9347200"/>
                  <a:gd name="connsiteY2" fmla="*/ 0 h 1651000"/>
                  <a:gd name="connsiteX3" fmla="*/ 9347200 w 9347200"/>
                  <a:gd name="connsiteY3" fmla="*/ 0 h 1651000"/>
                  <a:gd name="connsiteX4" fmla="*/ 9347200 w 9347200"/>
                  <a:gd name="connsiteY4" fmla="*/ 1651000 h 1651000"/>
                  <a:gd name="connsiteX5" fmla="*/ 7778744 w 9347200"/>
                  <a:gd name="connsiteY5" fmla="*/ 1651000 h 1651000"/>
                  <a:gd name="connsiteX6" fmla="*/ 1330960 w 9347200"/>
                  <a:gd name="connsiteY6" fmla="*/ 1651000 h 1651000"/>
                  <a:gd name="connsiteX7" fmla="*/ 237496 w 9347200"/>
                  <a:gd name="connsiteY7" fmla="*/ 1651000 h 1651000"/>
                  <a:gd name="connsiteX8" fmla="*/ 0 w 9347200"/>
                  <a:gd name="connsiteY8" fmla="*/ 1413504 h 1651000"/>
                  <a:gd name="connsiteX9" fmla="*/ 0 w 9347200"/>
                  <a:gd name="connsiteY9" fmla="*/ 237496 h 1651000"/>
                  <a:gd name="connsiteX10" fmla="*/ 237496 w 9347200"/>
                  <a:gd name="connsiteY10" fmla="*/ 0 h 165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47200" h="1651000">
                    <a:moveTo>
                      <a:pt x="237496" y="0"/>
                    </a:moveTo>
                    <a:lnTo>
                      <a:pt x="1330960" y="0"/>
                    </a:lnTo>
                    <a:lnTo>
                      <a:pt x="7778744" y="0"/>
                    </a:lnTo>
                    <a:lnTo>
                      <a:pt x="9347200" y="0"/>
                    </a:lnTo>
                    <a:lnTo>
                      <a:pt x="9347200" y="1651000"/>
                    </a:lnTo>
                    <a:lnTo>
                      <a:pt x="7778744" y="1651000"/>
                    </a:lnTo>
                    <a:lnTo>
                      <a:pt x="1330960" y="1651000"/>
                    </a:lnTo>
                    <a:lnTo>
                      <a:pt x="237496" y="1651000"/>
                    </a:lnTo>
                    <a:cubicBezTo>
                      <a:pt x="106331" y="1651000"/>
                      <a:pt x="0" y="1544669"/>
                      <a:pt x="0" y="1413504"/>
                    </a:cubicBezTo>
                    <a:lnTo>
                      <a:pt x="0" y="237496"/>
                    </a:lnTo>
                    <a:cubicBezTo>
                      <a:pt x="0" y="106331"/>
                      <a:pt x="106331" y="0"/>
                      <a:pt x="237496" y="0"/>
                    </a:cubicBezTo>
                    <a:close/>
                  </a:path>
                </a:pathLst>
              </a:custGeom>
              <a:solidFill>
                <a:srgbClr val="1BB0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/>
                  <a:cs typeface="+mn-cs"/>
                </a:endParaRPr>
              </a:p>
            </p:txBody>
          </p:sp>
          <p:sp>
            <p:nvSpPr>
              <p:cNvPr id="12" name="Speech Bubble: Rectangle with Corners Rounded 11">
                <a:extLst>
                  <a:ext uri="{FF2B5EF4-FFF2-40B4-BE49-F238E27FC236}">
                    <a16:creationId xmlns:a16="http://schemas.microsoft.com/office/drawing/2014/main" id="{9061261A-2BE0-B73B-4D15-F20C46A00E2B}"/>
                  </a:ext>
                </a:extLst>
              </p:cNvPr>
              <p:cNvSpPr/>
              <p:nvPr/>
            </p:nvSpPr>
            <p:spPr>
              <a:xfrm>
                <a:off x="1619861" y="3140126"/>
                <a:ext cx="953428" cy="1990674"/>
              </a:xfrm>
              <a:prstGeom prst="wedgeRoundRectCallout">
                <a:avLst>
                  <a:gd name="adj1" fmla="val 20461"/>
                  <a:gd name="adj2" fmla="val 65052"/>
                  <a:gd name="adj3" fmla="val 16667"/>
                </a:avLst>
              </a:prstGeom>
              <a:noFill/>
              <a:ln w="57150">
                <a:solidFill>
                  <a:srgbClr val="ED337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/>
                  <a:cs typeface="+mn-cs"/>
                </a:endParaRP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4D6E506-8902-3341-6481-0507C55DD933}"/>
                </a:ext>
              </a:extLst>
            </p:cNvPr>
            <p:cNvSpPr/>
            <p:nvPr/>
          </p:nvSpPr>
          <p:spPr>
            <a:xfrm>
              <a:off x="1844090" y="1921625"/>
              <a:ext cx="1174347" cy="1028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 w="19050">
                    <a:solidFill>
                      <a:srgbClr val="FFFFFF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UTM Kabel KT" panose="02040603050506020204" pitchFamily="18" charset="0"/>
                  <a:cs typeface="Times New Roman" panose="02020603050405020304" pitchFamily="18" charset="0"/>
                </a:rPr>
                <a:t>BÀI 8</a:t>
              </a:r>
              <a:endParaRPr kumimoji="0" lang="vi-VN" sz="2000" b="1" i="0" u="none" strike="noStrike" kern="1200" cap="none" spc="0" normalizeH="0" baseline="0" noProof="0">
                <a:ln w="19050">
                  <a:solidFill>
                    <a:srgbClr val="FFFFFF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BD2620B5-053D-68D3-FA2D-FCA9FBFE0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166" y="211996"/>
            <a:ext cx="4159045" cy="6425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CAC4BAE-357D-3E0B-0340-E98F0D9A050A}"/>
              </a:ext>
            </a:extLst>
          </p:cNvPr>
          <p:cNvSpPr/>
          <p:nvPr/>
        </p:nvSpPr>
        <p:spPr>
          <a:xfrm>
            <a:off x="206751" y="943045"/>
            <a:ext cx="6253043" cy="642536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2. MỘT SỐ HÀM TÍNH TOÁN ĐƠN GIẢN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2371FFE-FD7E-23E5-5606-9C1DCC0E47F7}"/>
              </a:ext>
            </a:extLst>
          </p:cNvPr>
          <p:cNvSpPr/>
          <p:nvPr/>
        </p:nvSpPr>
        <p:spPr>
          <a:xfrm>
            <a:off x="1317149" y="1958908"/>
            <a:ext cx="9557701" cy="53841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Source Sans Pro" panose="020B0503030403020204" pitchFamily="34" charset="0"/>
                <a:ea typeface="Source Sans Pro" panose="020B0503030403020204" pitchFamily="34" charset="0"/>
              </a:rPr>
              <a:t>Làm bài tập hình 8.5. Các yêu cầu cần tính toán (Sgk trang 41)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0C4B41-9793-82B1-8CF3-C1763355D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056" y="2870651"/>
            <a:ext cx="11129886" cy="323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28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4122CD0-F6A0-E258-24B7-E65003F39030}"/>
              </a:ext>
            </a:extLst>
          </p:cNvPr>
          <p:cNvSpPr/>
          <p:nvPr/>
        </p:nvSpPr>
        <p:spPr>
          <a:xfrm>
            <a:off x="206751" y="234412"/>
            <a:ext cx="1240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/>
            <a:r>
              <a:rPr lang="en-US" sz="2400" b="1" i="1">
                <a:ln w="1905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  <a:cs typeface="Times New Roman" panose="02020603050405020304" pitchFamily="18" charset="0"/>
              </a:rPr>
              <a:t>(Tiết 17</a:t>
            </a:r>
            <a:r>
              <a:rPr lang="en-US" sz="2400" b="1">
                <a:ln w="1905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AC245F8-5669-990C-DB0C-7838BF2F1BD6}"/>
              </a:ext>
            </a:extLst>
          </p:cNvPr>
          <p:cNvCxnSpPr/>
          <p:nvPr/>
        </p:nvCxnSpPr>
        <p:spPr>
          <a:xfrm>
            <a:off x="329691" y="1585581"/>
            <a:ext cx="600716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BB8DA95-EAAE-015A-26F7-79F2B0797AA1}"/>
              </a:ext>
            </a:extLst>
          </p:cNvPr>
          <p:cNvGrpSpPr/>
          <p:nvPr/>
        </p:nvGrpSpPr>
        <p:grpSpPr>
          <a:xfrm>
            <a:off x="1327696" y="145898"/>
            <a:ext cx="10657553" cy="774730"/>
            <a:chOff x="1844090" y="1519412"/>
            <a:chExt cx="10124390" cy="199067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6C9AA2B-16D1-2DA0-9880-C38E6F8B5CCE}"/>
                </a:ext>
              </a:extLst>
            </p:cNvPr>
            <p:cNvGrpSpPr/>
            <p:nvPr/>
          </p:nvGrpSpPr>
          <p:grpSpPr>
            <a:xfrm>
              <a:off x="1955141" y="1519412"/>
              <a:ext cx="10013339" cy="1990674"/>
              <a:chOff x="1619861" y="3140126"/>
              <a:chExt cx="10013339" cy="1990674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7C05FAB-C537-B2AE-29A9-1BCAFEB22B35}"/>
                  </a:ext>
                </a:extLst>
              </p:cNvPr>
              <p:cNvSpPr/>
              <p:nvPr/>
            </p:nvSpPr>
            <p:spPr>
              <a:xfrm>
                <a:off x="1686560" y="3309963"/>
                <a:ext cx="9946640" cy="1651001"/>
              </a:xfrm>
              <a:custGeom>
                <a:avLst/>
                <a:gdLst>
                  <a:gd name="connsiteX0" fmla="*/ 237496 w 9347200"/>
                  <a:gd name="connsiteY0" fmla="*/ 0 h 1651000"/>
                  <a:gd name="connsiteX1" fmla="*/ 1330960 w 9347200"/>
                  <a:gd name="connsiteY1" fmla="*/ 0 h 1651000"/>
                  <a:gd name="connsiteX2" fmla="*/ 7778744 w 9347200"/>
                  <a:gd name="connsiteY2" fmla="*/ 0 h 1651000"/>
                  <a:gd name="connsiteX3" fmla="*/ 9347200 w 9347200"/>
                  <a:gd name="connsiteY3" fmla="*/ 0 h 1651000"/>
                  <a:gd name="connsiteX4" fmla="*/ 9347200 w 9347200"/>
                  <a:gd name="connsiteY4" fmla="*/ 1651000 h 1651000"/>
                  <a:gd name="connsiteX5" fmla="*/ 7778744 w 9347200"/>
                  <a:gd name="connsiteY5" fmla="*/ 1651000 h 1651000"/>
                  <a:gd name="connsiteX6" fmla="*/ 1330960 w 9347200"/>
                  <a:gd name="connsiteY6" fmla="*/ 1651000 h 1651000"/>
                  <a:gd name="connsiteX7" fmla="*/ 237496 w 9347200"/>
                  <a:gd name="connsiteY7" fmla="*/ 1651000 h 1651000"/>
                  <a:gd name="connsiteX8" fmla="*/ 0 w 9347200"/>
                  <a:gd name="connsiteY8" fmla="*/ 1413504 h 1651000"/>
                  <a:gd name="connsiteX9" fmla="*/ 0 w 9347200"/>
                  <a:gd name="connsiteY9" fmla="*/ 237496 h 1651000"/>
                  <a:gd name="connsiteX10" fmla="*/ 237496 w 9347200"/>
                  <a:gd name="connsiteY10" fmla="*/ 0 h 165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47200" h="1651000">
                    <a:moveTo>
                      <a:pt x="237496" y="0"/>
                    </a:moveTo>
                    <a:lnTo>
                      <a:pt x="1330960" y="0"/>
                    </a:lnTo>
                    <a:lnTo>
                      <a:pt x="7778744" y="0"/>
                    </a:lnTo>
                    <a:lnTo>
                      <a:pt x="9347200" y="0"/>
                    </a:lnTo>
                    <a:lnTo>
                      <a:pt x="9347200" y="1651000"/>
                    </a:lnTo>
                    <a:lnTo>
                      <a:pt x="7778744" y="1651000"/>
                    </a:lnTo>
                    <a:lnTo>
                      <a:pt x="1330960" y="1651000"/>
                    </a:lnTo>
                    <a:lnTo>
                      <a:pt x="237496" y="1651000"/>
                    </a:lnTo>
                    <a:cubicBezTo>
                      <a:pt x="106331" y="1651000"/>
                      <a:pt x="0" y="1544669"/>
                      <a:pt x="0" y="1413504"/>
                    </a:cubicBezTo>
                    <a:lnTo>
                      <a:pt x="0" y="237496"/>
                    </a:lnTo>
                    <a:cubicBezTo>
                      <a:pt x="0" y="106331"/>
                      <a:pt x="106331" y="0"/>
                      <a:pt x="237496" y="0"/>
                    </a:cubicBezTo>
                    <a:close/>
                  </a:path>
                </a:pathLst>
              </a:custGeom>
              <a:solidFill>
                <a:srgbClr val="1BB0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/>
                  <a:cs typeface="+mn-cs"/>
                </a:endParaRPr>
              </a:p>
            </p:txBody>
          </p:sp>
          <p:sp>
            <p:nvSpPr>
              <p:cNvPr id="12" name="Speech Bubble: Rectangle with Corners Rounded 11">
                <a:extLst>
                  <a:ext uri="{FF2B5EF4-FFF2-40B4-BE49-F238E27FC236}">
                    <a16:creationId xmlns:a16="http://schemas.microsoft.com/office/drawing/2014/main" id="{9061261A-2BE0-B73B-4D15-F20C46A00E2B}"/>
                  </a:ext>
                </a:extLst>
              </p:cNvPr>
              <p:cNvSpPr/>
              <p:nvPr/>
            </p:nvSpPr>
            <p:spPr>
              <a:xfrm>
                <a:off x="1619861" y="3140126"/>
                <a:ext cx="953428" cy="1990674"/>
              </a:xfrm>
              <a:prstGeom prst="wedgeRoundRectCallout">
                <a:avLst>
                  <a:gd name="adj1" fmla="val 20461"/>
                  <a:gd name="adj2" fmla="val 65052"/>
                  <a:gd name="adj3" fmla="val 16667"/>
                </a:avLst>
              </a:prstGeom>
              <a:noFill/>
              <a:ln w="57150">
                <a:solidFill>
                  <a:srgbClr val="ED337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/>
                  <a:cs typeface="+mn-cs"/>
                </a:endParaRP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4D6E506-8902-3341-6481-0507C55DD933}"/>
                </a:ext>
              </a:extLst>
            </p:cNvPr>
            <p:cNvSpPr/>
            <p:nvPr/>
          </p:nvSpPr>
          <p:spPr>
            <a:xfrm>
              <a:off x="1844090" y="1921625"/>
              <a:ext cx="1174347" cy="1028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 w="19050">
                    <a:solidFill>
                      <a:srgbClr val="FFFFFF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UTM Kabel KT" panose="02040603050506020204" pitchFamily="18" charset="0"/>
                  <a:cs typeface="Times New Roman" panose="02020603050405020304" pitchFamily="18" charset="0"/>
                </a:rPr>
                <a:t>BÀI 8</a:t>
              </a:r>
              <a:endParaRPr kumimoji="0" lang="vi-VN" sz="2000" b="1" i="0" u="none" strike="noStrike" kern="1200" cap="none" spc="0" normalizeH="0" baseline="0" noProof="0">
                <a:ln w="19050">
                  <a:solidFill>
                    <a:srgbClr val="FFFFFF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BD2620B5-053D-68D3-FA2D-FCA9FBFE0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166" y="211996"/>
            <a:ext cx="4159045" cy="6425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CAC4BAE-357D-3E0B-0340-E98F0D9A050A}"/>
              </a:ext>
            </a:extLst>
          </p:cNvPr>
          <p:cNvSpPr/>
          <p:nvPr/>
        </p:nvSpPr>
        <p:spPr>
          <a:xfrm>
            <a:off x="206751" y="943045"/>
            <a:ext cx="6253043" cy="642536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2. MỘT SỐ HÀM TÍNH TOÁN ĐƠN GIẢN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E20BB2-F7A6-4304-1EC7-CD8652396C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229"/>
          <a:stretch/>
        </p:blipFill>
        <p:spPr>
          <a:xfrm>
            <a:off x="1327696" y="1674096"/>
            <a:ext cx="9276394" cy="488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95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4122CD0-F6A0-E258-24B7-E65003F39030}"/>
              </a:ext>
            </a:extLst>
          </p:cNvPr>
          <p:cNvSpPr/>
          <p:nvPr/>
        </p:nvSpPr>
        <p:spPr>
          <a:xfrm>
            <a:off x="206751" y="234412"/>
            <a:ext cx="1240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/>
            <a:r>
              <a:rPr lang="en-US" sz="2400" b="1" i="1">
                <a:ln w="1905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  <a:cs typeface="Times New Roman" panose="02020603050405020304" pitchFamily="18" charset="0"/>
              </a:rPr>
              <a:t>(Tiết 16</a:t>
            </a:r>
            <a:r>
              <a:rPr lang="en-US" sz="2400" b="1">
                <a:ln w="1905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AC245F8-5669-990C-DB0C-7838BF2F1BD6}"/>
              </a:ext>
            </a:extLst>
          </p:cNvPr>
          <p:cNvCxnSpPr/>
          <p:nvPr/>
        </p:nvCxnSpPr>
        <p:spPr>
          <a:xfrm>
            <a:off x="329691" y="1585581"/>
            <a:ext cx="600716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BB8DA95-EAAE-015A-26F7-79F2B0797AA1}"/>
              </a:ext>
            </a:extLst>
          </p:cNvPr>
          <p:cNvGrpSpPr/>
          <p:nvPr/>
        </p:nvGrpSpPr>
        <p:grpSpPr>
          <a:xfrm>
            <a:off x="1327696" y="145898"/>
            <a:ext cx="10657553" cy="774730"/>
            <a:chOff x="1844090" y="1519412"/>
            <a:chExt cx="10124390" cy="199067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6C9AA2B-16D1-2DA0-9880-C38E6F8B5CCE}"/>
                </a:ext>
              </a:extLst>
            </p:cNvPr>
            <p:cNvGrpSpPr/>
            <p:nvPr/>
          </p:nvGrpSpPr>
          <p:grpSpPr>
            <a:xfrm>
              <a:off x="1955141" y="1519412"/>
              <a:ext cx="10013339" cy="1990674"/>
              <a:chOff x="1619861" y="3140126"/>
              <a:chExt cx="10013339" cy="1990674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7C05FAB-C537-B2AE-29A9-1BCAFEB22B35}"/>
                  </a:ext>
                </a:extLst>
              </p:cNvPr>
              <p:cNvSpPr/>
              <p:nvPr/>
            </p:nvSpPr>
            <p:spPr>
              <a:xfrm>
                <a:off x="1686560" y="3309963"/>
                <a:ext cx="9946640" cy="1651001"/>
              </a:xfrm>
              <a:custGeom>
                <a:avLst/>
                <a:gdLst>
                  <a:gd name="connsiteX0" fmla="*/ 237496 w 9347200"/>
                  <a:gd name="connsiteY0" fmla="*/ 0 h 1651000"/>
                  <a:gd name="connsiteX1" fmla="*/ 1330960 w 9347200"/>
                  <a:gd name="connsiteY1" fmla="*/ 0 h 1651000"/>
                  <a:gd name="connsiteX2" fmla="*/ 7778744 w 9347200"/>
                  <a:gd name="connsiteY2" fmla="*/ 0 h 1651000"/>
                  <a:gd name="connsiteX3" fmla="*/ 9347200 w 9347200"/>
                  <a:gd name="connsiteY3" fmla="*/ 0 h 1651000"/>
                  <a:gd name="connsiteX4" fmla="*/ 9347200 w 9347200"/>
                  <a:gd name="connsiteY4" fmla="*/ 1651000 h 1651000"/>
                  <a:gd name="connsiteX5" fmla="*/ 7778744 w 9347200"/>
                  <a:gd name="connsiteY5" fmla="*/ 1651000 h 1651000"/>
                  <a:gd name="connsiteX6" fmla="*/ 1330960 w 9347200"/>
                  <a:gd name="connsiteY6" fmla="*/ 1651000 h 1651000"/>
                  <a:gd name="connsiteX7" fmla="*/ 237496 w 9347200"/>
                  <a:gd name="connsiteY7" fmla="*/ 1651000 h 1651000"/>
                  <a:gd name="connsiteX8" fmla="*/ 0 w 9347200"/>
                  <a:gd name="connsiteY8" fmla="*/ 1413504 h 1651000"/>
                  <a:gd name="connsiteX9" fmla="*/ 0 w 9347200"/>
                  <a:gd name="connsiteY9" fmla="*/ 237496 h 1651000"/>
                  <a:gd name="connsiteX10" fmla="*/ 237496 w 9347200"/>
                  <a:gd name="connsiteY10" fmla="*/ 0 h 165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47200" h="1651000">
                    <a:moveTo>
                      <a:pt x="237496" y="0"/>
                    </a:moveTo>
                    <a:lnTo>
                      <a:pt x="1330960" y="0"/>
                    </a:lnTo>
                    <a:lnTo>
                      <a:pt x="7778744" y="0"/>
                    </a:lnTo>
                    <a:lnTo>
                      <a:pt x="9347200" y="0"/>
                    </a:lnTo>
                    <a:lnTo>
                      <a:pt x="9347200" y="1651000"/>
                    </a:lnTo>
                    <a:lnTo>
                      <a:pt x="7778744" y="1651000"/>
                    </a:lnTo>
                    <a:lnTo>
                      <a:pt x="1330960" y="1651000"/>
                    </a:lnTo>
                    <a:lnTo>
                      <a:pt x="237496" y="1651000"/>
                    </a:lnTo>
                    <a:cubicBezTo>
                      <a:pt x="106331" y="1651000"/>
                      <a:pt x="0" y="1544669"/>
                      <a:pt x="0" y="1413504"/>
                    </a:cubicBezTo>
                    <a:lnTo>
                      <a:pt x="0" y="237496"/>
                    </a:lnTo>
                    <a:cubicBezTo>
                      <a:pt x="0" y="106331"/>
                      <a:pt x="106331" y="0"/>
                      <a:pt x="237496" y="0"/>
                    </a:cubicBezTo>
                    <a:close/>
                  </a:path>
                </a:pathLst>
              </a:custGeom>
              <a:solidFill>
                <a:srgbClr val="1BB0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/>
                  <a:cs typeface="+mn-cs"/>
                </a:endParaRPr>
              </a:p>
            </p:txBody>
          </p:sp>
          <p:sp>
            <p:nvSpPr>
              <p:cNvPr id="12" name="Speech Bubble: Rectangle with Corners Rounded 11">
                <a:extLst>
                  <a:ext uri="{FF2B5EF4-FFF2-40B4-BE49-F238E27FC236}">
                    <a16:creationId xmlns:a16="http://schemas.microsoft.com/office/drawing/2014/main" id="{9061261A-2BE0-B73B-4D15-F20C46A00E2B}"/>
                  </a:ext>
                </a:extLst>
              </p:cNvPr>
              <p:cNvSpPr/>
              <p:nvPr/>
            </p:nvSpPr>
            <p:spPr>
              <a:xfrm>
                <a:off x="1619861" y="3140126"/>
                <a:ext cx="953428" cy="1990674"/>
              </a:xfrm>
              <a:prstGeom prst="wedgeRoundRectCallout">
                <a:avLst>
                  <a:gd name="adj1" fmla="val 20461"/>
                  <a:gd name="adj2" fmla="val 65052"/>
                  <a:gd name="adj3" fmla="val 16667"/>
                </a:avLst>
              </a:prstGeom>
              <a:noFill/>
              <a:ln w="57150">
                <a:solidFill>
                  <a:srgbClr val="ED337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/>
                  <a:cs typeface="+mn-cs"/>
                </a:endParaRP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4D6E506-8902-3341-6481-0507C55DD933}"/>
                </a:ext>
              </a:extLst>
            </p:cNvPr>
            <p:cNvSpPr/>
            <p:nvPr/>
          </p:nvSpPr>
          <p:spPr>
            <a:xfrm>
              <a:off x="1844090" y="1921625"/>
              <a:ext cx="1174347" cy="1028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 w="19050">
                    <a:solidFill>
                      <a:srgbClr val="FFFFFF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UTM Kabel KT" panose="02040603050506020204" pitchFamily="18" charset="0"/>
                  <a:cs typeface="Times New Roman" panose="02020603050405020304" pitchFamily="18" charset="0"/>
                </a:rPr>
                <a:t>BÀI 8</a:t>
              </a:r>
              <a:endParaRPr kumimoji="0" lang="vi-VN" sz="2000" b="1" i="0" u="none" strike="noStrike" kern="1200" cap="none" spc="0" normalizeH="0" baseline="0" noProof="0">
                <a:ln w="19050">
                  <a:solidFill>
                    <a:srgbClr val="FFFFFF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BD2620B5-053D-68D3-FA2D-FCA9FBFE0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166" y="211996"/>
            <a:ext cx="4159045" cy="6425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CAC4BAE-357D-3E0B-0340-E98F0D9A050A}"/>
              </a:ext>
            </a:extLst>
          </p:cNvPr>
          <p:cNvSpPr/>
          <p:nvPr/>
        </p:nvSpPr>
        <p:spPr>
          <a:xfrm>
            <a:off x="206751" y="943045"/>
            <a:ext cx="6253043" cy="642536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2. MỘT SỐ HÀM TÍNH TOÁN ĐƠN GIẢN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1B5E3A-B3C7-53E9-4AF2-53C5C448BD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9617" y1="34505" x2="43930" y2="42492"/>
                        <a14:foregroundMark x1="59744" y1="35144" x2="63898" y2="44249"/>
                        <a14:foregroundMark x1="47125" y1="44089" x2="50479" y2="49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78158" y="155727"/>
            <a:ext cx="1574636" cy="15746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2160A2-D121-39E2-3D9F-FB9CDDC3D44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6610" y="1585580"/>
            <a:ext cx="10748866" cy="195403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1E0B112-70F3-36BA-0337-E83517C2EE5B}"/>
              </a:ext>
            </a:extLst>
          </p:cNvPr>
          <p:cNvSpPr/>
          <p:nvPr/>
        </p:nvSpPr>
        <p:spPr>
          <a:xfrm>
            <a:off x="366104" y="3488845"/>
            <a:ext cx="11491599" cy="28021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DE9135-0C99-B566-497B-C1A730ADA198}"/>
              </a:ext>
            </a:extLst>
          </p:cNvPr>
          <p:cNvSpPr/>
          <p:nvPr/>
        </p:nvSpPr>
        <p:spPr>
          <a:xfrm>
            <a:off x="693039" y="3539609"/>
            <a:ext cx="7653317" cy="538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35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quả các hàm bên dưới là:</a:t>
            </a:r>
            <a:endParaRPr lang="vi-VN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AF9BC4D-8BD6-FFA4-A986-4EE2EE57467A}"/>
              </a:ext>
            </a:extLst>
          </p:cNvPr>
          <p:cNvSpPr/>
          <p:nvPr/>
        </p:nvSpPr>
        <p:spPr>
          <a:xfrm>
            <a:off x="693040" y="3978207"/>
            <a:ext cx="1607708" cy="538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35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vi-VN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32B947D-767A-EF46-20E3-72A5E6D278F4}"/>
              </a:ext>
            </a:extLst>
          </p:cNvPr>
          <p:cNvSpPr/>
          <p:nvPr/>
        </p:nvSpPr>
        <p:spPr>
          <a:xfrm>
            <a:off x="4380150" y="3978207"/>
            <a:ext cx="1607708" cy="538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35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vi-VN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D4239BE-060A-8449-CA5D-279C4A5479A2}"/>
              </a:ext>
            </a:extLst>
          </p:cNvPr>
          <p:cNvSpPr/>
          <p:nvPr/>
        </p:nvSpPr>
        <p:spPr>
          <a:xfrm>
            <a:off x="8419975" y="3978206"/>
            <a:ext cx="1607708" cy="538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35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endParaRPr lang="vi-VN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FECD230-C21E-4406-2429-2E761675E5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7847" y="4127702"/>
            <a:ext cx="3079165" cy="162417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DD616E6-F136-217C-299B-99E2B3473C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4073" y="4127701"/>
            <a:ext cx="3352287" cy="162417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34E49A2-6C67-BC47-615C-794F1189B9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93421" y="4127701"/>
            <a:ext cx="2842965" cy="162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7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4122CD0-F6A0-E258-24B7-E65003F39030}"/>
              </a:ext>
            </a:extLst>
          </p:cNvPr>
          <p:cNvSpPr/>
          <p:nvPr/>
        </p:nvSpPr>
        <p:spPr>
          <a:xfrm>
            <a:off x="206751" y="234412"/>
            <a:ext cx="1240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/>
            <a:r>
              <a:rPr lang="en-US" sz="2400" b="1" i="1">
                <a:ln w="1905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  <a:cs typeface="Times New Roman" panose="02020603050405020304" pitchFamily="18" charset="0"/>
              </a:rPr>
              <a:t>(Tiết 17</a:t>
            </a:r>
            <a:r>
              <a:rPr lang="en-US" sz="2400" b="1">
                <a:ln w="1905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BB8DA95-EAAE-015A-26F7-79F2B0797AA1}"/>
              </a:ext>
            </a:extLst>
          </p:cNvPr>
          <p:cNvGrpSpPr/>
          <p:nvPr/>
        </p:nvGrpSpPr>
        <p:grpSpPr>
          <a:xfrm>
            <a:off x="1327696" y="145898"/>
            <a:ext cx="10657553" cy="774730"/>
            <a:chOff x="1844090" y="1519412"/>
            <a:chExt cx="10124390" cy="199067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6C9AA2B-16D1-2DA0-9880-C38E6F8B5CCE}"/>
                </a:ext>
              </a:extLst>
            </p:cNvPr>
            <p:cNvGrpSpPr/>
            <p:nvPr/>
          </p:nvGrpSpPr>
          <p:grpSpPr>
            <a:xfrm>
              <a:off x="1955141" y="1519412"/>
              <a:ext cx="10013339" cy="1990674"/>
              <a:chOff x="1619861" y="3140126"/>
              <a:chExt cx="10013339" cy="1990674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7C05FAB-C537-B2AE-29A9-1BCAFEB22B35}"/>
                  </a:ext>
                </a:extLst>
              </p:cNvPr>
              <p:cNvSpPr/>
              <p:nvPr/>
            </p:nvSpPr>
            <p:spPr>
              <a:xfrm>
                <a:off x="1686560" y="3309963"/>
                <a:ext cx="9946640" cy="1651001"/>
              </a:xfrm>
              <a:custGeom>
                <a:avLst/>
                <a:gdLst>
                  <a:gd name="connsiteX0" fmla="*/ 237496 w 9347200"/>
                  <a:gd name="connsiteY0" fmla="*/ 0 h 1651000"/>
                  <a:gd name="connsiteX1" fmla="*/ 1330960 w 9347200"/>
                  <a:gd name="connsiteY1" fmla="*/ 0 h 1651000"/>
                  <a:gd name="connsiteX2" fmla="*/ 7778744 w 9347200"/>
                  <a:gd name="connsiteY2" fmla="*/ 0 h 1651000"/>
                  <a:gd name="connsiteX3" fmla="*/ 9347200 w 9347200"/>
                  <a:gd name="connsiteY3" fmla="*/ 0 h 1651000"/>
                  <a:gd name="connsiteX4" fmla="*/ 9347200 w 9347200"/>
                  <a:gd name="connsiteY4" fmla="*/ 1651000 h 1651000"/>
                  <a:gd name="connsiteX5" fmla="*/ 7778744 w 9347200"/>
                  <a:gd name="connsiteY5" fmla="*/ 1651000 h 1651000"/>
                  <a:gd name="connsiteX6" fmla="*/ 1330960 w 9347200"/>
                  <a:gd name="connsiteY6" fmla="*/ 1651000 h 1651000"/>
                  <a:gd name="connsiteX7" fmla="*/ 237496 w 9347200"/>
                  <a:gd name="connsiteY7" fmla="*/ 1651000 h 1651000"/>
                  <a:gd name="connsiteX8" fmla="*/ 0 w 9347200"/>
                  <a:gd name="connsiteY8" fmla="*/ 1413504 h 1651000"/>
                  <a:gd name="connsiteX9" fmla="*/ 0 w 9347200"/>
                  <a:gd name="connsiteY9" fmla="*/ 237496 h 1651000"/>
                  <a:gd name="connsiteX10" fmla="*/ 237496 w 9347200"/>
                  <a:gd name="connsiteY10" fmla="*/ 0 h 165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47200" h="1651000">
                    <a:moveTo>
                      <a:pt x="237496" y="0"/>
                    </a:moveTo>
                    <a:lnTo>
                      <a:pt x="1330960" y="0"/>
                    </a:lnTo>
                    <a:lnTo>
                      <a:pt x="7778744" y="0"/>
                    </a:lnTo>
                    <a:lnTo>
                      <a:pt x="9347200" y="0"/>
                    </a:lnTo>
                    <a:lnTo>
                      <a:pt x="9347200" y="1651000"/>
                    </a:lnTo>
                    <a:lnTo>
                      <a:pt x="7778744" y="1651000"/>
                    </a:lnTo>
                    <a:lnTo>
                      <a:pt x="1330960" y="1651000"/>
                    </a:lnTo>
                    <a:lnTo>
                      <a:pt x="237496" y="1651000"/>
                    </a:lnTo>
                    <a:cubicBezTo>
                      <a:pt x="106331" y="1651000"/>
                      <a:pt x="0" y="1544669"/>
                      <a:pt x="0" y="1413504"/>
                    </a:cubicBezTo>
                    <a:lnTo>
                      <a:pt x="0" y="237496"/>
                    </a:lnTo>
                    <a:cubicBezTo>
                      <a:pt x="0" y="106331"/>
                      <a:pt x="106331" y="0"/>
                      <a:pt x="237496" y="0"/>
                    </a:cubicBezTo>
                    <a:close/>
                  </a:path>
                </a:pathLst>
              </a:custGeom>
              <a:solidFill>
                <a:srgbClr val="1BB0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/>
                  <a:cs typeface="+mn-cs"/>
                </a:endParaRPr>
              </a:p>
            </p:txBody>
          </p:sp>
          <p:sp>
            <p:nvSpPr>
              <p:cNvPr id="12" name="Speech Bubble: Rectangle with Corners Rounded 11">
                <a:extLst>
                  <a:ext uri="{FF2B5EF4-FFF2-40B4-BE49-F238E27FC236}">
                    <a16:creationId xmlns:a16="http://schemas.microsoft.com/office/drawing/2014/main" id="{9061261A-2BE0-B73B-4D15-F20C46A00E2B}"/>
                  </a:ext>
                </a:extLst>
              </p:cNvPr>
              <p:cNvSpPr/>
              <p:nvPr/>
            </p:nvSpPr>
            <p:spPr>
              <a:xfrm>
                <a:off x="1619861" y="3140126"/>
                <a:ext cx="953428" cy="1990674"/>
              </a:xfrm>
              <a:prstGeom prst="wedgeRoundRectCallout">
                <a:avLst>
                  <a:gd name="adj1" fmla="val 20461"/>
                  <a:gd name="adj2" fmla="val 65052"/>
                  <a:gd name="adj3" fmla="val 16667"/>
                </a:avLst>
              </a:prstGeom>
              <a:noFill/>
              <a:ln w="57150">
                <a:solidFill>
                  <a:srgbClr val="ED337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/>
                  <a:cs typeface="+mn-cs"/>
                </a:endParaRP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4D6E506-8902-3341-6481-0507C55DD933}"/>
                </a:ext>
              </a:extLst>
            </p:cNvPr>
            <p:cNvSpPr/>
            <p:nvPr/>
          </p:nvSpPr>
          <p:spPr>
            <a:xfrm>
              <a:off x="1844090" y="1921625"/>
              <a:ext cx="1174347" cy="1028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 w="19050">
                    <a:solidFill>
                      <a:srgbClr val="FFFFFF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UTM Kabel KT" panose="02040603050506020204" pitchFamily="18" charset="0"/>
                  <a:cs typeface="Times New Roman" panose="02020603050405020304" pitchFamily="18" charset="0"/>
                </a:rPr>
                <a:t>BÀI 8</a:t>
              </a:r>
              <a:endParaRPr kumimoji="0" lang="vi-VN" sz="2000" b="1" i="0" u="none" strike="noStrike" kern="1200" cap="none" spc="0" normalizeH="0" baseline="0" noProof="0">
                <a:ln w="19050">
                  <a:solidFill>
                    <a:srgbClr val="FFFFFF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BD2620B5-053D-68D3-FA2D-FCA9FBFE0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166" y="211996"/>
            <a:ext cx="4159045" cy="64253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01B5E3A-B3C7-53E9-4AF2-53C5C448BD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9617" y1="34505" x2="43930" y2="42492"/>
                        <a14:foregroundMark x1="59744" y1="35144" x2="63898" y2="44249"/>
                        <a14:foregroundMark x1="47125" y1="44089" x2="50479" y2="49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78158" y="155727"/>
            <a:ext cx="1574636" cy="157463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B3C8C73-8B5C-5734-D461-1F9A31C87D63}"/>
              </a:ext>
            </a:extLst>
          </p:cNvPr>
          <p:cNvSpPr/>
          <p:nvPr/>
        </p:nvSpPr>
        <p:spPr>
          <a:xfrm>
            <a:off x="206751" y="920628"/>
            <a:ext cx="10018132" cy="642536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3. THỰC HÀNH: TÍNH TOÁN TRÊN DỮ LIỆU TRỒNG CÂY THỰC TẾ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ED190D2-0FFA-D64D-46B3-BF69A656F57E}"/>
              </a:ext>
            </a:extLst>
          </p:cNvPr>
          <p:cNvSpPr/>
          <p:nvPr/>
        </p:nvSpPr>
        <p:spPr>
          <a:xfrm>
            <a:off x="1140168" y="2652082"/>
            <a:ext cx="9557701" cy="53841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Source Sans Pro" panose="020B0503030403020204" pitchFamily="34" charset="0"/>
                <a:ea typeface="Source Sans Pro" panose="020B0503030403020204" pitchFamily="34" charset="0"/>
              </a:rPr>
              <a:t>Làm bài tập </a:t>
            </a:r>
            <a:r>
              <a:rPr lang="en-US" sz="2800" i="1">
                <a:latin typeface="Source Sans Pro" panose="020B0503030403020204" pitchFamily="34" charset="0"/>
                <a:ea typeface="Source Sans Pro" panose="020B0503030403020204" pitchFamily="34" charset="0"/>
              </a:rPr>
              <a:t>hình 8.6. Trang tính 4</a:t>
            </a:r>
            <a:r>
              <a:rPr lang="en-US" sz="2800">
                <a:latin typeface="Source Sans Pro" panose="020B0503030403020204" pitchFamily="34" charset="0"/>
                <a:ea typeface="Source Sans Pro" panose="020B0503030403020204" pitchFamily="34" charset="0"/>
              </a:rPr>
              <a:t> (Sgk trang 42-44)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F6F7BAE4-4C9F-8238-94E8-167AD2C656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839" y="3190499"/>
            <a:ext cx="3938357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8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5CAAC1-EE95-4EFF-BF8A-FDCE91CA6A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894" b="67099"/>
          <a:stretch/>
        </p:blipFill>
        <p:spPr>
          <a:xfrm>
            <a:off x="510166" y="1573618"/>
            <a:ext cx="11250553" cy="7761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088B78-654D-4591-A477-41145F1A4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166" y="377154"/>
            <a:ext cx="3490335" cy="9360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6BA9F1-EE25-4B97-B50A-DD016FA3E5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393" b="656"/>
          <a:stretch/>
        </p:blipFill>
        <p:spPr>
          <a:xfrm>
            <a:off x="510166" y="3548904"/>
            <a:ext cx="11250553" cy="21796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84EAA8-CC77-473C-A62D-7499485E0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166" y="2473116"/>
            <a:ext cx="3490335" cy="95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>
            <a:extLst>
              <a:ext uri="{FF2B5EF4-FFF2-40B4-BE49-F238E27FC236}">
                <a16:creationId xmlns:a16="http://schemas.microsoft.com/office/drawing/2014/main" id="{2C6CC85F-80B1-4649-B207-B5609F0D9149}"/>
              </a:ext>
            </a:extLst>
          </p:cNvPr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96F37804-D255-4A9B-A31C-D534DA152B5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510F233-43DE-4063-A25A-4E4D90C97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D5B3B4D8-2899-4E06-A301-F5AE91FEA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E5DC7212-55A6-41AB-BC0E-A36C56099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C6D25AEF-636D-4758-BC36-3DE084FA5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25B2E583-AE1D-42C1-952E-E6AF49F05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33A802D5-A787-4B92-BCB5-8E1C86E73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6AEE02AB-4BDC-4469-BEEB-58E5D2F3B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6AF9EF2C-B8BB-4594-AA12-A7C2B3ADB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A22CE38D-535D-4CAF-8AF4-13C41A68B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39B64302-DA1B-4996-A180-A08EC12E8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A30D1B24-4AA2-4F12-8789-6062A4B00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D621600D-6724-4750-A869-B7C63B67D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ECE8626B-FB43-409C-A027-541E3CD43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B4D258B4-846A-4E33-BC05-D6C0F8980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C8195DB7-3FEF-40C7-B7F8-C0BD1ADFD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446FF0C3-3437-4D5D-BA15-872119D4E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88FAF475-E03B-445A-83A7-A0168B7A2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1865E573-CDAB-4975-958D-52B077E33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4A985ED5-8112-404F-BB55-1F9E1590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B9B4BA42-CEFC-477D-AAD1-92B56619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2CE17DD6-3BBA-4441-B1E5-054F5B8A9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E9B3D340-EC01-4036-B03B-4703C1ED7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F2B8D980-9442-4FCB-BD10-185D1A79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85911E16-34EC-4BE8-A277-08F4B1A67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4F1A3DF0-A097-4B67-968F-B60672337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B462CC04-E75E-484C-80CB-C323F951C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8ED94519-1B51-4A42-B79F-0508C1ACE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D7A6CF31-BF6F-4671-9FAA-721289DF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4DA6197D-968E-4547-B4DD-9D32DA530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D3C9F0CA-4BAA-47B4-BA79-3D34FDDB3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C0926FC1-276C-4B39-9A3A-523A86234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26C9039D-D265-4917-95DD-DBE0AED5E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F51D5F3D-71A7-4CB3-8A2A-62FBC16EC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id="{463A32C7-479A-4B51-BAB3-AA5F89043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id="{258DD1E4-D60D-4DEF-A219-EB7C38A97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id="{870D3001-83D2-4DC2-8FDD-208F7BE65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id="{F49E952E-8D94-4BFD-B940-69187D07D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id="{1E5CC48C-A6AF-4347-B4A4-ABAE741FE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>
              <a:extLst>
                <a:ext uri="{FF2B5EF4-FFF2-40B4-BE49-F238E27FC236}">
                  <a16:creationId xmlns:a16="http://schemas.microsoft.com/office/drawing/2014/main" id="{9FE3AAA6-983C-40A9-8F1C-B812655D6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>
              <a:extLst>
                <a:ext uri="{FF2B5EF4-FFF2-40B4-BE49-F238E27FC236}">
                  <a16:creationId xmlns:a16="http://schemas.microsoft.com/office/drawing/2014/main" id="{CCC666AD-2635-48AC-BB69-17CED0467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>
              <a:extLst>
                <a:ext uri="{FF2B5EF4-FFF2-40B4-BE49-F238E27FC236}">
                  <a16:creationId xmlns:a16="http://schemas.microsoft.com/office/drawing/2014/main" id="{AEE195D8-6357-4095-AA8D-2A2694C12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id="{18BB957F-1EE8-4FF0-85A8-5227C4852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id="{CADECC54-B54F-467C-B5B0-1CE0E77A6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id="{180124DB-F2AE-47AC-981D-66F4BB1CB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>
              <a:extLst>
                <a:ext uri="{FF2B5EF4-FFF2-40B4-BE49-F238E27FC236}">
                  <a16:creationId xmlns:a16="http://schemas.microsoft.com/office/drawing/2014/main" id="{15F1DBC8-B663-4CB9-9B42-271E4CB93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>
              <a:extLst>
                <a:ext uri="{FF2B5EF4-FFF2-40B4-BE49-F238E27FC236}">
                  <a16:creationId xmlns:a16="http://schemas.microsoft.com/office/drawing/2014/main" id="{41E5E95D-8AE9-420E-ABD9-6F7DD481F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>
              <a:extLst>
                <a:ext uri="{FF2B5EF4-FFF2-40B4-BE49-F238E27FC236}">
                  <a16:creationId xmlns:a16="http://schemas.microsoft.com/office/drawing/2014/main" id="{66B708E3-0311-4D3D-AC73-EE47BD38C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>
              <a:extLst>
                <a:ext uri="{FF2B5EF4-FFF2-40B4-BE49-F238E27FC236}">
                  <a16:creationId xmlns:a16="http://schemas.microsoft.com/office/drawing/2014/main" id="{FBDF44F0-B975-4DBF-80DF-F60717F3B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>
              <a:extLst>
                <a:ext uri="{FF2B5EF4-FFF2-40B4-BE49-F238E27FC236}">
                  <a16:creationId xmlns:a16="http://schemas.microsoft.com/office/drawing/2014/main" id="{1FB81681-A380-4158-9AF9-F7EFD2BDC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>
              <a:extLst>
                <a:ext uri="{FF2B5EF4-FFF2-40B4-BE49-F238E27FC236}">
                  <a16:creationId xmlns:a16="http://schemas.microsoft.com/office/drawing/2014/main" id="{2FA22E07-C71A-482B-9422-81D404CC8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>
              <a:extLst>
                <a:ext uri="{FF2B5EF4-FFF2-40B4-BE49-F238E27FC236}">
                  <a16:creationId xmlns:a16="http://schemas.microsoft.com/office/drawing/2014/main" id="{F4994BDB-0663-453D-8693-5509DC8D4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>
              <a:extLst>
                <a:ext uri="{FF2B5EF4-FFF2-40B4-BE49-F238E27FC236}">
                  <a16:creationId xmlns:a16="http://schemas.microsoft.com/office/drawing/2014/main" id="{9A64F0FB-6F84-4FFF-9CB8-EAFD443A4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>
              <a:extLst>
                <a:ext uri="{FF2B5EF4-FFF2-40B4-BE49-F238E27FC236}">
                  <a16:creationId xmlns:a16="http://schemas.microsoft.com/office/drawing/2014/main" id="{E4C505D5-C5ED-434D-8653-EE649CADC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>
              <a:extLst>
                <a:ext uri="{FF2B5EF4-FFF2-40B4-BE49-F238E27FC236}">
                  <a16:creationId xmlns:a16="http://schemas.microsoft.com/office/drawing/2014/main" id="{DEFF40AE-ED0F-4466-ABCE-E56616550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2716084" y="3277185"/>
            <a:ext cx="6492483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tập tốt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3" name="图片 14">
            <a:extLst>
              <a:ext uri="{FF2B5EF4-FFF2-40B4-BE49-F238E27FC236}">
                <a16:creationId xmlns:a16="http://schemas.microsoft.com/office/drawing/2014/main" id="{24C4C1C4-43C3-40EE-887E-6B37C3452A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70" y="4748311"/>
            <a:ext cx="4084635" cy="204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600B9-3D3C-4F35-B55B-D4EE87ED381F}"/>
              </a:ext>
            </a:extLst>
          </p:cNvPr>
          <p:cNvGrpSpPr/>
          <p:nvPr/>
        </p:nvGrpSpPr>
        <p:grpSpPr>
          <a:xfrm>
            <a:off x="1767840" y="726932"/>
            <a:ext cx="10190480" cy="1990674"/>
            <a:chOff x="1778000" y="1519412"/>
            <a:chExt cx="10190480" cy="199067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E84F1B7-72F7-4D57-B2AF-C01B5AEE5DBC}"/>
                </a:ext>
              </a:extLst>
            </p:cNvPr>
            <p:cNvGrpSpPr/>
            <p:nvPr/>
          </p:nvGrpSpPr>
          <p:grpSpPr>
            <a:xfrm>
              <a:off x="1778000" y="1519412"/>
              <a:ext cx="10190480" cy="1990674"/>
              <a:chOff x="1442720" y="3140126"/>
              <a:chExt cx="10190480" cy="1990674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43C6DB78-B927-4A90-AB8E-23FF44CE8959}"/>
                  </a:ext>
                </a:extLst>
              </p:cNvPr>
              <p:cNvSpPr/>
              <p:nvPr/>
            </p:nvSpPr>
            <p:spPr>
              <a:xfrm>
                <a:off x="1686560" y="3309963"/>
                <a:ext cx="9946640" cy="1651000"/>
              </a:xfrm>
              <a:custGeom>
                <a:avLst/>
                <a:gdLst>
                  <a:gd name="connsiteX0" fmla="*/ 237496 w 9347200"/>
                  <a:gd name="connsiteY0" fmla="*/ 0 h 1651000"/>
                  <a:gd name="connsiteX1" fmla="*/ 1330960 w 9347200"/>
                  <a:gd name="connsiteY1" fmla="*/ 0 h 1651000"/>
                  <a:gd name="connsiteX2" fmla="*/ 7778744 w 9347200"/>
                  <a:gd name="connsiteY2" fmla="*/ 0 h 1651000"/>
                  <a:gd name="connsiteX3" fmla="*/ 9347200 w 9347200"/>
                  <a:gd name="connsiteY3" fmla="*/ 0 h 1651000"/>
                  <a:gd name="connsiteX4" fmla="*/ 9347200 w 9347200"/>
                  <a:gd name="connsiteY4" fmla="*/ 1651000 h 1651000"/>
                  <a:gd name="connsiteX5" fmla="*/ 7778744 w 9347200"/>
                  <a:gd name="connsiteY5" fmla="*/ 1651000 h 1651000"/>
                  <a:gd name="connsiteX6" fmla="*/ 1330960 w 9347200"/>
                  <a:gd name="connsiteY6" fmla="*/ 1651000 h 1651000"/>
                  <a:gd name="connsiteX7" fmla="*/ 237496 w 9347200"/>
                  <a:gd name="connsiteY7" fmla="*/ 1651000 h 1651000"/>
                  <a:gd name="connsiteX8" fmla="*/ 0 w 9347200"/>
                  <a:gd name="connsiteY8" fmla="*/ 1413504 h 1651000"/>
                  <a:gd name="connsiteX9" fmla="*/ 0 w 9347200"/>
                  <a:gd name="connsiteY9" fmla="*/ 237496 h 1651000"/>
                  <a:gd name="connsiteX10" fmla="*/ 237496 w 9347200"/>
                  <a:gd name="connsiteY10" fmla="*/ 0 h 165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47200" h="1651000">
                    <a:moveTo>
                      <a:pt x="237496" y="0"/>
                    </a:moveTo>
                    <a:lnTo>
                      <a:pt x="1330960" y="0"/>
                    </a:lnTo>
                    <a:lnTo>
                      <a:pt x="7778744" y="0"/>
                    </a:lnTo>
                    <a:lnTo>
                      <a:pt x="9347200" y="0"/>
                    </a:lnTo>
                    <a:lnTo>
                      <a:pt x="9347200" y="1651000"/>
                    </a:lnTo>
                    <a:lnTo>
                      <a:pt x="7778744" y="1651000"/>
                    </a:lnTo>
                    <a:lnTo>
                      <a:pt x="1330960" y="1651000"/>
                    </a:lnTo>
                    <a:lnTo>
                      <a:pt x="237496" y="1651000"/>
                    </a:lnTo>
                    <a:cubicBezTo>
                      <a:pt x="106331" y="1651000"/>
                      <a:pt x="0" y="1544669"/>
                      <a:pt x="0" y="1413504"/>
                    </a:cubicBezTo>
                    <a:lnTo>
                      <a:pt x="0" y="237496"/>
                    </a:lnTo>
                    <a:cubicBezTo>
                      <a:pt x="0" y="106331"/>
                      <a:pt x="106331" y="0"/>
                      <a:pt x="237496" y="0"/>
                    </a:cubicBezTo>
                    <a:close/>
                  </a:path>
                </a:pathLst>
              </a:custGeom>
              <a:solidFill>
                <a:srgbClr val="1BB0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/>
                  <a:cs typeface="+mn-cs"/>
                </a:endParaRPr>
              </a:p>
            </p:txBody>
          </p:sp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902E86B7-7CA2-4FC5-8F44-27C987D77088}"/>
                  </a:ext>
                </a:extLst>
              </p:cNvPr>
              <p:cNvSpPr/>
              <p:nvPr/>
            </p:nvSpPr>
            <p:spPr>
              <a:xfrm>
                <a:off x="1442720" y="3140126"/>
                <a:ext cx="2042160" cy="1990674"/>
              </a:xfrm>
              <a:prstGeom prst="wedgeRoundRectCallout">
                <a:avLst>
                  <a:gd name="adj1" fmla="val 20461"/>
                  <a:gd name="adj2" fmla="val 65052"/>
                  <a:gd name="adj3" fmla="val 16667"/>
                </a:avLst>
              </a:prstGeom>
              <a:noFill/>
              <a:ln w="57150">
                <a:solidFill>
                  <a:srgbClr val="ED337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/>
                  <a:cs typeface="+mn-cs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5E2E939-6AA2-4CD2-A5D0-D37A46E6ECB1}"/>
                </a:ext>
              </a:extLst>
            </p:cNvPr>
            <p:cNvGrpSpPr/>
            <p:nvPr/>
          </p:nvGrpSpPr>
          <p:grpSpPr>
            <a:xfrm>
              <a:off x="2285505" y="1773525"/>
              <a:ext cx="1240510" cy="1482448"/>
              <a:chOff x="700050" y="3208754"/>
              <a:chExt cx="935710" cy="1482448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67EC42D-815B-4892-AB46-0F1E09B1F77C}"/>
                  </a:ext>
                </a:extLst>
              </p:cNvPr>
              <p:cNvSpPr/>
              <p:nvPr/>
            </p:nvSpPr>
            <p:spPr>
              <a:xfrm>
                <a:off x="700050" y="3208754"/>
                <a:ext cx="93571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>
                    <a:ln w="19050">
                      <a:solidFill>
                        <a:srgbClr val="FFFFFF"/>
                      </a:solidFill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Kabel KT" panose="020406030505060202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kumimoji="0" lang="en-US" sz="4000" b="1" i="0" u="none" strike="noStrike" kern="1200" cap="none" spc="0" normalizeH="0" baseline="0" noProof="0">
                    <a:ln w="19050">
                      <a:solidFill>
                        <a:srgbClr val="FFFFFF"/>
                      </a:solidFill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Kabel KT" panose="020406030505060202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B97732D-B6B9-4505-AF9F-CD4014C203E5}"/>
                  </a:ext>
                </a:extLst>
              </p:cNvPr>
              <p:cNvSpPr/>
              <p:nvPr/>
            </p:nvSpPr>
            <p:spPr>
              <a:xfrm>
                <a:off x="700050" y="3583206"/>
                <a:ext cx="935710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 w="19050">
                      <a:solidFill>
                        <a:srgbClr val="FFFFFF"/>
                      </a:solidFill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Kabel KT" panose="02040603050506020204" pitchFamily="18" charset="0"/>
                    <a:cs typeface="Times New Roman" panose="02020603050405020304" pitchFamily="18" charset="0"/>
                  </a:rPr>
                  <a:t>8</a:t>
                </a:r>
                <a:endParaRPr kumimoji="0" lang="vi-VN" sz="4000" b="1" i="0" u="none" strike="noStrike" kern="1200" cap="none" spc="0" normalizeH="0" baseline="0" noProof="0">
                  <a:ln w="19050">
                    <a:solidFill>
                      <a:srgbClr val="FFFFFF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SVN-SAF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21" name="Picture 2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652DDDD-4BE5-4248-9D09-2AB7DD2A0F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54" y="3429000"/>
            <a:ext cx="3160048" cy="31505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AF87D3-6040-45B6-BDCF-21BD8A2F3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026" y="1046500"/>
            <a:ext cx="8053294" cy="148154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4E1D8EE-9B55-6301-8092-A31C8D7A477E}"/>
              </a:ext>
            </a:extLst>
          </p:cNvPr>
          <p:cNvSpPr/>
          <p:nvPr/>
        </p:nvSpPr>
        <p:spPr>
          <a:xfrm>
            <a:off x="5522769" y="2762940"/>
            <a:ext cx="4817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/>
            <a:r>
              <a:rPr lang="en-US" sz="3600" b="1">
                <a:ln w="19050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Raleway Black" pitchFamily="2" charset="0"/>
                <a:cs typeface="Times New Roman" panose="02020603050405020304" pitchFamily="18" charset="0"/>
              </a:rPr>
              <a:t>MỤC TIÊU BÀI HỌC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6B7616-78CC-6C4F-7D52-7A0CAD8C646D}"/>
              </a:ext>
            </a:extLst>
          </p:cNvPr>
          <p:cNvSpPr txBox="1"/>
          <p:nvPr/>
        </p:nvSpPr>
        <p:spPr>
          <a:xfrm>
            <a:off x="5522769" y="3820305"/>
            <a:ext cx="61654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một số hàm đơn giản của phần mềm bảng tính.</a:t>
            </a:r>
          </a:p>
        </p:txBody>
      </p:sp>
      <p:pic>
        <p:nvPicPr>
          <p:cNvPr id="1026" name="Picture 2" descr="Download HD Flecha Roja Curva Sf Png - Icon Mũi Tên Png Transparent PNG  Image - NicePNG.com">
            <a:extLst>
              <a:ext uri="{FF2B5EF4-FFF2-40B4-BE49-F238E27FC236}">
                <a16:creationId xmlns:a16="http://schemas.microsoft.com/office/drawing/2014/main" id="{DB8CF33C-F8A0-B3C9-D987-5C85D6135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000" y="3820305"/>
            <a:ext cx="1298769" cy="97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26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4122CD0-F6A0-E258-24B7-E65003F39030}"/>
              </a:ext>
            </a:extLst>
          </p:cNvPr>
          <p:cNvSpPr/>
          <p:nvPr/>
        </p:nvSpPr>
        <p:spPr>
          <a:xfrm>
            <a:off x="206751" y="234412"/>
            <a:ext cx="1240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/>
            <a:r>
              <a:rPr lang="en-US" sz="2400" b="1" i="1">
                <a:ln w="1905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  <a:cs typeface="Times New Roman" panose="02020603050405020304" pitchFamily="18" charset="0"/>
              </a:rPr>
              <a:t>(Tiết 17</a:t>
            </a:r>
            <a:r>
              <a:rPr lang="en-US" sz="2400" b="1">
                <a:ln w="1905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A3BF13C-0CE1-6119-7B4F-C21BCF2E6D7E}"/>
              </a:ext>
            </a:extLst>
          </p:cNvPr>
          <p:cNvSpPr/>
          <p:nvPr/>
        </p:nvSpPr>
        <p:spPr>
          <a:xfrm>
            <a:off x="3361459" y="920628"/>
            <a:ext cx="4817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/>
            <a:r>
              <a:rPr lang="en-US" sz="3600" b="1">
                <a:ln w="19050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Raleway Black" pitchFamily="2" charset="0"/>
                <a:cs typeface="Times New Roman" panose="02020603050405020304" pitchFamily="18" charset="0"/>
              </a:rPr>
              <a:t>NỘI DUNG BÀI HỌC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36224D2-57B9-3F0E-9D3E-8EA8E4A8FB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24" y="2094854"/>
            <a:ext cx="883615" cy="883615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90CB3FF-1DD2-54A7-19EE-F22CBE0A3F0E}"/>
              </a:ext>
            </a:extLst>
          </p:cNvPr>
          <p:cNvCxnSpPr/>
          <p:nvPr/>
        </p:nvCxnSpPr>
        <p:spPr>
          <a:xfrm>
            <a:off x="3046525" y="1566959"/>
            <a:ext cx="600716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AC245F8-5669-990C-DB0C-7838BF2F1BD6}"/>
              </a:ext>
            </a:extLst>
          </p:cNvPr>
          <p:cNvCxnSpPr/>
          <p:nvPr/>
        </p:nvCxnSpPr>
        <p:spPr>
          <a:xfrm>
            <a:off x="3046525" y="6062759"/>
            <a:ext cx="600716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BB8DA95-EAAE-015A-26F7-79F2B0797AA1}"/>
              </a:ext>
            </a:extLst>
          </p:cNvPr>
          <p:cNvGrpSpPr/>
          <p:nvPr/>
        </p:nvGrpSpPr>
        <p:grpSpPr>
          <a:xfrm>
            <a:off x="1327696" y="145898"/>
            <a:ext cx="10657553" cy="774730"/>
            <a:chOff x="1844090" y="1519412"/>
            <a:chExt cx="10124390" cy="199067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6C9AA2B-16D1-2DA0-9880-C38E6F8B5CCE}"/>
                </a:ext>
              </a:extLst>
            </p:cNvPr>
            <p:cNvGrpSpPr/>
            <p:nvPr/>
          </p:nvGrpSpPr>
          <p:grpSpPr>
            <a:xfrm>
              <a:off x="1955141" y="1519412"/>
              <a:ext cx="10013339" cy="1990674"/>
              <a:chOff x="1619861" y="3140126"/>
              <a:chExt cx="10013339" cy="1990674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7C05FAB-C537-B2AE-29A9-1BCAFEB22B35}"/>
                  </a:ext>
                </a:extLst>
              </p:cNvPr>
              <p:cNvSpPr/>
              <p:nvPr/>
            </p:nvSpPr>
            <p:spPr>
              <a:xfrm>
                <a:off x="1686560" y="3309963"/>
                <a:ext cx="9946640" cy="1651001"/>
              </a:xfrm>
              <a:custGeom>
                <a:avLst/>
                <a:gdLst>
                  <a:gd name="connsiteX0" fmla="*/ 237496 w 9347200"/>
                  <a:gd name="connsiteY0" fmla="*/ 0 h 1651000"/>
                  <a:gd name="connsiteX1" fmla="*/ 1330960 w 9347200"/>
                  <a:gd name="connsiteY1" fmla="*/ 0 h 1651000"/>
                  <a:gd name="connsiteX2" fmla="*/ 7778744 w 9347200"/>
                  <a:gd name="connsiteY2" fmla="*/ 0 h 1651000"/>
                  <a:gd name="connsiteX3" fmla="*/ 9347200 w 9347200"/>
                  <a:gd name="connsiteY3" fmla="*/ 0 h 1651000"/>
                  <a:gd name="connsiteX4" fmla="*/ 9347200 w 9347200"/>
                  <a:gd name="connsiteY4" fmla="*/ 1651000 h 1651000"/>
                  <a:gd name="connsiteX5" fmla="*/ 7778744 w 9347200"/>
                  <a:gd name="connsiteY5" fmla="*/ 1651000 h 1651000"/>
                  <a:gd name="connsiteX6" fmla="*/ 1330960 w 9347200"/>
                  <a:gd name="connsiteY6" fmla="*/ 1651000 h 1651000"/>
                  <a:gd name="connsiteX7" fmla="*/ 237496 w 9347200"/>
                  <a:gd name="connsiteY7" fmla="*/ 1651000 h 1651000"/>
                  <a:gd name="connsiteX8" fmla="*/ 0 w 9347200"/>
                  <a:gd name="connsiteY8" fmla="*/ 1413504 h 1651000"/>
                  <a:gd name="connsiteX9" fmla="*/ 0 w 9347200"/>
                  <a:gd name="connsiteY9" fmla="*/ 237496 h 1651000"/>
                  <a:gd name="connsiteX10" fmla="*/ 237496 w 9347200"/>
                  <a:gd name="connsiteY10" fmla="*/ 0 h 165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47200" h="1651000">
                    <a:moveTo>
                      <a:pt x="237496" y="0"/>
                    </a:moveTo>
                    <a:lnTo>
                      <a:pt x="1330960" y="0"/>
                    </a:lnTo>
                    <a:lnTo>
                      <a:pt x="7778744" y="0"/>
                    </a:lnTo>
                    <a:lnTo>
                      <a:pt x="9347200" y="0"/>
                    </a:lnTo>
                    <a:lnTo>
                      <a:pt x="9347200" y="1651000"/>
                    </a:lnTo>
                    <a:lnTo>
                      <a:pt x="7778744" y="1651000"/>
                    </a:lnTo>
                    <a:lnTo>
                      <a:pt x="1330960" y="1651000"/>
                    </a:lnTo>
                    <a:lnTo>
                      <a:pt x="237496" y="1651000"/>
                    </a:lnTo>
                    <a:cubicBezTo>
                      <a:pt x="106331" y="1651000"/>
                      <a:pt x="0" y="1544669"/>
                      <a:pt x="0" y="1413504"/>
                    </a:cubicBezTo>
                    <a:lnTo>
                      <a:pt x="0" y="237496"/>
                    </a:lnTo>
                    <a:cubicBezTo>
                      <a:pt x="0" y="106331"/>
                      <a:pt x="106331" y="0"/>
                      <a:pt x="237496" y="0"/>
                    </a:cubicBezTo>
                    <a:close/>
                  </a:path>
                </a:pathLst>
              </a:custGeom>
              <a:solidFill>
                <a:srgbClr val="1BB0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/>
                  <a:cs typeface="+mn-cs"/>
                </a:endParaRPr>
              </a:p>
            </p:txBody>
          </p:sp>
          <p:sp>
            <p:nvSpPr>
              <p:cNvPr id="12" name="Speech Bubble: Rectangle with Corners Rounded 11">
                <a:extLst>
                  <a:ext uri="{FF2B5EF4-FFF2-40B4-BE49-F238E27FC236}">
                    <a16:creationId xmlns:a16="http://schemas.microsoft.com/office/drawing/2014/main" id="{9061261A-2BE0-B73B-4D15-F20C46A00E2B}"/>
                  </a:ext>
                </a:extLst>
              </p:cNvPr>
              <p:cNvSpPr/>
              <p:nvPr/>
            </p:nvSpPr>
            <p:spPr>
              <a:xfrm>
                <a:off x="1619861" y="3140126"/>
                <a:ext cx="953428" cy="1990674"/>
              </a:xfrm>
              <a:prstGeom prst="wedgeRoundRectCallout">
                <a:avLst>
                  <a:gd name="adj1" fmla="val 20461"/>
                  <a:gd name="adj2" fmla="val 65052"/>
                  <a:gd name="adj3" fmla="val 16667"/>
                </a:avLst>
              </a:prstGeom>
              <a:noFill/>
              <a:ln w="57150">
                <a:solidFill>
                  <a:srgbClr val="ED337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/>
                  <a:cs typeface="+mn-cs"/>
                </a:endParaRP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4D6E506-8902-3341-6481-0507C55DD933}"/>
                </a:ext>
              </a:extLst>
            </p:cNvPr>
            <p:cNvSpPr/>
            <p:nvPr/>
          </p:nvSpPr>
          <p:spPr>
            <a:xfrm>
              <a:off x="1844090" y="1921625"/>
              <a:ext cx="1174347" cy="1028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 w="19050">
                    <a:solidFill>
                      <a:srgbClr val="FFFFFF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UTM Kabel KT" panose="02040603050506020204" pitchFamily="18" charset="0"/>
                  <a:cs typeface="Times New Roman" panose="02020603050405020304" pitchFamily="18" charset="0"/>
                </a:rPr>
                <a:t>BÀI 8</a:t>
              </a:r>
              <a:endParaRPr kumimoji="0" lang="vi-VN" sz="2000" b="1" i="0" u="none" strike="noStrike" kern="1200" cap="none" spc="0" normalizeH="0" baseline="0" noProof="0">
                <a:ln w="19050">
                  <a:solidFill>
                    <a:srgbClr val="FFFFFF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BD2620B5-053D-68D3-FA2D-FCA9FBFE0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3166" y="211996"/>
            <a:ext cx="4159045" cy="642536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6BAF4F1-AA26-7FAB-EAE2-4DEF61CDC84C}"/>
              </a:ext>
            </a:extLst>
          </p:cNvPr>
          <p:cNvSpPr/>
          <p:nvPr/>
        </p:nvSpPr>
        <p:spPr>
          <a:xfrm>
            <a:off x="1220140" y="2094854"/>
            <a:ext cx="10018132" cy="877801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1. HÀM TRONG BẢNG TÍNH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BB41A61-606D-CE50-123E-B70420CBB4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24" y="3335176"/>
            <a:ext cx="883615" cy="883615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CAC4BAE-357D-3E0B-0340-E98F0D9A050A}"/>
              </a:ext>
            </a:extLst>
          </p:cNvPr>
          <p:cNvSpPr/>
          <p:nvPr/>
        </p:nvSpPr>
        <p:spPr>
          <a:xfrm>
            <a:off x="1220140" y="3335176"/>
            <a:ext cx="10018132" cy="877801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2. MỘT SỐ HÀM TÍNH TOÁN ĐƠN GIẢN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2977040-6902-3397-F384-745C438C7E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81" y="4575498"/>
            <a:ext cx="883615" cy="883615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E09D1D5-957D-0B07-CCAF-548388504A74}"/>
              </a:ext>
            </a:extLst>
          </p:cNvPr>
          <p:cNvSpPr/>
          <p:nvPr/>
        </p:nvSpPr>
        <p:spPr>
          <a:xfrm>
            <a:off x="1220140" y="4564974"/>
            <a:ext cx="10018132" cy="877801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3. THỰC HÀNH: TÍNH TOÁN TRÊN DỮ LIỆU TRỒNG CÂY THỰC TẾ</a:t>
            </a:r>
          </a:p>
        </p:txBody>
      </p:sp>
    </p:spTree>
    <p:extLst>
      <p:ext uri="{BB962C8B-B14F-4D97-AF65-F5344CB8AC3E}">
        <p14:creationId xmlns:p14="http://schemas.microsoft.com/office/powerpoint/2010/main" val="122994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  <p:bldP spid="23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4122CD0-F6A0-E258-24B7-E65003F39030}"/>
              </a:ext>
            </a:extLst>
          </p:cNvPr>
          <p:cNvSpPr/>
          <p:nvPr/>
        </p:nvSpPr>
        <p:spPr>
          <a:xfrm>
            <a:off x="206751" y="234412"/>
            <a:ext cx="1240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/>
            <a:r>
              <a:rPr lang="en-US" sz="2400" b="1" i="1">
                <a:ln w="1905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  <a:cs typeface="Times New Roman" panose="02020603050405020304" pitchFamily="18" charset="0"/>
              </a:rPr>
              <a:t>(Tiết 17</a:t>
            </a:r>
            <a:r>
              <a:rPr lang="en-US" sz="2400" b="1">
                <a:ln w="1905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90CB3FF-1DD2-54A7-19EE-F22CBE0A3F0E}"/>
              </a:ext>
            </a:extLst>
          </p:cNvPr>
          <p:cNvCxnSpPr>
            <a:cxnSpLocks/>
          </p:cNvCxnSpPr>
          <p:nvPr/>
        </p:nvCxnSpPr>
        <p:spPr>
          <a:xfrm>
            <a:off x="206751" y="1703436"/>
            <a:ext cx="472623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BB8DA95-EAAE-015A-26F7-79F2B0797AA1}"/>
              </a:ext>
            </a:extLst>
          </p:cNvPr>
          <p:cNvGrpSpPr/>
          <p:nvPr/>
        </p:nvGrpSpPr>
        <p:grpSpPr>
          <a:xfrm>
            <a:off x="1327696" y="145898"/>
            <a:ext cx="10657553" cy="774730"/>
            <a:chOff x="1844090" y="1519412"/>
            <a:chExt cx="10124390" cy="199067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6C9AA2B-16D1-2DA0-9880-C38E6F8B5CCE}"/>
                </a:ext>
              </a:extLst>
            </p:cNvPr>
            <p:cNvGrpSpPr/>
            <p:nvPr/>
          </p:nvGrpSpPr>
          <p:grpSpPr>
            <a:xfrm>
              <a:off x="1955141" y="1519412"/>
              <a:ext cx="10013339" cy="1990674"/>
              <a:chOff x="1619861" y="3140126"/>
              <a:chExt cx="10013339" cy="1990674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7C05FAB-C537-B2AE-29A9-1BCAFEB22B35}"/>
                  </a:ext>
                </a:extLst>
              </p:cNvPr>
              <p:cNvSpPr/>
              <p:nvPr/>
            </p:nvSpPr>
            <p:spPr>
              <a:xfrm>
                <a:off x="1686560" y="3309963"/>
                <a:ext cx="9946640" cy="1651001"/>
              </a:xfrm>
              <a:custGeom>
                <a:avLst/>
                <a:gdLst>
                  <a:gd name="connsiteX0" fmla="*/ 237496 w 9347200"/>
                  <a:gd name="connsiteY0" fmla="*/ 0 h 1651000"/>
                  <a:gd name="connsiteX1" fmla="*/ 1330960 w 9347200"/>
                  <a:gd name="connsiteY1" fmla="*/ 0 h 1651000"/>
                  <a:gd name="connsiteX2" fmla="*/ 7778744 w 9347200"/>
                  <a:gd name="connsiteY2" fmla="*/ 0 h 1651000"/>
                  <a:gd name="connsiteX3" fmla="*/ 9347200 w 9347200"/>
                  <a:gd name="connsiteY3" fmla="*/ 0 h 1651000"/>
                  <a:gd name="connsiteX4" fmla="*/ 9347200 w 9347200"/>
                  <a:gd name="connsiteY4" fmla="*/ 1651000 h 1651000"/>
                  <a:gd name="connsiteX5" fmla="*/ 7778744 w 9347200"/>
                  <a:gd name="connsiteY5" fmla="*/ 1651000 h 1651000"/>
                  <a:gd name="connsiteX6" fmla="*/ 1330960 w 9347200"/>
                  <a:gd name="connsiteY6" fmla="*/ 1651000 h 1651000"/>
                  <a:gd name="connsiteX7" fmla="*/ 237496 w 9347200"/>
                  <a:gd name="connsiteY7" fmla="*/ 1651000 h 1651000"/>
                  <a:gd name="connsiteX8" fmla="*/ 0 w 9347200"/>
                  <a:gd name="connsiteY8" fmla="*/ 1413504 h 1651000"/>
                  <a:gd name="connsiteX9" fmla="*/ 0 w 9347200"/>
                  <a:gd name="connsiteY9" fmla="*/ 237496 h 1651000"/>
                  <a:gd name="connsiteX10" fmla="*/ 237496 w 9347200"/>
                  <a:gd name="connsiteY10" fmla="*/ 0 h 165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47200" h="1651000">
                    <a:moveTo>
                      <a:pt x="237496" y="0"/>
                    </a:moveTo>
                    <a:lnTo>
                      <a:pt x="1330960" y="0"/>
                    </a:lnTo>
                    <a:lnTo>
                      <a:pt x="7778744" y="0"/>
                    </a:lnTo>
                    <a:lnTo>
                      <a:pt x="9347200" y="0"/>
                    </a:lnTo>
                    <a:lnTo>
                      <a:pt x="9347200" y="1651000"/>
                    </a:lnTo>
                    <a:lnTo>
                      <a:pt x="7778744" y="1651000"/>
                    </a:lnTo>
                    <a:lnTo>
                      <a:pt x="1330960" y="1651000"/>
                    </a:lnTo>
                    <a:lnTo>
                      <a:pt x="237496" y="1651000"/>
                    </a:lnTo>
                    <a:cubicBezTo>
                      <a:pt x="106331" y="1651000"/>
                      <a:pt x="0" y="1544669"/>
                      <a:pt x="0" y="1413504"/>
                    </a:cubicBezTo>
                    <a:lnTo>
                      <a:pt x="0" y="237496"/>
                    </a:lnTo>
                    <a:cubicBezTo>
                      <a:pt x="0" y="106331"/>
                      <a:pt x="106331" y="0"/>
                      <a:pt x="237496" y="0"/>
                    </a:cubicBezTo>
                    <a:close/>
                  </a:path>
                </a:pathLst>
              </a:custGeom>
              <a:solidFill>
                <a:srgbClr val="1BB0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/>
                  <a:cs typeface="+mn-cs"/>
                </a:endParaRPr>
              </a:p>
            </p:txBody>
          </p:sp>
          <p:sp>
            <p:nvSpPr>
              <p:cNvPr id="12" name="Speech Bubble: Rectangle with Corners Rounded 11">
                <a:extLst>
                  <a:ext uri="{FF2B5EF4-FFF2-40B4-BE49-F238E27FC236}">
                    <a16:creationId xmlns:a16="http://schemas.microsoft.com/office/drawing/2014/main" id="{9061261A-2BE0-B73B-4D15-F20C46A00E2B}"/>
                  </a:ext>
                </a:extLst>
              </p:cNvPr>
              <p:cNvSpPr/>
              <p:nvPr/>
            </p:nvSpPr>
            <p:spPr>
              <a:xfrm>
                <a:off x="1619861" y="3140126"/>
                <a:ext cx="953428" cy="1990674"/>
              </a:xfrm>
              <a:prstGeom prst="wedgeRoundRectCallout">
                <a:avLst>
                  <a:gd name="adj1" fmla="val 20461"/>
                  <a:gd name="adj2" fmla="val 65052"/>
                  <a:gd name="adj3" fmla="val 16667"/>
                </a:avLst>
              </a:prstGeom>
              <a:noFill/>
              <a:ln w="57150">
                <a:solidFill>
                  <a:srgbClr val="ED337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/>
                  <a:cs typeface="+mn-cs"/>
                </a:endParaRP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4D6E506-8902-3341-6481-0507C55DD933}"/>
                </a:ext>
              </a:extLst>
            </p:cNvPr>
            <p:cNvSpPr/>
            <p:nvPr/>
          </p:nvSpPr>
          <p:spPr>
            <a:xfrm>
              <a:off x="1844090" y="1921625"/>
              <a:ext cx="1174347" cy="1028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 w="19050">
                    <a:solidFill>
                      <a:srgbClr val="FFFFFF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UTM Kabel KT" panose="02040603050506020204" pitchFamily="18" charset="0"/>
                  <a:cs typeface="Times New Roman" panose="02020603050405020304" pitchFamily="18" charset="0"/>
                </a:rPr>
                <a:t>BÀI 8</a:t>
              </a:r>
              <a:endParaRPr kumimoji="0" lang="vi-VN" sz="2000" b="1" i="0" u="none" strike="noStrike" kern="1200" cap="none" spc="0" normalizeH="0" baseline="0" noProof="0">
                <a:ln w="19050">
                  <a:solidFill>
                    <a:srgbClr val="FFFFFF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BD2620B5-053D-68D3-FA2D-FCA9FBFE0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166" y="211996"/>
            <a:ext cx="4159045" cy="642536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6BAF4F1-AA26-7FAB-EAE2-4DEF61CDC84C}"/>
              </a:ext>
            </a:extLst>
          </p:cNvPr>
          <p:cNvSpPr/>
          <p:nvPr/>
        </p:nvSpPr>
        <p:spPr>
          <a:xfrm>
            <a:off x="194782" y="1060900"/>
            <a:ext cx="4738208" cy="642536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1. HÀM TRONG BẢNG TÍNH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CF2610-1DA7-5E2C-94FB-AFF5DC05E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466" y="1843706"/>
            <a:ext cx="9425140" cy="423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86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4122CD0-F6A0-E258-24B7-E65003F39030}"/>
              </a:ext>
            </a:extLst>
          </p:cNvPr>
          <p:cNvSpPr/>
          <p:nvPr/>
        </p:nvSpPr>
        <p:spPr>
          <a:xfrm>
            <a:off x="206751" y="234412"/>
            <a:ext cx="1240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/>
            <a:r>
              <a:rPr lang="en-US" sz="2400" b="1" i="1">
                <a:ln w="1905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  <a:cs typeface="Times New Roman" panose="02020603050405020304" pitchFamily="18" charset="0"/>
              </a:rPr>
              <a:t>(Tiết 17</a:t>
            </a:r>
            <a:r>
              <a:rPr lang="en-US" sz="2400" b="1">
                <a:ln w="1905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90CB3FF-1DD2-54A7-19EE-F22CBE0A3F0E}"/>
              </a:ext>
            </a:extLst>
          </p:cNvPr>
          <p:cNvCxnSpPr>
            <a:cxnSpLocks/>
          </p:cNvCxnSpPr>
          <p:nvPr/>
        </p:nvCxnSpPr>
        <p:spPr>
          <a:xfrm>
            <a:off x="206751" y="1703436"/>
            <a:ext cx="472623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BB8DA95-EAAE-015A-26F7-79F2B0797AA1}"/>
              </a:ext>
            </a:extLst>
          </p:cNvPr>
          <p:cNvGrpSpPr/>
          <p:nvPr/>
        </p:nvGrpSpPr>
        <p:grpSpPr>
          <a:xfrm>
            <a:off x="1327696" y="145898"/>
            <a:ext cx="10657553" cy="774730"/>
            <a:chOff x="1844090" y="1519412"/>
            <a:chExt cx="10124390" cy="199067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6C9AA2B-16D1-2DA0-9880-C38E6F8B5CCE}"/>
                </a:ext>
              </a:extLst>
            </p:cNvPr>
            <p:cNvGrpSpPr/>
            <p:nvPr/>
          </p:nvGrpSpPr>
          <p:grpSpPr>
            <a:xfrm>
              <a:off x="1955141" y="1519412"/>
              <a:ext cx="10013339" cy="1990674"/>
              <a:chOff x="1619861" y="3140126"/>
              <a:chExt cx="10013339" cy="1990674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7C05FAB-C537-B2AE-29A9-1BCAFEB22B35}"/>
                  </a:ext>
                </a:extLst>
              </p:cNvPr>
              <p:cNvSpPr/>
              <p:nvPr/>
            </p:nvSpPr>
            <p:spPr>
              <a:xfrm>
                <a:off x="1686560" y="3309963"/>
                <a:ext cx="9946640" cy="1651001"/>
              </a:xfrm>
              <a:custGeom>
                <a:avLst/>
                <a:gdLst>
                  <a:gd name="connsiteX0" fmla="*/ 237496 w 9347200"/>
                  <a:gd name="connsiteY0" fmla="*/ 0 h 1651000"/>
                  <a:gd name="connsiteX1" fmla="*/ 1330960 w 9347200"/>
                  <a:gd name="connsiteY1" fmla="*/ 0 h 1651000"/>
                  <a:gd name="connsiteX2" fmla="*/ 7778744 w 9347200"/>
                  <a:gd name="connsiteY2" fmla="*/ 0 h 1651000"/>
                  <a:gd name="connsiteX3" fmla="*/ 9347200 w 9347200"/>
                  <a:gd name="connsiteY3" fmla="*/ 0 h 1651000"/>
                  <a:gd name="connsiteX4" fmla="*/ 9347200 w 9347200"/>
                  <a:gd name="connsiteY4" fmla="*/ 1651000 h 1651000"/>
                  <a:gd name="connsiteX5" fmla="*/ 7778744 w 9347200"/>
                  <a:gd name="connsiteY5" fmla="*/ 1651000 h 1651000"/>
                  <a:gd name="connsiteX6" fmla="*/ 1330960 w 9347200"/>
                  <a:gd name="connsiteY6" fmla="*/ 1651000 h 1651000"/>
                  <a:gd name="connsiteX7" fmla="*/ 237496 w 9347200"/>
                  <a:gd name="connsiteY7" fmla="*/ 1651000 h 1651000"/>
                  <a:gd name="connsiteX8" fmla="*/ 0 w 9347200"/>
                  <a:gd name="connsiteY8" fmla="*/ 1413504 h 1651000"/>
                  <a:gd name="connsiteX9" fmla="*/ 0 w 9347200"/>
                  <a:gd name="connsiteY9" fmla="*/ 237496 h 1651000"/>
                  <a:gd name="connsiteX10" fmla="*/ 237496 w 9347200"/>
                  <a:gd name="connsiteY10" fmla="*/ 0 h 165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47200" h="1651000">
                    <a:moveTo>
                      <a:pt x="237496" y="0"/>
                    </a:moveTo>
                    <a:lnTo>
                      <a:pt x="1330960" y="0"/>
                    </a:lnTo>
                    <a:lnTo>
                      <a:pt x="7778744" y="0"/>
                    </a:lnTo>
                    <a:lnTo>
                      <a:pt x="9347200" y="0"/>
                    </a:lnTo>
                    <a:lnTo>
                      <a:pt x="9347200" y="1651000"/>
                    </a:lnTo>
                    <a:lnTo>
                      <a:pt x="7778744" y="1651000"/>
                    </a:lnTo>
                    <a:lnTo>
                      <a:pt x="1330960" y="1651000"/>
                    </a:lnTo>
                    <a:lnTo>
                      <a:pt x="237496" y="1651000"/>
                    </a:lnTo>
                    <a:cubicBezTo>
                      <a:pt x="106331" y="1651000"/>
                      <a:pt x="0" y="1544669"/>
                      <a:pt x="0" y="1413504"/>
                    </a:cubicBezTo>
                    <a:lnTo>
                      <a:pt x="0" y="237496"/>
                    </a:lnTo>
                    <a:cubicBezTo>
                      <a:pt x="0" y="106331"/>
                      <a:pt x="106331" y="0"/>
                      <a:pt x="237496" y="0"/>
                    </a:cubicBezTo>
                    <a:close/>
                  </a:path>
                </a:pathLst>
              </a:custGeom>
              <a:solidFill>
                <a:srgbClr val="1BB0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/>
                  <a:cs typeface="+mn-cs"/>
                </a:endParaRPr>
              </a:p>
            </p:txBody>
          </p:sp>
          <p:sp>
            <p:nvSpPr>
              <p:cNvPr id="12" name="Speech Bubble: Rectangle with Corners Rounded 11">
                <a:extLst>
                  <a:ext uri="{FF2B5EF4-FFF2-40B4-BE49-F238E27FC236}">
                    <a16:creationId xmlns:a16="http://schemas.microsoft.com/office/drawing/2014/main" id="{9061261A-2BE0-B73B-4D15-F20C46A00E2B}"/>
                  </a:ext>
                </a:extLst>
              </p:cNvPr>
              <p:cNvSpPr/>
              <p:nvPr/>
            </p:nvSpPr>
            <p:spPr>
              <a:xfrm>
                <a:off x="1619861" y="3140126"/>
                <a:ext cx="953428" cy="1990674"/>
              </a:xfrm>
              <a:prstGeom prst="wedgeRoundRectCallout">
                <a:avLst>
                  <a:gd name="adj1" fmla="val 20461"/>
                  <a:gd name="adj2" fmla="val 65052"/>
                  <a:gd name="adj3" fmla="val 16667"/>
                </a:avLst>
              </a:prstGeom>
              <a:noFill/>
              <a:ln w="57150">
                <a:solidFill>
                  <a:srgbClr val="ED337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/>
                  <a:cs typeface="+mn-cs"/>
                </a:endParaRP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4D6E506-8902-3341-6481-0507C55DD933}"/>
                </a:ext>
              </a:extLst>
            </p:cNvPr>
            <p:cNvSpPr/>
            <p:nvPr/>
          </p:nvSpPr>
          <p:spPr>
            <a:xfrm>
              <a:off x="1844090" y="1921625"/>
              <a:ext cx="1174347" cy="1028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 w="19050">
                    <a:solidFill>
                      <a:srgbClr val="FFFFFF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UTM Kabel KT" panose="02040603050506020204" pitchFamily="18" charset="0"/>
                  <a:cs typeface="Times New Roman" panose="02020603050405020304" pitchFamily="18" charset="0"/>
                </a:rPr>
                <a:t>BÀI 8</a:t>
              </a:r>
              <a:endParaRPr kumimoji="0" lang="vi-VN" sz="2000" b="1" i="0" u="none" strike="noStrike" kern="1200" cap="none" spc="0" normalizeH="0" baseline="0" noProof="0">
                <a:ln w="19050">
                  <a:solidFill>
                    <a:srgbClr val="FFFFFF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BD2620B5-053D-68D3-FA2D-FCA9FBFE0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166" y="211996"/>
            <a:ext cx="4159045" cy="642536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6BAF4F1-AA26-7FAB-EAE2-4DEF61CDC84C}"/>
              </a:ext>
            </a:extLst>
          </p:cNvPr>
          <p:cNvSpPr/>
          <p:nvPr/>
        </p:nvSpPr>
        <p:spPr>
          <a:xfrm>
            <a:off x="194782" y="1060900"/>
            <a:ext cx="4738208" cy="642536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1. HÀM TRONG BẢNG TÍNH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8A9DB1-2512-98B2-9D43-147F175ADB1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06" y="2781981"/>
            <a:ext cx="3634899" cy="2016705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195BCBF5-9315-D26B-FF3D-5E8758AF402A}"/>
              </a:ext>
            </a:extLst>
          </p:cNvPr>
          <p:cNvSpPr/>
          <p:nvPr/>
        </p:nvSpPr>
        <p:spPr>
          <a:xfrm>
            <a:off x="3773430" y="1703436"/>
            <a:ext cx="6297561" cy="2964426"/>
          </a:xfrm>
          <a:prstGeom prst="cloudCallout">
            <a:avLst>
              <a:gd name="adj1" fmla="val -57601"/>
              <a:gd name="adj2" fmla="val 19971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</a:rPr>
              <a:t>Hàm là gì?</a:t>
            </a:r>
          </a:p>
        </p:txBody>
      </p:sp>
    </p:spTree>
    <p:extLst>
      <p:ext uri="{BB962C8B-B14F-4D97-AF65-F5344CB8AC3E}">
        <p14:creationId xmlns:p14="http://schemas.microsoft.com/office/powerpoint/2010/main" val="393986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4122CD0-F6A0-E258-24B7-E65003F39030}"/>
              </a:ext>
            </a:extLst>
          </p:cNvPr>
          <p:cNvSpPr/>
          <p:nvPr/>
        </p:nvSpPr>
        <p:spPr>
          <a:xfrm>
            <a:off x="206751" y="234412"/>
            <a:ext cx="1240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/>
            <a:r>
              <a:rPr lang="en-US" sz="2400" b="1" i="1">
                <a:ln w="1905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  <a:cs typeface="Times New Roman" panose="02020603050405020304" pitchFamily="18" charset="0"/>
              </a:rPr>
              <a:t>(Tiết 17</a:t>
            </a:r>
            <a:r>
              <a:rPr lang="en-US" sz="2400" b="1">
                <a:ln w="1905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90CB3FF-1DD2-54A7-19EE-F22CBE0A3F0E}"/>
              </a:ext>
            </a:extLst>
          </p:cNvPr>
          <p:cNvCxnSpPr>
            <a:cxnSpLocks/>
          </p:cNvCxnSpPr>
          <p:nvPr/>
        </p:nvCxnSpPr>
        <p:spPr>
          <a:xfrm>
            <a:off x="206751" y="1703436"/>
            <a:ext cx="472623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BB8DA95-EAAE-015A-26F7-79F2B0797AA1}"/>
              </a:ext>
            </a:extLst>
          </p:cNvPr>
          <p:cNvGrpSpPr/>
          <p:nvPr/>
        </p:nvGrpSpPr>
        <p:grpSpPr>
          <a:xfrm>
            <a:off x="1327696" y="145898"/>
            <a:ext cx="10657553" cy="774730"/>
            <a:chOff x="1844090" y="1519412"/>
            <a:chExt cx="10124390" cy="199067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6C9AA2B-16D1-2DA0-9880-C38E6F8B5CCE}"/>
                </a:ext>
              </a:extLst>
            </p:cNvPr>
            <p:cNvGrpSpPr/>
            <p:nvPr/>
          </p:nvGrpSpPr>
          <p:grpSpPr>
            <a:xfrm>
              <a:off x="1955141" y="1519412"/>
              <a:ext cx="10013339" cy="1990674"/>
              <a:chOff x="1619861" y="3140126"/>
              <a:chExt cx="10013339" cy="1990674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7C05FAB-C537-B2AE-29A9-1BCAFEB22B35}"/>
                  </a:ext>
                </a:extLst>
              </p:cNvPr>
              <p:cNvSpPr/>
              <p:nvPr/>
            </p:nvSpPr>
            <p:spPr>
              <a:xfrm>
                <a:off x="1686560" y="3309963"/>
                <a:ext cx="9946640" cy="1651001"/>
              </a:xfrm>
              <a:custGeom>
                <a:avLst/>
                <a:gdLst>
                  <a:gd name="connsiteX0" fmla="*/ 237496 w 9347200"/>
                  <a:gd name="connsiteY0" fmla="*/ 0 h 1651000"/>
                  <a:gd name="connsiteX1" fmla="*/ 1330960 w 9347200"/>
                  <a:gd name="connsiteY1" fmla="*/ 0 h 1651000"/>
                  <a:gd name="connsiteX2" fmla="*/ 7778744 w 9347200"/>
                  <a:gd name="connsiteY2" fmla="*/ 0 h 1651000"/>
                  <a:gd name="connsiteX3" fmla="*/ 9347200 w 9347200"/>
                  <a:gd name="connsiteY3" fmla="*/ 0 h 1651000"/>
                  <a:gd name="connsiteX4" fmla="*/ 9347200 w 9347200"/>
                  <a:gd name="connsiteY4" fmla="*/ 1651000 h 1651000"/>
                  <a:gd name="connsiteX5" fmla="*/ 7778744 w 9347200"/>
                  <a:gd name="connsiteY5" fmla="*/ 1651000 h 1651000"/>
                  <a:gd name="connsiteX6" fmla="*/ 1330960 w 9347200"/>
                  <a:gd name="connsiteY6" fmla="*/ 1651000 h 1651000"/>
                  <a:gd name="connsiteX7" fmla="*/ 237496 w 9347200"/>
                  <a:gd name="connsiteY7" fmla="*/ 1651000 h 1651000"/>
                  <a:gd name="connsiteX8" fmla="*/ 0 w 9347200"/>
                  <a:gd name="connsiteY8" fmla="*/ 1413504 h 1651000"/>
                  <a:gd name="connsiteX9" fmla="*/ 0 w 9347200"/>
                  <a:gd name="connsiteY9" fmla="*/ 237496 h 1651000"/>
                  <a:gd name="connsiteX10" fmla="*/ 237496 w 9347200"/>
                  <a:gd name="connsiteY10" fmla="*/ 0 h 165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47200" h="1651000">
                    <a:moveTo>
                      <a:pt x="237496" y="0"/>
                    </a:moveTo>
                    <a:lnTo>
                      <a:pt x="1330960" y="0"/>
                    </a:lnTo>
                    <a:lnTo>
                      <a:pt x="7778744" y="0"/>
                    </a:lnTo>
                    <a:lnTo>
                      <a:pt x="9347200" y="0"/>
                    </a:lnTo>
                    <a:lnTo>
                      <a:pt x="9347200" y="1651000"/>
                    </a:lnTo>
                    <a:lnTo>
                      <a:pt x="7778744" y="1651000"/>
                    </a:lnTo>
                    <a:lnTo>
                      <a:pt x="1330960" y="1651000"/>
                    </a:lnTo>
                    <a:lnTo>
                      <a:pt x="237496" y="1651000"/>
                    </a:lnTo>
                    <a:cubicBezTo>
                      <a:pt x="106331" y="1651000"/>
                      <a:pt x="0" y="1544669"/>
                      <a:pt x="0" y="1413504"/>
                    </a:cubicBezTo>
                    <a:lnTo>
                      <a:pt x="0" y="237496"/>
                    </a:lnTo>
                    <a:cubicBezTo>
                      <a:pt x="0" y="106331"/>
                      <a:pt x="106331" y="0"/>
                      <a:pt x="237496" y="0"/>
                    </a:cubicBezTo>
                    <a:close/>
                  </a:path>
                </a:pathLst>
              </a:custGeom>
              <a:solidFill>
                <a:srgbClr val="1BB0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/>
                  <a:cs typeface="+mn-cs"/>
                </a:endParaRPr>
              </a:p>
            </p:txBody>
          </p:sp>
          <p:sp>
            <p:nvSpPr>
              <p:cNvPr id="12" name="Speech Bubble: Rectangle with Corners Rounded 11">
                <a:extLst>
                  <a:ext uri="{FF2B5EF4-FFF2-40B4-BE49-F238E27FC236}">
                    <a16:creationId xmlns:a16="http://schemas.microsoft.com/office/drawing/2014/main" id="{9061261A-2BE0-B73B-4D15-F20C46A00E2B}"/>
                  </a:ext>
                </a:extLst>
              </p:cNvPr>
              <p:cNvSpPr/>
              <p:nvPr/>
            </p:nvSpPr>
            <p:spPr>
              <a:xfrm>
                <a:off x="1619861" y="3140126"/>
                <a:ext cx="953428" cy="1990674"/>
              </a:xfrm>
              <a:prstGeom prst="wedgeRoundRectCallout">
                <a:avLst>
                  <a:gd name="adj1" fmla="val 20461"/>
                  <a:gd name="adj2" fmla="val 65052"/>
                  <a:gd name="adj3" fmla="val 16667"/>
                </a:avLst>
              </a:prstGeom>
              <a:noFill/>
              <a:ln w="57150">
                <a:solidFill>
                  <a:srgbClr val="ED337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/>
                  <a:cs typeface="+mn-cs"/>
                </a:endParaRP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4D6E506-8902-3341-6481-0507C55DD933}"/>
                </a:ext>
              </a:extLst>
            </p:cNvPr>
            <p:cNvSpPr/>
            <p:nvPr/>
          </p:nvSpPr>
          <p:spPr>
            <a:xfrm>
              <a:off x="1844090" y="1921625"/>
              <a:ext cx="1174347" cy="1028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 w="19050">
                    <a:solidFill>
                      <a:srgbClr val="FFFFFF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UTM Kabel KT" panose="02040603050506020204" pitchFamily="18" charset="0"/>
                  <a:cs typeface="Times New Roman" panose="02020603050405020304" pitchFamily="18" charset="0"/>
                </a:rPr>
                <a:t>BÀI 8</a:t>
              </a:r>
              <a:endParaRPr kumimoji="0" lang="vi-VN" sz="2000" b="1" i="0" u="none" strike="noStrike" kern="1200" cap="none" spc="0" normalizeH="0" baseline="0" noProof="0">
                <a:ln w="19050">
                  <a:solidFill>
                    <a:srgbClr val="FFFFFF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BD2620B5-053D-68D3-FA2D-FCA9FBFE0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166" y="211996"/>
            <a:ext cx="4159045" cy="642536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6BAF4F1-AA26-7FAB-EAE2-4DEF61CDC84C}"/>
              </a:ext>
            </a:extLst>
          </p:cNvPr>
          <p:cNvSpPr/>
          <p:nvPr/>
        </p:nvSpPr>
        <p:spPr>
          <a:xfrm>
            <a:off x="194782" y="1060900"/>
            <a:ext cx="4738208" cy="642536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1. HÀM TRONG BẢNG TÍNH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48D6002-CC1A-8C05-E5AA-BD0C0C1F9991}"/>
              </a:ext>
            </a:extLst>
          </p:cNvPr>
          <p:cNvSpPr/>
          <p:nvPr/>
        </p:nvSpPr>
        <p:spPr>
          <a:xfrm>
            <a:off x="391173" y="2986549"/>
            <a:ext cx="1873045" cy="88490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Hàm</a:t>
            </a:r>
            <a:r>
              <a:rPr lang="en-US" sz="2400">
                <a:latin typeface="Source Sans Pro" panose="020B0503030403020204" pitchFamily="34" charset="0"/>
                <a:ea typeface="Source Sans Pro" panose="020B0503030403020204" pitchFamily="34" charset="0"/>
              </a:rPr>
              <a:t> trong bảng tính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9953B2F-450E-92C9-A02B-DE9FDEC0D031}"/>
              </a:ext>
            </a:extLst>
          </p:cNvPr>
          <p:cNvSpPr/>
          <p:nvPr/>
        </p:nvSpPr>
        <p:spPr>
          <a:xfrm>
            <a:off x="2927706" y="1894286"/>
            <a:ext cx="1873045" cy="8849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Hàm</a:t>
            </a:r>
            <a:r>
              <a:rPr lang="en-US" sz="240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là gì?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76B690E-5F8F-51A6-C03E-8A8C915ECAAB}"/>
              </a:ext>
            </a:extLst>
          </p:cNvPr>
          <p:cNvSpPr/>
          <p:nvPr/>
        </p:nvSpPr>
        <p:spPr>
          <a:xfrm>
            <a:off x="5464239" y="1886027"/>
            <a:ext cx="6336588" cy="88490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Hàm</a:t>
            </a:r>
            <a:r>
              <a:rPr lang="en-US" sz="2400">
                <a:latin typeface="Source Sans Pro" panose="020B0503030403020204" pitchFamily="34" charset="0"/>
                <a:ea typeface="Source Sans Pro" panose="020B0503030403020204" pitchFamily="34" charset="0"/>
              </a:rPr>
              <a:t> là công thức (hoặc kết hợp nhiều công thức) được định nghĩa từ trước.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18253B5-0CD9-42C9-2360-CA0285BEB704}"/>
              </a:ext>
            </a:extLst>
          </p:cNvPr>
          <p:cNvSpPr/>
          <p:nvPr/>
        </p:nvSpPr>
        <p:spPr>
          <a:xfrm>
            <a:off x="2927706" y="2986549"/>
            <a:ext cx="1936955" cy="88490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Source Sans Pro" panose="020B0503030403020204" pitchFamily="34" charset="0"/>
                <a:ea typeface="Source Sans Pro" panose="020B0503030403020204" pitchFamily="34" charset="0"/>
              </a:rPr>
              <a:t>Cú pháp của Hàm?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B20B029-3887-F477-9CD0-0A0C65AE7BE3}"/>
              </a:ext>
            </a:extLst>
          </p:cNvPr>
          <p:cNvSpPr/>
          <p:nvPr/>
        </p:nvSpPr>
        <p:spPr>
          <a:xfrm>
            <a:off x="5528149" y="2986548"/>
            <a:ext cx="6336588" cy="88490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Source Sans Pro" panose="020B0503030403020204" pitchFamily="34" charset="0"/>
                <a:ea typeface="Source Sans Pro" panose="020B0503030403020204" pitchFamily="34" charset="0"/>
              </a:rPr>
              <a:t>=&lt;Tên hàm&gt;(&lt;các tham số&gt;)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EAD7773-24DA-F0B6-C9D6-464B8EBF6E4E}"/>
              </a:ext>
            </a:extLst>
          </p:cNvPr>
          <p:cNvSpPr/>
          <p:nvPr/>
        </p:nvSpPr>
        <p:spPr>
          <a:xfrm>
            <a:off x="2927705" y="4078812"/>
            <a:ext cx="1873045" cy="88490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Source Sans Pro" panose="020B0503030403020204" pitchFamily="34" charset="0"/>
                <a:ea typeface="Source Sans Pro" panose="020B0503030403020204" pitchFamily="34" charset="0"/>
              </a:rPr>
              <a:t>Ví dụ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C705B6C-28F8-BDC0-9A76-480D9B91D093}"/>
              </a:ext>
            </a:extLst>
          </p:cNvPr>
          <p:cNvSpPr/>
          <p:nvPr/>
        </p:nvSpPr>
        <p:spPr>
          <a:xfrm>
            <a:off x="5464239" y="4138358"/>
            <a:ext cx="6336588" cy="88490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Source Sans Pro" panose="020B0503030403020204" pitchFamily="34" charset="0"/>
                <a:ea typeface="Source Sans Pro" panose="020B0503030403020204" pitchFamily="34" charset="0"/>
              </a:rPr>
              <a:t>= SUM (C4:C8)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F37F38B-21B6-C9C2-EFFB-E4B9FFFD8CFE}"/>
              </a:ext>
            </a:extLst>
          </p:cNvPr>
          <p:cNvSpPr/>
          <p:nvPr/>
        </p:nvSpPr>
        <p:spPr>
          <a:xfrm>
            <a:off x="1679158" y="5282680"/>
            <a:ext cx="4041058" cy="8849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Tên hàm</a:t>
            </a:r>
          </a:p>
          <a:p>
            <a:pPr algn="ctr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(chữ hoa hoặc chữ thường)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50DF2D-8323-557C-6B0A-434CEE75B220}"/>
              </a:ext>
            </a:extLst>
          </p:cNvPr>
          <p:cNvSpPr/>
          <p:nvPr/>
        </p:nvSpPr>
        <p:spPr>
          <a:xfrm>
            <a:off x="6297561" y="5282680"/>
            <a:ext cx="5353665" cy="12038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Tham số</a:t>
            </a:r>
          </a:p>
          <a:p>
            <a:pPr algn="ctr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(các số, địa chỉ ô, địa chỉ vùng dữ liệu cách nhau bởi dấu , hoặc :)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B6ED2EB-8C58-2FE4-6ABB-B8D6E3442150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 flipV="1">
            <a:off x="2264218" y="2336737"/>
            <a:ext cx="663488" cy="10922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3FF115B-FA30-0A64-20AE-6AD2794BF80C}"/>
              </a:ext>
            </a:extLst>
          </p:cNvPr>
          <p:cNvCxnSpPr>
            <a:cxnSpLocks/>
            <a:stCxn id="6" idx="3"/>
            <a:endCxn id="11" idx="1"/>
          </p:cNvCxnSpPr>
          <p:nvPr/>
        </p:nvCxnSpPr>
        <p:spPr>
          <a:xfrm>
            <a:off x="2264218" y="3429000"/>
            <a:ext cx="66348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C1C01B0-4086-DEEC-C590-F258D4176331}"/>
              </a:ext>
            </a:extLst>
          </p:cNvPr>
          <p:cNvCxnSpPr>
            <a:cxnSpLocks/>
            <a:stCxn id="6" idx="3"/>
            <a:endCxn id="14" idx="1"/>
          </p:cNvCxnSpPr>
          <p:nvPr/>
        </p:nvCxnSpPr>
        <p:spPr>
          <a:xfrm>
            <a:off x="2264218" y="3429000"/>
            <a:ext cx="663487" cy="10922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39D5781-F8BD-44CD-D1AE-694918DDA388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 flipV="1">
            <a:off x="4800751" y="2328478"/>
            <a:ext cx="663488" cy="825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AE56630-D328-FE69-FA19-1055BF074346}"/>
              </a:ext>
            </a:extLst>
          </p:cNvPr>
          <p:cNvCxnSpPr>
            <a:cxnSpLocks/>
          </p:cNvCxnSpPr>
          <p:nvPr/>
        </p:nvCxnSpPr>
        <p:spPr>
          <a:xfrm flipV="1">
            <a:off x="4867024" y="3395969"/>
            <a:ext cx="663488" cy="825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D7195B0-3613-3039-EDD7-55B04B06536B}"/>
              </a:ext>
            </a:extLst>
          </p:cNvPr>
          <p:cNvCxnSpPr>
            <a:cxnSpLocks/>
          </p:cNvCxnSpPr>
          <p:nvPr/>
        </p:nvCxnSpPr>
        <p:spPr>
          <a:xfrm flipV="1">
            <a:off x="4800751" y="4605580"/>
            <a:ext cx="663488" cy="825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829F6E8-FFCE-96C9-FB5E-FB9C9B3A89F2}"/>
              </a:ext>
            </a:extLst>
          </p:cNvPr>
          <p:cNvCxnSpPr>
            <a:cxnSpLocks/>
          </p:cNvCxnSpPr>
          <p:nvPr/>
        </p:nvCxnSpPr>
        <p:spPr>
          <a:xfrm flipH="1">
            <a:off x="4825184" y="4923544"/>
            <a:ext cx="2902971" cy="349021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67FF0FC-F1D5-999C-6E8C-77F9D9C49F96}"/>
              </a:ext>
            </a:extLst>
          </p:cNvPr>
          <p:cNvCxnSpPr>
            <a:cxnSpLocks/>
          </p:cNvCxnSpPr>
          <p:nvPr/>
        </p:nvCxnSpPr>
        <p:spPr>
          <a:xfrm>
            <a:off x="7391252" y="4815458"/>
            <a:ext cx="1059574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8524FF8-9964-582A-7788-8AC1026D9BB5}"/>
              </a:ext>
            </a:extLst>
          </p:cNvPr>
          <p:cNvCxnSpPr>
            <a:cxnSpLocks/>
          </p:cNvCxnSpPr>
          <p:nvPr/>
        </p:nvCxnSpPr>
        <p:spPr>
          <a:xfrm>
            <a:off x="8866091" y="4886783"/>
            <a:ext cx="1059574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BE741E5F-4EAF-2D40-1F38-ACB2C017D2C6}"/>
              </a:ext>
            </a:extLst>
          </p:cNvPr>
          <p:cNvCxnSpPr>
            <a:cxnSpLocks/>
          </p:cNvCxnSpPr>
          <p:nvPr/>
        </p:nvCxnSpPr>
        <p:spPr>
          <a:xfrm flipH="1">
            <a:off x="9099755" y="4952649"/>
            <a:ext cx="296123" cy="428001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097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3" grpId="0" animBg="1"/>
      <p:bldP spid="14" grpId="0" animBg="1"/>
      <p:bldP spid="16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4122CD0-F6A0-E258-24B7-E65003F39030}"/>
              </a:ext>
            </a:extLst>
          </p:cNvPr>
          <p:cNvSpPr/>
          <p:nvPr/>
        </p:nvSpPr>
        <p:spPr>
          <a:xfrm>
            <a:off x="206751" y="234412"/>
            <a:ext cx="1240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/>
            <a:r>
              <a:rPr lang="en-US" sz="2400" b="1" i="1">
                <a:ln w="1905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  <a:cs typeface="Times New Roman" panose="02020603050405020304" pitchFamily="18" charset="0"/>
              </a:rPr>
              <a:t>(Tiết 17</a:t>
            </a:r>
            <a:r>
              <a:rPr lang="en-US" sz="2400" b="1">
                <a:ln w="1905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90CB3FF-1DD2-54A7-19EE-F22CBE0A3F0E}"/>
              </a:ext>
            </a:extLst>
          </p:cNvPr>
          <p:cNvCxnSpPr>
            <a:cxnSpLocks/>
          </p:cNvCxnSpPr>
          <p:nvPr/>
        </p:nvCxnSpPr>
        <p:spPr>
          <a:xfrm>
            <a:off x="206751" y="1703436"/>
            <a:ext cx="472623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BB8DA95-EAAE-015A-26F7-79F2B0797AA1}"/>
              </a:ext>
            </a:extLst>
          </p:cNvPr>
          <p:cNvGrpSpPr/>
          <p:nvPr/>
        </p:nvGrpSpPr>
        <p:grpSpPr>
          <a:xfrm>
            <a:off x="1327696" y="145898"/>
            <a:ext cx="10657553" cy="774730"/>
            <a:chOff x="1844090" y="1519412"/>
            <a:chExt cx="10124390" cy="199067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6C9AA2B-16D1-2DA0-9880-C38E6F8B5CCE}"/>
                </a:ext>
              </a:extLst>
            </p:cNvPr>
            <p:cNvGrpSpPr/>
            <p:nvPr/>
          </p:nvGrpSpPr>
          <p:grpSpPr>
            <a:xfrm>
              <a:off x="1955141" y="1519412"/>
              <a:ext cx="10013339" cy="1990674"/>
              <a:chOff x="1619861" y="3140126"/>
              <a:chExt cx="10013339" cy="1990674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7C05FAB-C537-B2AE-29A9-1BCAFEB22B35}"/>
                  </a:ext>
                </a:extLst>
              </p:cNvPr>
              <p:cNvSpPr/>
              <p:nvPr/>
            </p:nvSpPr>
            <p:spPr>
              <a:xfrm>
                <a:off x="1686560" y="3309963"/>
                <a:ext cx="9946640" cy="1651001"/>
              </a:xfrm>
              <a:custGeom>
                <a:avLst/>
                <a:gdLst>
                  <a:gd name="connsiteX0" fmla="*/ 237496 w 9347200"/>
                  <a:gd name="connsiteY0" fmla="*/ 0 h 1651000"/>
                  <a:gd name="connsiteX1" fmla="*/ 1330960 w 9347200"/>
                  <a:gd name="connsiteY1" fmla="*/ 0 h 1651000"/>
                  <a:gd name="connsiteX2" fmla="*/ 7778744 w 9347200"/>
                  <a:gd name="connsiteY2" fmla="*/ 0 h 1651000"/>
                  <a:gd name="connsiteX3" fmla="*/ 9347200 w 9347200"/>
                  <a:gd name="connsiteY3" fmla="*/ 0 h 1651000"/>
                  <a:gd name="connsiteX4" fmla="*/ 9347200 w 9347200"/>
                  <a:gd name="connsiteY4" fmla="*/ 1651000 h 1651000"/>
                  <a:gd name="connsiteX5" fmla="*/ 7778744 w 9347200"/>
                  <a:gd name="connsiteY5" fmla="*/ 1651000 h 1651000"/>
                  <a:gd name="connsiteX6" fmla="*/ 1330960 w 9347200"/>
                  <a:gd name="connsiteY6" fmla="*/ 1651000 h 1651000"/>
                  <a:gd name="connsiteX7" fmla="*/ 237496 w 9347200"/>
                  <a:gd name="connsiteY7" fmla="*/ 1651000 h 1651000"/>
                  <a:gd name="connsiteX8" fmla="*/ 0 w 9347200"/>
                  <a:gd name="connsiteY8" fmla="*/ 1413504 h 1651000"/>
                  <a:gd name="connsiteX9" fmla="*/ 0 w 9347200"/>
                  <a:gd name="connsiteY9" fmla="*/ 237496 h 1651000"/>
                  <a:gd name="connsiteX10" fmla="*/ 237496 w 9347200"/>
                  <a:gd name="connsiteY10" fmla="*/ 0 h 165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47200" h="1651000">
                    <a:moveTo>
                      <a:pt x="237496" y="0"/>
                    </a:moveTo>
                    <a:lnTo>
                      <a:pt x="1330960" y="0"/>
                    </a:lnTo>
                    <a:lnTo>
                      <a:pt x="7778744" y="0"/>
                    </a:lnTo>
                    <a:lnTo>
                      <a:pt x="9347200" y="0"/>
                    </a:lnTo>
                    <a:lnTo>
                      <a:pt x="9347200" y="1651000"/>
                    </a:lnTo>
                    <a:lnTo>
                      <a:pt x="7778744" y="1651000"/>
                    </a:lnTo>
                    <a:lnTo>
                      <a:pt x="1330960" y="1651000"/>
                    </a:lnTo>
                    <a:lnTo>
                      <a:pt x="237496" y="1651000"/>
                    </a:lnTo>
                    <a:cubicBezTo>
                      <a:pt x="106331" y="1651000"/>
                      <a:pt x="0" y="1544669"/>
                      <a:pt x="0" y="1413504"/>
                    </a:cubicBezTo>
                    <a:lnTo>
                      <a:pt x="0" y="237496"/>
                    </a:lnTo>
                    <a:cubicBezTo>
                      <a:pt x="0" y="106331"/>
                      <a:pt x="106331" y="0"/>
                      <a:pt x="237496" y="0"/>
                    </a:cubicBezTo>
                    <a:close/>
                  </a:path>
                </a:pathLst>
              </a:custGeom>
              <a:solidFill>
                <a:srgbClr val="1BB0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/>
                  <a:cs typeface="+mn-cs"/>
                </a:endParaRPr>
              </a:p>
            </p:txBody>
          </p:sp>
          <p:sp>
            <p:nvSpPr>
              <p:cNvPr id="12" name="Speech Bubble: Rectangle with Corners Rounded 11">
                <a:extLst>
                  <a:ext uri="{FF2B5EF4-FFF2-40B4-BE49-F238E27FC236}">
                    <a16:creationId xmlns:a16="http://schemas.microsoft.com/office/drawing/2014/main" id="{9061261A-2BE0-B73B-4D15-F20C46A00E2B}"/>
                  </a:ext>
                </a:extLst>
              </p:cNvPr>
              <p:cNvSpPr/>
              <p:nvPr/>
            </p:nvSpPr>
            <p:spPr>
              <a:xfrm>
                <a:off x="1619861" y="3140126"/>
                <a:ext cx="953428" cy="1990674"/>
              </a:xfrm>
              <a:prstGeom prst="wedgeRoundRectCallout">
                <a:avLst>
                  <a:gd name="adj1" fmla="val 20461"/>
                  <a:gd name="adj2" fmla="val 65052"/>
                  <a:gd name="adj3" fmla="val 16667"/>
                </a:avLst>
              </a:prstGeom>
              <a:noFill/>
              <a:ln w="57150">
                <a:solidFill>
                  <a:srgbClr val="ED337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/>
                  <a:cs typeface="+mn-cs"/>
                </a:endParaRP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4D6E506-8902-3341-6481-0507C55DD933}"/>
                </a:ext>
              </a:extLst>
            </p:cNvPr>
            <p:cNvSpPr/>
            <p:nvPr/>
          </p:nvSpPr>
          <p:spPr>
            <a:xfrm>
              <a:off x="1844090" y="1921625"/>
              <a:ext cx="1174347" cy="1028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 w="19050">
                    <a:solidFill>
                      <a:srgbClr val="FFFFFF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UTM Kabel KT" panose="02040603050506020204" pitchFamily="18" charset="0"/>
                  <a:cs typeface="Times New Roman" panose="02020603050405020304" pitchFamily="18" charset="0"/>
                </a:rPr>
                <a:t>BÀI 8</a:t>
              </a:r>
              <a:endParaRPr kumimoji="0" lang="vi-VN" sz="2000" b="1" i="0" u="none" strike="noStrike" kern="1200" cap="none" spc="0" normalizeH="0" baseline="0" noProof="0">
                <a:ln w="19050">
                  <a:solidFill>
                    <a:srgbClr val="FFFFFF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BD2620B5-053D-68D3-FA2D-FCA9FBFE0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166" y="211996"/>
            <a:ext cx="4159045" cy="642536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6BAF4F1-AA26-7FAB-EAE2-4DEF61CDC84C}"/>
              </a:ext>
            </a:extLst>
          </p:cNvPr>
          <p:cNvSpPr/>
          <p:nvPr/>
        </p:nvSpPr>
        <p:spPr>
          <a:xfrm>
            <a:off x="194782" y="1060900"/>
            <a:ext cx="4738208" cy="642536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1. HÀM TRONG BẢNG TÍNH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C705B6C-28F8-BDC0-9A76-480D9B91D093}"/>
              </a:ext>
            </a:extLst>
          </p:cNvPr>
          <p:cNvSpPr/>
          <p:nvPr/>
        </p:nvSpPr>
        <p:spPr>
          <a:xfrm>
            <a:off x="2763166" y="2068259"/>
            <a:ext cx="6336588" cy="88490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Source Sans Pro" panose="020B0503030403020204" pitchFamily="34" charset="0"/>
                <a:ea typeface="Source Sans Pro" panose="020B0503030403020204" pitchFamily="34" charset="0"/>
              </a:rPr>
              <a:t>= SUM (C1:C4)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4D9406-C407-1698-6067-5B9C4967D878}"/>
              </a:ext>
            </a:extLst>
          </p:cNvPr>
          <p:cNvSpPr/>
          <p:nvPr/>
        </p:nvSpPr>
        <p:spPr>
          <a:xfrm>
            <a:off x="5985511" y="3172229"/>
            <a:ext cx="3763172" cy="687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35000"/>
              </a:lnSpc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sum (1,2,3,4)</a:t>
            </a:r>
            <a:endParaRPr lang="vi-VN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09EC29-9FED-266E-DBAF-F6F8EF29534F}"/>
              </a:ext>
            </a:extLst>
          </p:cNvPr>
          <p:cNvSpPr/>
          <p:nvPr/>
        </p:nvSpPr>
        <p:spPr>
          <a:xfrm>
            <a:off x="5985510" y="4078396"/>
            <a:ext cx="4402269" cy="687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35000"/>
              </a:lnSpc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sum (C1,C2,C3,C4)</a:t>
            </a:r>
            <a:endParaRPr lang="vi-VN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B351D0E-DE57-9EB8-1B85-0FFE7837D128}"/>
              </a:ext>
            </a:extLst>
          </p:cNvPr>
          <p:cNvSpPr/>
          <p:nvPr/>
        </p:nvSpPr>
        <p:spPr>
          <a:xfrm>
            <a:off x="5985509" y="4984003"/>
            <a:ext cx="4402269" cy="687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35000"/>
              </a:lnSpc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sum (C1:C4)</a:t>
            </a:r>
            <a:endParaRPr lang="vi-VN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5060C7-8E75-13A9-6D7F-AC49D8F219D3}"/>
              </a:ext>
            </a:extLst>
          </p:cNvPr>
          <p:cNvSpPr txBox="1"/>
          <p:nvPr/>
        </p:nvSpPr>
        <p:spPr>
          <a:xfrm>
            <a:off x="373503" y="4078396"/>
            <a:ext cx="19083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Tham số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1A10F12-960F-2514-4003-2D957EC1F450}"/>
              </a:ext>
            </a:extLst>
          </p:cNvPr>
          <p:cNvSpPr/>
          <p:nvPr/>
        </p:nvSpPr>
        <p:spPr>
          <a:xfrm>
            <a:off x="2763166" y="3317982"/>
            <a:ext cx="1908386" cy="5847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Các số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8E0D82A-1914-ADC2-23E4-537EED844661}"/>
              </a:ext>
            </a:extLst>
          </p:cNvPr>
          <p:cNvSpPr/>
          <p:nvPr/>
        </p:nvSpPr>
        <p:spPr>
          <a:xfrm>
            <a:off x="2763166" y="4166887"/>
            <a:ext cx="2169824" cy="5847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Địa chỉ ô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2C98FAD-98E2-09C7-0BFA-02A97F78496E}"/>
              </a:ext>
            </a:extLst>
          </p:cNvPr>
          <p:cNvSpPr/>
          <p:nvPr/>
        </p:nvSpPr>
        <p:spPr>
          <a:xfrm>
            <a:off x="2763166" y="5035170"/>
            <a:ext cx="2737982" cy="5847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Địa chỉ vùng dữ liệu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9F9129E-6B01-BA06-82F0-CAD7BDFC4202}"/>
              </a:ext>
            </a:extLst>
          </p:cNvPr>
          <p:cNvCxnSpPr>
            <a:stCxn id="25" idx="3"/>
            <a:endCxn id="27" idx="1"/>
          </p:cNvCxnSpPr>
          <p:nvPr/>
        </p:nvCxnSpPr>
        <p:spPr>
          <a:xfrm flipV="1">
            <a:off x="2281889" y="3610370"/>
            <a:ext cx="481277" cy="7604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29C11C6-A15F-F690-7871-6B403BEF95EA}"/>
              </a:ext>
            </a:extLst>
          </p:cNvPr>
          <p:cNvCxnSpPr>
            <a:cxnSpLocks/>
            <a:stCxn id="25" idx="3"/>
            <a:endCxn id="28" idx="1"/>
          </p:cNvCxnSpPr>
          <p:nvPr/>
        </p:nvCxnSpPr>
        <p:spPr>
          <a:xfrm>
            <a:off x="2281889" y="4370784"/>
            <a:ext cx="481277" cy="884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CC95454-15F4-717A-575C-A1C545E730CC}"/>
              </a:ext>
            </a:extLst>
          </p:cNvPr>
          <p:cNvCxnSpPr>
            <a:cxnSpLocks/>
            <a:stCxn id="25" idx="3"/>
            <a:endCxn id="30" idx="1"/>
          </p:cNvCxnSpPr>
          <p:nvPr/>
        </p:nvCxnSpPr>
        <p:spPr>
          <a:xfrm>
            <a:off x="2281889" y="4370784"/>
            <a:ext cx="481277" cy="9567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04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4122CD0-F6A0-E258-24B7-E65003F39030}"/>
              </a:ext>
            </a:extLst>
          </p:cNvPr>
          <p:cNvSpPr/>
          <p:nvPr/>
        </p:nvSpPr>
        <p:spPr>
          <a:xfrm>
            <a:off x="206751" y="234412"/>
            <a:ext cx="1240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/>
            <a:r>
              <a:rPr lang="en-US" sz="2400" b="1" i="1">
                <a:ln w="1905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  <a:cs typeface="Times New Roman" panose="02020603050405020304" pitchFamily="18" charset="0"/>
              </a:rPr>
              <a:t>(Tiết 17</a:t>
            </a:r>
            <a:r>
              <a:rPr lang="en-US" sz="2400" b="1">
                <a:ln w="1905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90CB3FF-1DD2-54A7-19EE-F22CBE0A3F0E}"/>
              </a:ext>
            </a:extLst>
          </p:cNvPr>
          <p:cNvCxnSpPr>
            <a:cxnSpLocks/>
          </p:cNvCxnSpPr>
          <p:nvPr/>
        </p:nvCxnSpPr>
        <p:spPr>
          <a:xfrm>
            <a:off x="206751" y="1703436"/>
            <a:ext cx="472623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BB8DA95-EAAE-015A-26F7-79F2B0797AA1}"/>
              </a:ext>
            </a:extLst>
          </p:cNvPr>
          <p:cNvGrpSpPr/>
          <p:nvPr/>
        </p:nvGrpSpPr>
        <p:grpSpPr>
          <a:xfrm>
            <a:off x="1327696" y="145898"/>
            <a:ext cx="10657553" cy="774730"/>
            <a:chOff x="1844090" y="1519412"/>
            <a:chExt cx="10124390" cy="199067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6C9AA2B-16D1-2DA0-9880-C38E6F8B5CCE}"/>
                </a:ext>
              </a:extLst>
            </p:cNvPr>
            <p:cNvGrpSpPr/>
            <p:nvPr/>
          </p:nvGrpSpPr>
          <p:grpSpPr>
            <a:xfrm>
              <a:off x="1955141" y="1519412"/>
              <a:ext cx="10013339" cy="1990674"/>
              <a:chOff x="1619861" y="3140126"/>
              <a:chExt cx="10013339" cy="1990674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7C05FAB-C537-B2AE-29A9-1BCAFEB22B35}"/>
                  </a:ext>
                </a:extLst>
              </p:cNvPr>
              <p:cNvSpPr/>
              <p:nvPr/>
            </p:nvSpPr>
            <p:spPr>
              <a:xfrm>
                <a:off x="1686560" y="3309963"/>
                <a:ext cx="9946640" cy="1651001"/>
              </a:xfrm>
              <a:custGeom>
                <a:avLst/>
                <a:gdLst>
                  <a:gd name="connsiteX0" fmla="*/ 237496 w 9347200"/>
                  <a:gd name="connsiteY0" fmla="*/ 0 h 1651000"/>
                  <a:gd name="connsiteX1" fmla="*/ 1330960 w 9347200"/>
                  <a:gd name="connsiteY1" fmla="*/ 0 h 1651000"/>
                  <a:gd name="connsiteX2" fmla="*/ 7778744 w 9347200"/>
                  <a:gd name="connsiteY2" fmla="*/ 0 h 1651000"/>
                  <a:gd name="connsiteX3" fmla="*/ 9347200 w 9347200"/>
                  <a:gd name="connsiteY3" fmla="*/ 0 h 1651000"/>
                  <a:gd name="connsiteX4" fmla="*/ 9347200 w 9347200"/>
                  <a:gd name="connsiteY4" fmla="*/ 1651000 h 1651000"/>
                  <a:gd name="connsiteX5" fmla="*/ 7778744 w 9347200"/>
                  <a:gd name="connsiteY5" fmla="*/ 1651000 h 1651000"/>
                  <a:gd name="connsiteX6" fmla="*/ 1330960 w 9347200"/>
                  <a:gd name="connsiteY6" fmla="*/ 1651000 h 1651000"/>
                  <a:gd name="connsiteX7" fmla="*/ 237496 w 9347200"/>
                  <a:gd name="connsiteY7" fmla="*/ 1651000 h 1651000"/>
                  <a:gd name="connsiteX8" fmla="*/ 0 w 9347200"/>
                  <a:gd name="connsiteY8" fmla="*/ 1413504 h 1651000"/>
                  <a:gd name="connsiteX9" fmla="*/ 0 w 9347200"/>
                  <a:gd name="connsiteY9" fmla="*/ 237496 h 1651000"/>
                  <a:gd name="connsiteX10" fmla="*/ 237496 w 9347200"/>
                  <a:gd name="connsiteY10" fmla="*/ 0 h 165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47200" h="1651000">
                    <a:moveTo>
                      <a:pt x="237496" y="0"/>
                    </a:moveTo>
                    <a:lnTo>
                      <a:pt x="1330960" y="0"/>
                    </a:lnTo>
                    <a:lnTo>
                      <a:pt x="7778744" y="0"/>
                    </a:lnTo>
                    <a:lnTo>
                      <a:pt x="9347200" y="0"/>
                    </a:lnTo>
                    <a:lnTo>
                      <a:pt x="9347200" y="1651000"/>
                    </a:lnTo>
                    <a:lnTo>
                      <a:pt x="7778744" y="1651000"/>
                    </a:lnTo>
                    <a:lnTo>
                      <a:pt x="1330960" y="1651000"/>
                    </a:lnTo>
                    <a:lnTo>
                      <a:pt x="237496" y="1651000"/>
                    </a:lnTo>
                    <a:cubicBezTo>
                      <a:pt x="106331" y="1651000"/>
                      <a:pt x="0" y="1544669"/>
                      <a:pt x="0" y="1413504"/>
                    </a:cubicBezTo>
                    <a:lnTo>
                      <a:pt x="0" y="237496"/>
                    </a:lnTo>
                    <a:cubicBezTo>
                      <a:pt x="0" y="106331"/>
                      <a:pt x="106331" y="0"/>
                      <a:pt x="237496" y="0"/>
                    </a:cubicBezTo>
                    <a:close/>
                  </a:path>
                </a:pathLst>
              </a:custGeom>
              <a:solidFill>
                <a:srgbClr val="1BB0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/>
                  <a:cs typeface="+mn-cs"/>
                </a:endParaRPr>
              </a:p>
            </p:txBody>
          </p:sp>
          <p:sp>
            <p:nvSpPr>
              <p:cNvPr id="12" name="Speech Bubble: Rectangle with Corners Rounded 11">
                <a:extLst>
                  <a:ext uri="{FF2B5EF4-FFF2-40B4-BE49-F238E27FC236}">
                    <a16:creationId xmlns:a16="http://schemas.microsoft.com/office/drawing/2014/main" id="{9061261A-2BE0-B73B-4D15-F20C46A00E2B}"/>
                  </a:ext>
                </a:extLst>
              </p:cNvPr>
              <p:cNvSpPr/>
              <p:nvPr/>
            </p:nvSpPr>
            <p:spPr>
              <a:xfrm>
                <a:off x="1619861" y="3140126"/>
                <a:ext cx="953428" cy="1990674"/>
              </a:xfrm>
              <a:prstGeom prst="wedgeRoundRectCallout">
                <a:avLst>
                  <a:gd name="adj1" fmla="val 20461"/>
                  <a:gd name="adj2" fmla="val 65052"/>
                  <a:gd name="adj3" fmla="val 16667"/>
                </a:avLst>
              </a:prstGeom>
              <a:noFill/>
              <a:ln w="57150">
                <a:solidFill>
                  <a:srgbClr val="ED337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/>
                  <a:cs typeface="+mn-cs"/>
                </a:endParaRP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4D6E506-8902-3341-6481-0507C55DD933}"/>
                </a:ext>
              </a:extLst>
            </p:cNvPr>
            <p:cNvSpPr/>
            <p:nvPr/>
          </p:nvSpPr>
          <p:spPr>
            <a:xfrm>
              <a:off x="1844090" y="1921625"/>
              <a:ext cx="1174347" cy="1028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 w="19050">
                    <a:solidFill>
                      <a:srgbClr val="FFFFFF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UTM Kabel KT" panose="02040603050506020204" pitchFamily="18" charset="0"/>
                  <a:cs typeface="Times New Roman" panose="02020603050405020304" pitchFamily="18" charset="0"/>
                </a:rPr>
                <a:t>BÀI 8</a:t>
              </a:r>
              <a:endParaRPr kumimoji="0" lang="vi-VN" sz="2000" b="1" i="0" u="none" strike="noStrike" kern="1200" cap="none" spc="0" normalizeH="0" baseline="0" noProof="0">
                <a:ln w="19050">
                  <a:solidFill>
                    <a:srgbClr val="FFFFFF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BD2620B5-053D-68D3-FA2D-FCA9FBFE0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166" y="211996"/>
            <a:ext cx="4159045" cy="642536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6BAF4F1-AA26-7FAB-EAE2-4DEF61CDC84C}"/>
              </a:ext>
            </a:extLst>
          </p:cNvPr>
          <p:cNvSpPr/>
          <p:nvPr/>
        </p:nvSpPr>
        <p:spPr>
          <a:xfrm>
            <a:off x="194782" y="1060900"/>
            <a:ext cx="4738208" cy="642536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1. HÀM TRONG BẢNG TÍNH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F4157F-36BB-A66F-A6AB-E5E5F3ED33E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27696" y="1740618"/>
            <a:ext cx="9296263" cy="488297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DC7352E-EA6C-ACC0-B4BF-79ACFE7373AA}"/>
              </a:ext>
            </a:extLst>
          </p:cNvPr>
          <p:cNvSpPr/>
          <p:nvPr/>
        </p:nvSpPr>
        <p:spPr>
          <a:xfrm>
            <a:off x="326841" y="4241097"/>
            <a:ext cx="4230411" cy="141682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32C62D-0423-E6B5-2942-1F625555165B}"/>
              </a:ext>
            </a:extLst>
          </p:cNvPr>
          <p:cNvSpPr/>
          <p:nvPr/>
        </p:nvSpPr>
        <p:spPr>
          <a:xfrm>
            <a:off x="311346" y="4203915"/>
            <a:ext cx="1831134" cy="538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35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Tên hàm:</a:t>
            </a:r>
            <a:endParaRPr lang="vi-VN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D97D22-B662-5643-EA80-5FB2AD084372}"/>
              </a:ext>
            </a:extLst>
          </p:cNvPr>
          <p:cNvSpPr/>
          <p:nvPr/>
        </p:nvSpPr>
        <p:spPr>
          <a:xfrm>
            <a:off x="2084574" y="4212015"/>
            <a:ext cx="1534828" cy="538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35000"/>
              </a:lnSpc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</a:t>
            </a:r>
            <a:endParaRPr lang="vi-VN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713193-8B9C-A4C1-0A43-B65A97236A86}"/>
              </a:ext>
            </a:extLst>
          </p:cNvPr>
          <p:cNvSpPr/>
          <p:nvPr/>
        </p:nvSpPr>
        <p:spPr>
          <a:xfrm>
            <a:off x="326840" y="4657660"/>
            <a:ext cx="2831989" cy="538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35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Ý nghĩa của hàm:</a:t>
            </a:r>
            <a:endParaRPr lang="vi-VN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817661-BEF8-A8CF-A85E-293B022DC9B2}"/>
              </a:ext>
            </a:extLst>
          </p:cNvPr>
          <p:cNvSpPr/>
          <p:nvPr/>
        </p:nvSpPr>
        <p:spPr>
          <a:xfrm>
            <a:off x="2899358" y="4677053"/>
            <a:ext cx="1534828" cy="538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35000"/>
              </a:lnSpc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tổng</a:t>
            </a:r>
            <a:endParaRPr lang="vi-VN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AC0ADD9-1DE6-69C0-EE4D-E25F66C3CB49}"/>
              </a:ext>
            </a:extLst>
          </p:cNvPr>
          <p:cNvSpPr/>
          <p:nvPr/>
        </p:nvSpPr>
        <p:spPr>
          <a:xfrm>
            <a:off x="342335" y="5156688"/>
            <a:ext cx="4230411" cy="538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35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Hàm có …..tham số: </a:t>
            </a:r>
            <a:endParaRPr lang="vi-VN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831B3B3-DAFF-4879-BA83-22D940721AF2}"/>
              </a:ext>
            </a:extLst>
          </p:cNvPr>
          <p:cNvSpPr/>
          <p:nvPr/>
        </p:nvSpPr>
        <p:spPr>
          <a:xfrm>
            <a:off x="3206199" y="5164788"/>
            <a:ext cx="1534828" cy="538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35000"/>
              </a:lnSpc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B5 và D7</a:t>
            </a:r>
            <a:endParaRPr lang="vi-VN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3C83917-9148-C01A-B1CA-BCCFE05C2FDE}"/>
              </a:ext>
            </a:extLst>
          </p:cNvPr>
          <p:cNvSpPr/>
          <p:nvPr/>
        </p:nvSpPr>
        <p:spPr>
          <a:xfrm>
            <a:off x="6619530" y="4448274"/>
            <a:ext cx="5360513" cy="141682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8D91307-D88D-84E8-92D5-8DD6905FB7F0}"/>
              </a:ext>
            </a:extLst>
          </p:cNvPr>
          <p:cNvSpPr/>
          <p:nvPr/>
        </p:nvSpPr>
        <p:spPr>
          <a:xfrm>
            <a:off x="6635024" y="4373911"/>
            <a:ext cx="1831134" cy="538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35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Tên hàm:</a:t>
            </a:r>
            <a:endParaRPr lang="vi-VN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AEE9E3B-B90C-2DA9-975F-F73DEA8CBFFA}"/>
              </a:ext>
            </a:extLst>
          </p:cNvPr>
          <p:cNvSpPr/>
          <p:nvPr/>
        </p:nvSpPr>
        <p:spPr>
          <a:xfrm>
            <a:off x="8408252" y="4382011"/>
            <a:ext cx="2132944" cy="538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35000"/>
              </a:lnSpc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AVERAGE</a:t>
            </a:r>
            <a:endParaRPr lang="vi-VN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EE88589-2232-2950-4C9C-40E015E722DD}"/>
              </a:ext>
            </a:extLst>
          </p:cNvPr>
          <p:cNvSpPr/>
          <p:nvPr/>
        </p:nvSpPr>
        <p:spPr>
          <a:xfrm>
            <a:off x="6650518" y="4827656"/>
            <a:ext cx="2831989" cy="538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35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Ý nghĩa của hàm:</a:t>
            </a:r>
            <a:endParaRPr lang="vi-VN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19FE82E-7523-7893-6DD4-350D54329E43}"/>
              </a:ext>
            </a:extLst>
          </p:cNvPr>
          <p:cNvSpPr/>
          <p:nvPr/>
        </p:nvSpPr>
        <p:spPr>
          <a:xfrm>
            <a:off x="9223036" y="4847049"/>
            <a:ext cx="2401778" cy="538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35000"/>
              </a:lnSpc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trung bình</a:t>
            </a:r>
            <a:endParaRPr lang="vi-VN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579B2A-FF4E-5288-C837-0C84F085B6E4}"/>
              </a:ext>
            </a:extLst>
          </p:cNvPr>
          <p:cNvSpPr/>
          <p:nvPr/>
        </p:nvSpPr>
        <p:spPr>
          <a:xfrm>
            <a:off x="6666013" y="5326684"/>
            <a:ext cx="4230411" cy="538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35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Hàm có …..tham số: </a:t>
            </a:r>
            <a:endParaRPr lang="vi-VN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050FA5A-FE31-2178-3FD9-B0459297FB1C}"/>
              </a:ext>
            </a:extLst>
          </p:cNvPr>
          <p:cNvSpPr/>
          <p:nvPr/>
        </p:nvSpPr>
        <p:spPr>
          <a:xfrm>
            <a:off x="9656511" y="5326684"/>
            <a:ext cx="1534828" cy="538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35000"/>
              </a:lnSpc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B5 và C7</a:t>
            </a:r>
            <a:endParaRPr lang="vi-VN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Graphic 36" descr="Line arrow Counter clockwise curve">
            <a:extLst>
              <a:ext uri="{FF2B5EF4-FFF2-40B4-BE49-F238E27FC236}">
                <a16:creationId xmlns:a16="http://schemas.microsoft.com/office/drawing/2014/main" id="{65770865-3D5D-0399-3D7D-80902F7607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5344551">
            <a:off x="3267944" y="3470977"/>
            <a:ext cx="914400" cy="914400"/>
          </a:xfrm>
          <a:prstGeom prst="rect">
            <a:avLst/>
          </a:prstGeom>
        </p:spPr>
      </p:pic>
      <p:pic>
        <p:nvPicPr>
          <p:cNvPr id="38" name="Graphic 37" descr="Line arrow Counter clockwise curve">
            <a:extLst>
              <a:ext uri="{FF2B5EF4-FFF2-40B4-BE49-F238E27FC236}">
                <a16:creationId xmlns:a16="http://schemas.microsoft.com/office/drawing/2014/main" id="{1CAF3920-813E-BB2D-103D-23955AF3FD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5482473">
            <a:off x="7163638" y="3645240"/>
            <a:ext cx="914400" cy="85907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71ECA5C2-4FAF-7DE1-452E-4B190F6336B9}"/>
              </a:ext>
            </a:extLst>
          </p:cNvPr>
          <p:cNvSpPr/>
          <p:nvPr/>
        </p:nvSpPr>
        <p:spPr>
          <a:xfrm>
            <a:off x="1850008" y="5094783"/>
            <a:ext cx="809468" cy="612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35000"/>
              </a:lnSpc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2D2C206-6CD5-729D-474A-BE18789EDA05}"/>
              </a:ext>
            </a:extLst>
          </p:cNvPr>
          <p:cNvSpPr/>
          <p:nvPr/>
        </p:nvSpPr>
        <p:spPr>
          <a:xfrm>
            <a:off x="8058339" y="5242012"/>
            <a:ext cx="809468" cy="612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35000"/>
              </a:lnSpc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94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1" grpId="0"/>
      <p:bldP spid="13" grpId="0"/>
      <p:bldP spid="14" grpId="0"/>
      <p:bldP spid="19" grpId="0"/>
      <p:bldP spid="20" grpId="0"/>
      <p:bldP spid="22" grpId="0" animBg="1"/>
      <p:bldP spid="23" grpId="0"/>
      <p:bldP spid="26" grpId="0"/>
      <p:bldP spid="29" grpId="0"/>
      <p:bldP spid="31" grpId="0"/>
      <p:bldP spid="32" grpId="0"/>
      <p:bldP spid="35" grpId="0"/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4122CD0-F6A0-E258-24B7-E65003F39030}"/>
              </a:ext>
            </a:extLst>
          </p:cNvPr>
          <p:cNvSpPr/>
          <p:nvPr/>
        </p:nvSpPr>
        <p:spPr>
          <a:xfrm>
            <a:off x="206751" y="234412"/>
            <a:ext cx="1240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/>
            <a:r>
              <a:rPr lang="en-US" sz="2400" b="1" i="1">
                <a:ln w="1905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  <a:cs typeface="Times New Roman" panose="02020603050405020304" pitchFamily="18" charset="0"/>
              </a:rPr>
              <a:t>(Tiết 17</a:t>
            </a:r>
            <a:r>
              <a:rPr lang="en-US" sz="2400" b="1">
                <a:ln w="1905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90CB3FF-1DD2-54A7-19EE-F22CBE0A3F0E}"/>
              </a:ext>
            </a:extLst>
          </p:cNvPr>
          <p:cNvCxnSpPr>
            <a:cxnSpLocks/>
          </p:cNvCxnSpPr>
          <p:nvPr/>
        </p:nvCxnSpPr>
        <p:spPr>
          <a:xfrm>
            <a:off x="206751" y="1703436"/>
            <a:ext cx="472623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BB8DA95-EAAE-015A-26F7-79F2B0797AA1}"/>
              </a:ext>
            </a:extLst>
          </p:cNvPr>
          <p:cNvGrpSpPr/>
          <p:nvPr/>
        </p:nvGrpSpPr>
        <p:grpSpPr>
          <a:xfrm>
            <a:off x="1327696" y="145898"/>
            <a:ext cx="10657553" cy="774730"/>
            <a:chOff x="1844090" y="1519412"/>
            <a:chExt cx="10124390" cy="199067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6C9AA2B-16D1-2DA0-9880-C38E6F8B5CCE}"/>
                </a:ext>
              </a:extLst>
            </p:cNvPr>
            <p:cNvGrpSpPr/>
            <p:nvPr/>
          </p:nvGrpSpPr>
          <p:grpSpPr>
            <a:xfrm>
              <a:off x="1955141" y="1519412"/>
              <a:ext cx="10013339" cy="1990674"/>
              <a:chOff x="1619861" y="3140126"/>
              <a:chExt cx="10013339" cy="1990674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7C05FAB-C537-B2AE-29A9-1BCAFEB22B35}"/>
                  </a:ext>
                </a:extLst>
              </p:cNvPr>
              <p:cNvSpPr/>
              <p:nvPr/>
            </p:nvSpPr>
            <p:spPr>
              <a:xfrm>
                <a:off x="1686560" y="3309963"/>
                <a:ext cx="9946640" cy="1651001"/>
              </a:xfrm>
              <a:custGeom>
                <a:avLst/>
                <a:gdLst>
                  <a:gd name="connsiteX0" fmla="*/ 237496 w 9347200"/>
                  <a:gd name="connsiteY0" fmla="*/ 0 h 1651000"/>
                  <a:gd name="connsiteX1" fmla="*/ 1330960 w 9347200"/>
                  <a:gd name="connsiteY1" fmla="*/ 0 h 1651000"/>
                  <a:gd name="connsiteX2" fmla="*/ 7778744 w 9347200"/>
                  <a:gd name="connsiteY2" fmla="*/ 0 h 1651000"/>
                  <a:gd name="connsiteX3" fmla="*/ 9347200 w 9347200"/>
                  <a:gd name="connsiteY3" fmla="*/ 0 h 1651000"/>
                  <a:gd name="connsiteX4" fmla="*/ 9347200 w 9347200"/>
                  <a:gd name="connsiteY4" fmla="*/ 1651000 h 1651000"/>
                  <a:gd name="connsiteX5" fmla="*/ 7778744 w 9347200"/>
                  <a:gd name="connsiteY5" fmla="*/ 1651000 h 1651000"/>
                  <a:gd name="connsiteX6" fmla="*/ 1330960 w 9347200"/>
                  <a:gd name="connsiteY6" fmla="*/ 1651000 h 1651000"/>
                  <a:gd name="connsiteX7" fmla="*/ 237496 w 9347200"/>
                  <a:gd name="connsiteY7" fmla="*/ 1651000 h 1651000"/>
                  <a:gd name="connsiteX8" fmla="*/ 0 w 9347200"/>
                  <a:gd name="connsiteY8" fmla="*/ 1413504 h 1651000"/>
                  <a:gd name="connsiteX9" fmla="*/ 0 w 9347200"/>
                  <a:gd name="connsiteY9" fmla="*/ 237496 h 1651000"/>
                  <a:gd name="connsiteX10" fmla="*/ 237496 w 9347200"/>
                  <a:gd name="connsiteY10" fmla="*/ 0 h 165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47200" h="1651000">
                    <a:moveTo>
                      <a:pt x="237496" y="0"/>
                    </a:moveTo>
                    <a:lnTo>
                      <a:pt x="1330960" y="0"/>
                    </a:lnTo>
                    <a:lnTo>
                      <a:pt x="7778744" y="0"/>
                    </a:lnTo>
                    <a:lnTo>
                      <a:pt x="9347200" y="0"/>
                    </a:lnTo>
                    <a:lnTo>
                      <a:pt x="9347200" y="1651000"/>
                    </a:lnTo>
                    <a:lnTo>
                      <a:pt x="7778744" y="1651000"/>
                    </a:lnTo>
                    <a:lnTo>
                      <a:pt x="1330960" y="1651000"/>
                    </a:lnTo>
                    <a:lnTo>
                      <a:pt x="237496" y="1651000"/>
                    </a:lnTo>
                    <a:cubicBezTo>
                      <a:pt x="106331" y="1651000"/>
                      <a:pt x="0" y="1544669"/>
                      <a:pt x="0" y="1413504"/>
                    </a:cubicBezTo>
                    <a:lnTo>
                      <a:pt x="0" y="237496"/>
                    </a:lnTo>
                    <a:cubicBezTo>
                      <a:pt x="0" y="106331"/>
                      <a:pt x="106331" y="0"/>
                      <a:pt x="237496" y="0"/>
                    </a:cubicBezTo>
                    <a:close/>
                  </a:path>
                </a:pathLst>
              </a:custGeom>
              <a:solidFill>
                <a:srgbClr val="1BB0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/>
                  <a:cs typeface="+mn-cs"/>
                </a:endParaRPr>
              </a:p>
            </p:txBody>
          </p:sp>
          <p:sp>
            <p:nvSpPr>
              <p:cNvPr id="12" name="Speech Bubble: Rectangle with Corners Rounded 11">
                <a:extLst>
                  <a:ext uri="{FF2B5EF4-FFF2-40B4-BE49-F238E27FC236}">
                    <a16:creationId xmlns:a16="http://schemas.microsoft.com/office/drawing/2014/main" id="{9061261A-2BE0-B73B-4D15-F20C46A00E2B}"/>
                  </a:ext>
                </a:extLst>
              </p:cNvPr>
              <p:cNvSpPr/>
              <p:nvPr/>
            </p:nvSpPr>
            <p:spPr>
              <a:xfrm>
                <a:off x="1619861" y="3140126"/>
                <a:ext cx="953428" cy="1990674"/>
              </a:xfrm>
              <a:prstGeom prst="wedgeRoundRectCallout">
                <a:avLst>
                  <a:gd name="adj1" fmla="val 20461"/>
                  <a:gd name="adj2" fmla="val 65052"/>
                  <a:gd name="adj3" fmla="val 16667"/>
                </a:avLst>
              </a:prstGeom>
              <a:noFill/>
              <a:ln w="57150">
                <a:solidFill>
                  <a:srgbClr val="ED337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/>
                  <a:cs typeface="+mn-cs"/>
                </a:endParaRP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4D6E506-8902-3341-6481-0507C55DD933}"/>
                </a:ext>
              </a:extLst>
            </p:cNvPr>
            <p:cNvSpPr/>
            <p:nvPr/>
          </p:nvSpPr>
          <p:spPr>
            <a:xfrm>
              <a:off x="1844090" y="1921625"/>
              <a:ext cx="1174347" cy="1028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 w="19050">
                    <a:solidFill>
                      <a:srgbClr val="FFFFFF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UTM Kabel KT" panose="02040603050506020204" pitchFamily="18" charset="0"/>
                  <a:cs typeface="Times New Roman" panose="02020603050405020304" pitchFamily="18" charset="0"/>
                </a:rPr>
                <a:t>BÀI 8</a:t>
              </a:r>
              <a:endParaRPr kumimoji="0" lang="vi-VN" sz="2000" b="1" i="0" u="none" strike="noStrike" kern="1200" cap="none" spc="0" normalizeH="0" baseline="0" noProof="0">
                <a:ln w="19050">
                  <a:solidFill>
                    <a:srgbClr val="FFFFFF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BD2620B5-053D-68D3-FA2D-FCA9FBFE0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166" y="211996"/>
            <a:ext cx="4159045" cy="642536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6BAF4F1-AA26-7FAB-EAE2-4DEF61CDC84C}"/>
              </a:ext>
            </a:extLst>
          </p:cNvPr>
          <p:cNvSpPr/>
          <p:nvPr/>
        </p:nvSpPr>
        <p:spPr>
          <a:xfrm>
            <a:off x="194782" y="1060900"/>
            <a:ext cx="4738208" cy="642536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1. HÀM TRONG BẢNG TÍNH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069032-970D-4CF6-B5C2-63A1C0343F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850" b="366"/>
          <a:stretch/>
        </p:blipFill>
        <p:spPr>
          <a:xfrm>
            <a:off x="666003" y="1843708"/>
            <a:ext cx="10859993" cy="141224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B8D8ECE7-F68B-287E-5747-321CD29C2734}"/>
              </a:ext>
            </a:extLst>
          </p:cNvPr>
          <p:cNvSpPr/>
          <p:nvPr/>
        </p:nvSpPr>
        <p:spPr>
          <a:xfrm>
            <a:off x="666002" y="5700409"/>
            <a:ext cx="10859993" cy="654043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72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9685</TotalTime>
  <Words>611</Words>
  <Application>Microsoft Office PowerPoint</Application>
  <PresentationFormat>Widescreen</PresentationFormat>
  <Paragraphs>112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等线</vt:lpstr>
      <vt:lpstr>Arial</vt:lpstr>
      <vt:lpstr>Calibri</vt:lpstr>
      <vt:lpstr>iCiel Cadena</vt:lpstr>
      <vt:lpstr>Raleway Black</vt:lpstr>
      <vt:lpstr>Segoe Print</vt:lpstr>
      <vt:lpstr>Source Sans Pro</vt:lpstr>
      <vt:lpstr>SVN-SAF</vt:lpstr>
      <vt:lpstr>Times New Roman</vt:lpstr>
      <vt:lpstr>UTM Kabel KT</vt:lpstr>
      <vt:lpstr>VNI-Ariston</vt:lpstr>
      <vt:lpstr>Wingdings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 Uyen</dc:creator>
  <cp:lastModifiedBy>Ngo Thi Tinh</cp:lastModifiedBy>
  <cp:revision>577</cp:revision>
  <dcterms:created xsi:type="dcterms:W3CDTF">2021-11-14T08:33:55Z</dcterms:created>
  <dcterms:modified xsi:type="dcterms:W3CDTF">2025-12-15T14:51:10Z</dcterms:modified>
</cp:coreProperties>
</file>