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84" r:id="rId3"/>
    <p:sldId id="297" r:id="rId4"/>
    <p:sldId id="298" r:id="rId5"/>
    <p:sldId id="299" r:id="rId6"/>
    <p:sldId id="300" r:id="rId7"/>
    <p:sldId id="301" r:id="rId8"/>
    <p:sldId id="302" r:id="rId9"/>
    <p:sldId id="305" r:id="rId10"/>
    <p:sldId id="303" r:id="rId11"/>
    <p:sldId id="304" r:id="rId12"/>
    <p:sldId id="306" r:id="rId13"/>
    <p:sldId id="311" r:id="rId14"/>
    <p:sldId id="309" r:id="rId15"/>
    <p:sldId id="308" r:id="rId17"/>
    <p:sldId id="310" r:id="rId18"/>
    <p:sldId id="288" r:id="rId19"/>
    <p:sldId id="312" r:id="rId20"/>
    <p:sldId id="314" r:id="rId21"/>
    <p:sldId id="316" r:id="rId22"/>
    <p:sldId id="317" r:id="rId23"/>
    <p:sldId id="313" r:id="rId24"/>
    <p:sldId id="315" r:id="rId25"/>
    <p:sldId id="318" r:id="rId26"/>
    <p:sldId id="322" r:id="rId27"/>
    <p:sldId id="321" r:id="rId28"/>
    <p:sldId id="320" r:id="rId29"/>
    <p:sldId id="323"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6216" userDrawn="1">
          <p15:clr>
            <a:srgbClr val="A4A3A4"/>
          </p15:clr>
        </p15:guide>
        <p15:guide id="3" pos="1440" userDrawn="1">
          <p15:clr>
            <a:srgbClr val="A4A3A4"/>
          </p15:clr>
        </p15:guide>
        <p15:guide id="4" orient="horz" pos="2352" userDrawn="1">
          <p15:clr>
            <a:srgbClr val="A4A3A4"/>
          </p15:clr>
        </p15:guide>
        <p15:guide id="5" orient="horz" pos="936" userDrawn="1">
          <p15:clr>
            <a:srgbClr val="A4A3A4"/>
          </p15:clr>
        </p15:guide>
        <p15:guide id="6" pos="3840" userDrawn="1">
          <p15:clr>
            <a:srgbClr val="A4A3A4"/>
          </p15:clr>
        </p15:guide>
        <p15:guide id="7" orient="horz" pos="31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C46A"/>
    <a:srgbClr val="FDE3E8"/>
    <a:srgbClr val="F15574"/>
    <a:srgbClr val="287A4F"/>
    <a:srgbClr val="D4F4EF"/>
    <a:srgbClr val="97EFD3"/>
    <a:srgbClr val="F4EBE8"/>
    <a:srgbClr val="ECC4BF"/>
    <a:srgbClr val="C9ABA7"/>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4899" autoAdjust="0"/>
  </p:normalViewPr>
  <p:slideViewPr>
    <p:cSldViewPr snapToGrid="0" snapToObjects="1" showGuides="1">
      <p:cViewPr varScale="1">
        <p:scale>
          <a:sx n="76" d="100"/>
          <a:sy n="76" d="100"/>
        </p:scale>
        <p:origin x="898" y="48"/>
      </p:cViewPr>
      <p:guideLst>
        <p:guide orient="horz" pos="528"/>
        <p:guide pos="6216"/>
        <p:guide pos="1440"/>
        <p:guide orient="horz" pos="2352"/>
        <p:guide orient="horz" pos="936"/>
        <p:guide pos="3840"/>
        <p:guide orient="horz" pos="314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customXml" Target="../customXml/item3.xml"/><Relationship Id="rId37" Type="http://schemas.openxmlformats.org/officeDocument/2006/relationships/customXml" Target="../customXml/item2.xml"/><Relationship Id="rId36" Type="http://schemas.openxmlformats.org/officeDocument/2006/relationships/customXml" Target="../customXml/item1.xml"/><Relationship Id="rId35" Type="http://schemas.microsoft.com/office/2018/10/relationships/authors" Targe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8102F-BFA3-4357-9FA0-3A064E6F1B5A}" type="datetimeFigureOut">
              <a:rPr lang="en-US" smtClean="0"/>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D3DFC-11A7-4DDF-8AEE-A5ACE051EBF3}"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0D3DFC-11A7-4DDF-8AEE-A5ACE051EBF3}"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Slide">
    <p:bg>
      <p:bgPr>
        <a:solidFill>
          <a:schemeClr val="accent2"/>
        </a:solidFill>
        <a:effectLst/>
      </p:bgPr>
    </p:bg>
    <p:spTree>
      <p:nvGrpSpPr>
        <p:cNvPr id="1" name=""/>
        <p:cNvGrpSpPr/>
        <p:nvPr/>
      </p:nvGrpSpPr>
      <p:grpSpPr>
        <a:xfrm>
          <a:off x="0" y="0"/>
          <a:ext cx="0" cy="0"/>
          <a:chOff x="0" y="0"/>
          <a:chExt cx="0" cy="0"/>
        </a:xfrm>
      </p:grpSpPr>
      <p:sp>
        <p:nvSpPr>
          <p:cNvPr id="8" name="Google Shape;327;p33"/>
          <p:cNvSpPr/>
          <p:nvPr userDrawn="1"/>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p:cNvSpPr>
            <a:spLocks noGrp="1"/>
          </p:cNvSpPr>
          <p:nvPr>
            <p:ph type="ctrTitle"/>
          </p:nvPr>
        </p:nvSpPr>
        <p:spPr>
          <a:xfrm>
            <a:off x="1463040" y="2240280"/>
            <a:ext cx="4873752" cy="1709928"/>
          </a:xfrm>
        </p:spPr>
        <p:txBody>
          <a:bodyPr anchor="b">
            <a:noAutofit/>
          </a:bodyPr>
          <a:lstStyle>
            <a:lvl1pPr marL="0" indent="0" algn="l">
              <a:lnSpc>
                <a:spcPct val="90000"/>
              </a:lnSpc>
              <a:defRPr sz="6000"/>
            </a:lvl1pPr>
          </a:lstStyle>
          <a:p>
            <a:r>
              <a:rPr lang="en-US" noProof="0"/>
              <a:t>Click to edit Master title style</a:t>
            </a:r>
            <a:endParaRPr lang="en-US" noProof="0"/>
          </a:p>
        </p:txBody>
      </p:sp>
      <p:sp>
        <p:nvSpPr>
          <p:cNvPr id="3" name="Subtitle 2"/>
          <p:cNvSpPr>
            <a:spLocks noGrp="1"/>
          </p:cNvSpPr>
          <p:nvPr>
            <p:ph type="subTitle" idx="1"/>
          </p:nvPr>
        </p:nvSpPr>
        <p:spPr>
          <a:xfrm>
            <a:off x="1463040" y="4014216"/>
            <a:ext cx="4873752" cy="630936"/>
          </a:xfrm>
        </p:spPr>
        <p:txBody>
          <a:bodyPr>
            <a:noAutofit/>
          </a:bodyPr>
          <a:lstStyle>
            <a:lvl1pPr marL="54610" indent="0" algn="l">
              <a:lnSpc>
                <a:spcPct val="12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a:p>
        </p:txBody>
      </p:sp>
      <p:sp>
        <p:nvSpPr>
          <p:cNvPr id="15" name="Picture Placeholder 13"/>
          <p:cNvSpPr>
            <a:spLocks noGrp="1"/>
          </p:cNvSpPr>
          <p:nvPr>
            <p:ph type="pic" sz="quarter" idx="10"/>
          </p:nvPr>
        </p:nvSpPr>
        <p:spPr>
          <a:xfrm>
            <a:off x="7246779" y="812292"/>
            <a:ext cx="383462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endParaRPr 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Timeline">
    <p:bg>
      <p:bgPr>
        <a:solidFill>
          <a:schemeClr val="accent3"/>
        </a:solidFill>
        <a:effectLst/>
      </p:bgPr>
    </p:bg>
    <p:spTree>
      <p:nvGrpSpPr>
        <p:cNvPr id="1" name=""/>
        <p:cNvGrpSpPr/>
        <p:nvPr/>
      </p:nvGrpSpPr>
      <p:grpSpPr>
        <a:xfrm>
          <a:off x="0" y="0"/>
          <a:ext cx="0" cy="0"/>
          <a:chOff x="0" y="0"/>
          <a:chExt cx="0" cy="0"/>
        </a:xfrm>
      </p:grpSpPr>
      <p:sp>
        <p:nvSpPr>
          <p:cNvPr id="8" name="Google Shape;1251;p56"/>
          <p:cNvSpPr/>
          <p:nvPr userDrawn="1"/>
        </p:nvSpPr>
        <p:spPr>
          <a:xfrm>
            <a:off x="547230" y="194408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p:cNvSpPr/>
          <p:nvPr userDrawn="1"/>
        </p:nvSpPr>
        <p:spPr>
          <a:xfrm>
            <a:off x="4922989" y="194696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p:cNvSpPr/>
          <p:nvPr userDrawn="1"/>
        </p:nvSpPr>
        <p:spPr>
          <a:xfrm>
            <a:off x="9225456" y="192477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p:cNvSpPr/>
          <p:nvPr userDrawn="1"/>
        </p:nvSpPr>
        <p:spPr>
          <a:xfrm>
            <a:off x="2798649" y="3902220"/>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p:cNvSpPr/>
          <p:nvPr userDrawn="1"/>
        </p:nvSpPr>
        <p:spPr>
          <a:xfrm>
            <a:off x="7156227" y="388003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p:cNvSpPr>
            <a:spLocks noGrp="1"/>
          </p:cNvSpPr>
          <p:nvPr>
            <p:ph type="title"/>
          </p:nvPr>
        </p:nvSpPr>
        <p:spPr/>
        <p:txBody>
          <a:bodyPr/>
          <a:lstStyle>
            <a:lvl1pPr>
              <a:defRPr>
                <a:solidFill>
                  <a:schemeClr val="bg1"/>
                </a:solidFill>
              </a:defRPr>
            </a:lvl1pPr>
          </a:lstStyle>
          <a:p>
            <a:r>
              <a:rPr lang="en-US" noProof="0"/>
              <a:t>Click to edit Master title style</a:t>
            </a:r>
            <a:endParaRPr lang="en-US" noProof="0"/>
          </a:p>
        </p:txBody>
      </p:sp>
      <p:sp>
        <p:nvSpPr>
          <p:cNvPr id="36" name="Text Placeholder 35"/>
          <p:cNvSpPr>
            <a:spLocks noGrp="1"/>
          </p:cNvSpPr>
          <p:nvPr>
            <p:ph type="body" sz="quarter" idx="13"/>
          </p:nvPr>
        </p:nvSpPr>
        <p:spPr>
          <a:xfrm>
            <a:off x="458788"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endParaRPr lang="en-US" noProof="0"/>
          </a:p>
          <a:p>
            <a:pPr lvl="1"/>
            <a:r>
              <a:rPr lang="en-US" noProof="0"/>
              <a:t>Second level</a:t>
            </a:r>
            <a:endParaRPr lang="en-US" noProof="0"/>
          </a:p>
        </p:txBody>
      </p:sp>
      <p:sp>
        <p:nvSpPr>
          <p:cNvPr id="40" name="Text Placeholder 35"/>
          <p:cNvSpPr>
            <a:spLocks noGrp="1"/>
          </p:cNvSpPr>
          <p:nvPr>
            <p:ph type="body" sz="quarter" idx="15"/>
          </p:nvPr>
        </p:nvSpPr>
        <p:spPr>
          <a:xfrm>
            <a:off x="4844975"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endParaRPr lang="en-US" noProof="0"/>
          </a:p>
          <a:p>
            <a:pPr lvl="1"/>
            <a:r>
              <a:rPr lang="en-US" noProof="0"/>
              <a:t>Second level</a:t>
            </a:r>
            <a:endParaRPr lang="en-US" noProof="0"/>
          </a:p>
        </p:txBody>
      </p:sp>
      <p:sp>
        <p:nvSpPr>
          <p:cNvPr id="43" name="Text Placeholder 35"/>
          <p:cNvSpPr>
            <a:spLocks noGrp="1"/>
          </p:cNvSpPr>
          <p:nvPr>
            <p:ph type="body" sz="quarter" idx="17"/>
          </p:nvPr>
        </p:nvSpPr>
        <p:spPr>
          <a:xfrm>
            <a:off x="9137214"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endParaRPr lang="en-US" noProof="0"/>
          </a:p>
          <a:p>
            <a:pPr lvl="1"/>
            <a:r>
              <a:rPr lang="en-US" noProof="0"/>
              <a:t>Second level</a:t>
            </a:r>
            <a:endParaRPr lang="en-US" noProof="0"/>
          </a:p>
        </p:txBody>
      </p:sp>
      <p:sp>
        <p:nvSpPr>
          <p:cNvPr id="39" name="Text Placeholder 35"/>
          <p:cNvSpPr>
            <a:spLocks noGrp="1"/>
          </p:cNvSpPr>
          <p:nvPr>
            <p:ph type="body" sz="quarter" idx="14"/>
          </p:nvPr>
        </p:nvSpPr>
        <p:spPr>
          <a:xfrm>
            <a:off x="2710407"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endParaRPr lang="en-US" noProof="0"/>
          </a:p>
          <a:p>
            <a:pPr lvl="1"/>
            <a:r>
              <a:rPr lang="en-US" noProof="0"/>
              <a:t>Second level</a:t>
            </a:r>
            <a:endParaRPr lang="en-US" noProof="0"/>
          </a:p>
        </p:txBody>
      </p:sp>
      <p:sp>
        <p:nvSpPr>
          <p:cNvPr id="41" name="Text Placeholder 35"/>
          <p:cNvSpPr>
            <a:spLocks noGrp="1"/>
          </p:cNvSpPr>
          <p:nvPr>
            <p:ph type="body" sz="quarter" idx="16"/>
          </p:nvPr>
        </p:nvSpPr>
        <p:spPr>
          <a:xfrm>
            <a:off x="7067985"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endParaRPr lang="en-US" noProof="0"/>
          </a:p>
          <a:p>
            <a:pPr lvl="1"/>
            <a:r>
              <a:rPr lang="en-US" noProof="0"/>
              <a:t>Second level</a:t>
            </a:r>
            <a:endParaRPr 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5"/>
        </a:solidFill>
        <a:effectLst/>
      </p:bgPr>
    </p:bg>
    <p:spTree>
      <p:nvGrpSpPr>
        <p:cNvPr id="1" name=""/>
        <p:cNvGrpSpPr/>
        <p:nvPr/>
      </p:nvGrpSpPr>
      <p:grpSpPr>
        <a:xfrm>
          <a:off x="0" y="0"/>
          <a:ext cx="0" cy="0"/>
          <a:chOff x="0" y="0"/>
          <a:chExt cx="0" cy="0"/>
        </a:xfrm>
      </p:grpSpPr>
      <p:sp>
        <p:nvSpPr>
          <p:cNvPr id="11" name="Google Shape;634;p42"/>
          <p:cNvSpPr/>
          <p:nvPr userDrawn="1"/>
        </p:nvSpPr>
        <p:spPr>
          <a:xfrm>
            <a:off x="1043969" y="2096168"/>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634;p42"/>
          <p:cNvSpPr/>
          <p:nvPr userDrawn="1"/>
        </p:nvSpPr>
        <p:spPr>
          <a:xfrm>
            <a:off x="1043969" y="4160972"/>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Title 22"/>
          <p:cNvSpPr>
            <a:spLocks noGrp="1"/>
          </p:cNvSpPr>
          <p:nvPr>
            <p:ph type="title"/>
          </p:nvPr>
        </p:nvSpPr>
        <p:spPr/>
        <p:txBody>
          <a:bodyPr/>
          <a:lstStyle/>
          <a:p>
            <a:r>
              <a:rPr lang="en-US" noProof="0"/>
              <a:t>Click to edit Master title style</a:t>
            </a:r>
            <a:endParaRPr lang="en-US" noProof="0"/>
          </a:p>
        </p:txBody>
      </p:sp>
      <p:sp>
        <p:nvSpPr>
          <p:cNvPr id="21" name="Text Placeholder 2"/>
          <p:cNvSpPr>
            <a:spLocks noGrp="1"/>
          </p:cNvSpPr>
          <p:nvPr>
            <p:ph type="body" idx="1"/>
          </p:nvPr>
        </p:nvSpPr>
        <p:spPr>
          <a:xfrm>
            <a:off x="892795" y="1920319"/>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endParaRPr lang="en-US" noProof="0"/>
          </a:p>
        </p:txBody>
      </p:sp>
      <p:sp>
        <p:nvSpPr>
          <p:cNvPr id="4" name="Content Placeholder 3"/>
          <p:cNvSpPr>
            <a:spLocks noGrp="1"/>
          </p:cNvSpPr>
          <p:nvPr>
            <p:ph sz="half" idx="2"/>
          </p:nvPr>
        </p:nvSpPr>
        <p:spPr>
          <a:xfrm>
            <a:off x="4645152" y="2007884"/>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p:txBody>
      </p:sp>
      <p:sp>
        <p:nvSpPr>
          <p:cNvPr id="22" name="Text Placeholder 4"/>
          <p:cNvSpPr>
            <a:spLocks noGrp="1"/>
          </p:cNvSpPr>
          <p:nvPr>
            <p:ph type="body" sz="quarter" idx="3"/>
          </p:nvPr>
        </p:nvSpPr>
        <p:spPr>
          <a:xfrm>
            <a:off x="892795" y="4005858"/>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endParaRPr lang="en-US" noProof="0"/>
          </a:p>
        </p:txBody>
      </p:sp>
      <p:sp>
        <p:nvSpPr>
          <p:cNvPr id="20" name="Content Placeholder 3"/>
          <p:cNvSpPr>
            <a:spLocks noGrp="1"/>
          </p:cNvSpPr>
          <p:nvPr>
            <p:ph sz="half" idx="13"/>
          </p:nvPr>
        </p:nvSpPr>
        <p:spPr>
          <a:xfrm>
            <a:off x="4645152" y="4093420"/>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p:txBody>
      </p:sp>
      <p:sp>
        <p:nvSpPr>
          <p:cNvPr id="9" name="Slide Number Placeholder 8"/>
          <p:cNvSpPr>
            <a:spLocks noGrp="1"/>
          </p:cNvSpPr>
          <p:nvPr>
            <p:ph type="sldNum" sz="quarter" idx="12"/>
          </p:nvPr>
        </p:nvSpPr>
        <p:spPr/>
        <p:txBody>
          <a:bodyPr/>
          <a:lstStyle/>
          <a:p>
            <a:fld id="{8D0AFDD5-844D-364D-8AEC-50CF4D36D55D}" type="slidenum">
              <a:rPr lang="en-US" noProof="0" smtClean="0"/>
            </a:fld>
            <a:endParaRPr lang="en-US" noProof="0"/>
          </a:p>
        </p:txBody>
      </p:sp>
      <p:sp>
        <p:nvSpPr>
          <p:cNvPr id="8" name="Footer Placeholder 7"/>
          <p:cNvSpPr>
            <a:spLocks noGrp="1"/>
          </p:cNvSpPr>
          <p:nvPr>
            <p:ph type="ftr" sz="quarter" idx="11"/>
          </p:nvPr>
        </p:nvSpPr>
        <p:spPr/>
        <p:txBody>
          <a:bodyPr/>
          <a:lstStyle/>
          <a:p>
            <a:r>
              <a:rPr lang="en-US" noProof="0"/>
              <a:t>Presentation title</a:t>
            </a:r>
            <a:endParaRPr lang="en-US" noProof="0"/>
          </a:p>
        </p:txBody>
      </p:sp>
      <p:sp>
        <p:nvSpPr>
          <p:cNvPr id="7" name="Date Placeholder 6"/>
          <p:cNvSpPr>
            <a:spLocks noGrp="1"/>
          </p:cNvSpPr>
          <p:nvPr>
            <p:ph type="dt" sz="half" idx="10"/>
          </p:nvPr>
        </p:nvSpPr>
        <p:spPr/>
        <p:txBody>
          <a:bodyPr/>
          <a:lstStyle/>
          <a:p>
            <a:r>
              <a:rPr lang="en-US" noProof="0"/>
              <a:t>20XX</a:t>
            </a:r>
            <a:endParaRPr 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a:p>
        </p:txBody>
      </p:sp>
      <p:sp>
        <p:nvSpPr>
          <p:cNvPr id="7" name="Google Shape;1148;p53"/>
          <p:cNvSpPr/>
          <p:nvPr userDrawn="1"/>
        </p:nvSpPr>
        <p:spPr>
          <a:xfrm>
            <a:off x="6481182" y="2106081"/>
            <a:ext cx="5056632"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p:cNvSpPr/>
          <p:nvPr userDrawn="1"/>
        </p:nvSpPr>
        <p:spPr>
          <a:xfrm>
            <a:off x="808072" y="2106081"/>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p:cNvSpPr>
            <a:spLocks noGrp="1"/>
          </p:cNvSpPr>
          <p:nvPr>
            <p:ph type="body" sz="quarter" idx="14"/>
          </p:nvPr>
        </p:nvSpPr>
        <p:spPr>
          <a:xfrm>
            <a:off x="685800" y="1956816"/>
            <a:ext cx="5048882"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endParaRPr lang="en-US" noProof="0"/>
          </a:p>
        </p:txBody>
      </p:sp>
      <p:sp>
        <p:nvSpPr>
          <p:cNvPr id="21" name="Content Placeholder 3"/>
          <p:cNvSpPr>
            <a:spLocks noGrp="1"/>
          </p:cNvSpPr>
          <p:nvPr>
            <p:ph sz="half" idx="2"/>
          </p:nvPr>
        </p:nvSpPr>
        <p:spPr>
          <a:xfrm>
            <a:off x="932688" y="2944368"/>
            <a:ext cx="4604512"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p:txBody>
      </p:sp>
      <p:sp>
        <p:nvSpPr>
          <p:cNvPr id="20" name="Text Placeholder 24"/>
          <p:cNvSpPr>
            <a:spLocks noGrp="1"/>
          </p:cNvSpPr>
          <p:nvPr>
            <p:ph type="body" sz="quarter" idx="19"/>
          </p:nvPr>
        </p:nvSpPr>
        <p:spPr>
          <a:xfrm>
            <a:off x="6358128" y="1956816"/>
            <a:ext cx="5047488"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endParaRPr lang="en-US" noProof="0"/>
          </a:p>
        </p:txBody>
      </p:sp>
      <p:sp>
        <p:nvSpPr>
          <p:cNvPr id="23" name="Content Placeholder 3"/>
          <p:cNvSpPr>
            <a:spLocks noGrp="1"/>
          </p:cNvSpPr>
          <p:nvPr>
            <p:ph sz="half" idx="20"/>
          </p:nvPr>
        </p:nvSpPr>
        <p:spPr>
          <a:xfrm>
            <a:off x="6600154" y="2944368"/>
            <a:ext cx="4608576"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p:txBody>
      </p:sp>
      <p:sp>
        <p:nvSpPr>
          <p:cNvPr id="5" name="Slide Number Placeholder 4"/>
          <p:cNvSpPr>
            <a:spLocks noGrp="1"/>
          </p:cNvSpPr>
          <p:nvPr>
            <p:ph type="sldNum" sz="quarter" idx="12"/>
          </p:nvPr>
        </p:nvSpPr>
        <p:spPr/>
        <p:txBody>
          <a:bodyPr/>
          <a:lstStyle/>
          <a:p>
            <a:fld id="{8D0AFDD5-844D-364D-8AEC-50CF4D36D55D}" type="slidenum">
              <a:rPr lang="en-US" noProof="0" smtClean="0"/>
            </a:fld>
            <a:endParaRPr lang="en-US" noProof="0"/>
          </a:p>
        </p:txBody>
      </p:sp>
      <p:sp>
        <p:nvSpPr>
          <p:cNvPr id="4" name="Footer Placeholder 3"/>
          <p:cNvSpPr>
            <a:spLocks noGrp="1"/>
          </p:cNvSpPr>
          <p:nvPr>
            <p:ph type="ftr" sz="quarter" idx="11"/>
          </p:nvPr>
        </p:nvSpPr>
        <p:spPr/>
        <p:txBody>
          <a:bodyPr/>
          <a:lstStyle/>
          <a:p>
            <a:r>
              <a:rPr lang="en-US" noProof="0"/>
              <a:t>Presentation title</a:t>
            </a:r>
            <a:endParaRPr lang="en-US" noProof="0"/>
          </a:p>
        </p:txBody>
      </p:sp>
      <p:sp>
        <p:nvSpPr>
          <p:cNvPr id="3" name="Date Placeholder 2"/>
          <p:cNvSpPr>
            <a:spLocks noGrp="1"/>
          </p:cNvSpPr>
          <p:nvPr>
            <p:ph type="dt" sz="half" idx="10"/>
          </p:nvPr>
        </p:nvSpPr>
        <p:spPr/>
        <p:txBody>
          <a:bodyPr/>
          <a:lstStyle/>
          <a:p>
            <a:r>
              <a:rPr lang="en-US" noProof="0"/>
              <a:t>20XX</a:t>
            </a:r>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a:p>
        </p:txBody>
      </p:sp>
      <p:sp>
        <p:nvSpPr>
          <p:cNvPr id="7" name="Google Shape;1148;p53"/>
          <p:cNvSpPr/>
          <p:nvPr userDrawn="1"/>
        </p:nvSpPr>
        <p:spPr>
          <a:xfrm>
            <a:off x="837094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8;p53"/>
          <p:cNvSpPr/>
          <p:nvPr userDrawn="1"/>
        </p:nvSpPr>
        <p:spPr>
          <a:xfrm>
            <a:off x="4599233"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p:cNvSpPr/>
          <p:nvPr userDrawn="1"/>
        </p:nvSpPr>
        <p:spPr>
          <a:xfrm>
            <a:off x="80807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p:cNvSpPr>
            <a:spLocks noGrp="1"/>
          </p:cNvSpPr>
          <p:nvPr>
            <p:ph type="body" sz="quarter" idx="14"/>
          </p:nvPr>
        </p:nvSpPr>
        <p:spPr>
          <a:xfrm>
            <a:off x="68580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endParaRPr lang="en-US" noProof="0"/>
          </a:p>
        </p:txBody>
      </p:sp>
      <p:sp>
        <p:nvSpPr>
          <p:cNvPr id="21" name="Content Placeholder 3"/>
          <p:cNvSpPr>
            <a:spLocks noGrp="1"/>
          </p:cNvSpPr>
          <p:nvPr>
            <p:ph sz="half" idx="2"/>
          </p:nvPr>
        </p:nvSpPr>
        <p:spPr>
          <a:xfrm>
            <a:off x="932688"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p:txBody>
      </p:sp>
      <p:sp>
        <p:nvSpPr>
          <p:cNvPr id="19" name="Text Placeholder 24"/>
          <p:cNvSpPr>
            <a:spLocks noGrp="1"/>
          </p:cNvSpPr>
          <p:nvPr>
            <p:ph type="body" sz="quarter" idx="16"/>
          </p:nvPr>
        </p:nvSpPr>
        <p:spPr>
          <a:xfrm>
            <a:off x="448056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endParaRPr lang="en-US" noProof="0"/>
          </a:p>
        </p:txBody>
      </p:sp>
      <p:sp>
        <p:nvSpPr>
          <p:cNvPr id="22" name="Content Placeholder 3"/>
          <p:cNvSpPr>
            <a:spLocks noGrp="1"/>
          </p:cNvSpPr>
          <p:nvPr>
            <p:ph sz="half" idx="13"/>
          </p:nvPr>
        </p:nvSpPr>
        <p:spPr>
          <a:xfrm>
            <a:off x="4715873"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p:txBody>
      </p:sp>
      <p:sp>
        <p:nvSpPr>
          <p:cNvPr id="20" name="Text Placeholder 24"/>
          <p:cNvSpPr>
            <a:spLocks noGrp="1"/>
          </p:cNvSpPr>
          <p:nvPr>
            <p:ph type="body" sz="quarter" idx="19"/>
          </p:nvPr>
        </p:nvSpPr>
        <p:spPr>
          <a:xfrm>
            <a:off x="8247888"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endParaRPr lang="en-US" noProof="0"/>
          </a:p>
        </p:txBody>
      </p:sp>
      <p:sp>
        <p:nvSpPr>
          <p:cNvPr id="23" name="Content Placeholder 3"/>
          <p:cNvSpPr>
            <a:spLocks noGrp="1"/>
          </p:cNvSpPr>
          <p:nvPr>
            <p:ph sz="half" idx="20"/>
          </p:nvPr>
        </p:nvSpPr>
        <p:spPr>
          <a:xfrm>
            <a:off x="8489914"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p:txBody>
      </p:sp>
      <p:sp>
        <p:nvSpPr>
          <p:cNvPr id="5" name="Slide Number Placeholder 4"/>
          <p:cNvSpPr>
            <a:spLocks noGrp="1"/>
          </p:cNvSpPr>
          <p:nvPr>
            <p:ph type="sldNum" sz="quarter" idx="12"/>
          </p:nvPr>
        </p:nvSpPr>
        <p:spPr/>
        <p:txBody>
          <a:bodyPr/>
          <a:lstStyle/>
          <a:p>
            <a:fld id="{8D0AFDD5-844D-364D-8AEC-50CF4D36D55D}" type="slidenum">
              <a:rPr lang="en-US" noProof="0" smtClean="0"/>
            </a:fld>
            <a:endParaRPr lang="en-US" noProof="0"/>
          </a:p>
        </p:txBody>
      </p:sp>
      <p:sp>
        <p:nvSpPr>
          <p:cNvPr id="4" name="Footer Placeholder 3"/>
          <p:cNvSpPr>
            <a:spLocks noGrp="1"/>
          </p:cNvSpPr>
          <p:nvPr>
            <p:ph type="ftr" sz="quarter" idx="11"/>
          </p:nvPr>
        </p:nvSpPr>
        <p:spPr/>
        <p:txBody>
          <a:bodyPr/>
          <a:lstStyle/>
          <a:p>
            <a:r>
              <a:rPr lang="en-US" noProof="0"/>
              <a:t>Presentation title</a:t>
            </a:r>
            <a:endParaRPr lang="en-US" noProof="0"/>
          </a:p>
        </p:txBody>
      </p:sp>
      <p:sp>
        <p:nvSpPr>
          <p:cNvPr id="3" name="Date Placeholder 2"/>
          <p:cNvSpPr>
            <a:spLocks noGrp="1"/>
          </p:cNvSpPr>
          <p:nvPr>
            <p:ph type="dt" sz="half" idx="10"/>
          </p:nvPr>
        </p:nvSpPr>
        <p:spPr/>
        <p:txBody>
          <a:bodyPr/>
          <a:lstStyle/>
          <a:p>
            <a:r>
              <a:rPr lang="en-US" noProof="0"/>
              <a:t>20XX</a:t>
            </a:r>
            <a:endParaRPr lang="en-U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7" name="Google Shape;327;p33"/>
          <p:cNvSpPr/>
          <p:nvPr userDrawn="1"/>
        </p:nvSpPr>
        <p:spPr>
          <a:xfrm>
            <a:off x="5400719" y="1198578"/>
            <a:ext cx="6114430" cy="4794575"/>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9" name="Google Shape;328;p33"/>
          <p:cNvSpPr/>
          <p:nvPr userDrawn="1"/>
        </p:nvSpPr>
        <p:spPr>
          <a:xfrm>
            <a:off x="5196524" y="838200"/>
            <a:ext cx="6114430" cy="49149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4" name="Title 1"/>
          <p:cNvSpPr>
            <a:spLocks noGrp="1"/>
          </p:cNvSpPr>
          <p:nvPr>
            <p:ph type="title"/>
          </p:nvPr>
        </p:nvSpPr>
        <p:spPr>
          <a:xfrm>
            <a:off x="5978024" y="1783080"/>
            <a:ext cx="4959821" cy="1162762"/>
          </a:xfrm>
        </p:spPr>
        <p:txBody>
          <a:bodyPr/>
          <a:lstStyle>
            <a:lvl1pPr algn="l">
              <a:lnSpc>
                <a:spcPct val="90000"/>
              </a:lnSpc>
              <a:defRPr/>
            </a:lvl1pPr>
          </a:lstStyle>
          <a:p>
            <a:r>
              <a:rPr lang="en-US" noProof="0"/>
              <a:t>Click to edit Master title style</a:t>
            </a:r>
            <a:endParaRPr lang="en-US" noProof="0"/>
          </a:p>
        </p:txBody>
      </p:sp>
      <p:sp>
        <p:nvSpPr>
          <p:cNvPr id="19" name="Picture Placeholder 18"/>
          <p:cNvSpPr>
            <a:spLocks noGrp="1"/>
          </p:cNvSpPr>
          <p:nvPr>
            <p:ph type="pic" sz="quarter" idx="13"/>
          </p:nvPr>
        </p:nvSpPr>
        <p:spPr>
          <a:xfrm>
            <a:off x="0" y="0"/>
            <a:ext cx="4351128" cy="6858000"/>
          </a:xfrm>
          <a:solidFill>
            <a:schemeClr val="accent5"/>
          </a:solidFill>
        </p:spPr>
        <p:txBody>
          <a:bodyPr anchor="ctr"/>
          <a:lstStyle>
            <a:lvl1pPr marL="0" indent="0" algn="ctr">
              <a:buNone/>
              <a:defRPr/>
            </a:lvl1pPr>
          </a:lstStyle>
          <a:p>
            <a:r>
              <a:rPr lang="en-US" noProof="0"/>
              <a:t>Click icon to add picture</a:t>
            </a:r>
            <a:endParaRPr lang="en-US" noProof="0"/>
          </a:p>
        </p:txBody>
      </p:sp>
      <p:sp>
        <p:nvSpPr>
          <p:cNvPr id="15" name="Content Placeholder 2"/>
          <p:cNvSpPr>
            <a:spLocks noGrp="1"/>
          </p:cNvSpPr>
          <p:nvPr>
            <p:ph idx="1"/>
          </p:nvPr>
        </p:nvSpPr>
        <p:spPr>
          <a:xfrm>
            <a:off x="5961888" y="2944368"/>
            <a:ext cx="4818888" cy="2130552"/>
          </a:xfrm>
        </p:spPr>
        <p:txBody>
          <a:bodyPr/>
          <a:lstStyle>
            <a:lvl1pPr marL="0" indent="0">
              <a:lnSpc>
                <a:spcPct val="10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endParaRPr lang="en-US" noProof="0"/>
          </a:p>
        </p:txBody>
      </p:sp>
      <p:sp>
        <p:nvSpPr>
          <p:cNvPr id="5" name="Slide Number Placeholder 4"/>
          <p:cNvSpPr>
            <a:spLocks noGrp="1"/>
          </p:cNvSpPr>
          <p:nvPr>
            <p:ph type="sldNum" sz="quarter" idx="12"/>
          </p:nvPr>
        </p:nvSpPr>
        <p:spPr>
          <a:xfrm>
            <a:off x="8072901" y="6400904"/>
            <a:ext cx="365760" cy="246888"/>
          </a:xfrm>
        </p:spPr>
        <p:txBody>
          <a:bodyPr/>
          <a:lstStyle/>
          <a:p>
            <a:fld id="{8D0AFDD5-844D-364D-8AEC-50CF4D36D55D}" type="slidenum">
              <a:rPr lang="en-US" noProof="0" smtClean="0"/>
            </a:fld>
            <a:endParaRPr lang="en-US" noProof="0"/>
          </a:p>
        </p:txBody>
      </p:sp>
      <p:cxnSp>
        <p:nvCxnSpPr>
          <p:cNvPr id="21" name="Straight Connector 20"/>
          <p:cNvCxnSpPr/>
          <p:nvPr/>
        </p:nvCxnSpPr>
        <p:spPr>
          <a:xfrm>
            <a:off x="4351128" y="6532618"/>
            <a:ext cx="36930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467344" y="6527001"/>
            <a:ext cx="3724656" cy="56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Thank you">
    <p:bg>
      <p:bgPr>
        <a:solidFill>
          <a:schemeClr val="tx2"/>
        </a:solidFill>
        <a:effectLst/>
      </p:bgPr>
    </p:bg>
    <p:spTree>
      <p:nvGrpSpPr>
        <p:cNvPr id="1" name=""/>
        <p:cNvGrpSpPr/>
        <p:nvPr/>
      </p:nvGrpSpPr>
      <p:grpSpPr>
        <a:xfrm>
          <a:off x="0" y="0"/>
          <a:ext cx="0" cy="0"/>
          <a:chOff x="0" y="0"/>
          <a:chExt cx="0" cy="0"/>
        </a:xfrm>
      </p:grpSpPr>
      <p:sp>
        <p:nvSpPr>
          <p:cNvPr id="8" name="Google Shape;327;p33"/>
          <p:cNvSpPr/>
          <p:nvPr userDrawn="1"/>
        </p:nvSpPr>
        <p:spPr>
          <a:xfrm>
            <a:off x="1062566" y="1161412"/>
            <a:ext cx="10221119" cy="483174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p:cNvSpPr>
            <a:spLocks noGrp="1"/>
          </p:cNvSpPr>
          <p:nvPr>
            <p:ph type="ctrTitle"/>
          </p:nvPr>
        </p:nvSpPr>
        <p:spPr>
          <a:xfrm>
            <a:off x="1527048" y="1901952"/>
            <a:ext cx="4873752" cy="1709928"/>
          </a:xfrm>
        </p:spPr>
        <p:txBody>
          <a:bodyPr anchor="t">
            <a:noAutofit/>
          </a:bodyPr>
          <a:lstStyle>
            <a:lvl1pPr marL="0" indent="0" algn="l">
              <a:lnSpc>
                <a:spcPct val="90000"/>
              </a:lnSpc>
              <a:defRPr sz="6000"/>
            </a:lvl1pPr>
          </a:lstStyle>
          <a:p>
            <a:r>
              <a:rPr lang="en-US" noProof="0"/>
              <a:t>Click to edit Master title style</a:t>
            </a:r>
            <a:endParaRPr lang="en-US" noProof="0"/>
          </a:p>
        </p:txBody>
      </p:sp>
      <p:sp>
        <p:nvSpPr>
          <p:cNvPr id="3" name="Subtitle 2"/>
          <p:cNvSpPr>
            <a:spLocks noGrp="1"/>
          </p:cNvSpPr>
          <p:nvPr>
            <p:ph type="subTitle" idx="1"/>
          </p:nvPr>
        </p:nvSpPr>
        <p:spPr>
          <a:xfrm>
            <a:off x="1527048" y="3108960"/>
            <a:ext cx="3913632" cy="1883664"/>
          </a:xfrm>
        </p:spPr>
        <p:txBody>
          <a:bodyPr>
            <a:noAutofit/>
          </a:bodyPr>
          <a:lstStyle>
            <a:lvl1pPr marL="0" indent="0" algn="l">
              <a:lnSpc>
                <a:spcPct val="100000"/>
              </a:lnSpc>
              <a:spcBef>
                <a:spcPts val="100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a:p>
        </p:txBody>
      </p:sp>
      <p:sp>
        <p:nvSpPr>
          <p:cNvPr id="15" name="Picture Placeholder 13"/>
          <p:cNvSpPr>
            <a:spLocks noGrp="1"/>
          </p:cNvSpPr>
          <p:nvPr>
            <p:ph type="pic" sz="quarter" idx="10"/>
          </p:nvPr>
        </p:nvSpPr>
        <p:spPr>
          <a:xfrm>
            <a:off x="6443482" y="812292"/>
            <a:ext cx="463600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endParaRPr lang="en-US"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a:p>
        </p:txBody>
      </p:sp>
      <p:sp>
        <p:nvSpPr>
          <p:cNvPr id="5" name="Slide Number Placeholder 4"/>
          <p:cNvSpPr>
            <a:spLocks noGrp="1"/>
          </p:cNvSpPr>
          <p:nvPr>
            <p:ph type="sldNum" sz="quarter" idx="12"/>
          </p:nvPr>
        </p:nvSpPr>
        <p:spPr/>
        <p:txBody>
          <a:bodyPr/>
          <a:lstStyle/>
          <a:p>
            <a:fld id="{8D0AFDD5-844D-364D-8AEC-50CF4D36D55D}" type="slidenum">
              <a:rPr lang="en-US" noProof="0" smtClean="0"/>
            </a:fld>
            <a:endParaRPr lang="en-US" noProof="0"/>
          </a:p>
        </p:txBody>
      </p:sp>
      <p:sp>
        <p:nvSpPr>
          <p:cNvPr id="4" name="Footer Placeholder 3"/>
          <p:cNvSpPr>
            <a:spLocks noGrp="1"/>
          </p:cNvSpPr>
          <p:nvPr>
            <p:ph type="ftr" sz="quarter" idx="11"/>
          </p:nvPr>
        </p:nvSpPr>
        <p:spPr/>
        <p:txBody>
          <a:bodyPr/>
          <a:lstStyle/>
          <a:p>
            <a:r>
              <a:rPr lang="en-US" noProof="0"/>
              <a:t>Presentation title</a:t>
            </a:r>
            <a:endParaRPr lang="en-US" noProof="0"/>
          </a:p>
        </p:txBody>
      </p:sp>
      <p:sp>
        <p:nvSpPr>
          <p:cNvPr id="3" name="Date Placeholder 2"/>
          <p:cNvSpPr>
            <a:spLocks noGrp="1"/>
          </p:cNvSpPr>
          <p:nvPr>
            <p:ph type="dt" sz="half" idx="10"/>
          </p:nvPr>
        </p:nvSpPr>
        <p:spPr/>
        <p:txBody>
          <a:bodyPr/>
          <a:lstStyle/>
          <a:p>
            <a:r>
              <a:rPr lang="en-US" noProof="0"/>
              <a:t>20XX</a:t>
            </a:r>
            <a:endParaRPr lang="en-US"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4"/>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D0AFDD5-844D-364D-8AEC-50CF4D36D55D}" type="slidenum">
              <a:rPr lang="en-US" noProof="0" smtClean="0"/>
            </a:fld>
            <a:endParaRPr lang="en-US" noProof="0"/>
          </a:p>
        </p:txBody>
      </p:sp>
      <p:sp>
        <p:nvSpPr>
          <p:cNvPr id="3" name="Footer Placeholder 2"/>
          <p:cNvSpPr>
            <a:spLocks noGrp="1"/>
          </p:cNvSpPr>
          <p:nvPr>
            <p:ph type="ftr" sz="quarter" idx="11"/>
          </p:nvPr>
        </p:nvSpPr>
        <p:spPr/>
        <p:txBody>
          <a:bodyPr/>
          <a:lstStyle/>
          <a:p>
            <a:r>
              <a:rPr lang="en-US" noProof="0"/>
              <a:t>Presentation title</a:t>
            </a:r>
            <a:endParaRPr lang="en-US" noProof="0"/>
          </a:p>
        </p:txBody>
      </p:sp>
      <p:sp>
        <p:nvSpPr>
          <p:cNvPr id="2" name="Date Placeholder 1"/>
          <p:cNvSpPr>
            <a:spLocks noGrp="1"/>
          </p:cNvSpPr>
          <p:nvPr>
            <p:ph type="dt" sz="half" idx="10"/>
          </p:nvPr>
        </p:nvSpPr>
        <p:spPr/>
        <p:txBody>
          <a:bodyPr/>
          <a:lstStyle/>
          <a:p>
            <a:r>
              <a:rPr lang="en-US" noProof="0"/>
              <a:t>20XX</a:t>
            </a:r>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a:p>
        </p:txBody>
      </p:sp>
      <p:sp>
        <p:nvSpPr>
          <p:cNvPr id="8" name="Google Shape;1251;p56"/>
          <p:cNvSpPr/>
          <p:nvPr userDrawn="1"/>
        </p:nvSpPr>
        <p:spPr>
          <a:xfrm>
            <a:off x="1072604" y="2550039"/>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p:cNvSpPr/>
          <p:nvPr userDrawn="1"/>
        </p:nvSpPr>
        <p:spPr>
          <a:xfrm>
            <a:off x="3235665" y="2522510"/>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p:cNvSpPr/>
          <p:nvPr userDrawn="1"/>
        </p:nvSpPr>
        <p:spPr>
          <a:xfrm>
            <a:off x="5415148" y="2513962"/>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p:cNvSpPr/>
          <p:nvPr userDrawn="1"/>
        </p:nvSpPr>
        <p:spPr>
          <a:xfrm>
            <a:off x="7530416" y="2524926"/>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p:cNvSpPr/>
          <p:nvPr userDrawn="1"/>
        </p:nvSpPr>
        <p:spPr>
          <a:xfrm>
            <a:off x="9709899" y="2516378"/>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Text Placeholder 19"/>
          <p:cNvSpPr>
            <a:spLocks noGrp="1"/>
          </p:cNvSpPr>
          <p:nvPr>
            <p:ph type="body" sz="quarter" idx="13" hasCustomPrompt="1"/>
          </p:nvPr>
        </p:nvSpPr>
        <p:spPr>
          <a:xfrm>
            <a:off x="98672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endParaRPr lang="en-US" noProof="0"/>
          </a:p>
        </p:txBody>
      </p:sp>
      <p:sp>
        <p:nvSpPr>
          <p:cNvPr id="22" name="Text Placeholder 19"/>
          <p:cNvSpPr>
            <a:spLocks noGrp="1"/>
          </p:cNvSpPr>
          <p:nvPr>
            <p:ph type="body" sz="quarter" idx="14" hasCustomPrompt="1"/>
          </p:nvPr>
        </p:nvSpPr>
        <p:spPr>
          <a:xfrm>
            <a:off x="3154680"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endParaRPr lang="en-US" noProof="0"/>
          </a:p>
        </p:txBody>
      </p:sp>
      <p:sp>
        <p:nvSpPr>
          <p:cNvPr id="23" name="Text Placeholder 19"/>
          <p:cNvSpPr>
            <a:spLocks noGrp="1"/>
          </p:cNvSpPr>
          <p:nvPr>
            <p:ph type="body" sz="quarter" idx="15" hasCustomPrompt="1"/>
          </p:nvPr>
        </p:nvSpPr>
        <p:spPr>
          <a:xfrm>
            <a:off x="533095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endParaRPr lang="en-US" noProof="0"/>
          </a:p>
        </p:txBody>
      </p:sp>
      <p:sp>
        <p:nvSpPr>
          <p:cNvPr id="24" name="Text Placeholder 19"/>
          <p:cNvSpPr>
            <a:spLocks noGrp="1"/>
          </p:cNvSpPr>
          <p:nvPr>
            <p:ph type="body" sz="quarter" idx="16" hasCustomPrompt="1"/>
          </p:nvPr>
        </p:nvSpPr>
        <p:spPr>
          <a:xfrm>
            <a:off x="744321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endParaRPr lang="en-US" noProof="0"/>
          </a:p>
        </p:txBody>
      </p:sp>
      <p:sp>
        <p:nvSpPr>
          <p:cNvPr id="25" name="Text Placeholder 19"/>
          <p:cNvSpPr>
            <a:spLocks noGrp="1"/>
          </p:cNvSpPr>
          <p:nvPr>
            <p:ph type="body" sz="quarter" idx="17" hasCustomPrompt="1"/>
          </p:nvPr>
        </p:nvSpPr>
        <p:spPr>
          <a:xfrm>
            <a:off x="962863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endParaRPr lang="en-US" noProof="0"/>
          </a:p>
        </p:txBody>
      </p:sp>
      <p:sp>
        <p:nvSpPr>
          <p:cNvPr id="27" name="Text Placeholder 26"/>
          <p:cNvSpPr>
            <a:spLocks noGrp="1"/>
          </p:cNvSpPr>
          <p:nvPr>
            <p:ph type="body" sz="quarter" idx="18"/>
          </p:nvPr>
        </p:nvSpPr>
        <p:spPr>
          <a:xfrm>
            <a:off x="824102" y="432511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endParaRPr lang="en-US" noProof="0"/>
          </a:p>
        </p:txBody>
      </p:sp>
      <p:sp>
        <p:nvSpPr>
          <p:cNvPr id="28" name="Text Placeholder 26"/>
          <p:cNvSpPr>
            <a:spLocks noGrp="1"/>
          </p:cNvSpPr>
          <p:nvPr>
            <p:ph type="body" sz="quarter" idx="19"/>
          </p:nvPr>
        </p:nvSpPr>
        <p:spPr>
          <a:xfrm>
            <a:off x="2992056" y="432670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endParaRPr lang="en-US" noProof="0"/>
          </a:p>
        </p:txBody>
      </p:sp>
      <p:sp>
        <p:nvSpPr>
          <p:cNvPr id="29" name="Text Placeholder 26"/>
          <p:cNvSpPr>
            <a:spLocks noGrp="1"/>
          </p:cNvSpPr>
          <p:nvPr>
            <p:ph type="body" sz="quarter" idx="20"/>
          </p:nvPr>
        </p:nvSpPr>
        <p:spPr>
          <a:xfrm>
            <a:off x="5168328" y="431364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endParaRPr lang="en-US" noProof="0"/>
          </a:p>
        </p:txBody>
      </p:sp>
      <p:sp>
        <p:nvSpPr>
          <p:cNvPr id="30" name="Text Placeholder 26"/>
          <p:cNvSpPr>
            <a:spLocks noGrp="1"/>
          </p:cNvSpPr>
          <p:nvPr>
            <p:ph type="body" sz="quarter" idx="21"/>
          </p:nvPr>
        </p:nvSpPr>
        <p:spPr>
          <a:xfrm>
            <a:off x="727985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endParaRPr lang="en-US" noProof="0"/>
          </a:p>
        </p:txBody>
      </p:sp>
      <p:sp>
        <p:nvSpPr>
          <p:cNvPr id="31" name="Text Placeholder 26"/>
          <p:cNvSpPr>
            <a:spLocks noGrp="1"/>
          </p:cNvSpPr>
          <p:nvPr>
            <p:ph type="body" sz="quarter" idx="22"/>
          </p:nvPr>
        </p:nvSpPr>
        <p:spPr>
          <a:xfrm>
            <a:off x="946600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endParaRPr lang="en-US" noProof="0"/>
          </a:p>
        </p:txBody>
      </p:sp>
      <p:sp>
        <p:nvSpPr>
          <p:cNvPr id="6" name="Slide Number Placeholder 5"/>
          <p:cNvSpPr>
            <a:spLocks noGrp="1"/>
          </p:cNvSpPr>
          <p:nvPr>
            <p:ph type="sldNum" sz="quarter" idx="12"/>
          </p:nvPr>
        </p:nvSpPr>
        <p:spPr/>
        <p:txBody>
          <a:bodyPr/>
          <a:lstStyle/>
          <a:p>
            <a:fld id="{8D0AFDD5-844D-364D-8AEC-50CF4D36D55D}" type="slidenum">
              <a:rPr lang="en-US" noProof="0" smtClean="0"/>
            </a:fld>
            <a:endParaRPr lang="en-US" noProof="0"/>
          </a:p>
        </p:txBody>
      </p:sp>
      <p:sp>
        <p:nvSpPr>
          <p:cNvPr id="5" name="Footer Placeholder 4"/>
          <p:cNvSpPr>
            <a:spLocks noGrp="1"/>
          </p:cNvSpPr>
          <p:nvPr>
            <p:ph type="ftr" sz="quarter" idx="11"/>
          </p:nvPr>
        </p:nvSpPr>
        <p:spPr/>
        <p:txBody>
          <a:bodyPr/>
          <a:lstStyle/>
          <a:p>
            <a:r>
              <a:rPr lang="en-US" noProof="0"/>
              <a:t>Presentation title</a:t>
            </a:r>
            <a:endParaRPr lang="en-US" noProof="0"/>
          </a:p>
        </p:txBody>
      </p:sp>
      <p:sp>
        <p:nvSpPr>
          <p:cNvPr id="4" name="Date Placeholder 3"/>
          <p:cNvSpPr>
            <a:spLocks noGrp="1"/>
          </p:cNvSpPr>
          <p:nvPr>
            <p:ph type="dt" sz="half" idx="10"/>
          </p:nvPr>
        </p:nvSpPr>
        <p:spPr/>
        <p:txBody>
          <a:bodyPr/>
          <a:lstStyle/>
          <a:p>
            <a:r>
              <a:rPr lang="en-US" noProof="0"/>
              <a:t>20XX</a:t>
            </a:r>
            <a:endParaRPr 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8" name="Google Shape;327;p33"/>
          <p:cNvSpPr/>
          <p:nvPr userDrawn="1"/>
        </p:nvSpPr>
        <p:spPr>
          <a:xfrm>
            <a:off x="809553" y="1012104"/>
            <a:ext cx="6957749" cy="506173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2" name="Google Shape;328;p33"/>
          <p:cNvSpPr/>
          <p:nvPr userDrawn="1"/>
        </p:nvSpPr>
        <p:spPr>
          <a:xfrm>
            <a:off x="600338" y="782757"/>
            <a:ext cx="6957749" cy="506173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p:cNvSpPr>
            <a:spLocks noGrp="1"/>
          </p:cNvSpPr>
          <p:nvPr>
            <p:ph type="title"/>
          </p:nvPr>
        </p:nvSpPr>
        <p:spPr>
          <a:xfrm>
            <a:off x="1389888" y="1719072"/>
            <a:ext cx="5038344" cy="1709928"/>
          </a:xfrm>
        </p:spPr>
        <p:txBody>
          <a:bodyPr/>
          <a:lstStyle>
            <a:lvl1pPr algn="l">
              <a:lnSpc>
                <a:spcPct val="90000"/>
              </a:lnSpc>
              <a:defRPr/>
            </a:lvl1pPr>
          </a:lstStyle>
          <a:p>
            <a:r>
              <a:rPr lang="en-US" noProof="0"/>
              <a:t>Click to edit Master title style</a:t>
            </a:r>
            <a:endParaRPr lang="en-US" noProof="0"/>
          </a:p>
        </p:txBody>
      </p:sp>
      <p:sp>
        <p:nvSpPr>
          <p:cNvPr id="10" name="Picture Placeholder 9"/>
          <p:cNvSpPr>
            <a:spLocks noGrp="1"/>
          </p:cNvSpPr>
          <p:nvPr>
            <p:ph type="pic" sz="quarter" idx="13"/>
          </p:nvPr>
        </p:nvSpPr>
        <p:spPr>
          <a:xfrm>
            <a:off x="8296656" y="0"/>
            <a:ext cx="3895344" cy="6858000"/>
          </a:xfrm>
          <a:solidFill>
            <a:schemeClr val="accent1"/>
          </a:solidFill>
        </p:spPr>
        <p:txBody>
          <a:bodyPr anchor="ctr"/>
          <a:lstStyle>
            <a:lvl1pPr marL="0" indent="0" algn="ctr">
              <a:buNone/>
              <a:defRPr/>
            </a:lvl1pPr>
          </a:lstStyle>
          <a:p>
            <a:r>
              <a:rPr lang="en-US" noProof="0"/>
              <a:t>Click icon to add picture</a:t>
            </a:r>
            <a:endParaRPr lang="en-US" noProof="0"/>
          </a:p>
        </p:txBody>
      </p:sp>
      <p:sp>
        <p:nvSpPr>
          <p:cNvPr id="3" name="Content Placeholder 2"/>
          <p:cNvSpPr>
            <a:spLocks noGrp="1"/>
          </p:cNvSpPr>
          <p:nvPr>
            <p:ph idx="1"/>
          </p:nvPr>
        </p:nvSpPr>
        <p:spPr>
          <a:xfrm>
            <a:off x="1389888" y="3054096"/>
            <a:ext cx="5010912" cy="2130552"/>
          </a:xfrm>
        </p:spPr>
        <p:txBody>
          <a:bodyPr/>
          <a:lstStyle>
            <a:lvl1pPr marL="54610" indent="0">
              <a:lnSpc>
                <a:spcPct val="12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endParaRPr lang="en-US" noProof="0"/>
          </a:p>
        </p:txBody>
      </p:sp>
      <p:cxnSp>
        <p:nvCxnSpPr>
          <p:cNvPr id="28" name="Straight Connector 27"/>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3962400" y="6400904"/>
            <a:ext cx="365760" cy="246888"/>
          </a:xfrm>
        </p:spPr>
        <p:txBody>
          <a:bodyPr/>
          <a:lstStyle>
            <a:lvl1pPr>
              <a:defRPr>
                <a:solidFill>
                  <a:schemeClr val="bg1"/>
                </a:solidFill>
              </a:defRPr>
            </a:lvl1pPr>
          </a:lstStyle>
          <a:p>
            <a:fld id="{8D0AFDD5-844D-364D-8AEC-50CF4D36D55D}" type="slidenum">
              <a:rPr lang="en-US" noProof="0" smtClean="0"/>
            </a:fld>
            <a:endParaRPr lang="en-US" noProof="0"/>
          </a:p>
        </p:txBody>
      </p:sp>
      <p:grpSp>
        <p:nvGrpSpPr>
          <p:cNvPr id="13" name="Group 12"/>
          <p:cNvGrpSpPr/>
          <p:nvPr userDrawn="1"/>
        </p:nvGrpSpPr>
        <p:grpSpPr>
          <a:xfrm>
            <a:off x="0" y="6527001"/>
            <a:ext cx="8294153" cy="5617"/>
            <a:chOff x="0" y="6527001"/>
            <a:chExt cx="8294153" cy="5617"/>
          </a:xfrm>
        </p:grpSpPr>
        <p:cxnSp>
          <p:nvCxnSpPr>
            <p:cNvPr id="14" name="Straight Connector 13"/>
            <p:cNvCxnSpPr/>
            <p:nvPr/>
          </p:nvCxnSpPr>
          <p:spPr>
            <a:xfrm>
              <a:off x="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5864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1520" y="1947672"/>
            <a:ext cx="3017520" cy="1938528"/>
          </a:xfrm>
        </p:spPr>
        <p:txBody>
          <a:bodyPr anchor="t"/>
          <a:lstStyle>
            <a:lvl1pPr algn="l">
              <a:defRPr sz="6000"/>
            </a:lvl1pPr>
          </a:lstStyle>
          <a:p>
            <a:r>
              <a:rPr lang="en-US" noProof="0"/>
              <a:t>Click to edit Master title style</a:t>
            </a:r>
            <a:endParaRPr lang="en-US" noProof="0"/>
          </a:p>
        </p:txBody>
      </p:sp>
      <p:sp>
        <p:nvSpPr>
          <p:cNvPr id="3" name="Text Placeholder 2"/>
          <p:cNvSpPr>
            <a:spLocks noGrp="1"/>
          </p:cNvSpPr>
          <p:nvPr>
            <p:ph type="body" idx="1"/>
          </p:nvPr>
        </p:nvSpPr>
        <p:spPr>
          <a:xfrm>
            <a:off x="758952" y="4279392"/>
            <a:ext cx="2980944" cy="402336"/>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endParaRPr lang="en-US" noProof="0"/>
          </a:p>
        </p:txBody>
      </p:sp>
      <p:sp>
        <p:nvSpPr>
          <p:cNvPr id="8" name="Google Shape;1251;p56"/>
          <p:cNvSpPr/>
          <p:nvPr userDrawn="1"/>
        </p:nvSpPr>
        <p:spPr>
          <a:xfrm>
            <a:off x="5102241" y="597060"/>
            <a:ext cx="5949692" cy="5949692"/>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Picture Placeholder 9"/>
          <p:cNvSpPr>
            <a:spLocks noGrp="1" noChangeAspect="1"/>
          </p:cNvSpPr>
          <p:nvPr>
            <p:ph type="pic" sz="quarter" idx="10"/>
          </p:nvPr>
        </p:nvSpPr>
        <p:spPr>
          <a:xfrm>
            <a:off x="5001768" y="420624"/>
            <a:ext cx="5897880" cy="5897880"/>
          </a:xfrm>
          <a:prstGeom prst="ellipse">
            <a:avLst/>
          </a:prstGeom>
          <a:solidFill>
            <a:schemeClr val="accent1"/>
          </a:solidFill>
          <a:ln w="25400">
            <a:solidFill>
              <a:schemeClr val="tx1"/>
            </a:solidFill>
          </a:ln>
        </p:spPr>
        <p:txBody>
          <a:bodyPr anchor="ctr"/>
          <a:lstStyle>
            <a:lvl1pPr marL="0" indent="0" algn="ctr">
              <a:buNone/>
              <a:defRPr/>
            </a:lvl1pPr>
          </a:lstStyle>
          <a:p>
            <a:r>
              <a:rPr lang="en-US" noProof="0"/>
              <a:t>Click icon to add picture</a:t>
            </a:r>
            <a:endParaRPr lang="en-U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a:p>
        </p:txBody>
      </p:sp>
      <p:sp>
        <p:nvSpPr>
          <p:cNvPr id="3" name="Content Placeholder 2"/>
          <p:cNvSpPr>
            <a:spLocks noGrp="1"/>
          </p:cNvSpPr>
          <p:nvPr>
            <p:ph idx="1"/>
          </p:nvPr>
        </p:nvSpPr>
        <p:spPr>
          <a:xfrm>
            <a:off x="484632" y="1810512"/>
            <a:ext cx="11000232" cy="4160520"/>
          </a:xfrm>
        </p:spPr>
        <p:txBody>
          <a:body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6" name="Slide Number Placeholder 5"/>
          <p:cNvSpPr>
            <a:spLocks noGrp="1"/>
          </p:cNvSpPr>
          <p:nvPr>
            <p:ph type="sldNum" sz="quarter" idx="12"/>
          </p:nvPr>
        </p:nvSpPr>
        <p:spPr/>
        <p:txBody>
          <a:bodyPr/>
          <a:lstStyle/>
          <a:p>
            <a:fld id="{8D0AFDD5-844D-364D-8AEC-50CF4D36D55D}" type="slidenum">
              <a:rPr lang="en-US" noProof="0" smtClean="0"/>
            </a:fld>
            <a:endParaRPr lang="en-US" noProof="0"/>
          </a:p>
        </p:txBody>
      </p:sp>
      <p:sp>
        <p:nvSpPr>
          <p:cNvPr id="5" name="Footer Placeholder 4"/>
          <p:cNvSpPr>
            <a:spLocks noGrp="1"/>
          </p:cNvSpPr>
          <p:nvPr>
            <p:ph type="ftr" sz="quarter" idx="11"/>
          </p:nvPr>
        </p:nvSpPr>
        <p:spPr/>
        <p:txBody>
          <a:bodyPr/>
          <a:lstStyle/>
          <a:p>
            <a:r>
              <a:rPr lang="en-US" noProof="0"/>
              <a:t>Presentation title</a:t>
            </a:r>
            <a:endParaRPr lang="en-US" noProof="0"/>
          </a:p>
        </p:txBody>
      </p:sp>
      <p:sp>
        <p:nvSpPr>
          <p:cNvPr id="4" name="Date Placeholder 3"/>
          <p:cNvSpPr>
            <a:spLocks noGrp="1"/>
          </p:cNvSpPr>
          <p:nvPr>
            <p:ph type="dt" sz="half" idx="10"/>
          </p:nvPr>
        </p:nvSpPr>
        <p:spPr/>
        <p:txBody>
          <a:bodyPr/>
          <a:lstStyle/>
          <a:p>
            <a:r>
              <a:rPr lang="en-US" noProof="0"/>
              <a:t>20XX</a:t>
            </a:r>
            <a:endParaRPr lang="en-U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12" name="Google Shape;327;p33"/>
          <p:cNvSpPr/>
          <p:nvPr userDrawn="1"/>
        </p:nvSpPr>
        <p:spPr>
          <a:xfrm>
            <a:off x="1087280" y="1161412"/>
            <a:ext cx="10221119" cy="483174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accent2">
                  <a:lumMod val="20000"/>
                  <a:lumOff val="80000"/>
                </a:schemeClr>
              </a:solidFill>
              <a:latin typeface="Karla"/>
              <a:ea typeface="Karla"/>
              <a:cs typeface="Karla"/>
              <a:sym typeface="Karla"/>
            </a:endParaRPr>
          </a:p>
        </p:txBody>
      </p:sp>
      <p:sp>
        <p:nvSpPr>
          <p:cNvPr id="14" name="Google Shape;328;p33"/>
          <p:cNvSpPr/>
          <p:nvPr userDrawn="1"/>
        </p:nvSpPr>
        <p:spPr>
          <a:xfrm>
            <a:off x="858371" y="800100"/>
            <a:ext cx="10221119" cy="4953001"/>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p:cNvSpPr>
            <a:spLocks noGrp="1"/>
          </p:cNvSpPr>
          <p:nvPr>
            <p:ph type="title"/>
          </p:nvPr>
        </p:nvSpPr>
        <p:spPr>
          <a:xfrm>
            <a:off x="2862072" y="2322576"/>
            <a:ext cx="6473952" cy="1901952"/>
          </a:xfrm>
        </p:spPr>
        <p:txBody>
          <a:bodyPr anchor="ctr"/>
          <a:lstStyle>
            <a:lvl1pPr algn="l">
              <a:lnSpc>
                <a:spcPct val="90000"/>
              </a:lnSpc>
              <a:defRPr sz="4000"/>
            </a:lvl1pPr>
          </a:lstStyle>
          <a:p>
            <a:r>
              <a:rPr lang="en-US" noProof="0"/>
              <a:t>Click to edit Master title style</a:t>
            </a:r>
            <a:endParaRPr lang="en-US" noProof="0"/>
          </a:p>
        </p:txBody>
      </p:sp>
      <p:sp>
        <p:nvSpPr>
          <p:cNvPr id="18" name="Text Placeholder 15"/>
          <p:cNvSpPr>
            <a:spLocks noGrp="1"/>
          </p:cNvSpPr>
          <p:nvPr>
            <p:ph type="body" sz="quarter" idx="15" hasCustomPrompt="1"/>
          </p:nvPr>
        </p:nvSpPr>
        <p:spPr>
          <a:xfrm>
            <a:off x="1027874" y="809103"/>
            <a:ext cx="1798955" cy="2062163"/>
          </a:xfrm>
        </p:spPr>
        <p:txBody>
          <a:bodyPr anchor="t"/>
          <a:lstStyle>
            <a:lvl1pPr marL="0" indent="0">
              <a:buNone/>
              <a:defRPr sz="25000" b="1">
                <a:solidFill>
                  <a:schemeClr val="tx2"/>
                </a:solidFill>
                <a:latin typeface="+mj-lt"/>
              </a:defRPr>
            </a:lvl1pPr>
          </a:lstStyle>
          <a:p>
            <a:pPr lvl="0"/>
            <a:r>
              <a:rPr lang="en-US" noProof="0"/>
              <a:t>“</a:t>
            </a:r>
            <a:endParaRPr lang="en-US" noProof="0"/>
          </a:p>
        </p:txBody>
      </p:sp>
      <p:sp>
        <p:nvSpPr>
          <p:cNvPr id="3" name="Content Placeholder 2"/>
          <p:cNvSpPr>
            <a:spLocks noGrp="1"/>
          </p:cNvSpPr>
          <p:nvPr>
            <p:ph idx="1"/>
          </p:nvPr>
        </p:nvSpPr>
        <p:spPr>
          <a:xfrm>
            <a:off x="2862072" y="4334256"/>
            <a:ext cx="2340864" cy="585216"/>
          </a:xfrm>
        </p:spPr>
        <p:txBody>
          <a:bodyPr/>
          <a:lstStyle>
            <a:lvl1pPr marL="0" indent="0">
              <a:lnSpc>
                <a:spcPct val="100000"/>
              </a:lnSpc>
              <a:spcBef>
                <a:spcPts val="0"/>
              </a:spcBef>
              <a:buNone/>
              <a:defRPr sz="2000"/>
            </a:lvl1pPr>
          </a:lstStyle>
          <a:p>
            <a:pPr lvl="0"/>
            <a:r>
              <a:rPr lang="en-US" noProof="0"/>
              <a:t>Click to edit Master text styles</a:t>
            </a:r>
            <a:endParaRPr lang="en-US" noProof="0"/>
          </a:p>
        </p:txBody>
      </p:sp>
      <p:sp>
        <p:nvSpPr>
          <p:cNvPr id="17" name="Text Placeholder 15"/>
          <p:cNvSpPr>
            <a:spLocks noGrp="1"/>
          </p:cNvSpPr>
          <p:nvPr>
            <p:ph type="body" sz="quarter" idx="14" hasCustomPrompt="1"/>
          </p:nvPr>
        </p:nvSpPr>
        <p:spPr>
          <a:xfrm>
            <a:off x="9281160" y="3957272"/>
            <a:ext cx="1798955" cy="2062163"/>
          </a:xfrm>
        </p:spPr>
        <p:txBody>
          <a:bodyPr/>
          <a:lstStyle>
            <a:lvl1pPr marL="0" indent="0">
              <a:buNone/>
              <a:defRPr sz="25000" b="1">
                <a:solidFill>
                  <a:schemeClr val="tx2"/>
                </a:solidFill>
                <a:latin typeface="+mj-lt"/>
              </a:defRPr>
            </a:lvl1pPr>
          </a:lstStyle>
          <a:p>
            <a:pPr lvl="0"/>
            <a:r>
              <a:rPr lang="en-US" noProof="0"/>
              <a:t>”</a:t>
            </a:r>
            <a:endParaRPr lang="en-US" noProof="0"/>
          </a:p>
        </p:txBody>
      </p:sp>
      <p:sp>
        <p:nvSpPr>
          <p:cNvPr id="7" name="Date Placeholder 6"/>
          <p:cNvSpPr>
            <a:spLocks noGrp="1"/>
          </p:cNvSpPr>
          <p:nvPr>
            <p:ph type="dt" sz="half" idx="16"/>
          </p:nvPr>
        </p:nvSpPr>
        <p:spPr/>
        <p:txBody>
          <a:bodyPr/>
          <a:lstStyle/>
          <a:p>
            <a:r>
              <a:rPr lang="en-US" noProof="0"/>
              <a:t>20XX</a:t>
            </a:r>
            <a:endParaRPr lang="en-US" noProof="0"/>
          </a:p>
        </p:txBody>
      </p:sp>
      <p:sp>
        <p:nvSpPr>
          <p:cNvPr id="8" name="Footer Placeholder 7"/>
          <p:cNvSpPr>
            <a:spLocks noGrp="1"/>
          </p:cNvSpPr>
          <p:nvPr>
            <p:ph type="ftr" sz="quarter" idx="17"/>
          </p:nvPr>
        </p:nvSpPr>
        <p:spPr/>
        <p:txBody>
          <a:bodyPr/>
          <a:lstStyle/>
          <a:p>
            <a:r>
              <a:rPr lang="en-US" noProof="0"/>
              <a:t>Presentation title</a:t>
            </a:r>
            <a:endParaRPr lang="en-US" noProof="0"/>
          </a:p>
        </p:txBody>
      </p:sp>
      <p:sp>
        <p:nvSpPr>
          <p:cNvPr id="9" name="Slide Number Placeholder 8"/>
          <p:cNvSpPr>
            <a:spLocks noGrp="1"/>
          </p:cNvSpPr>
          <p:nvPr>
            <p:ph type="sldNum" sz="quarter" idx="18"/>
          </p:nvPr>
        </p:nvSpPr>
        <p:spPr/>
        <p:txBody>
          <a:bodyPr/>
          <a:lstStyle/>
          <a:p>
            <a:fld id="{8D0AFDD5-844D-364D-8AEC-50CF4D36D55D}" type="slidenum">
              <a:rPr lang="en-US" noProof="0" smtClean="0"/>
            </a:fld>
            <a:endParaRPr lang="en-U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x4">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noProof="0"/>
              <a:t>Click to edit Master title style</a:t>
            </a:r>
            <a:endParaRPr lang="en-US" noProof="0"/>
          </a:p>
        </p:txBody>
      </p:sp>
      <p:sp>
        <p:nvSpPr>
          <p:cNvPr id="7" name="Google Shape;1149;p53"/>
          <p:cNvSpPr/>
          <p:nvPr userDrawn="1"/>
        </p:nvSpPr>
        <p:spPr>
          <a:xfrm>
            <a:off x="694922"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9;p53"/>
          <p:cNvSpPr/>
          <p:nvPr userDrawn="1"/>
        </p:nvSpPr>
        <p:spPr>
          <a:xfrm>
            <a:off x="3541000"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9;p53"/>
          <p:cNvSpPr/>
          <p:nvPr userDrawn="1"/>
        </p:nvSpPr>
        <p:spPr>
          <a:xfrm>
            <a:off x="6387080"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1149;p53"/>
          <p:cNvSpPr/>
          <p:nvPr userDrawn="1"/>
        </p:nvSpPr>
        <p:spPr>
          <a:xfrm>
            <a:off x="9233158"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Text Placeholder 24"/>
          <p:cNvSpPr>
            <a:spLocks noGrp="1"/>
          </p:cNvSpPr>
          <p:nvPr>
            <p:ph type="body" sz="quarter" idx="14"/>
          </p:nvPr>
        </p:nvSpPr>
        <p:spPr>
          <a:xfrm>
            <a:off x="56581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endParaRPr lang="en-US" noProof="0"/>
          </a:p>
        </p:txBody>
      </p:sp>
      <p:sp>
        <p:nvSpPr>
          <p:cNvPr id="23" name="Picture Placeholder 22"/>
          <p:cNvSpPr>
            <a:spLocks noGrp="1"/>
          </p:cNvSpPr>
          <p:nvPr>
            <p:ph type="pic" sz="quarter" idx="13"/>
          </p:nvPr>
        </p:nvSpPr>
        <p:spPr>
          <a:xfrm>
            <a:off x="579532" y="2193042"/>
            <a:ext cx="2487168" cy="2103120"/>
          </a:xfrm>
          <a:ln w="25400">
            <a:solidFill>
              <a:schemeClr val="tx1"/>
            </a:solidFill>
          </a:ln>
        </p:spPr>
        <p:txBody>
          <a:bodyPr anchor="ctr"/>
          <a:lstStyle>
            <a:lvl1pPr marL="0" indent="0" algn="ctr">
              <a:buNone/>
              <a:defRPr sz="1600"/>
            </a:lvl1pPr>
          </a:lstStyle>
          <a:p>
            <a:r>
              <a:rPr lang="en-US" noProof="0"/>
              <a:t>Click icon to add picture</a:t>
            </a:r>
            <a:endParaRPr lang="en-US" noProof="0"/>
          </a:p>
        </p:txBody>
      </p:sp>
      <p:sp>
        <p:nvSpPr>
          <p:cNvPr id="28" name="Text Placeholder 26"/>
          <p:cNvSpPr>
            <a:spLocks noGrp="1"/>
          </p:cNvSpPr>
          <p:nvPr>
            <p:ph type="body" sz="quarter" idx="15"/>
          </p:nvPr>
        </p:nvSpPr>
        <p:spPr>
          <a:xfrm>
            <a:off x="58022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endParaRPr lang="en-US" noProof="0"/>
          </a:p>
        </p:txBody>
      </p:sp>
      <p:sp>
        <p:nvSpPr>
          <p:cNvPr id="29" name="Text Placeholder 24"/>
          <p:cNvSpPr>
            <a:spLocks noGrp="1"/>
          </p:cNvSpPr>
          <p:nvPr>
            <p:ph type="body" sz="quarter" idx="16"/>
          </p:nvPr>
        </p:nvSpPr>
        <p:spPr>
          <a:xfrm>
            <a:off x="341985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endParaRPr lang="en-US" noProof="0"/>
          </a:p>
        </p:txBody>
      </p:sp>
      <p:sp>
        <p:nvSpPr>
          <p:cNvPr id="30" name="Picture Placeholder 22"/>
          <p:cNvSpPr>
            <a:spLocks noGrp="1"/>
          </p:cNvSpPr>
          <p:nvPr>
            <p:ph type="pic" sz="quarter" idx="17"/>
          </p:nvPr>
        </p:nvSpPr>
        <p:spPr>
          <a:xfrm>
            <a:off x="3433572" y="2193042"/>
            <a:ext cx="2487168" cy="2103120"/>
          </a:xfrm>
          <a:ln w="25400">
            <a:solidFill>
              <a:schemeClr val="tx1"/>
            </a:solidFill>
          </a:ln>
        </p:spPr>
        <p:txBody>
          <a:bodyPr anchor="ctr"/>
          <a:lstStyle>
            <a:lvl1pPr marL="0" indent="0" algn="ctr">
              <a:buNone/>
              <a:defRPr sz="1600"/>
            </a:lvl1pPr>
          </a:lstStyle>
          <a:p>
            <a:r>
              <a:rPr lang="en-US" noProof="0"/>
              <a:t>Click icon to add picture</a:t>
            </a:r>
            <a:endParaRPr lang="en-US" noProof="0"/>
          </a:p>
        </p:txBody>
      </p:sp>
      <p:sp>
        <p:nvSpPr>
          <p:cNvPr id="31" name="Text Placeholder 26"/>
          <p:cNvSpPr>
            <a:spLocks noGrp="1"/>
          </p:cNvSpPr>
          <p:nvPr>
            <p:ph type="body" sz="quarter" idx="18"/>
          </p:nvPr>
        </p:nvSpPr>
        <p:spPr>
          <a:xfrm>
            <a:off x="3419856"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endParaRPr lang="en-US" noProof="0"/>
          </a:p>
        </p:txBody>
      </p:sp>
      <p:sp>
        <p:nvSpPr>
          <p:cNvPr id="32" name="Text Placeholder 24"/>
          <p:cNvSpPr>
            <a:spLocks noGrp="1"/>
          </p:cNvSpPr>
          <p:nvPr>
            <p:ph type="body" sz="quarter" idx="19"/>
          </p:nvPr>
        </p:nvSpPr>
        <p:spPr>
          <a:xfrm>
            <a:off x="6263640"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endParaRPr lang="en-US" noProof="0"/>
          </a:p>
        </p:txBody>
      </p:sp>
      <p:sp>
        <p:nvSpPr>
          <p:cNvPr id="33" name="Picture Placeholder 22"/>
          <p:cNvSpPr>
            <a:spLocks noGrp="1"/>
          </p:cNvSpPr>
          <p:nvPr>
            <p:ph type="pic" sz="quarter" idx="20"/>
          </p:nvPr>
        </p:nvSpPr>
        <p:spPr>
          <a:xfrm>
            <a:off x="6277356" y="2193042"/>
            <a:ext cx="2487168" cy="2103120"/>
          </a:xfrm>
          <a:ln w="25400">
            <a:solidFill>
              <a:schemeClr val="tx1"/>
            </a:solidFill>
          </a:ln>
        </p:spPr>
        <p:txBody>
          <a:bodyPr anchor="ctr"/>
          <a:lstStyle>
            <a:lvl1pPr marL="0" indent="0" algn="ctr">
              <a:buNone/>
              <a:defRPr sz="1600"/>
            </a:lvl1pPr>
          </a:lstStyle>
          <a:p>
            <a:r>
              <a:rPr lang="en-US" noProof="0"/>
              <a:t>Click icon to add picture</a:t>
            </a:r>
            <a:endParaRPr lang="en-US" noProof="0"/>
          </a:p>
        </p:txBody>
      </p:sp>
      <p:sp>
        <p:nvSpPr>
          <p:cNvPr id="34" name="Text Placeholder 26"/>
          <p:cNvSpPr>
            <a:spLocks noGrp="1"/>
          </p:cNvSpPr>
          <p:nvPr>
            <p:ph type="body" sz="quarter" idx="21"/>
          </p:nvPr>
        </p:nvSpPr>
        <p:spPr>
          <a:xfrm>
            <a:off x="626364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endParaRPr lang="en-US" noProof="0"/>
          </a:p>
        </p:txBody>
      </p:sp>
      <p:sp>
        <p:nvSpPr>
          <p:cNvPr id="35" name="Text Placeholder 24"/>
          <p:cNvSpPr>
            <a:spLocks noGrp="1"/>
          </p:cNvSpPr>
          <p:nvPr>
            <p:ph type="body" sz="quarter" idx="22"/>
          </p:nvPr>
        </p:nvSpPr>
        <p:spPr>
          <a:xfrm>
            <a:off x="9107424" y="2169547"/>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endParaRPr lang="en-US" noProof="0"/>
          </a:p>
        </p:txBody>
      </p:sp>
      <p:sp>
        <p:nvSpPr>
          <p:cNvPr id="36" name="Picture Placeholder 22"/>
          <p:cNvSpPr>
            <a:spLocks noGrp="1"/>
          </p:cNvSpPr>
          <p:nvPr>
            <p:ph type="pic" sz="quarter" idx="23"/>
          </p:nvPr>
        </p:nvSpPr>
        <p:spPr>
          <a:xfrm>
            <a:off x="9121140" y="2169547"/>
            <a:ext cx="2487168" cy="2103120"/>
          </a:xfrm>
          <a:ln w="25400">
            <a:solidFill>
              <a:schemeClr val="tx1"/>
            </a:solidFill>
          </a:ln>
        </p:spPr>
        <p:txBody>
          <a:bodyPr anchor="ctr"/>
          <a:lstStyle>
            <a:lvl1pPr marL="0" indent="0" algn="ctr">
              <a:buNone/>
              <a:defRPr sz="1600"/>
            </a:lvl1pPr>
          </a:lstStyle>
          <a:p>
            <a:r>
              <a:rPr lang="en-US" noProof="0"/>
              <a:t>Click icon to add picture</a:t>
            </a:r>
            <a:endParaRPr lang="en-US" noProof="0"/>
          </a:p>
        </p:txBody>
      </p:sp>
      <p:sp>
        <p:nvSpPr>
          <p:cNvPr id="37" name="Text Placeholder 26"/>
          <p:cNvSpPr>
            <a:spLocks noGrp="1"/>
          </p:cNvSpPr>
          <p:nvPr>
            <p:ph type="body" sz="quarter" idx="24"/>
          </p:nvPr>
        </p:nvSpPr>
        <p:spPr>
          <a:xfrm>
            <a:off x="9107424"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endParaRPr lang="en-US" noProof="0"/>
          </a:p>
        </p:txBody>
      </p:sp>
      <p:cxnSp>
        <p:nvCxnSpPr>
          <p:cNvPr id="47" name="Straight Connector 46"/>
          <p:cNvCxnSpPr/>
          <p:nvPr userDrawn="1"/>
        </p:nvCxnSpPr>
        <p:spPr>
          <a:xfrm>
            <a:off x="0" y="6535885"/>
            <a:ext cx="838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1205025" y="6535885"/>
            <a:ext cx="4160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6802120" y="6528812"/>
            <a:ext cx="38404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lvl1pPr>
              <a:defRPr>
                <a:solidFill>
                  <a:schemeClr val="bg1"/>
                </a:solidFill>
              </a:defRPr>
            </a:lvl1pPr>
          </a:lstStyle>
          <a:p>
            <a:fld id="{8D0AFDD5-844D-364D-8AEC-50CF4D36D55D}" type="slidenum">
              <a:rPr lang="en-US" noProof="0" smtClean="0"/>
            </a:fld>
            <a:endParaRPr lang="en-US" noProof="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noProof="0"/>
              <a:t>Presentation title</a:t>
            </a:r>
            <a:endParaRPr lang="en-US" noProof="0"/>
          </a:p>
        </p:txBody>
      </p:sp>
      <p:sp>
        <p:nvSpPr>
          <p:cNvPr id="3" name="Date Placeholder 2"/>
          <p:cNvSpPr>
            <a:spLocks noGrp="1"/>
          </p:cNvSpPr>
          <p:nvPr>
            <p:ph type="dt" sz="half" idx="10"/>
          </p:nvPr>
        </p:nvSpPr>
        <p:spPr/>
        <p:txBody>
          <a:bodyPr/>
          <a:lstStyle>
            <a:lvl1pPr>
              <a:defRPr>
                <a:solidFill>
                  <a:schemeClr val="bg1"/>
                </a:solidFill>
              </a:defRPr>
            </a:lvl1pPr>
          </a:lstStyle>
          <a:p>
            <a:r>
              <a:rPr lang="en-US" noProof="0"/>
              <a:t>20XX</a:t>
            </a:r>
            <a:endParaRPr lang="en-U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Team x8">
    <p:bg>
      <p:bgPr>
        <a:solidFill>
          <a:schemeClr val="accent2"/>
        </a:solidFill>
        <a:effectLst/>
      </p:bgPr>
    </p:bg>
    <p:spTree>
      <p:nvGrpSpPr>
        <p:cNvPr id="1" name=""/>
        <p:cNvGrpSpPr/>
        <p:nvPr/>
      </p:nvGrpSpPr>
      <p:grpSpPr>
        <a:xfrm>
          <a:off x="0" y="0"/>
          <a:ext cx="0" cy="0"/>
          <a:chOff x="0" y="0"/>
          <a:chExt cx="0" cy="0"/>
        </a:xfrm>
      </p:grpSpPr>
      <p:sp>
        <p:nvSpPr>
          <p:cNvPr id="8" name="Google Shape;1149;p53"/>
          <p:cNvSpPr/>
          <p:nvPr userDrawn="1"/>
        </p:nvSpPr>
        <p:spPr>
          <a:xfrm>
            <a:off x="663551"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149;p53"/>
          <p:cNvSpPr/>
          <p:nvPr userDrawn="1"/>
        </p:nvSpPr>
        <p:spPr>
          <a:xfrm>
            <a:off x="663550"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5" name="Google Shape;1149;p53"/>
          <p:cNvSpPr/>
          <p:nvPr userDrawn="1"/>
        </p:nvSpPr>
        <p:spPr>
          <a:xfrm>
            <a:off x="3509629"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7" name="Google Shape;1149;p53"/>
          <p:cNvSpPr/>
          <p:nvPr userDrawn="1"/>
        </p:nvSpPr>
        <p:spPr>
          <a:xfrm>
            <a:off x="3509628"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149;p53"/>
          <p:cNvSpPr/>
          <p:nvPr userDrawn="1"/>
        </p:nvSpPr>
        <p:spPr>
          <a:xfrm>
            <a:off x="6355709"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149;p53"/>
          <p:cNvSpPr/>
          <p:nvPr userDrawn="1"/>
        </p:nvSpPr>
        <p:spPr>
          <a:xfrm>
            <a:off x="6355708"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4" name="Google Shape;1149;p53"/>
          <p:cNvSpPr/>
          <p:nvPr userDrawn="1"/>
        </p:nvSpPr>
        <p:spPr>
          <a:xfrm>
            <a:off x="9201787"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149;p53"/>
          <p:cNvSpPr/>
          <p:nvPr userDrawn="1"/>
        </p:nvSpPr>
        <p:spPr>
          <a:xfrm>
            <a:off x="9201786"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p:cNvSpPr>
            <a:spLocks noGrp="1"/>
          </p:cNvSpPr>
          <p:nvPr>
            <p:ph type="title"/>
          </p:nvPr>
        </p:nvSpPr>
        <p:spPr/>
        <p:txBody>
          <a:bodyPr/>
          <a:lstStyle>
            <a:lvl1pPr>
              <a:defRPr>
                <a:solidFill>
                  <a:schemeClr val="tx1"/>
                </a:solidFill>
              </a:defRPr>
            </a:lvl1pPr>
          </a:lstStyle>
          <a:p>
            <a:r>
              <a:rPr lang="en-US" noProof="0"/>
              <a:t>Click to edit Master title style</a:t>
            </a:r>
            <a:endParaRPr lang="en-US" noProof="0"/>
          </a:p>
        </p:txBody>
      </p:sp>
      <p:sp>
        <p:nvSpPr>
          <p:cNvPr id="25" name="Text Placeholder 24"/>
          <p:cNvSpPr>
            <a:spLocks noGrp="1"/>
          </p:cNvSpPr>
          <p:nvPr>
            <p:ph type="body" sz="quarter" idx="14"/>
          </p:nvPr>
        </p:nvSpPr>
        <p:spPr>
          <a:xfrm>
            <a:off x="56581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endParaRPr lang="en-US" noProof="0"/>
          </a:p>
        </p:txBody>
      </p:sp>
      <p:sp>
        <p:nvSpPr>
          <p:cNvPr id="23" name="Picture Placeholder 22"/>
          <p:cNvSpPr>
            <a:spLocks noGrp="1"/>
          </p:cNvSpPr>
          <p:nvPr>
            <p:ph type="pic" sz="quarter" idx="13"/>
          </p:nvPr>
        </p:nvSpPr>
        <p:spPr>
          <a:xfrm>
            <a:off x="579532" y="1874520"/>
            <a:ext cx="2487168" cy="1280160"/>
          </a:xfrm>
          <a:ln w="25400">
            <a:solidFill>
              <a:schemeClr val="tx1"/>
            </a:solidFill>
          </a:ln>
        </p:spPr>
        <p:txBody>
          <a:bodyPr anchor="ctr"/>
          <a:lstStyle>
            <a:lvl1pPr marL="0" indent="0" algn="ctr">
              <a:buNone/>
              <a:defRPr sz="1600"/>
            </a:lvl1pPr>
          </a:lstStyle>
          <a:p>
            <a:r>
              <a:rPr lang="en-US" noProof="0"/>
              <a:t>Click icon to add picture</a:t>
            </a:r>
            <a:endParaRPr lang="en-US" noProof="0"/>
          </a:p>
        </p:txBody>
      </p:sp>
      <p:sp>
        <p:nvSpPr>
          <p:cNvPr id="28" name="Text Placeholder 26"/>
          <p:cNvSpPr>
            <a:spLocks noGrp="1"/>
          </p:cNvSpPr>
          <p:nvPr>
            <p:ph type="body" sz="quarter" idx="15"/>
          </p:nvPr>
        </p:nvSpPr>
        <p:spPr>
          <a:xfrm>
            <a:off x="580220" y="3584901"/>
            <a:ext cx="2514600" cy="274320"/>
          </a:xfrm>
        </p:spPr>
        <p:txBody>
          <a:bodyPr/>
          <a:lstStyle>
            <a:lvl1pPr marL="0" indent="0" algn="ctr">
              <a:buNone/>
              <a:defRPr sz="1200"/>
            </a:lvl1pPr>
          </a:lstStyle>
          <a:p>
            <a:pPr lvl="0"/>
            <a:r>
              <a:rPr lang="en-US" noProof="0"/>
              <a:t>Click to edit Master text styles</a:t>
            </a:r>
            <a:endParaRPr lang="en-US" noProof="0"/>
          </a:p>
        </p:txBody>
      </p:sp>
      <p:sp>
        <p:nvSpPr>
          <p:cNvPr id="46" name="Text Placeholder 24"/>
          <p:cNvSpPr>
            <a:spLocks noGrp="1"/>
          </p:cNvSpPr>
          <p:nvPr>
            <p:ph type="body" sz="quarter" idx="25"/>
          </p:nvPr>
        </p:nvSpPr>
        <p:spPr>
          <a:xfrm>
            <a:off x="56581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endParaRPr lang="en-US" noProof="0"/>
          </a:p>
        </p:txBody>
      </p:sp>
      <p:sp>
        <p:nvSpPr>
          <p:cNvPr id="57" name="Picture Placeholder 22"/>
          <p:cNvSpPr>
            <a:spLocks noGrp="1"/>
          </p:cNvSpPr>
          <p:nvPr>
            <p:ph type="pic" sz="quarter" idx="36"/>
          </p:nvPr>
        </p:nvSpPr>
        <p:spPr>
          <a:xfrm>
            <a:off x="579532" y="4242816"/>
            <a:ext cx="2487168" cy="1280160"/>
          </a:xfrm>
          <a:ln w="25400">
            <a:solidFill>
              <a:schemeClr val="tx1"/>
            </a:solidFill>
          </a:ln>
        </p:spPr>
        <p:txBody>
          <a:bodyPr anchor="ctr"/>
          <a:lstStyle>
            <a:lvl1pPr marL="0" indent="0" algn="ctr">
              <a:buNone/>
              <a:defRPr sz="1600"/>
            </a:lvl1pPr>
          </a:lstStyle>
          <a:p>
            <a:r>
              <a:rPr lang="en-US" noProof="0"/>
              <a:t>Click icon to add picture</a:t>
            </a:r>
            <a:endParaRPr lang="en-US" noProof="0"/>
          </a:p>
        </p:txBody>
      </p:sp>
      <p:sp>
        <p:nvSpPr>
          <p:cNvPr id="47" name="Text Placeholder 26"/>
          <p:cNvSpPr>
            <a:spLocks noGrp="1"/>
          </p:cNvSpPr>
          <p:nvPr>
            <p:ph type="body" sz="quarter" idx="26"/>
          </p:nvPr>
        </p:nvSpPr>
        <p:spPr>
          <a:xfrm>
            <a:off x="580220" y="5947269"/>
            <a:ext cx="2514600" cy="274320"/>
          </a:xfrm>
        </p:spPr>
        <p:txBody>
          <a:bodyPr/>
          <a:lstStyle>
            <a:lvl1pPr marL="0" indent="0" algn="ctr">
              <a:buNone/>
              <a:defRPr sz="1200"/>
            </a:lvl1pPr>
          </a:lstStyle>
          <a:p>
            <a:pPr lvl="0"/>
            <a:r>
              <a:rPr lang="en-US" noProof="0"/>
              <a:t>Click to edit Master text styles</a:t>
            </a:r>
            <a:endParaRPr lang="en-US" noProof="0"/>
          </a:p>
        </p:txBody>
      </p:sp>
      <p:sp>
        <p:nvSpPr>
          <p:cNvPr id="29" name="Text Placeholder 24"/>
          <p:cNvSpPr>
            <a:spLocks noGrp="1"/>
          </p:cNvSpPr>
          <p:nvPr>
            <p:ph type="body" sz="quarter" idx="16"/>
          </p:nvPr>
        </p:nvSpPr>
        <p:spPr>
          <a:xfrm>
            <a:off x="341985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endParaRPr lang="en-US" noProof="0"/>
          </a:p>
        </p:txBody>
      </p:sp>
      <p:sp>
        <p:nvSpPr>
          <p:cNvPr id="30" name="Picture Placeholder 22"/>
          <p:cNvSpPr>
            <a:spLocks noGrp="1"/>
          </p:cNvSpPr>
          <p:nvPr>
            <p:ph type="pic" sz="quarter" idx="17"/>
          </p:nvPr>
        </p:nvSpPr>
        <p:spPr>
          <a:xfrm>
            <a:off x="3433572" y="1874520"/>
            <a:ext cx="2487168" cy="1280160"/>
          </a:xfrm>
          <a:ln w="25400">
            <a:solidFill>
              <a:schemeClr val="tx1"/>
            </a:solidFill>
          </a:ln>
        </p:spPr>
        <p:txBody>
          <a:bodyPr anchor="ctr"/>
          <a:lstStyle>
            <a:lvl1pPr marL="0" indent="0" algn="ctr">
              <a:buNone/>
              <a:defRPr sz="1600"/>
            </a:lvl1pPr>
          </a:lstStyle>
          <a:p>
            <a:r>
              <a:rPr lang="en-US" noProof="0"/>
              <a:t>Click icon to add picture</a:t>
            </a:r>
            <a:endParaRPr lang="en-US" noProof="0"/>
          </a:p>
        </p:txBody>
      </p:sp>
      <p:sp>
        <p:nvSpPr>
          <p:cNvPr id="31" name="Text Placeholder 26"/>
          <p:cNvSpPr>
            <a:spLocks noGrp="1"/>
          </p:cNvSpPr>
          <p:nvPr>
            <p:ph type="body" sz="quarter" idx="18"/>
          </p:nvPr>
        </p:nvSpPr>
        <p:spPr>
          <a:xfrm>
            <a:off x="3419856" y="3584901"/>
            <a:ext cx="2514600" cy="274320"/>
          </a:xfrm>
        </p:spPr>
        <p:txBody>
          <a:bodyPr/>
          <a:lstStyle>
            <a:lvl1pPr marL="0" indent="0" algn="ctr">
              <a:buNone/>
              <a:defRPr sz="1200"/>
            </a:lvl1pPr>
          </a:lstStyle>
          <a:p>
            <a:pPr lvl="0"/>
            <a:r>
              <a:rPr lang="en-US" noProof="0"/>
              <a:t>Click to edit Master text styles</a:t>
            </a:r>
            <a:endParaRPr lang="en-US" noProof="0"/>
          </a:p>
        </p:txBody>
      </p:sp>
      <p:sp>
        <p:nvSpPr>
          <p:cNvPr id="48" name="Text Placeholder 24"/>
          <p:cNvSpPr>
            <a:spLocks noGrp="1"/>
          </p:cNvSpPr>
          <p:nvPr>
            <p:ph type="body" sz="quarter" idx="27"/>
          </p:nvPr>
        </p:nvSpPr>
        <p:spPr>
          <a:xfrm>
            <a:off x="341985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endParaRPr lang="en-US" noProof="0"/>
          </a:p>
        </p:txBody>
      </p:sp>
      <p:sp>
        <p:nvSpPr>
          <p:cNvPr id="49" name="Picture Placeholder 22"/>
          <p:cNvSpPr>
            <a:spLocks noGrp="1"/>
          </p:cNvSpPr>
          <p:nvPr>
            <p:ph type="pic" sz="quarter" idx="28"/>
          </p:nvPr>
        </p:nvSpPr>
        <p:spPr>
          <a:xfrm>
            <a:off x="3433572" y="4242816"/>
            <a:ext cx="2487168" cy="1280160"/>
          </a:xfrm>
          <a:ln w="25400">
            <a:solidFill>
              <a:schemeClr val="tx1"/>
            </a:solidFill>
          </a:ln>
        </p:spPr>
        <p:txBody>
          <a:bodyPr anchor="ctr"/>
          <a:lstStyle>
            <a:lvl1pPr marL="0" indent="0" algn="ctr">
              <a:buNone/>
              <a:defRPr sz="1600"/>
            </a:lvl1pPr>
          </a:lstStyle>
          <a:p>
            <a:r>
              <a:rPr lang="en-US" noProof="0"/>
              <a:t>Click icon to add picture</a:t>
            </a:r>
            <a:endParaRPr lang="en-US" noProof="0"/>
          </a:p>
        </p:txBody>
      </p:sp>
      <p:sp>
        <p:nvSpPr>
          <p:cNvPr id="50" name="Text Placeholder 26"/>
          <p:cNvSpPr>
            <a:spLocks noGrp="1"/>
          </p:cNvSpPr>
          <p:nvPr>
            <p:ph type="body" sz="quarter" idx="29"/>
          </p:nvPr>
        </p:nvSpPr>
        <p:spPr>
          <a:xfrm>
            <a:off x="3419856" y="5947269"/>
            <a:ext cx="2514600" cy="274320"/>
          </a:xfrm>
        </p:spPr>
        <p:txBody>
          <a:bodyPr/>
          <a:lstStyle>
            <a:lvl1pPr marL="0" indent="0" algn="ctr">
              <a:buNone/>
              <a:defRPr sz="1200"/>
            </a:lvl1pPr>
          </a:lstStyle>
          <a:p>
            <a:pPr lvl="0"/>
            <a:r>
              <a:rPr lang="en-US" noProof="0"/>
              <a:t>Click to edit Master text styles</a:t>
            </a:r>
            <a:endParaRPr lang="en-US" noProof="0"/>
          </a:p>
        </p:txBody>
      </p:sp>
      <p:sp>
        <p:nvSpPr>
          <p:cNvPr id="32" name="Text Placeholder 24"/>
          <p:cNvSpPr>
            <a:spLocks noGrp="1"/>
          </p:cNvSpPr>
          <p:nvPr>
            <p:ph type="body" sz="quarter" idx="19"/>
          </p:nvPr>
        </p:nvSpPr>
        <p:spPr>
          <a:xfrm>
            <a:off x="6263640"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endParaRPr lang="en-US" noProof="0"/>
          </a:p>
        </p:txBody>
      </p:sp>
      <p:sp>
        <p:nvSpPr>
          <p:cNvPr id="33" name="Picture Placeholder 22"/>
          <p:cNvSpPr>
            <a:spLocks noGrp="1"/>
          </p:cNvSpPr>
          <p:nvPr>
            <p:ph type="pic" sz="quarter" idx="20"/>
          </p:nvPr>
        </p:nvSpPr>
        <p:spPr>
          <a:xfrm>
            <a:off x="6277356" y="1874520"/>
            <a:ext cx="2487168" cy="1280160"/>
          </a:xfrm>
          <a:ln w="25400">
            <a:solidFill>
              <a:schemeClr val="tx1"/>
            </a:solidFill>
          </a:ln>
        </p:spPr>
        <p:txBody>
          <a:bodyPr anchor="ctr"/>
          <a:lstStyle>
            <a:lvl1pPr marL="0" indent="0" algn="ctr">
              <a:buNone/>
              <a:defRPr sz="1600"/>
            </a:lvl1pPr>
          </a:lstStyle>
          <a:p>
            <a:r>
              <a:rPr lang="en-US" noProof="0"/>
              <a:t>Click icon to add picture</a:t>
            </a:r>
            <a:endParaRPr lang="en-US" noProof="0"/>
          </a:p>
        </p:txBody>
      </p:sp>
      <p:sp>
        <p:nvSpPr>
          <p:cNvPr id="34" name="Text Placeholder 26"/>
          <p:cNvSpPr>
            <a:spLocks noGrp="1"/>
          </p:cNvSpPr>
          <p:nvPr>
            <p:ph type="body" sz="quarter" idx="21"/>
          </p:nvPr>
        </p:nvSpPr>
        <p:spPr>
          <a:xfrm>
            <a:off x="6263640" y="3584901"/>
            <a:ext cx="2514600" cy="274320"/>
          </a:xfrm>
        </p:spPr>
        <p:txBody>
          <a:bodyPr/>
          <a:lstStyle>
            <a:lvl1pPr marL="0" indent="0" algn="ctr">
              <a:buNone/>
              <a:defRPr sz="1200"/>
            </a:lvl1pPr>
          </a:lstStyle>
          <a:p>
            <a:pPr lvl="0"/>
            <a:r>
              <a:rPr lang="en-US" noProof="0"/>
              <a:t>Click to edit Master text styles</a:t>
            </a:r>
            <a:endParaRPr lang="en-US" noProof="0"/>
          </a:p>
        </p:txBody>
      </p:sp>
      <p:sp>
        <p:nvSpPr>
          <p:cNvPr id="51" name="Text Placeholder 24"/>
          <p:cNvSpPr>
            <a:spLocks noGrp="1"/>
          </p:cNvSpPr>
          <p:nvPr>
            <p:ph type="body" sz="quarter" idx="30"/>
          </p:nvPr>
        </p:nvSpPr>
        <p:spPr>
          <a:xfrm>
            <a:off x="6263640"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endParaRPr lang="en-US" noProof="0"/>
          </a:p>
        </p:txBody>
      </p:sp>
      <p:sp>
        <p:nvSpPr>
          <p:cNvPr id="52" name="Picture Placeholder 22"/>
          <p:cNvSpPr>
            <a:spLocks noGrp="1"/>
          </p:cNvSpPr>
          <p:nvPr>
            <p:ph type="pic" sz="quarter" idx="31"/>
          </p:nvPr>
        </p:nvSpPr>
        <p:spPr>
          <a:xfrm>
            <a:off x="6277356" y="4242816"/>
            <a:ext cx="2487168" cy="1280160"/>
          </a:xfrm>
          <a:ln w="25400">
            <a:solidFill>
              <a:schemeClr val="tx1"/>
            </a:solidFill>
          </a:ln>
        </p:spPr>
        <p:txBody>
          <a:bodyPr anchor="ctr"/>
          <a:lstStyle>
            <a:lvl1pPr marL="0" indent="0" algn="ctr">
              <a:buNone/>
              <a:defRPr sz="1600"/>
            </a:lvl1pPr>
          </a:lstStyle>
          <a:p>
            <a:r>
              <a:rPr lang="en-US" noProof="0"/>
              <a:t>Click icon to add picture</a:t>
            </a:r>
            <a:endParaRPr lang="en-US" noProof="0"/>
          </a:p>
        </p:txBody>
      </p:sp>
      <p:sp>
        <p:nvSpPr>
          <p:cNvPr id="53" name="Text Placeholder 26"/>
          <p:cNvSpPr>
            <a:spLocks noGrp="1"/>
          </p:cNvSpPr>
          <p:nvPr>
            <p:ph type="body" sz="quarter" idx="32"/>
          </p:nvPr>
        </p:nvSpPr>
        <p:spPr>
          <a:xfrm>
            <a:off x="6263640" y="5947269"/>
            <a:ext cx="2514600" cy="274320"/>
          </a:xfrm>
        </p:spPr>
        <p:txBody>
          <a:bodyPr/>
          <a:lstStyle>
            <a:lvl1pPr marL="0" indent="0" algn="ctr">
              <a:buNone/>
              <a:defRPr sz="1200"/>
            </a:lvl1pPr>
          </a:lstStyle>
          <a:p>
            <a:pPr lvl="0"/>
            <a:r>
              <a:rPr lang="en-US" noProof="0"/>
              <a:t>Click to edit Master text styles</a:t>
            </a:r>
            <a:endParaRPr lang="en-US" noProof="0"/>
          </a:p>
        </p:txBody>
      </p:sp>
      <p:sp>
        <p:nvSpPr>
          <p:cNvPr id="35" name="Text Placeholder 24"/>
          <p:cNvSpPr>
            <a:spLocks noGrp="1"/>
          </p:cNvSpPr>
          <p:nvPr>
            <p:ph type="body" sz="quarter" idx="22"/>
          </p:nvPr>
        </p:nvSpPr>
        <p:spPr>
          <a:xfrm>
            <a:off x="9107424"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endParaRPr lang="en-US" noProof="0"/>
          </a:p>
        </p:txBody>
      </p:sp>
      <p:sp>
        <p:nvSpPr>
          <p:cNvPr id="36" name="Picture Placeholder 22"/>
          <p:cNvSpPr>
            <a:spLocks noGrp="1"/>
          </p:cNvSpPr>
          <p:nvPr>
            <p:ph type="pic" sz="quarter" idx="23"/>
          </p:nvPr>
        </p:nvSpPr>
        <p:spPr>
          <a:xfrm>
            <a:off x="9121140" y="1874520"/>
            <a:ext cx="2487168" cy="1280160"/>
          </a:xfrm>
          <a:ln w="25400">
            <a:solidFill>
              <a:schemeClr val="tx1"/>
            </a:solidFill>
          </a:ln>
        </p:spPr>
        <p:txBody>
          <a:bodyPr anchor="ctr"/>
          <a:lstStyle>
            <a:lvl1pPr marL="0" indent="0" algn="ctr">
              <a:buNone/>
              <a:defRPr sz="1600"/>
            </a:lvl1pPr>
          </a:lstStyle>
          <a:p>
            <a:r>
              <a:rPr lang="en-US" noProof="0"/>
              <a:t>Click icon to add picture</a:t>
            </a:r>
            <a:endParaRPr lang="en-US" noProof="0"/>
          </a:p>
        </p:txBody>
      </p:sp>
      <p:sp>
        <p:nvSpPr>
          <p:cNvPr id="37" name="Text Placeholder 26"/>
          <p:cNvSpPr>
            <a:spLocks noGrp="1"/>
          </p:cNvSpPr>
          <p:nvPr>
            <p:ph type="body" sz="quarter" idx="24"/>
          </p:nvPr>
        </p:nvSpPr>
        <p:spPr>
          <a:xfrm>
            <a:off x="9107424" y="3584901"/>
            <a:ext cx="2514600" cy="274320"/>
          </a:xfrm>
        </p:spPr>
        <p:txBody>
          <a:bodyPr/>
          <a:lstStyle>
            <a:lvl1pPr marL="0" indent="0" algn="ctr">
              <a:buNone/>
              <a:defRPr sz="1200"/>
            </a:lvl1pPr>
          </a:lstStyle>
          <a:p>
            <a:pPr lvl="0"/>
            <a:r>
              <a:rPr lang="en-US" noProof="0"/>
              <a:t>Click to edit Master text styles</a:t>
            </a:r>
            <a:endParaRPr lang="en-US" noProof="0"/>
          </a:p>
        </p:txBody>
      </p:sp>
      <p:sp>
        <p:nvSpPr>
          <p:cNvPr id="54" name="Text Placeholder 24"/>
          <p:cNvSpPr>
            <a:spLocks noGrp="1"/>
          </p:cNvSpPr>
          <p:nvPr>
            <p:ph type="body" sz="quarter" idx="33"/>
          </p:nvPr>
        </p:nvSpPr>
        <p:spPr>
          <a:xfrm>
            <a:off x="9107424"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endParaRPr lang="en-US" noProof="0"/>
          </a:p>
        </p:txBody>
      </p:sp>
      <p:sp>
        <p:nvSpPr>
          <p:cNvPr id="55" name="Picture Placeholder 22"/>
          <p:cNvSpPr>
            <a:spLocks noGrp="1"/>
          </p:cNvSpPr>
          <p:nvPr>
            <p:ph type="pic" sz="quarter" idx="34"/>
          </p:nvPr>
        </p:nvSpPr>
        <p:spPr>
          <a:xfrm>
            <a:off x="9121140" y="4242816"/>
            <a:ext cx="2487168" cy="1280160"/>
          </a:xfrm>
          <a:ln w="25400">
            <a:solidFill>
              <a:schemeClr val="tx1"/>
            </a:solidFill>
          </a:ln>
        </p:spPr>
        <p:txBody>
          <a:bodyPr anchor="ctr"/>
          <a:lstStyle>
            <a:lvl1pPr marL="0" indent="0" algn="ctr">
              <a:buNone/>
              <a:defRPr sz="1600"/>
            </a:lvl1pPr>
          </a:lstStyle>
          <a:p>
            <a:r>
              <a:rPr lang="en-US" noProof="0"/>
              <a:t>Click icon to add picture</a:t>
            </a:r>
            <a:endParaRPr lang="en-US" noProof="0"/>
          </a:p>
        </p:txBody>
      </p:sp>
      <p:sp>
        <p:nvSpPr>
          <p:cNvPr id="56" name="Text Placeholder 26"/>
          <p:cNvSpPr>
            <a:spLocks noGrp="1"/>
          </p:cNvSpPr>
          <p:nvPr>
            <p:ph type="body" sz="quarter" idx="35"/>
          </p:nvPr>
        </p:nvSpPr>
        <p:spPr>
          <a:xfrm>
            <a:off x="9107424" y="5947269"/>
            <a:ext cx="2514600" cy="274320"/>
          </a:xfrm>
        </p:spPr>
        <p:txBody>
          <a:bodyPr/>
          <a:lstStyle>
            <a:lvl1pPr marL="0" indent="0" algn="ctr">
              <a:buNone/>
              <a:defRPr sz="1200"/>
            </a:lvl1pPr>
          </a:lstStyle>
          <a:p>
            <a:pPr lvl="0"/>
            <a:r>
              <a:rPr lang="en-US" noProof="0"/>
              <a:t>Click to edit Master text styles</a:t>
            </a:r>
            <a:endParaRPr lang="en-U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Lis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1520" y="1947672"/>
            <a:ext cx="3209544" cy="2862072"/>
          </a:xfrm>
        </p:spPr>
        <p:txBody>
          <a:bodyPr anchor="ctr"/>
          <a:lstStyle>
            <a:lvl1pPr algn="l">
              <a:defRPr/>
            </a:lvl1pPr>
          </a:lstStyle>
          <a:p>
            <a:r>
              <a:rPr lang="en-US" noProof="0"/>
              <a:t>Click to edit Master title style</a:t>
            </a:r>
            <a:endParaRPr lang="en-US" noProof="0"/>
          </a:p>
        </p:txBody>
      </p:sp>
      <p:sp>
        <p:nvSpPr>
          <p:cNvPr id="7" name="Google Shape;1247;p56"/>
          <p:cNvSpPr/>
          <p:nvPr userDrawn="1"/>
        </p:nvSpPr>
        <p:spPr>
          <a:xfrm>
            <a:off x="5607119" y="34704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accent2"/>
              </a:solidFill>
              <a:latin typeface="+mj-lt"/>
              <a:ea typeface="Karla"/>
              <a:cs typeface="Karla"/>
              <a:sym typeface="Karla"/>
            </a:endParaRPr>
          </a:p>
        </p:txBody>
      </p:sp>
      <p:sp>
        <p:nvSpPr>
          <p:cNvPr id="9" name="Google Shape;1264;p56"/>
          <p:cNvSpPr/>
          <p:nvPr userDrawn="1"/>
        </p:nvSpPr>
        <p:spPr>
          <a:xfrm>
            <a:off x="5607119" y="16236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1" name="Google Shape;1278;p56"/>
          <p:cNvSpPr/>
          <p:nvPr userDrawn="1"/>
        </p:nvSpPr>
        <p:spPr>
          <a:xfrm>
            <a:off x="5607119" y="292595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3" name="Google Shape;1278;p56"/>
          <p:cNvSpPr/>
          <p:nvPr userDrawn="1"/>
        </p:nvSpPr>
        <p:spPr>
          <a:xfrm>
            <a:off x="5607120" y="422303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5" name="Google Shape;1278;p56"/>
          <p:cNvSpPr/>
          <p:nvPr userDrawn="1"/>
        </p:nvSpPr>
        <p:spPr>
          <a:xfrm>
            <a:off x="5607120" y="55194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7" name="Google Shape;1268;p56"/>
          <p:cNvSpPr/>
          <p:nvPr userDrawn="1"/>
        </p:nvSpPr>
        <p:spPr>
          <a:xfrm>
            <a:off x="4348745" y="1637743"/>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282;p56"/>
          <p:cNvSpPr/>
          <p:nvPr userDrawn="1"/>
        </p:nvSpPr>
        <p:spPr>
          <a:xfrm>
            <a:off x="4348745" y="2927249"/>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282;p56"/>
          <p:cNvSpPr/>
          <p:nvPr userDrawn="1"/>
        </p:nvSpPr>
        <p:spPr>
          <a:xfrm>
            <a:off x="4348745" y="427700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Google Shape;1282;p56"/>
          <p:cNvSpPr/>
          <p:nvPr userDrawn="1"/>
        </p:nvSpPr>
        <p:spPr>
          <a:xfrm>
            <a:off x="4348745" y="5568541"/>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Google Shape;1251;p56"/>
          <p:cNvSpPr/>
          <p:nvPr userDrawn="1"/>
        </p:nvSpPr>
        <p:spPr>
          <a:xfrm>
            <a:off x="4348745" y="36111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248;p56"/>
          <p:cNvSpPr/>
          <p:nvPr userDrawn="1"/>
        </p:nvSpPr>
        <p:spPr>
          <a:xfrm>
            <a:off x="5512393" y="24143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29" name="Google Shape;1265;p56"/>
          <p:cNvSpPr/>
          <p:nvPr userDrawn="1"/>
        </p:nvSpPr>
        <p:spPr>
          <a:xfrm>
            <a:off x="5512393" y="15180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1" name="Google Shape;1279;p56"/>
          <p:cNvSpPr/>
          <p:nvPr userDrawn="1"/>
        </p:nvSpPr>
        <p:spPr>
          <a:xfrm>
            <a:off x="5512393" y="2807563"/>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3" name="Google Shape;1279;p56"/>
          <p:cNvSpPr/>
          <p:nvPr userDrawn="1"/>
        </p:nvSpPr>
        <p:spPr>
          <a:xfrm>
            <a:off x="5512394" y="411742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5" name="Google Shape;1279;p56"/>
          <p:cNvSpPr/>
          <p:nvPr userDrawn="1"/>
        </p:nvSpPr>
        <p:spPr>
          <a:xfrm>
            <a:off x="5512394" y="54138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7" name="Google Shape;1251;p56"/>
          <p:cNvSpPr/>
          <p:nvPr userDrawn="1"/>
        </p:nvSpPr>
        <p:spPr>
          <a:xfrm>
            <a:off x="4290632" y="303003"/>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39" name="Google Shape;1268;p56"/>
          <p:cNvSpPr/>
          <p:nvPr userDrawn="1"/>
        </p:nvSpPr>
        <p:spPr>
          <a:xfrm>
            <a:off x="4290632" y="1579630"/>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1" name="Google Shape;1282;p56"/>
          <p:cNvSpPr/>
          <p:nvPr userDrawn="1"/>
        </p:nvSpPr>
        <p:spPr>
          <a:xfrm>
            <a:off x="4290632" y="2869136"/>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3" name="Google Shape;1282;p56"/>
          <p:cNvSpPr/>
          <p:nvPr userDrawn="1"/>
        </p:nvSpPr>
        <p:spPr>
          <a:xfrm>
            <a:off x="4290632" y="4217824"/>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5" name="Google Shape;1282;p56"/>
          <p:cNvSpPr/>
          <p:nvPr userDrawn="1"/>
        </p:nvSpPr>
        <p:spPr>
          <a:xfrm>
            <a:off x="4290632" y="5510428"/>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7" name="Picture Placeholder 46"/>
          <p:cNvSpPr>
            <a:spLocks noGrp="1"/>
          </p:cNvSpPr>
          <p:nvPr>
            <p:ph type="pic" sz="quarter" idx="10"/>
          </p:nvPr>
        </p:nvSpPr>
        <p:spPr>
          <a:xfrm>
            <a:off x="4455524" y="467895"/>
            <a:ext cx="640080" cy="640080"/>
          </a:xfrm>
        </p:spPr>
        <p:txBody>
          <a:bodyPr anchor="ctr"/>
          <a:lstStyle>
            <a:lvl1pPr marL="0" indent="0" algn="ctr">
              <a:buNone/>
              <a:defRPr sz="900"/>
            </a:lvl1pPr>
          </a:lstStyle>
          <a:p>
            <a:r>
              <a:rPr lang="en-US" noProof="0"/>
              <a:t>Click icon to add picture</a:t>
            </a:r>
            <a:endParaRPr lang="en-US" noProof="0"/>
          </a:p>
        </p:txBody>
      </p:sp>
      <p:sp>
        <p:nvSpPr>
          <p:cNvPr id="53" name="Text Placeholder 52"/>
          <p:cNvSpPr>
            <a:spLocks noGrp="1"/>
          </p:cNvSpPr>
          <p:nvPr>
            <p:ph type="body" sz="quarter" idx="15"/>
          </p:nvPr>
        </p:nvSpPr>
        <p:spPr>
          <a:xfrm>
            <a:off x="5769864" y="457200"/>
            <a:ext cx="3840480" cy="338328"/>
          </a:xfrm>
        </p:spPr>
        <p:txBody>
          <a:bodyPr/>
          <a:lstStyle>
            <a:lvl1pPr marL="0" indent="0">
              <a:buNone/>
              <a:defRPr sz="2000">
                <a:latin typeface="+mj-lt"/>
              </a:defRPr>
            </a:lvl1pPr>
          </a:lstStyle>
          <a:p>
            <a:pPr lvl="0"/>
            <a:r>
              <a:rPr lang="en-US" noProof="0"/>
              <a:t>Click to edit Master text styles</a:t>
            </a:r>
            <a:endParaRPr lang="en-US" noProof="0"/>
          </a:p>
        </p:txBody>
      </p:sp>
      <p:sp>
        <p:nvSpPr>
          <p:cNvPr id="58" name="Text Placeholder 52"/>
          <p:cNvSpPr>
            <a:spLocks noGrp="1"/>
          </p:cNvSpPr>
          <p:nvPr>
            <p:ph type="body" sz="quarter" idx="20"/>
          </p:nvPr>
        </p:nvSpPr>
        <p:spPr>
          <a:xfrm>
            <a:off x="5769864" y="780642"/>
            <a:ext cx="5029200" cy="338328"/>
          </a:xfrm>
        </p:spPr>
        <p:txBody>
          <a:bodyPr/>
          <a:lstStyle>
            <a:lvl1pPr marL="0" indent="0">
              <a:buNone/>
              <a:defRPr sz="1600">
                <a:latin typeface="+mn-lt"/>
              </a:defRPr>
            </a:lvl1pPr>
          </a:lstStyle>
          <a:p>
            <a:pPr lvl="0"/>
            <a:r>
              <a:rPr lang="en-US" noProof="0"/>
              <a:t>Click to edit Master text styles</a:t>
            </a:r>
            <a:endParaRPr lang="en-US" noProof="0"/>
          </a:p>
        </p:txBody>
      </p:sp>
      <p:sp>
        <p:nvSpPr>
          <p:cNvPr id="48" name="Picture Placeholder 46"/>
          <p:cNvSpPr>
            <a:spLocks noGrp="1"/>
          </p:cNvSpPr>
          <p:nvPr>
            <p:ph type="pic" sz="quarter" idx="11"/>
          </p:nvPr>
        </p:nvSpPr>
        <p:spPr>
          <a:xfrm>
            <a:off x="4455524" y="1744522"/>
            <a:ext cx="640080" cy="640080"/>
          </a:xfrm>
        </p:spPr>
        <p:txBody>
          <a:bodyPr anchor="ctr"/>
          <a:lstStyle>
            <a:lvl1pPr marL="0" indent="0" algn="ctr">
              <a:buNone/>
              <a:defRPr sz="900"/>
            </a:lvl1pPr>
          </a:lstStyle>
          <a:p>
            <a:r>
              <a:rPr lang="en-US" noProof="0"/>
              <a:t>Click icon to add picture</a:t>
            </a:r>
            <a:endParaRPr lang="en-US" noProof="0"/>
          </a:p>
        </p:txBody>
      </p:sp>
      <p:sp>
        <p:nvSpPr>
          <p:cNvPr id="54" name="Text Placeholder 52"/>
          <p:cNvSpPr>
            <a:spLocks noGrp="1"/>
          </p:cNvSpPr>
          <p:nvPr>
            <p:ph type="body" sz="quarter" idx="16"/>
          </p:nvPr>
        </p:nvSpPr>
        <p:spPr>
          <a:xfrm>
            <a:off x="5769864" y="1746504"/>
            <a:ext cx="3840480" cy="338328"/>
          </a:xfrm>
        </p:spPr>
        <p:txBody>
          <a:bodyPr/>
          <a:lstStyle>
            <a:lvl1pPr marL="0" indent="0">
              <a:buNone/>
              <a:defRPr sz="2000">
                <a:latin typeface="+mj-lt"/>
              </a:defRPr>
            </a:lvl1pPr>
          </a:lstStyle>
          <a:p>
            <a:pPr lvl="0"/>
            <a:r>
              <a:rPr lang="en-US" noProof="0"/>
              <a:t>Click to edit Master text styles</a:t>
            </a:r>
            <a:endParaRPr lang="en-US" noProof="0"/>
          </a:p>
        </p:txBody>
      </p:sp>
      <p:sp>
        <p:nvSpPr>
          <p:cNvPr id="59" name="Text Placeholder 52"/>
          <p:cNvSpPr>
            <a:spLocks noGrp="1"/>
          </p:cNvSpPr>
          <p:nvPr>
            <p:ph type="body" sz="quarter" idx="21"/>
          </p:nvPr>
        </p:nvSpPr>
        <p:spPr>
          <a:xfrm>
            <a:off x="5769864" y="2069946"/>
            <a:ext cx="5029200" cy="338328"/>
          </a:xfrm>
        </p:spPr>
        <p:txBody>
          <a:bodyPr/>
          <a:lstStyle>
            <a:lvl1pPr marL="0" indent="0">
              <a:buNone/>
              <a:defRPr sz="1600">
                <a:latin typeface="+mn-lt"/>
              </a:defRPr>
            </a:lvl1pPr>
          </a:lstStyle>
          <a:p>
            <a:pPr lvl="0"/>
            <a:r>
              <a:rPr lang="en-US" noProof="0"/>
              <a:t>Click to edit Master text styles</a:t>
            </a:r>
            <a:endParaRPr lang="en-US" noProof="0"/>
          </a:p>
        </p:txBody>
      </p:sp>
      <p:sp>
        <p:nvSpPr>
          <p:cNvPr id="49" name="Picture Placeholder 46"/>
          <p:cNvSpPr>
            <a:spLocks noGrp="1"/>
          </p:cNvSpPr>
          <p:nvPr>
            <p:ph type="pic" sz="quarter" idx="12"/>
          </p:nvPr>
        </p:nvSpPr>
        <p:spPr>
          <a:xfrm>
            <a:off x="4455524" y="3034028"/>
            <a:ext cx="640080" cy="640080"/>
          </a:xfrm>
        </p:spPr>
        <p:txBody>
          <a:bodyPr anchor="ctr"/>
          <a:lstStyle>
            <a:lvl1pPr marL="0" indent="0" algn="ctr">
              <a:buNone/>
              <a:defRPr sz="900"/>
            </a:lvl1pPr>
          </a:lstStyle>
          <a:p>
            <a:r>
              <a:rPr lang="en-US" noProof="0"/>
              <a:t>Click icon to add picture</a:t>
            </a:r>
            <a:endParaRPr lang="en-US" noProof="0"/>
          </a:p>
        </p:txBody>
      </p:sp>
      <p:sp>
        <p:nvSpPr>
          <p:cNvPr id="55" name="Text Placeholder 52"/>
          <p:cNvSpPr>
            <a:spLocks noGrp="1"/>
          </p:cNvSpPr>
          <p:nvPr>
            <p:ph type="body" sz="quarter" idx="17"/>
          </p:nvPr>
        </p:nvSpPr>
        <p:spPr>
          <a:xfrm>
            <a:off x="5769864" y="3035808"/>
            <a:ext cx="3840480" cy="338328"/>
          </a:xfrm>
        </p:spPr>
        <p:txBody>
          <a:bodyPr/>
          <a:lstStyle>
            <a:lvl1pPr marL="0" indent="0">
              <a:buNone/>
              <a:defRPr sz="2000">
                <a:latin typeface="+mj-lt"/>
              </a:defRPr>
            </a:lvl1pPr>
          </a:lstStyle>
          <a:p>
            <a:pPr lvl="0"/>
            <a:r>
              <a:rPr lang="en-US" noProof="0"/>
              <a:t>Click to edit Master text styles</a:t>
            </a:r>
            <a:endParaRPr lang="en-US" noProof="0"/>
          </a:p>
        </p:txBody>
      </p:sp>
      <p:sp>
        <p:nvSpPr>
          <p:cNvPr id="60" name="Text Placeholder 52"/>
          <p:cNvSpPr>
            <a:spLocks noGrp="1"/>
          </p:cNvSpPr>
          <p:nvPr>
            <p:ph type="body" sz="quarter" idx="22"/>
          </p:nvPr>
        </p:nvSpPr>
        <p:spPr>
          <a:xfrm>
            <a:off x="5769864" y="3359250"/>
            <a:ext cx="5029200" cy="338328"/>
          </a:xfrm>
        </p:spPr>
        <p:txBody>
          <a:bodyPr/>
          <a:lstStyle>
            <a:lvl1pPr marL="0" indent="0">
              <a:buNone/>
              <a:defRPr sz="1600">
                <a:latin typeface="+mn-lt"/>
              </a:defRPr>
            </a:lvl1pPr>
          </a:lstStyle>
          <a:p>
            <a:pPr lvl="0"/>
            <a:r>
              <a:rPr lang="en-US" noProof="0"/>
              <a:t>Click to edit Master text styles</a:t>
            </a:r>
            <a:endParaRPr lang="en-US" noProof="0"/>
          </a:p>
        </p:txBody>
      </p:sp>
      <p:sp>
        <p:nvSpPr>
          <p:cNvPr id="50" name="Picture Placeholder 46"/>
          <p:cNvSpPr>
            <a:spLocks noGrp="1"/>
          </p:cNvSpPr>
          <p:nvPr>
            <p:ph type="pic" sz="quarter" idx="13"/>
          </p:nvPr>
        </p:nvSpPr>
        <p:spPr>
          <a:xfrm>
            <a:off x="4455524" y="4382716"/>
            <a:ext cx="640080" cy="640080"/>
          </a:xfrm>
        </p:spPr>
        <p:txBody>
          <a:bodyPr anchor="ctr"/>
          <a:lstStyle>
            <a:lvl1pPr marL="0" indent="0" algn="ctr">
              <a:buNone/>
              <a:defRPr sz="900"/>
            </a:lvl1pPr>
          </a:lstStyle>
          <a:p>
            <a:r>
              <a:rPr lang="en-US" noProof="0"/>
              <a:t>Click icon to add picture</a:t>
            </a:r>
            <a:endParaRPr lang="en-US" noProof="0"/>
          </a:p>
        </p:txBody>
      </p:sp>
      <p:sp>
        <p:nvSpPr>
          <p:cNvPr id="56" name="Text Placeholder 52"/>
          <p:cNvSpPr>
            <a:spLocks noGrp="1"/>
          </p:cNvSpPr>
          <p:nvPr>
            <p:ph type="body" sz="quarter" idx="18"/>
          </p:nvPr>
        </p:nvSpPr>
        <p:spPr>
          <a:xfrm>
            <a:off x="5769864" y="4325112"/>
            <a:ext cx="3840480" cy="338328"/>
          </a:xfrm>
        </p:spPr>
        <p:txBody>
          <a:bodyPr/>
          <a:lstStyle>
            <a:lvl1pPr marL="0" indent="0">
              <a:buNone/>
              <a:defRPr sz="2000">
                <a:latin typeface="+mj-lt"/>
              </a:defRPr>
            </a:lvl1pPr>
          </a:lstStyle>
          <a:p>
            <a:pPr lvl="0"/>
            <a:r>
              <a:rPr lang="en-US" noProof="0"/>
              <a:t>Click to edit Master text styles</a:t>
            </a:r>
            <a:endParaRPr lang="en-US" noProof="0"/>
          </a:p>
        </p:txBody>
      </p:sp>
      <p:sp>
        <p:nvSpPr>
          <p:cNvPr id="61" name="Text Placeholder 52"/>
          <p:cNvSpPr>
            <a:spLocks noGrp="1"/>
          </p:cNvSpPr>
          <p:nvPr>
            <p:ph type="body" sz="quarter" idx="23"/>
          </p:nvPr>
        </p:nvSpPr>
        <p:spPr>
          <a:xfrm>
            <a:off x="5769864" y="4648554"/>
            <a:ext cx="5029200" cy="338328"/>
          </a:xfrm>
        </p:spPr>
        <p:txBody>
          <a:bodyPr/>
          <a:lstStyle>
            <a:lvl1pPr marL="0" indent="0">
              <a:buNone/>
              <a:defRPr sz="1600">
                <a:latin typeface="+mn-lt"/>
              </a:defRPr>
            </a:lvl1pPr>
          </a:lstStyle>
          <a:p>
            <a:pPr lvl="0"/>
            <a:r>
              <a:rPr lang="en-US" noProof="0"/>
              <a:t>Click to edit Master text styles</a:t>
            </a:r>
            <a:endParaRPr lang="en-US" noProof="0"/>
          </a:p>
        </p:txBody>
      </p:sp>
      <p:sp>
        <p:nvSpPr>
          <p:cNvPr id="51" name="Picture Placeholder 46"/>
          <p:cNvSpPr>
            <a:spLocks noGrp="1"/>
          </p:cNvSpPr>
          <p:nvPr>
            <p:ph type="pic" sz="quarter" idx="14"/>
          </p:nvPr>
        </p:nvSpPr>
        <p:spPr>
          <a:xfrm>
            <a:off x="4455524" y="5675320"/>
            <a:ext cx="640080" cy="640080"/>
          </a:xfrm>
        </p:spPr>
        <p:txBody>
          <a:bodyPr anchor="ctr"/>
          <a:lstStyle>
            <a:lvl1pPr marL="0" indent="0" algn="ctr">
              <a:buNone/>
              <a:defRPr sz="900"/>
            </a:lvl1pPr>
          </a:lstStyle>
          <a:p>
            <a:r>
              <a:rPr lang="en-US" noProof="0"/>
              <a:t>Click icon to add picture</a:t>
            </a:r>
            <a:endParaRPr lang="en-US" noProof="0"/>
          </a:p>
        </p:txBody>
      </p:sp>
      <p:sp>
        <p:nvSpPr>
          <p:cNvPr id="57" name="Text Placeholder 52"/>
          <p:cNvSpPr>
            <a:spLocks noGrp="1"/>
          </p:cNvSpPr>
          <p:nvPr>
            <p:ph type="body" sz="quarter" idx="19"/>
          </p:nvPr>
        </p:nvSpPr>
        <p:spPr>
          <a:xfrm>
            <a:off x="5769864" y="5614416"/>
            <a:ext cx="3840480" cy="338328"/>
          </a:xfrm>
        </p:spPr>
        <p:txBody>
          <a:bodyPr/>
          <a:lstStyle>
            <a:lvl1pPr marL="0" indent="0">
              <a:buNone/>
              <a:defRPr sz="2000">
                <a:latin typeface="+mj-lt"/>
              </a:defRPr>
            </a:lvl1pPr>
          </a:lstStyle>
          <a:p>
            <a:pPr lvl="0"/>
            <a:r>
              <a:rPr lang="en-US" noProof="0"/>
              <a:t>Click to edit Master text styles</a:t>
            </a:r>
            <a:endParaRPr lang="en-US" noProof="0"/>
          </a:p>
        </p:txBody>
      </p:sp>
      <p:sp>
        <p:nvSpPr>
          <p:cNvPr id="62" name="Text Placeholder 52"/>
          <p:cNvSpPr>
            <a:spLocks noGrp="1"/>
          </p:cNvSpPr>
          <p:nvPr>
            <p:ph type="body" sz="quarter" idx="24"/>
          </p:nvPr>
        </p:nvSpPr>
        <p:spPr>
          <a:xfrm>
            <a:off x="5769864" y="5937858"/>
            <a:ext cx="5029200" cy="338328"/>
          </a:xfrm>
        </p:spPr>
        <p:txBody>
          <a:bodyPr/>
          <a:lstStyle>
            <a:lvl1pPr marL="0" indent="0">
              <a:buNone/>
              <a:defRPr sz="1600">
                <a:latin typeface="+mn-lt"/>
              </a:defRPr>
            </a:lvl1pPr>
          </a:lstStyle>
          <a:p>
            <a:pPr lvl="0"/>
            <a:r>
              <a:rPr lang="en-US" noProof="0"/>
              <a:t>Click to edit Master text styles</a:t>
            </a:r>
            <a:endParaRPr 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9952" y="512064"/>
            <a:ext cx="9912096" cy="1014984"/>
          </a:xfrm>
          <a:prstGeom prst="rect">
            <a:avLst/>
          </a:prstGeom>
        </p:spPr>
        <p:txBody>
          <a:bodyPr vert="horz" lIns="91440" tIns="45720" rIns="91440" bIns="45720" rtlCol="0" anchor="t">
            <a:no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10629145" y="6400904"/>
            <a:ext cx="64008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20XX</a:t>
            </a:r>
            <a:endParaRPr lang="en-US" dirty="0"/>
          </a:p>
        </p:txBody>
      </p:sp>
      <p:sp>
        <p:nvSpPr>
          <p:cNvPr id="5" name="Footer Placeholder 4"/>
          <p:cNvSpPr>
            <a:spLocks noGrp="1"/>
          </p:cNvSpPr>
          <p:nvPr>
            <p:ph type="ftr" sz="quarter" idx="3"/>
          </p:nvPr>
        </p:nvSpPr>
        <p:spPr>
          <a:xfrm>
            <a:off x="5364480" y="6400904"/>
            <a:ext cx="146304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Presentation title</a:t>
            </a:r>
            <a:endParaRPr lang="en-US" dirty="0"/>
          </a:p>
        </p:txBody>
      </p:sp>
      <p:sp>
        <p:nvSpPr>
          <p:cNvPr id="6" name="Slide Number Placeholder 5"/>
          <p:cNvSpPr>
            <a:spLocks noGrp="1"/>
          </p:cNvSpPr>
          <p:nvPr>
            <p:ph type="sldNum" sz="quarter" idx="4"/>
          </p:nvPr>
        </p:nvSpPr>
        <p:spPr>
          <a:xfrm>
            <a:off x="838200" y="6400904"/>
            <a:ext cx="36576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fld id="{8D0AFDD5-844D-364D-8AEC-50CF4D36D55D}" type="slidenum">
              <a:rPr lang="en-US" smtClean="0"/>
            </a:fld>
            <a:endParaRPr lang="en-US" dirty="0"/>
          </a:p>
        </p:txBody>
      </p:sp>
      <p:cxnSp>
        <p:nvCxnSpPr>
          <p:cNvPr id="8" name="Straight Connector 7"/>
          <p:cNvCxnSpPr/>
          <p:nvPr userDrawn="1"/>
        </p:nvCxnSpPr>
        <p:spPr>
          <a:xfrm>
            <a:off x="0" y="6535885"/>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205025" y="6535885"/>
            <a:ext cx="4160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6802120" y="6528812"/>
            <a:ext cx="3840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1276341" y="6528816"/>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p:txStyles>
    <p:titleStyle>
      <a:lvl1pPr algn="ctr" defTabSz="914400" rtl="0" eaLnBrk="1" latinLnBrk="0" hangingPunct="1">
        <a:lnSpc>
          <a:spcPct val="10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ctrTitle"/>
          </p:nvPr>
        </p:nvSpPr>
        <p:spPr>
          <a:xfrm>
            <a:off x="998505" y="2729484"/>
            <a:ext cx="6183267" cy="1709928"/>
          </a:xfrm>
        </p:spPr>
        <p:txBody>
          <a:bodyPr/>
          <a:lstStyle/>
          <a:p>
            <a:pPr>
              <a:lnSpc>
                <a:spcPct val="120000"/>
              </a:lnSpc>
            </a:pPr>
            <a:r>
              <a:rPr lang="en-US" sz="4800" b="1"/>
              <a:t>TÁI BẢN DNA VÀ PHIÊN MÃ TẠO RNA</a:t>
            </a:r>
            <a:endParaRPr lang="en-US" sz="4800" b="1" dirty="0"/>
          </a:p>
        </p:txBody>
      </p:sp>
      <p:sp>
        <p:nvSpPr>
          <p:cNvPr id="26" name="Subtitle 25"/>
          <p:cNvSpPr>
            <a:spLocks noGrp="1"/>
          </p:cNvSpPr>
          <p:nvPr>
            <p:ph type="subTitle" idx="1"/>
          </p:nvPr>
        </p:nvSpPr>
        <p:spPr>
          <a:xfrm>
            <a:off x="1156273" y="4537784"/>
            <a:ext cx="5816764" cy="457495"/>
          </a:xfrm>
        </p:spPr>
        <p:txBody>
          <a:bodyPr/>
          <a:lstStyle/>
          <a:p>
            <a:pPr algn="r"/>
            <a:r>
              <a:rPr lang="en-US" i="1"/>
              <a:t>GV:  Đặng Thị Phượng</a:t>
            </a:r>
            <a:endParaRPr lang="en-US" i="1"/>
          </a:p>
        </p:txBody>
      </p:sp>
      <p:pic>
        <p:nvPicPr>
          <p:cNvPr id="5" name="Picture Placeholder 4" descr="A hand holding a dna strand&#10;&#10;Description automatically generated"/>
          <p:cNvPicPr>
            <a:picLocks noGrp="1" noChangeAspect="1"/>
          </p:cNvPicPr>
          <p:nvPr>
            <p:ph type="pic" sz="quarter" idx="10"/>
          </p:nvPr>
        </p:nvPicPr>
        <p:blipFill>
          <a:blip r:embed="rId1"/>
          <a:srcRect l="24066" r="24066"/>
          <a:stretch>
            <a:fillRect/>
          </a:stretch>
        </p:blipFill>
        <p:spPr/>
      </p:pic>
      <p:pic>
        <p:nvPicPr>
          <p:cNvPr id="16" name="Picture 4" descr="TLTH - Bộ SGK Lớp 6 - Kết nối tri thức với cuộc sống - Công ty Cổ phần Đầu  tư và Phát triển Giáo dục Phương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505" y="812292"/>
            <a:ext cx="1290444" cy="12904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p:cNvSpPr/>
          <p:nvPr/>
        </p:nvSpPr>
        <p:spPr>
          <a:xfrm>
            <a:off x="998505" y="2102736"/>
            <a:ext cx="1467425" cy="528376"/>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rPr>
              <a:t>Bài 39</a:t>
            </a:r>
            <a:endParaRPr lang="en-US" sz="3200" b="1">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2636069" y="930275"/>
            <a:ext cx="8701121" cy="5836790"/>
            <a:chOff x="949325" y="1021209"/>
            <a:chExt cx="8701121" cy="5836790"/>
          </a:xfrm>
        </p:grpSpPr>
        <p:pic>
          <p:nvPicPr>
            <p:cNvPr id="4" name="Picture 2" descr="Stages of Transcription | Concise Medical Knowledge"/>
            <p:cNvPicPr>
              <a:picLocks noChangeAspect="1" noChangeArrowheads="1"/>
            </p:cNvPicPr>
            <p:nvPr/>
          </p:nvPicPr>
          <p:blipFill rotWithShape="1">
            <a:blip r:embed="rId1">
              <a:extLst>
                <a:ext uri="{28A0092B-C50C-407E-A947-70E740481C1C}">
                  <a14:useLocalDpi xmlns:a14="http://schemas.microsoft.com/office/drawing/2010/main" val="0"/>
                </a:ext>
              </a:extLst>
            </a:blip>
            <a:srcRect t="7280"/>
            <a:stretch>
              <a:fillRect/>
            </a:stretch>
          </p:blipFill>
          <p:spPr bwMode="auto">
            <a:xfrm>
              <a:off x="949325" y="1482874"/>
              <a:ext cx="8701121" cy="5375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14564" y="5881863"/>
              <a:ext cx="4156873" cy="476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 name="TextBox 5"/>
            <p:cNvSpPr txBox="1"/>
            <p:nvPr/>
          </p:nvSpPr>
          <p:spPr>
            <a:xfrm>
              <a:off x="4595699" y="5881863"/>
              <a:ext cx="2344982"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Mạch khuôn</a:t>
              </a:r>
              <a:endParaRPr lang="en-US" sz="2400">
                <a:latin typeface="Times New Roman" panose="02020603050405020304" pitchFamily="18" charset="0"/>
                <a:cs typeface="Times New Roman" panose="02020603050405020304" pitchFamily="18" charset="0"/>
              </a:endParaRPr>
            </a:p>
          </p:txBody>
        </p:sp>
        <p:sp>
          <p:nvSpPr>
            <p:cNvPr id="8" name="TextBox 7"/>
            <p:cNvSpPr txBox="1"/>
            <p:nvPr/>
          </p:nvSpPr>
          <p:spPr>
            <a:xfrm>
              <a:off x="4767103" y="1021209"/>
              <a:ext cx="2344982"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Mạch mã hóa</a:t>
              </a:r>
              <a:endParaRPr lang="en-US" sz="2400">
                <a:latin typeface="Times New Roman" panose="02020603050405020304" pitchFamily="18" charset="0"/>
                <a:cs typeface="Times New Roman" panose="02020603050405020304" pitchFamily="18" charset="0"/>
              </a:endParaRPr>
            </a:p>
          </p:txBody>
        </p:sp>
        <p:sp>
          <p:nvSpPr>
            <p:cNvPr id="9" name="TextBox 8"/>
            <p:cNvSpPr txBox="1"/>
            <p:nvPr/>
          </p:nvSpPr>
          <p:spPr>
            <a:xfrm>
              <a:off x="5939594" y="5164751"/>
              <a:ext cx="2344982" cy="461665"/>
            </a:xfrm>
            <a:prstGeom prst="rect">
              <a:avLst/>
            </a:prstGeom>
            <a:solidFill>
              <a:srgbClr val="F7E3E3"/>
            </a:solid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RNA polymerase</a:t>
              </a:r>
              <a:endParaRPr lang="en-US" sz="2400">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294968" y="265471"/>
            <a:ext cx="5350716" cy="843608"/>
            <a:chOff x="294968" y="265471"/>
            <a:chExt cx="5350716" cy="843608"/>
          </a:xfrm>
        </p:grpSpPr>
        <p:sp>
          <p:nvSpPr>
            <p:cNvPr id="11" name="Rectangle 10"/>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endParaRPr lang="en-US" sz="2800" b="1">
                <a:solidFill>
                  <a:srgbClr val="FFFF00"/>
                </a:solidFil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p:cNvGrpSpPr/>
          <p:nvPr/>
        </p:nvGrpSpPr>
        <p:grpSpPr>
          <a:xfrm>
            <a:off x="294968" y="265471"/>
            <a:ext cx="5350716" cy="843608"/>
            <a:chOff x="294968" y="265471"/>
            <a:chExt cx="5350716" cy="843608"/>
          </a:xfrm>
        </p:grpSpPr>
        <p:sp>
          <p:nvSpPr>
            <p:cNvPr id="34" name="Rectangle 33"/>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endParaRPr lang="en-US" sz="2800" b="1">
                <a:solidFill>
                  <a:srgbClr val="FFFF00"/>
                </a:solidFill>
              </a:endParaRPr>
            </a:p>
          </p:txBody>
        </p:sp>
      </p:grpSp>
      <p:pic>
        <p:nvPicPr>
          <p:cNvPr id="4" name="Picture 3" descr="A diagram of dna sequence&#10;&#10;Description automatically generated"/>
          <p:cNvPicPr>
            <a:picLocks noChangeAspect="1"/>
          </p:cNvPicPr>
          <p:nvPr/>
        </p:nvPicPr>
        <p:blipFill rotWithShape="1">
          <a:blip r:embed="rId1"/>
          <a:srcRect t="22452" b="11226"/>
          <a:stretch>
            <a:fillRect/>
          </a:stretch>
        </p:blipFill>
        <p:spPr>
          <a:xfrm>
            <a:off x="355727" y="1259511"/>
            <a:ext cx="9083444" cy="4548402"/>
          </a:xfrm>
          <a:prstGeom prst="rect">
            <a:avLst/>
          </a:prstGeom>
        </p:spPr>
      </p:pic>
      <p:grpSp>
        <p:nvGrpSpPr>
          <p:cNvPr id="5" name="Group 4"/>
          <p:cNvGrpSpPr/>
          <p:nvPr/>
        </p:nvGrpSpPr>
        <p:grpSpPr>
          <a:xfrm>
            <a:off x="4653607" y="3846378"/>
            <a:ext cx="7344695" cy="2690107"/>
            <a:chOff x="4613297" y="3279004"/>
            <a:chExt cx="7344695" cy="2690107"/>
          </a:xfrm>
        </p:grpSpPr>
        <p:grpSp>
          <p:nvGrpSpPr>
            <p:cNvPr id="6" name="Group 5"/>
            <p:cNvGrpSpPr/>
            <p:nvPr/>
          </p:nvGrpSpPr>
          <p:grpSpPr>
            <a:xfrm>
              <a:off x="4834826" y="3729205"/>
              <a:ext cx="7123166" cy="2239906"/>
              <a:chOff x="888998" y="1048723"/>
              <a:chExt cx="13364234" cy="847691"/>
            </a:xfrm>
          </p:grpSpPr>
          <p:sp>
            <p:nvSpPr>
              <p:cNvPr id="10" name="Rectangle: Rounded Corners 9"/>
              <p:cNvSpPr/>
              <p:nvPr/>
            </p:nvSpPr>
            <p:spPr>
              <a:xfrm>
                <a:off x="888998" y="1048723"/>
                <a:ext cx="13364234" cy="847691"/>
              </a:xfrm>
              <a:prstGeom prst="roundRect">
                <a:avLst>
                  <a:gd name="adj" fmla="val 11011"/>
                </a:avLst>
              </a:prstGeom>
              <a:solidFill>
                <a:schemeClr val="accent2">
                  <a:lumMod val="20000"/>
                  <a:lumOff val="80000"/>
                </a:schemeClr>
              </a:soli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effectLst/>
                  <a:uLnTx/>
                  <a:uFillTx/>
                  <a:latin typeface="Arial" panose="020B0604020202020204"/>
                  <a:ea typeface="+mn-ea"/>
                  <a:cs typeface="+mn-cs"/>
                </a:endParaRPr>
              </a:p>
            </p:txBody>
          </p:sp>
          <p:sp>
            <p:nvSpPr>
              <p:cNvPr id="11" name="TextBox 10"/>
              <p:cNvSpPr txBox="1"/>
              <p:nvPr/>
            </p:nvSpPr>
            <p:spPr>
              <a:xfrm>
                <a:off x="972724" y="1173108"/>
                <a:ext cx="13083130" cy="659823"/>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defRPr/>
                </a:pPr>
                <a:r>
                  <a:rPr kumimoji="0" lang="en-US" sz="2200" b="1" i="0" u="none" strike="noStrike" kern="0" cap="none" spc="0" normalizeH="0" baseline="0" noProof="0">
                    <a:ln>
                      <a:noFill/>
                    </a:ln>
                    <a:effectLst/>
                    <a:uLnTx/>
                    <a:uFillTx/>
                  </a:rPr>
                  <a:t>Quan sát Hình 39.2, thực hiện các yêu cầu sau:</a:t>
                </a:r>
                <a:endParaRPr kumimoji="0" lang="en-US" sz="2200" b="1" i="0" u="none" strike="noStrike" kern="0" cap="none" spc="0" normalizeH="0" baseline="0" noProof="0">
                  <a:ln>
                    <a:noFill/>
                  </a:ln>
                  <a:effectLst/>
                  <a:uLnTx/>
                  <a:uFillTx/>
                </a:endParaRPr>
              </a:p>
              <a:p>
                <a:pPr marL="0" marR="0" lvl="0" indent="0" algn="just" defTabSz="914400" eaLnBrk="1" fontAlgn="auto" latinLnBrk="0" hangingPunct="1">
                  <a:lnSpc>
                    <a:spcPct val="125000"/>
                  </a:lnSpc>
                  <a:spcBef>
                    <a:spcPts val="0"/>
                  </a:spcBef>
                  <a:spcAft>
                    <a:spcPts val="0"/>
                  </a:spcAft>
                  <a:buClrTx/>
                  <a:buSzTx/>
                  <a:buFontTx/>
                  <a:buNone/>
                  <a:defRPr/>
                </a:pPr>
                <a:r>
                  <a:rPr kumimoji="0" lang="vi-VN" sz="2200" b="0" i="0" u="none" strike="noStrike" kern="0" cap="none" spc="0" normalizeH="0" baseline="0" noProof="0">
                    <a:ln>
                      <a:noFill/>
                    </a:ln>
                    <a:effectLst/>
                    <a:uLnTx/>
                    <a:uFillTx/>
                  </a:rPr>
                  <a:t>1. Mô tả ba giai đoạn của quá trình phiên mã.</a:t>
                </a:r>
                <a:endParaRPr kumimoji="0" lang="vi-VN" sz="2200" b="0" i="0" u="none" strike="noStrike" kern="0" cap="none" spc="0" normalizeH="0" baseline="0" noProof="0">
                  <a:ln>
                    <a:noFill/>
                  </a:ln>
                  <a:effectLst/>
                  <a:uLnTx/>
                  <a:uFillTx/>
                </a:endParaRPr>
              </a:p>
              <a:p>
                <a:pPr marL="0" marR="0" lvl="0" indent="0" algn="just" defTabSz="914400" eaLnBrk="1" fontAlgn="auto" latinLnBrk="0" hangingPunct="1">
                  <a:lnSpc>
                    <a:spcPct val="125000"/>
                  </a:lnSpc>
                  <a:spcBef>
                    <a:spcPts val="0"/>
                  </a:spcBef>
                  <a:spcAft>
                    <a:spcPts val="0"/>
                  </a:spcAft>
                  <a:buClrTx/>
                  <a:buSzTx/>
                  <a:buFontTx/>
                  <a:buNone/>
                  <a:defRPr/>
                </a:pPr>
                <a:r>
                  <a:rPr kumimoji="0" lang="vi-VN" sz="2200" b="0" i="0" u="none" strike="noStrike" kern="0" cap="none" spc="0" normalizeH="0" baseline="0" noProof="0">
                    <a:ln>
                      <a:noFill/>
                    </a:ln>
                    <a:effectLst/>
                    <a:uLnTx/>
                    <a:uFillTx/>
                  </a:rPr>
                  <a:t>2. Quá trình phiên mã dựa trên mạch nào của DNA?</a:t>
                </a:r>
                <a:endParaRPr kumimoji="0" lang="vi-VN" sz="2200" b="0" i="0" u="none" strike="noStrike" kern="0" cap="none" spc="0" normalizeH="0" baseline="0" noProof="0">
                  <a:ln>
                    <a:noFill/>
                  </a:ln>
                  <a:effectLst/>
                  <a:uLnTx/>
                  <a:uFillTx/>
                </a:endParaRPr>
              </a:p>
              <a:p>
                <a:pPr marL="0" marR="0" lvl="0" indent="0" algn="just" defTabSz="914400" eaLnBrk="1" fontAlgn="auto" latinLnBrk="0" hangingPunct="1">
                  <a:lnSpc>
                    <a:spcPct val="125000"/>
                  </a:lnSpc>
                  <a:spcBef>
                    <a:spcPts val="0"/>
                  </a:spcBef>
                  <a:spcAft>
                    <a:spcPts val="0"/>
                  </a:spcAft>
                  <a:buClrTx/>
                  <a:buSzTx/>
                  <a:buFontTx/>
                  <a:buNone/>
                  <a:defRPr/>
                </a:pPr>
                <a:r>
                  <a:rPr kumimoji="0" lang="vi-VN" sz="2200" b="0" i="0" u="none" strike="noStrike" kern="0" cap="none" spc="0" normalizeH="0" baseline="0" noProof="0">
                    <a:ln>
                      <a:noFill/>
                    </a:ln>
                    <a:effectLst/>
                    <a:uLnTx/>
                    <a:uFillTx/>
                  </a:rPr>
                  <a:t>3. Phiên mã là gì?</a:t>
                </a:r>
                <a:endParaRPr kumimoji="0" lang="vi-VN" sz="2200" b="1" i="0" u="none" strike="noStrike" kern="0" cap="none" spc="0" normalizeH="0" baseline="0" noProof="0">
                  <a:ln>
                    <a:noFill/>
                  </a:ln>
                  <a:effectLst/>
                  <a:uLnTx/>
                  <a:uFillTx/>
                </a:endParaRPr>
              </a:p>
            </p:txBody>
          </p:sp>
        </p:grpSp>
        <p:grpSp>
          <p:nvGrpSpPr>
            <p:cNvPr id="7" name="Group 6"/>
            <p:cNvGrpSpPr/>
            <p:nvPr/>
          </p:nvGrpSpPr>
          <p:grpSpPr>
            <a:xfrm>
              <a:off x="4613297" y="3279004"/>
              <a:ext cx="751396" cy="751396"/>
              <a:chOff x="4514141" y="3958769"/>
              <a:chExt cx="1369512" cy="1369512"/>
            </a:xfrm>
          </p:grpSpPr>
          <p:sp>
            <p:nvSpPr>
              <p:cNvPr id="8" name="Flowchart: Connector 7"/>
              <p:cNvSpPr/>
              <p:nvPr/>
            </p:nvSpPr>
            <p:spPr>
              <a:xfrm>
                <a:off x="4514141" y="3958769"/>
                <a:ext cx="1369512" cy="1369512"/>
              </a:xfrm>
              <a:prstGeom prst="flowChartConnector">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6" descr="waving hand&quot; Emoji - Download for free – Icondu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621" y="4127305"/>
                <a:ext cx="892807" cy="914613"/>
              </a:xfrm>
              <a:prstGeom prst="rect">
                <a:avLst/>
              </a:prstGeom>
              <a:noFill/>
              <a:extLst>
                <a:ext uri="{909E8E84-426E-40DD-AFC4-6F175D3DCCD1}">
                  <a14:hiddenFill xmlns:a14="http://schemas.microsoft.com/office/drawing/2010/main">
                    <a:solidFill>
                      <a:srgbClr val="FFFFFF"/>
                    </a:solidFill>
                  </a14:hiddenFill>
                </a:ext>
              </a:extLst>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p:cNvGrpSpPr/>
          <p:nvPr/>
        </p:nvGrpSpPr>
        <p:grpSpPr>
          <a:xfrm>
            <a:off x="294968" y="265471"/>
            <a:ext cx="5350716" cy="843608"/>
            <a:chOff x="294968" y="265471"/>
            <a:chExt cx="5350716" cy="843608"/>
          </a:xfrm>
        </p:grpSpPr>
        <p:sp>
          <p:nvSpPr>
            <p:cNvPr id="34" name="Rectangle 33"/>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endParaRPr lang="en-US" sz="2800" b="1">
                <a:solidFill>
                  <a:srgbClr val="FFFF00"/>
                </a:solidFill>
              </a:endParaRPr>
            </a:p>
          </p:txBody>
        </p:sp>
      </p:grpSp>
      <p:pic>
        <p:nvPicPr>
          <p:cNvPr id="9218" name="Picture 2" descr="Biology 2e, Genetics, Genes and Proteins, Prokaryotic Transcription |  OpenEd CUNY"/>
          <p:cNvPicPr>
            <a:picLocks noChangeAspect="1" noChangeArrowheads="1"/>
          </p:cNvPicPr>
          <p:nvPr/>
        </p:nvPicPr>
        <p:blipFill rotWithShape="1">
          <a:blip r:embed="rId1">
            <a:extLst>
              <a:ext uri="{28A0092B-C50C-407E-A947-70E740481C1C}">
                <a14:useLocalDpi xmlns:a14="http://schemas.microsoft.com/office/drawing/2010/main" val="0"/>
              </a:ext>
            </a:extLst>
          </a:blip>
          <a:srcRect t="17959"/>
          <a:stretch>
            <a:fillRect/>
          </a:stretch>
        </p:blipFill>
        <p:spPr bwMode="auto">
          <a:xfrm>
            <a:off x="585564" y="1251616"/>
            <a:ext cx="10788699" cy="5240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p:cNvGrpSpPr/>
          <p:nvPr/>
        </p:nvGrpSpPr>
        <p:grpSpPr>
          <a:xfrm>
            <a:off x="294968" y="265471"/>
            <a:ext cx="5350716" cy="843608"/>
            <a:chOff x="294968" y="265471"/>
            <a:chExt cx="5350716" cy="843608"/>
          </a:xfrm>
        </p:grpSpPr>
        <p:sp>
          <p:nvSpPr>
            <p:cNvPr id="34" name="Rectangle 33"/>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endParaRPr lang="en-US" sz="2800" b="1">
                <a:solidFill>
                  <a:srgbClr val="FFFF00"/>
                </a:solidFill>
              </a:endParaRPr>
            </a:p>
          </p:txBody>
        </p:sp>
      </p:grpSp>
      <p:sp>
        <p:nvSpPr>
          <p:cNvPr id="2" name="Rectangle: Rounded Corners 1"/>
          <p:cNvSpPr/>
          <p:nvPr/>
        </p:nvSpPr>
        <p:spPr>
          <a:xfrm>
            <a:off x="5476057" y="1441610"/>
            <a:ext cx="1239886" cy="407700"/>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Trả lời</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454251" y="2135566"/>
            <a:ext cx="11320861" cy="4456963"/>
          </a:xfrm>
          <a:prstGeom prst="roundRect">
            <a:avLst>
              <a:gd name="adj" fmla="val 469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TextBox 3"/>
          <p:cNvSpPr txBox="1"/>
          <p:nvPr/>
        </p:nvSpPr>
        <p:spPr>
          <a:xfrm>
            <a:off x="660729" y="2181841"/>
            <a:ext cx="10943302" cy="4350422"/>
          </a:xfrm>
          <a:prstGeom prst="rect">
            <a:avLst/>
          </a:prstGeom>
          <a:noFill/>
        </p:spPr>
        <p:txBody>
          <a:bodyPr wrap="square">
            <a:spAutoFit/>
          </a:bodyPr>
          <a:lstStyle/>
          <a:p>
            <a:pPr algn="just">
              <a:lnSpc>
                <a:spcPct val="120000"/>
              </a:lnSpc>
              <a:spcAft>
                <a:spcPts val="600"/>
              </a:spcAft>
            </a:pPr>
            <a:r>
              <a:rPr lang="vi-VN" sz="2200" b="1">
                <a:latin typeface="Times New Roman" panose="02020603050405020304" pitchFamily="18" charset="0"/>
                <a:cs typeface="Times New Roman" panose="02020603050405020304" pitchFamily="18" charset="0"/>
              </a:rPr>
              <a:t>1. Ba giai đoạn của quá trình phiên mã lần lượt là:</a:t>
            </a:r>
            <a:endParaRPr lang="vi-VN" sz="2200" b="1">
              <a:latin typeface="Times New Roman" panose="02020603050405020304" pitchFamily="18" charset="0"/>
              <a:cs typeface="Times New Roman" panose="02020603050405020304" pitchFamily="18" charset="0"/>
            </a:endParaRPr>
          </a:p>
          <a:p>
            <a:pPr algn="just">
              <a:lnSpc>
                <a:spcPct val="120000"/>
              </a:lnSpc>
              <a:spcAft>
                <a:spcPts val="600"/>
              </a:spcAft>
            </a:pPr>
            <a:r>
              <a:rPr lang="vi-VN" sz="2200" b="1">
                <a:latin typeface="Times New Roman" panose="02020603050405020304" pitchFamily="18" charset="0"/>
                <a:cs typeface="Times New Roman" panose="02020603050405020304" pitchFamily="18" charset="0"/>
              </a:rPr>
              <a:t>- Giai đoạn 1 (Khởi đầu): </a:t>
            </a:r>
            <a:r>
              <a:rPr lang="vi-VN" sz="2200">
                <a:latin typeface="Times New Roman" panose="02020603050405020304" pitchFamily="18" charset="0"/>
                <a:cs typeface="Times New Roman" panose="02020603050405020304" pitchFamily="18" charset="0"/>
              </a:rPr>
              <a:t>Enzyme RNA polymerase bám vào vùng điều hoà làm gene tháo xoắn để lộ ra mạch gốc có chiều 3’→ 5’ và bắt đầu tổng hợp mRNA tại vị trí đặc hiệu.</a:t>
            </a:r>
            <a:endParaRPr lang="vi-VN" sz="2200">
              <a:latin typeface="Times New Roman" panose="02020603050405020304" pitchFamily="18" charset="0"/>
              <a:cs typeface="Times New Roman" panose="02020603050405020304" pitchFamily="18" charset="0"/>
            </a:endParaRPr>
          </a:p>
          <a:p>
            <a:pPr algn="just">
              <a:lnSpc>
                <a:spcPct val="120000"/>
              </a:lnSpc>
              <a:spcAft>
                <a:spcPts val="600"/>
              </a:spcAft>
            </a:pPr>
            <a:r>
              <a:rPr lang="vi-VN" sz="2200" b="1">
                <a:latin typeface="Times New Roman" panose="02020603050405020304" pitchFamily="18" charset="0"/>
                <a:cs typeface="Times New Roman" panose="02020603050405020304" pitchFamily="18" charset="0"/>
              </a:rPr>
              <a:t>- Giai đoạn 2 (Kéo dài): </a:t>
            </a:r>
            <a:r>
              <a:rPr lang="vi-VN" sz="2200">
                <a:latin typeface="Times New Roman" panose="02020603050405020304" pitchFamily="18" charset="0"/>
                <a:cs typeface="Times New Roman" panose="02020603050405020304" pitchFamily="18" charset="0"/>
              </a:rPr>
              <a:t>Enzyme RNA polymerase trượt dọc theo mạch gốc trên gen có chiều 3’ → 5’ và gắn các nucleotide trong môi trường nội bào liên kết với các nucleotide trên mạch gốc theo nguyên tắc bổ sung (A liên kết với U, T liên kết với A, G liên kết với C và C liên kết với G), để tổng hợp nên mRNA theo chiều  5’ → 3’. Vùng nào trên gen vừa phiên mã xong thì 2 mạch đơn của gene đóng xoắn ngay lại.</a:t>
            </a:r>
            <a:endParaRPr lang="vi-VN" sz="2200">
              <a:latin typeface="Times New Roman" panose="02020603050405020304" pitchFamily="18" charset="0"/>
              <a:cs typeface="Times New Roman" panose="02020603050405020304" pitchFamily="18" charset="0"/>
            </a:endParaRPr>
          </a:p>
          <a:p>
            <a:pPr algn="just">
              <a:lnSpc>
                <a:spcPct val="120000"/>
              </a:lnSpc>
              <a:spcAft>
                <a:spcPts val="600"/>
              </a:spcAft>
            </a:pPr>
            <a:r>
              <a:rPr lang="vi-VN" sz="2200" b="1">
                <a:latin typeface="Times New Roman" panose="02020603050405020304" pitchFamily="18" charset="0"/>
                <a:cs typeface="Times New Roman" panose="02020603050405020304" pitchFamily="18" charset="0"/>
              </a:rPr>
              <a:t>- Giai đoạn 3 (Kết thúc): </a:t>
            </a:r>
            <a:r>
              <a:rPr lang="vi-VN" sz="2200">
                <a:latin typeface="Times New Roman" panose="02020603050405020304" pitchFamily="18" charset="0"/>
                <a:cs typeface="Times New Roman" panose="02020603050405020304" pitchFamily="18" charset="0"/>
              </a:rPr>
              <a:t>Khi enzyme di chuyển đến cuối gen, gặp tín hiệu kết thúc thì quá trình phiên mã dừng lại, phân tử RNA được giải phóng gồm một mạch, có chiều từ 5’ → 3’.</a:t>
            </a:r>
            <a:endParaRPr lang="en-US" sz="2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p:cNvGrpSpPr/>
          <p:nvPr/>
        </p:nvGrpSpPr>
        <p:grpSpPr>
          <a:xfrm>
            <a:off x="294968" y="265471"/>
            <a:ext cx="5350716" cy="843608"/>
            <a:chOff x="294968" y="265471"/>
            <a:chExt cx="5350716" cy="843608"/>
          </a:xfrm>
        </p:grpSpPr>
        <p:sp>
          <p:nvSpPr>
            <p:cNvPr id="34" name="Rectangle 33"/>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endParaRPr lang="en-US" sz="2800" b="1">
                <a:solidFill>
                  <a:srgbClr val="FFFF00"/>
                </a:solidFill>
              </a:endParaRPr>
            </a:p>
          </p:txBody>
        </p:sp>
      </p:grpSp>
      <p:pic>
        <p:nvPicPr>
          <p:cNvPr id="5122" name="Picture 2" descr="0914 The Transcription Process Medical Images For PowerPoint | Templates  PowerPoint Presentation Slides | Template PPT | Slides Presentation Graphics"/>
          <p:cNvPicPr>
            <a:picLocks noChangeAspect="1" noChangeArrowheads="1"/>
          </p:cNvPicPr>
          <p:nvPr/>
        </p:nvPicPr>
        <p:blipFill rotWithShape="1">
          <a:blip r:embed="rId1">
            <a:extLst>
              <a:ext uri="{28A0092B-C50C-407E-A947-70E740481C1C}">
                <a14:useLocalDpi xmlns:a14="http://schemas.microsoft.com/office/drawing/2010/main" val="0"/>
              </a:ext>
            </a:extLst>
          </a:blip>
          <a:srcRect t="20516" b="22625"/>
          <a:stretch>
            <a:fillRect/>
          </a:stretch>
        </p:blipFill>
        <p:spPr bwMode="auto">
          <a:xfrm>
            <a:off x="1459107" y="1479263"/>
            <a:ext cx="9144000" cy="38994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67175" y="5849210"/>
            <a:ext cx="9924189" cy="463204"/>
          </a:xfrm>
          <a:prstGeom prst="rect">
            <a:avLst/>
          </a:prstGeom>
          <a:noFill/>
        </p:spPr>
        <p:txBody>
          <a:bodyPr wrap="square">
            <a:spAutoFit/>
          </a:bodyPr>
          <a:lstStyle>
            <a:defPPr>
              <a:defRPr lang="en-US"/>
            </a:defPPr>
            <a:lvl1pPr algn="just">
              <a:lnSpc>
                <a:spcPct val="120000"/>
              </a:lnSpc>
              <a:spcAft>
                <a:spcPts val="600"/>
              </a:spcAft>
              <a:defRPr sz="2200" b="1">
                <a:latin typeface="Times New Roman" panose="02020603050405020304" pitchFamily="18" charset="0"/>
                <a:cs typeface="Times New Roman" panose="02020603050405020304" pitchFamily="18" charset="0"/>
              </a:defRPr>
            </a:lvl1pPr>
          </a:lstStyle>
          <a:p>
            <a:r>
              <a:rPr lang="en-US"/>
              <a:t>2. Quá trình phiên mã dựa trên </a:t>
            </a:r>
            <a:r>
              <a:rPr lang="en-US">
                <a:solidFill>
                  <a:srgbClr val="FF0000"/>
                </a:solidFill>
              </a:rPr>
              <a:t>mạch khuôn của DNA </a:t>
            </a:r>
            <a:r>
              <a:rPr lang="en-US"/>
              <a:t>(mạch có chiều 3’ → 5’).</a:t>
            </a:r>
            <a:endParaRPr lang="en-US"/>
          </a:p>
        </p:txBody>
      </p:sp>
      <p:sp>
        <p:nvSpPr>
          <p:cNvPr id="8" name="Rectangle: Rounded Corners 7"/>
          <p:cNvSpPr/>
          <p:nvPr/>
        </p:nvSpPr>
        <p:spPr>
          <a:xfrm>
            <a:off x="8160282" y="1334079"/>
            <a:ext cx="1815527"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Nucleotide </a:t>
            </a:r>
            <a:endParaRPr lang="en-US" sz="22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p:cNvSpPr/>
          <p:nvPr/>
        </p:nvSpPr>
        <p:spPr>
          <a:xfrm>
            <a:off x="6821129" y="5082295"/>
            <a:ext cx="1815527"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Mạch khuôn</a:t>
            </a:r>
            <a:endParaRPr lang="en-US" sz="2200">
              <a:solidFill>
                <a:schemeClr val="tx1"/>
              </a:solidFill>
              <a:latin typeface="Times New Roman" panose="02020603050405020304" pitchFamily="18" charset="0"/>
              <a:cs typeface="Times New Roman" panose="02020603050405020304" pitchFamily="18" charset="0"/>
            </a:endParaRPr>
          </a:p>
        </p:txBody>
      </p:sp>
      <p:sp>
        <p:nvSpPr>
          <p:cNvPr id="10" name="Rectangle: Rounded Corners 9"/>
          <p:cNvSpPr/>
          <p:nvPr/>
        </p:nvSpPr>
        <p:spPr>
          <a:xfrm>
            <a:off x="3020470" y="1949736"/>
            <a:ext cx="2240281"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RNA polymerase</a:t>
            </a:r>
            <a:endParaRPr lang="en-US" sz="2200">
              <a:solidFill>
                <a:schemeClr val="tx1"/>
              </a:solidFill>
              <a:latin typeface="Times New Roman" panose="02020603050405020304" pitchFamily="18" charset="0"/>
              <a:cs typeface="Times New Roman" panose="02020603050405020304" pitchFamily="18" charset="0"/>
            </a:endParaRPr>
          </a:p>
        </p:txBody>
      </p:sp>
      <p:sp>
        <p:nvSpPr>
          <p:cNvPr id="11" name="Rectangle: Rounded Corners 10"/>
          <p:cNvSpPr/>
          <p:nvPr/>
        </p:nvSpPr>
        <p:spPr>
          <a:xfrm>
            <a:off x="2672407" y="4041885"/>
            <a:ext cx="961595"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RNA</a:t>
            </a:r>
            <a:endParaRPr lang="en-US" sz="2200">
              <a:solidFill>
                <a:schemeClr val="tx1"/>
              </a:solidFill>
              <a:latin typeface="Times New Roman" panose="02020603050405020304" pitchFamily="18" charset="0"/>
              <a:cs typeface="Times New Roman" panose="02020603050405020304" pitchFamily="18" charset="0"/>
            </a:endParaRPr>
          </a:p>
        </p:txBody>
      </p:sp>
      <p:sp>
        <p:nvSpPr>
          <p:cNvPr id="13" name="Rectangle: Rounded Corners 12"/>
          <p:cNvSpPr/>
          <p:nvPr/>
        </p:nvSpPr>
        <p:spPr>
          <a:xfrm>
            <a:off x="405580" y="3375258"/>
            <a:ext cx="961595"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DNA</a:t>
            </a:r>
            <a:endParaRPr lang="en-US" sz="2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p:cNvGrpSpPr/>
          <p:nvPr/>
        </p:nvGrpSpPr>
        <p:grpSpPr>
          <a:xfrm>
            <a:off x="294968" y="265471"/>
            <a:ext cx="5350716" cy="843608"/>
            <a:chOff x="294968" y="265471"/>
            <a:chExt cx="5350716" cy="843608"/>
          </a:xfrm>
        </p:grpSpPr>
        <p:sp>
          <p:nvSpPr>
            <p:cNvPr id="34" name="Rectangle 33"/>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endParaRPr lang="en-US" sz="2800" b="1">
                <a:solidFill>
                  <a:srgbClr val="FFFF00"/>
                </a:solidFill>
              </a:endParaRPr>
            </a:p>
          </p:txBody>
        </p:sp>
      </p:grpSp>
      <p:pic>
        <p:nvPicPr>
          <p:cNvPr id="5122" name="Picture 2" descr="0914 The Transcription Process Medical Images For PowerPoint | Templates  PowerPoint Presentation Slides | Template PPT | Slides Presentation Graphics"/>
          <p:cNvPicPr>
            <a:picLocks noChangeAspect="1" noChangeArrowheads="1"/>
          </p:cNvPicPr>
          <p:nvPr/>
        </p:nvPicPr>
        <p:blipFill rotWithShape="1">
          <a:blip r:embed="rId1">
            <a:extLst>
              <a:ext uri="{28A0092B-C50C-407E-A947-70E740481C1C}">
                <a14:useLocalDpi xmlns:a14="http://schemas.microsoft.com/office/drawing/2010/main" val="0"/>
              </a:ext>
            </a:extLst>
          </a:blip>
          <a:srcRect t="20516" b="22625"/>
          <a:stretch>
            <a:fillRect/>
          </a:stretch>
        </p:blipFill>
        <p:spPr bwMode="auto">
          <a:xfrm>
            <a:off x="1459107" y="1479263"/>
            <a:ext cx="9144000" cy="38994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p:cNvSpPr/>
          <p:nvPr/>
        </p:nvSpPr>
        <p:spPr>
          <a:xfrm>
            <a:off x="8160282" y="1334079"/>
            <a:ext cx="1815527"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Nucleotide </a:t>
            </a:r>
            <a:endParaRPr lang="en-US" sz="22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p:cNvSpPr/>
          <p:nvPr/>
        </p:nvSpPr>
        <p:spPr>
          <a:xfrm>
            <a:off x="6821129" y="5082295"/>
            <a:ext cx="1815527"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Mạch khuôn</a:t>
            </a:r>
            <a:endParaRPr lang="en-US" sz="2200">
              <a:solidFill>
                <a:schemeClr val="tx1"/>
              </a:solidFill>
              <a:latin typeface="Times New Roman" panose="02020603050405020304" pitchFamily="18" charset="0"/>
              <a:cs typeface="Times New Roman" panose="02020603050405020304" pitchFamily="18" charset="0"/>
            </a:endParaRPr>
          </a:p>
        </p:txBody>
      </p:sp>
      <p:sp>
        <p:nvSpPr>
          <p:cNvPr id="10" name="Rectangle: Rounded Corners 9"/>
          <p:cNvSpPr/>
          <p:nvPr/>
        </p:nvSpPr>
        <p:spPr>
          <a:xfrm>
            <a:off x="3020470" y="1949736"/>
            <a:ext cx="2240281"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RNA polymerase</a:t>
            </a:r>
            <a:endParaRPr lang="en-US" sz="2200">
              <a:solidFill>
                <a:schemeClr val="tx1"/>
              </a:solidFill>
              <a:latin typeface="Times New Roman" panose="02020603050405020304" pitchFamily="18" charset="0"/>
              <a:cs typeface="Times New Roman" panose="02020603050405020304" pitchFamily="18" charset="0"/>
            </a:endParaRPr>
          </a:p>
        </p:txBody>
      </p:sp>
      <p:sp>
        <p:nvSpPr>
          <p:cNvPr id="11" name="Rectangle: Rounded Corners 10"/>
          <p:cNvSpPr/>
          <p:nvPr/>
        </p:nvSpPr>
        <p:spPr>
          <a:xfrm>
            <a:off x="2672407" y="4041885"/>
            <a:ext cx="961595"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RNA</a:t>
            </a:r>
            <a:endParaRPr lang="en-US" sz="2200">
              <a:solidFill>
                <a:schemeClr val="tx1"/>
              </a:solidFill>
              <a:latin typeface="Times New Roman" panose="02020603050405020304" pitchFamily="18" charset="0"/>
              <a:cs typeface="Times New Roman" panose="02020603050405020304" pitchFamily="18" charset="0"/>
            </a:endParaRPr>
          </a:p>
        </p:txBody>
      </p:sp>
      <p:sp>
        <p:nvSpPr>
          <p:cNvPr id="13" name="Rectangle: Rounded Corners 12"/>
          <p:cNvSpPr/>
          <p:nvPr/>
        </p:nvSpPr>
        <p:spPr>
          <a:xfrm>
            <a:off x="405580" y="3375258"/>
            <a:ext cx="961595" cy="441627"/>
          </a:xfrm>
          <a:prstGeom prst="roundRect">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Times New Roman" panose="02020603050405020304" pitchFamily="18" charset="0"/>
                <a:cs typeface="Times New Roman" panose="02020603050405020304" pitchFamily="18" charset="0"/>
              </a:rPr>
              <a:t>DNA</a:t>
            </a:r>
            <a:endParaRPr lang="en-US" sz="220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367174" y="5769263"/>
            <a:ext cx="10136567" cy="869469"/>
          </a:xfrm>
          <a:prstGeom prst="rect">
            <a:avLst/>
          </a:prstGeom>
          <a:noFill/>
        </p:spPr>
        <p:txBody>
          <a:bodyPr wrap="square">
            <a:spAutoFit/>
          </a:bodyPr>
          <a:lstStyle>
            <a:defPPr>
              <a:defRPr lang="en-US"/>
            </a:defPPr>
            <a:lvl1pPr algn="just">
              <a:lnSpc>
                <a:spcPct val="120000"/>
              </a:lnSpc>
              <a:spcAft>
                <a:spcPts val="600"/>
              </a:spcAft>
              <a:defRPr sz="2200" b="1">
                <a:latin typeface="Times New Roman" panose="02020603050405020304" pitchFamily="18" charset="0"/>
                <a:cs typeface="Times New Roman" panose="02020603050405020304" pitchFamily="18" charset="0"/>
              </a:defRPr>
            </a:lvl1pPr>
          </a:lstStyle>
          <a:p>
            <a:pPr algn="l"/>
            <a:r>
              <a:rPr lang="en-US">
                <a:solidFill>
                  <a:srgbClr val="FF0000"/>
                </a:solidFill>
              </a:rPr>
              <a:t>3. Phiên mã </a:t>
            </a:r>
            <a:r>
              <a:rPr lang="en-US" b="0"/>
              <a:t>là quá trình tổng hợp các phân tử RNA dựa trên trình tự nucleotide trên mạch khuôn của gene.</a:t>
            </a:r>
            <a:endParaRPr lang="en-US"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8"/>
          </p:nvPr>
        </p:nvSpPr>
        <p:spPr>
          <a:xfrm>
            <a:off x="838200" y="6400904"/>
            <a:ext cx="365760" cy="246888"/>
          </a:xfrm>
        </p:spPr>
        <p:txBody>
          <a:bodyPr/>
          <a:lstStyle/>
          <a:p>
            <a:fld id="{8D0AFDD5-844D-364D-8AEC-50CF4D36D55D}" type="slidenum">
              <a:rPr lang="en-US" smtClean="0"/>
            </a:fld>
            <a:endParaRPr lang="en-US" dirty="0"/>
          </a:p>
        </p:txBody>
      </p:sp>
      <p:sp>
        <p:nvSpPr>
          <p:cNvPr id="11" name="Rectangle: Single Corner Rounded 10"/>
          <p:cNvSpPr/>
          <p:nvPr/>
        </p:nvSpPr>
        <p:spPr>
          <a:xfrm flipV="1">
            <a:off x="879495" y="925644"/>
            <a:ext cx="4418126" cy="755672"/>
          </a:xfrm>
          <a:prstGeom prst="round1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4"/>
          <p:cNvSpPr>
            <a:spLocks noGrp="1"/>
          </p:cNvSpPr>
          <p:nvPr>
            <p:ph type="body" sz="quarter" idx="15"/>
          </p:nvPr>
        </p:nvSpPr>
        <p:spPr>
          <a:xfrm>
            <a:off x="979784" y="1057283"/>
            <a:ext cx="4836085" cy="585216"/>
          </a:xfrm>
        </p:spPr>
        <p:txBody>
          <a:bodyPr/>
          <a:lstStyle/>
          <a:p>
            <a:r>
              <a:rPr lang="en-US" sz="3200"/>
              <a:t>KIẾN THỨC CỐT LÕI</a:t>
            </a:r>
            <a:endParaRPr lang="en-US" sz="3200" dirty="0"/>
          </a:p>
        </p:txBody>
      </p:sp>
      <p:sp>
        <p:nvSpPr>
          <p:cNvPr id="20" name="TextBox 19"/>
          <p:cNvSpPr txBox="1"/>
          <p:nvPr/>
        </p:nvSpPr>
        <p:spPr>
          <a:xfrm>
            <a:off x="1021080" y="1682936"/>
            <a:ext cx="5544902" cy="3557128"/>
          </a:xfrm>
          <a:prstGeom prst="rect">
            <a:avLst/>
          </a:prstGeom>
          <a:noFill/>
        </p:spPr>
        <p:txBody>
          <a:bodyPr wrap="square">
            <a:spAutoFit/>
          </a:bodyPr>
          <a:lstStyle/>
          <a:p>
            <a:pPr algn="just">
              <a:lnSpc>
                <a:spcPct val="130000"/>
              </a:lnSpc>
              <a:spcAft>
                <a:spcPts val="1200"/>
              </a:spcAft>
            </a:pPr>
            <a:r>
              <a:rPr lang="vi-VN" sz="2400">
                <a:sym typeface="Wingdings" panose="05000000000000000000" pitchFamily="2" charset="2"/>
              </a:rPr>
              <a:t></a:t>
            </a:r>
            <a:r>
              <a:rPr lang="en-US" sz="2400" b="1">
                <a:sym typeface="Wingdings" panose="05000000000000000000" pitchFamily="2" charset="2"/>
              </a:rPr>
              <a:t> </a:t>
            </a:r>
            <a:r>
              <a:rPr lang="vi-VN" sz="2400" b="1"/>
              <a:t>Quá trình tái bản DNA </a:t>
            </a:r>
            <a:r>
              <a:rPr lang="vi-VN" sz="2400"/>
              <a:t>diễn ra qua ba giai đoạn tạo ra hai bản sao giống nhau và giống DNA ban đầu, đảm bảo quá trình truyền thông tin di truyền qua các thế hệ tế bào và cơ thể được ổn định và liên tục.</a:t>
            </a:r>
            <a:endParaRPr lang="vi-VN" sz="2400"/>
          </a:p>
          <a:p>
            <a:pPr algn="just">
              <a:lnSpc>
                <a:spcPct val="130000"/>
              </a:lnSpc>
              <a:spcAft>
                <a:spcPts val="1200"/>
              </a:spcAft>
            </a:pPr>
            <a:r>
              <a:rPr lang="vi-VN" sz="2400">
                <a:sym typeface="Wingdings" panose="05000000000000000000" pitchFamily="2" charset="2"/>
              </a:rPr>
              <a:t> </a:t>
            </a:r>
            <a:endParaRPr lang="en-US" sz="2400"/>
          </a:p>
        </p:txBody>
      </p:sp>
      <p:pic>
        <p:nvPicPr>
          <p:cNvPr id="7170" name="Picture 2" descr="Biology 2e, Genetics, Genes and Proteins, Prokaryotic Transcription |  OpenEd CUNY"/>
          <p:cNvPicPr>
            <a:picLocks noChangeAspect="1" noChangeArrowheads="1"/>
          </p:cNvPicPr>
          <p:nvPr/>
        </p:nvPicPr>
        <p:blipFill rotWithShape="1">
          <a:blip r:embed="rId1">
            <a:extLst>
              <a:ext uri="{28A0092B-C50C-407E-A947-70E740481C1C}">
                <a14:useLocalDpi xmlns:a14="http://schemas.microsoft.com/office/drawing/2010/main" val="0"/>
              </a:ext>
            </a:extLst>
          </a:blip>
          <a:srcRect t="17124"/>
          <a:stretch>
            <a:fillRect/>
          </a:stretch>
        </p:blipFill>
        <p:spPr bwMode="auto">
          <a:xfrm>
            <a:off x="6707567" y="1967473"/>
            <a:ext cx="4194440" cy="205818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979784" y="4606519"/>
            <a:ext cx="9922223" cy="1002582"/>
          </a:xfrm>
          <a:prstGeom prst="rect">
            <a:avLst/>
          </a:prstGeom>
          <a:noFill/>
        </p:spPr>
        <p:txBody>
          <a:bodyPr wrap="square">
            <a:spAutoFit/>
          </a:bodyPr>
          <a:lstStyle/>
          <a:p>
            <a:pPr algn="just">
              <a:lnSpc>
                <a:spcPct val="130000"/>
              </a:lnSpc>
              <a:spcAft>
                <a:spcPts val="1200"/>
              </a:spcAft>
            </a:pPr>
            <a:r>
              <a:rPr lang="vi-VN" sz="2400">
                <a:sym typeface="Wingdings" panose="05000000000000000000" pitchFamily="2" charset="2"/>
              </a:rPr>
              <a:t></a:t>
            </a:r>
            <a:r>
              <a:rPr lang="en-US" sz="2400" b="1">
                <a:sym typeface="Wingdings" panose="05000000000000000000" pitchFamily="2" charset="2"/>
              </a:rPr>
              <a:t> </a:t>
            </a:r>
            <a:r>
              <a:rPr lang="vi-VN" sz="2400" b="1"/>
              <a:t>Phiên mã </a:t>
            </a:r>
            <a:r>
              <a:rPr lang="vi-VN" sz="2400"/>
              <a:t>là quá trình tổng hợp các phân tử RNA dựa trên trình tự polynucleotide của gene (DNA).</a:t>
            </a:r>
            <a:endParaRPr lang="en-US" sz="240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p:cNvSpPr>
            <a:spLocks noGrp="1"/>
          </p:cNvSpPr>
          <p:nvPr>
            <p:ph type="sldNum" sz="quarter" idx="18"/>
          </p:nvPr>
        </p:nvSpPr>
        <p:spPr/>
        <p:txBody>
          <a:bodyPr/>
          <a:lstStyle/>
          <a:p>
            <a:fld id="{8D0AFDD5-844D-364D-8AEC-50CF4D36D55D}" type="slidenum">
              <a:rPr lang="en-US" noProof="0" smtClean="0"/>
            </a:fld>
            <a:endParaRPr lang="en-US" noProof="0"/>
          </a:p>
        </p:txBody>
      </p:sp>
      <p:grpSp>
        <p:nvGrpSpPr>
          <p:cNvPr id="9" name="Group 8"/>
          <p:cNvGrpSpPr/>
          <p:nvPr/>
        </p:nvGrpSpPr>
        <p:grpSpPr>
          <a:xfrm>
            <a:off x="290171" y="288065"/>
            <a:ext cx="3084514" cy="1169377"/>
            <a:chOff x="786259" y="57990"/>
            <a:chExt cx="3084514" cy="1169377"/>
          </a:xfrm>
        </p:grpSpPr>
        <p:sp>
          <p:nvSpPr>
            <p:cNvPr id="10" name="AutoShape 19"/>
            <p:cNvSpPr>
              <a:spLocks noChangeArrowheads="1"/>
            </p:cNvSpPr>
            <p:nvPr/>
          </p:nvSpPr>
          <p:spPr bwMode="auto">
            <a:xfrm>
              <a:off x="1257258" y="598848"/>
              <a:ext cx="2613515" cy="495401"/>
            </a:xfrm>
            <a:prstGeom prst="roundRect">
              <a:avLst>
                <a:gd name="adj" fmla="val 50000"/>
              </a:avLst>
            </a:prstGeom>
          </p:spPr>
          <p:style>
            <a:lnRef idx="0">
              <a:schemeClr val="accent3"/>
            </a:lnRef>
            <a:fillRef idx="3">
              <a:schemeClr val="accent3"/>
            </a:fillRef>
            <a:effectRef idx="3">
              <a:schemeClr val="accent3"/>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white"/>
                  </a:solidFill>
                  <a:effectLst/>
                  <a:uLnTx/>
                  <a:uFillTx/>
                  <a:latin typeface="Arial" panose="020B0604020202020204"/>
                  <a:ea typeface="+mn-ea"/>
                  <a:cs typeface="+mn-cs"/>
                </a:rPr>
                <a:t>Em có biết</a:t>
              </a:r>
              <a:endParaRPr kumimoji="0" lang="en-US" sz="2800" b="1"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1" name="Picture 2" descr="Download Light, Light Bulb, On. Royalty-Free Vector Graphic - Pixaba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86259" y="57990"/>
              <a:ext cx="941998" cy="116937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p:cNvSpPr/>
          <p:nvPr/>
        </p:nvSpPr>
        <p:spPr>
          <a:xfrm>
            <a:off x="412955" y="1740311"/>
            <a:ext cx="11397553" cy="4967256"/>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53065" y="1929492"/>
            <a:ext cx="5806440" cy="4525854"/>
          </a:xfrm>
          <a:prstGeom prst="rect">
            <a:avLst/>
          </a:prstGeom>
          <a:noFill/>
        </p:spPr>
        <p:txBody>
          <a:bodyPr wrap="square">
            <a:spAutoFit/>
          </a:bodyPr>
          <a:lstStyle/>
          <a:p>
            <a:pPr algn="just">
              <a:lnSpc>
                <a:spcPct val="120000"/>
              </a:lnSpc>
            </a:pPr>
            <a:r>
              <a:rPr lang="vi-VN" sz="2200" b="1">
                <a:latin typeface="Times New Roman" panose="02020603050405020304" pitchFamily="18" charset="0"/>
                <a:cs typeface="Times New Roman" panose="02020603050405020304" pitchFamily="18" charset="0"/>
              </a:rPr>
              <a:t>Kĩ thuật PCR </a:t>
            </a:r>
            <a:r>
              <a:rPr lang="vi-VN" sz="2200">
                <a:latin typeface="Times New Roman" panose="02020603050405020304" pitchFamily="18" charset="0"/>
                <a:cs typeface="Times New Roman" panose="02020603050405020304" pitchFamily="18" charset="0"/>
              </a:rPr>
              <a:t>(Polymerase Chain Reaction) được phát minh năm 1983. Kĩ thuật này mô phỏng quá trình tái bản DNA trong điều kiện nhân tạo, cho phép tạo số lượng lớn bản sao của một đoạn DNA nào đó. Kĩ thuật PCR được thực hiện với các thành phần chính của quá trình tái bản DNA và đặt trong các điều kiện thích hợp. Ngày nay, PCR đã trở thành kĩ thuật cơ bản trong hầu hết các phòng thí nghiệm sinh học trên toàn cầu, đồng thời nó cũng được ứng dụng trong nhiều lĩnh vực như nông nghiệp, y tế, pháp y,...</a:t>
            </a:r>
            <a:endParaRPr lang="en-US" sz="2200">
              <a:latin typeface="Times New Roman" panose="02020603050405020304" pitchFamily="18" charset="0"/>
              <a:cs typeface="Times New Roman" panose="02020603050405020304" pitchFamily="18" charset="0"/>
            </a:endParaRPr>
          </a:p>
        </p:txBody>
      </p:sp>
      <p:pic>
        <p:nvPicPr>
          <p:cNvPr id="16" name="Picture 2" descr="SimplyScience: Gene kopieren: Die Polymerase-Kettenreak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915" y="1834699"/>
            <a:ext cx="5069020" cy="253451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Xét nghiệm PCR là gì và ý nghĩa của xét nghiệm PCR trong y học"/>
          <p:cNvPicPr>
            <a:picLocks noChangeAspect="1" noChangeArrowheads="1"/>
          </p:cNvPicPr>
          <p:nvPr/>
        </p:nvPicPr>
        <p:blipFill rotWithShape="1">
          <a:blip r:embed="rId3">
            <a:extLst>
              <a:ext uri="{28A0092B-C50C-407E-A947-70E740481C1C}">
                <a14:useLocalDpi xmlns:a14="http://schemas.microsoft.com/office/drawing/2010/main" val="0"/>
              </a:ext>
            </a:extLst>
          </a:blip>
          <a:srcRect t="6304" b="12978"/>
          <a:stretch>
            <a:fillRect/>
          </a:stretch>
        </p:blipFill>
        <p:spPr bwMode="auto">
          <a:xfrm>
            <a:off x="6569915" y="4282931"/>
            <a:ext cx="5069020" cy="23066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p:cNvGrpSpPr/>
          <p:nvPr/>
        </p:nvGrpSpPr>
        <p:grpSpPr>
          <a:xfrm>
            <a:off x="294967" y="263454"/>
            <a:ext cx="3315438" cy="954107"/>
            <a:chOff x="294965" y="263236"/>
            <a:chExt cx="5455896" cy="1057653"/>
          </a:xfrm>
        </p:grpSpPr>
        <p:sp>
          <p:nvSpPr>
            <p:cNvPr id="34" name="Rectangle 33"/>
            <p:cNvSpPr/>
            <p:nvPr/>
          </p:nvSpPr>
          <p:spPr>
            <a:xfrm>
              <a:off x="597517" y="365760"/>
              <a:ext cx="5153344" cy="623510"/>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94968" y="265471"/>
              <a:ext cx="5250425" cy="623510"/>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94965" y="263236"/>
              <a:ext cx="5250426" cy="1057653"/>
            </a:xfrm>
            <a:prstGeom prst="rect">
              <a:avLst/>
            </a:prstGeom>
            <a:noFill/>
          </p:spPr>
          <p:txBody>
            <a:bodyPr wrap="square" rtlCol="0">
              <a:spAutoFit/>
            </a:bodyPr>
            <a:lstStyle/>
            <a:p>
              <a:pPr algn="ctr"/>
              <a:r>
                <a:rPr lang="en-US" sz="2800" b="1">
                  <a:solidFill>
                    <a:srgbClr val="FFFF00"/>
                  </a:solidFill>
                </a:rPr>
                <a:t>BÀI TẬP VỀ NHÀ</a:t>
              </a:r>
              <a:endParaRPr lang="en-US" sz="2800" b="1">
                <a:solidFill>
                  <a:srgbClr val="FFFF00"/>
                </a:solidFill>
              </a:endParaRPr>
            </a:p>
          </p:txBody>
        </p:sp>
      </p:grpSp>
      <p:sp>
        <p:nvSpPr>
          <p:cNvPr id="3" name="TextBox 2"/>
          <p:cNvSpPr txBox="1"/>
          <p:nvPr/>
        </p:nvSpPr>
        <p:spPr>
          <a:xfrm>
            <a:off x="430653" y="1167417"/>
            <a:ext cx="11250069" cy="4814716"/>
          </a:xfrm>
          <a:prstGeom prst="rect">
            <a:avLst/>
          </a:prstGeom>
          <a:noFill/>
        </p:spPr>
        <p:txBody>
          <a:bodyPr wrap="square">
            <a:spAutoFit/>
          </a:bodyPr>
          <a:lstStyle/>
          <a:p>
            <a:pPr algn="just">
              <a:lnSpc>
                <a:spcPct val="130000"/>
              </a:lnSpc>
              <a:spcBef>
                <a:spcPts val="600"/>
              </a:spcBef>
            </a:pPr>
            <a:r>
              <a:rPr lang="vi-VN" sz="3200" b="1"/>
              <a:t>Câu 1. </a:t>
            </a:r>
            <a:r>
              <a:rPr lang="vi-VN" sz="3200"/>
              <a:t>Nêu ý nghĩa di truyền của quá trình tái bản DNA và phiên mã.</a:t>
            </a:r>
            <a:endParaRPr lang="vi-VN" sz="3200"/>
          </a:p>
          <a:p>
            <a:pPr algn="just">
              <a:lnSpc>
                <a:spcPct val="130000"/>
              </a:lnSpc>
              <a:spcBef>
                <a:spcPts val="600"/>
              </a:spcBef>
            </a:pPr>
            <a:r>
              <a:rPr lang="vi-VN" sz="3200" b="1"/>
              <a:t>Câu 2. </a:t>
            </a:r>
            <a:r>
              <a:rPr lang="vi-VN" sz="3200"/>
              <a:t>So sánh quá trình tái bản DNA, phiên mã.</a:t>
            </a:r>
            <a:endParaRPr lang="vi-VN" sz="3200"/>
          </a:p>
          <a:p>
            <a:pPr>
              <a:lnSpc>
                <a:spcPct val="130000"/>
              </a:lnSpc>
              <a:spcBef>
                <a:spcPts val="600"/>
              </a:spcBef>
            </a:pPr>
            <a:r>
              <a:rPr lang="vi-VN" sz="3200" b="1"/>
              <a:t>Câu 3. </a:t>
            </a:r>
            <a:r>
              <a:rPr lang="vi-VN" sz="3200"/>
              <a:t>Trên một mạch của một gene chứa trình tự nucleotide là:</a:t>
            </a:r>
            <a:endParaRPr lang="vi-VN" sz="3200"/>
          </a:p>
          <a:p>
            <a:pPr algn="ctr">
              <a:lnSpc>
                <a:spcPct val="130000"/>
              </a:lnSpc>
              <a:spcBef>
                <a:spcPts val="600"/>
              </a:spcBef>
            </a:pPr>
            <a:r>
              <a:rPr lang="vi-VN" sz="3200"/>
              <a:t>. . . A – G – X – T – T – A – G – X – A . . .</a:t>
            </a:r>
            <a:endParaRPr lang="vi-VN" sz="3200"/>
          </a:p>
          <a:p>
            <a:pPr algn="just">
              <a:lnSpc>
                <a:spcPct val="130000"/>
              </a:lnSpc>
              <a:spcBef>
                <a:spcPts val="600"/>
              </a:spcBef>
            </a:pPr>
            <a:r>
              <a:rPr lang="vi-VN" sz="3200"/>
              <a:t>Xác định trình tự các nucleotide được tổng hợp từ đoạn gene</a:t>
            </a:r>
            <a:endParaRPr lang="vi-VN" sz="3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Top Corners Rounded 1"/>
          <p:cNvSpPr/>
          <p:nvPr/>
        </p:nvSpPr>
        <p:spPr>
          <a:xfrm flipV="1">
            <a:off x="3114121" y="0"/>
            <a:ext cx="5421507" cy="920299"/>
          </a:xfrm>
          <a:prstGeom prst="round2Same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498317" y="88490"/>
            <a:ext cx="4625095" cy="584775"/>
          </a:xfrm>
          <a:prstGeom prst="rect">
            <a:avLst/>
          </a:prstGeom>
          <a:noFill/>
        </p:spPr>
        <p:txBody>
          <a:bodyPr wrap="square" rtlCol="0">
            <a:spAutoFit/>
          </a:bodyPr>
          <a:lstStyle/>
          <a:p>
            <a:pPr algn="ctr"/>
            <a:r>
              <a:rPr lang="en-US" sz="3200" b="1"/>
              <a:t>HƯỚNG DẪN TRẢ LỜI</a:t>
            </a:r>
            <a:endParaRPr lang="en-US" sz="3200" b="1"/>
          </a:p>
        </p:txBody>
      </p:sp>
      <p:sp>
        <p:nvSpPr>
          <p:cNvPr id="6" name="TextBox 5"/>
          <p:cNvSpPr txBox="1"/>
          <p:nvPr/>
        </p:nvSpPr>
        <p:spPr>
          <a:xfrm>
            <a:off x="647454" y="1184661"/>
            <a:ext cx="10932980" cy="4037259"/>
          </a:xfrm>
          <a:prstGeom prst="rect">
            <a:avLst/>
          </a:prstGeom>
          <a:noFill/>
        </p:spPr>
        <p:txBody>
          <a:bodyPr wrap="square">
            <a:spAutoFit/>
          </a:bodyPr>
          <a:lstStyle>
            <a:defPPr>
              <a:defRPr lang="en-US"/>
            </a:defPPr>
            <a:lvl1pPr algn="just">
              <a:lnSpc>
                <a:spcPct val="130000"/>
              </a:lnSpc>
              <a:spcBef>
                <a:spcPts val="600"/>
              </a:spcBef>
              <a:defRPr sz="2400" b="1"/>
            </a:lvl1pPr>
          </a:lstStyle>
          <a:p>
            <a:r>
              <a:rPr lang="en-US"/>
              <a:t>Câu 1.</a:t>
            </a:r>
            <a:endParaRPr lang="en-US"/>
          </a:p>
          <a:p>
            <a:pPr marL="342900" indent="-342900">
              <a:buFontTx/>
              <a:buChar char="-"/>
            </a:pPr>
            <a:r>
              <a:rPr lang="vi-VN"/>
              <a:t>Ý nghĩa di truyền của quá trình tái bản DNA: </a:t>
            </a:r>
            <a:r>
              <a:rPr lang="vi-VN" b="0"/>
              <a:t>Quá trình tái bản DNA là cơ chế sao chép các phân tử DNA trước mỗi lần phần bào, giúp truyền đạt thông tin di truyền cho thế hệ tế bào con một cách chính xác. Như vậy, tái bản DNA đảm bảo tính ổn định về vật chất di truyền qua các thế hệ tế bào và cơ thể.</a:t>
            </a:r>
            <a:endParaRPr lang="en-US" b="0"/>
          </a:p>
          <a:p>
            <a:pPr marL="342900" indent="-342900">
              <a:buFontTx/>
              <a:buChar char="-"/>
            </a:pPr>
            <a:r>
              <a:rPr lang="vi-VN"/>
              <a:t>Ý nghĩa di truyền của quá trình </a:t>
            </a:r>
            <a:r>
              <a:rPr lang="en-US"/>
              <a:t>phiên mã</a:t>
            </a:r>
            <a:r>
              <a:rPr lang="vi-VN"/>
              <a:t>: </a:t>
            </a:r>
            <a:r>
              <a:rPr lang="en-US" b="0"/>
              <a:t>Hình thành các loại ARN tham gia trực tiếp  vào quá trình sinh tổng hợp prôtêin quy định tính trạng</a:t>
            </a:r>
            <a:endParaRPr lang="en-US" b="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fld id="{8D0AFDD5-844D-364D-8AEC-50CF4D36D55D}" type="slidenum">
              <a:rPr lang="en-US" noProof="0" smtClean="0"/>
            </a:fld>
            <a:endParaRPr lang="en-US" noProof="0"/>
          </a:p>
        </p:txBody>
      </p:sp>
      <p:grpSp>
        <p:nvGrpSpPr>
          <p:cNvPr id="21" name="Group 20"/>
          <p:cNvGrpSpPr/>
          <p:nvPr/>
        </p:nvGrpSpPr>
        <p:grpSpPr>
          <a:xfrm>
            <a:off x="294968" y="265471"/>
            <a:ext cx="5350716" cy="843608"/>
            <a:chOff x="294968" y="265471"/>
            <a:chExt cx="5350716" cy="843608"/>
          </a:xfrm>
        </p:grpSpPr>
        <p:sp>
          <p:nvSpPr>
            <p:cNvPr id="18" name="Rectangle 17"/>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endParaRPr lang="en-US" sz="2800" b="1">
                <a:solidFill>
                  <a:srgbClr val="FFFF00"/>
                </a:solidFill>
              </a:endParaRPr>
            </a:p>
          </p:txBody>
        </p:sp>
      </p:grpSp>
      <p:sp>
        <p:nvSpPr>
          <p:cNvPr id="23" name="TextBox 22"/>
          <p:cNvSpPr txBox="1"/>
          <p:nvPr/>
        </p:nvSpPr>
        <p:spPr>
          <a:xfrm>
            <a:off x="505869" y="1250663"/>
            <a:ext cx="11027369" cy="937949"/>
          </a:xfrm>
          <a:prstGeom prst="rect">
            <a:avLst/>
          </a:prstGeom>
          <a:noFill/>
        </p:spPr>
        <p:txBody>
          <a:bodyPr wrap="square">
            <a:spAutoFit/>
          </a:bodyPr>
          <a:lstStyle/>
          <a:p>
            <a:pPr algn="just">
              <a:lnSpc>
                <a:spcPct val="120000"/>
              </a:lnSpc>
            </a:pPr>
            <a:r>
              <a:rPr lang="vi-VN" sz="2400" b="0" i="1">
                <a:effectLst/>
                <a:latin typeface="Times New Roman" panose="02020603050405020304" pitchFamily="18" charset="0"/>
                <a:ea typeface="Tahoma" panose="020B0604030504040204" pitchFamily="34" charset="0"/>
                <a:cs typeface="Times New Roman" panose="02020603050405020304" pitchFamily="18" charset="0"/>
              </a:rPr>
              <a:t>Quá trình tái bản DNA diễn ra trong </a:t>
            </a:r>
            <a:r>
              <a:rPr lang="vi-VN" sz="2400" b="1" i="1">
                <a:effectLst/>
                <a:latin typeface="Times New Roman" panose="02020603050405020304" pitchFamily="18" charset="0"/>
                <a:ea typeface="Tahoma" panose="020B0604030504040204" pitchFamily="34" charset="0"/>
                <a:cs typeface="Times New Roman" panose="02020603050405020304" pitchFamily="18" charset="0"/>
              </a:rPr>
              <a:t>nhân tế bào ở sinh vật nhân thực (hoặc vùng nhân ở sinh vật nhân sơ) </a:t>
            </a:r>
            <a:r>
              <a:rPr lang="vi-VN" sz="2400" b="0" i="1">
                <a:effectLst/>
                <a:latin typeface="Times New Roman" panose="02020603050405020304" pitchFamily="18" charset="0"/>
                <a:ea typeface="Tahoma" panose="020B0604030504040204" pitchFamily="34" charset="0"/>
                <a:cs typeface="Times New Roman" panose="02020603050405020304" pitchFamily="18" charset="0"/>
              </a:rPr>
              <a:t>trước khi tế bào bước vào giai đoạn phân chia.</a:t>
            </a:r>
            <a:endParaRPr lang="en-US" sz="2400" i="1">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33" name="Group 32"/>
          <p:cNvGrpSpPr/>
          <p:nvPr/>
        </p:nvGrpSpPr>
        <p:grpSpPr>
          <a:xfrm>
            <a:off x="1645918" y="2188612"/>
            <a:ext cx="9650854" cy="4594880"/>
            <a:chOff x="1645918" y="2188612"/>
            <a:chExt cx="9650854" cy="4594880"/>
          </a:xfrm>
        </p:grpSpPr>
        <p:pic>
          <p:nvPicPr>
            <p:cNvPr id="26" name="Picture 2" descr="Replication and Expression of Genetic Information"/>
            <p:cNvPicPr>
              <a:picLocks noChangeAspect="1" noChangeArrowheads="1"/>
            </p:cNvPicPr>
            <p:nvPr/>
          </p:nvPicPr>
          <p:blipFill rotWithShape="1">
            <a:blip r:embed="rId1">
              <a:extLst>
                <a:ext uri="{28A0092B-C50C-407E-A947-70E740481C1C}">
                  <a14:useLocalDpi xmlns:a14="http://schemas.microsoft.com/office/drawing/2010/main" val="0"/>
                </a:ext>
              </a:extLst>
            </a:blip>
            <a:srcRect l="3775" t="7830" r="4149" b="10924"/>
            <a:stretch>
              <a:fillRect/>
            </a:stretch>
          </p:blipFill>
          <p:spPr bwMode="auto">
            <a:xfrm>
              <a:off x="1645918" y="2188612"/>
              <a:ext cx="9650854" cy="459488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6796057" y="4790277"/>
              <a:ext cx="2023478"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Nucleotide tự do</a:t>
              </a:r>
              <a:endParaRPr lang="en-US" sz="2000" i="1">
                <a:solidFill>
                  <a:schemeClr val="tx1"/>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6432998" y="4389121"/>
              <a:ext cx="2640209"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DNA polymerase</a:t>
              </a:r>
              <a:endParaRPr lang="en-US" sz="2000" i="1">
                <a:solidFill>
                  <a:schemeClr val="tx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8656564" y="2887710"/>
              <a:ext cx="1649610"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Mạch cũ</a:t>
              </a:r>
              <a:endParaRPr lang="en-US" sz="2000" i="1">
                <a:solidFill>
                  <a:schemeClr val="tx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8656564" y="3489444"/>
              <a:ext cx="1649610"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Mạch mới</a:t>
              </a:r>
              <a:endParaRPr lang="en-US" sz="2000" i="1">
                <a:solidFill>
                  <a:schemeClr val="tx1"/>
                </a:solidFill>
                <a:latin typeface="Times New Roman" panose="02020603050405020304" pitchFamily="18" charset="0"/>
                <a:cs typeface="Times New Roman" panose="02020603050405020304" pitchFamily="18"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Top Corners Rounded 1"/>
          <p:cNvSpPr/>
          <p:nvPr/>
        </p:nvSpPr>
        <p:spPr>
          <a:xfrm flipV="1">
            <a:off x="3114121" y="0"/>
            <a:ext cx="5421507" cy="920299"/>
          </a:xfrm>
          <a:prstGeom prst="round2Same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498317" y="88490"/>
            <a:ext cx="4625095" cy="584775"/>
          </a:xfrm>
          <a:prstGeom prst="rect">
            <a:avLst/>
          </a:prstGeom>
          <a:noFill/>
        </p:spPr>
        <p:txBody>
          <a:bodyPr wrap="square" rtlCol="0">
            <a:spAutoFit/>
          </a:bodyPr>
          <a:lstStyle/>
          <a:p>
            <a:pPr algn="ctr"/>
            <a:r>
              <a:rPr lang="en-US" sz="3200" b="1"/>
              <a:t>HƯỚNG DẪN TRẢ LỜI</a:t>
            </a:r>
            <a:endParaRPr lang="en-US" sz="3200" b="1"/>
          </a:p>
        </p:txBody>
      </p:sp>
      <p:sp>
        <p:nvSpPr>
          <p:cNvPr id="6" name="TextBox 5"/>
          <p:cNvSpPr txBox="1"/>
          <p:nvPr/>
        </p:nvSpPr>
        <p:spPr>
          <a:xfrm>
            <a:off x="323727" y="923435"/>
            <a:ext cx="10932980" cy="522451"/>
          </a:xfrm>
          <a:prstGeom prst="rect">
            <a:avLst/>
          </a:prstGeom>
          <a:noFill/>
        </p:spPr>
        <p:txBody>
          <a:bodyPr wrap="square">
            <a:spAutoFit/>
          </a:bodyPr>
          <a:lstStyle>
            <a:defPPr>
              <a:defRPr lang="en-US"/>
            </a:defPPr>
            <a:lvl1pPr algn="just">
              <a:lnSpc>
                <a:spcPct val="130000"/>
              </a:lnSpc>
              <a:spcBef>
                <a:spcPts val="600"/>
              </a:spcBef>
              <a:defRPr sz="2400" b="1"/>
            </a:lvl1pPr>
          </a:lstStyle>
          <a:p>
            <a:r>
              <a:rPr lang="en-US"/>
              <a:t>Câu 2.</a:t>
            </a:r>
            <a:endParaRPr lang="en-US"/>
          </a:p>
        </p:txBody>
      </p:sp>
      <p:graphicFrame>
        <p:nvGraphicFramePr>
          <p:cNvPr id="8" name="Table 7"/>
          <p:cNvGraphicFramePr>
            <a:graphicFrameLocks noGrp="1"/>
          </p:cNvGraphicFramePr>
          <p:nvPr/>
        </p:nvGraphicFramePr>
        <p:xfrm>
          <a:off x="323727" y="1453091"/>
          <a:ext cx="11746353" cy="5144454"/>
        </p:xfrm>
        <a:graphic>
          <a:graphicData uri="http://schemas.openxmlformats.org/drawingml/2006/table">
            <a:tbl>
              <a:tblPr firstRow="1" bandRow="1">
                <a:tableStyleId>{F5AB1C69-6EDB-4FF4-983F-18BD219EF322}</a:tableStyleId>
              </a:tblPr>
              <a:tblGrid>
                <a:gridCol w="2041915"/>
                <a:gridCol w="4870828"/>
                <a:gridCol w="4833610"/>
              </a:tblGrid>
              <a:tr h="370840">
                <a:tc>
                  <a:txBody>
                    <a:bodyPr/>
                    <a:lstStyle/>
                    <a:p>
                      <a:pPr>
                        <a:lnSpc>
                          <a:spcPct val="130000"/>
                        </a:lnSpc>
                      </a:pPr>
                      <a:endParaRPr lang="en-US" sz="2300"/>
                    </a:p>
                  </a:txBody>
                  <a:tcPr/>
                </a:tc>
                <a:tc>
                  <a:txBody>
                    <a:bodyPr/>
                    <a:lstStyle/>
                    <a:p>
                      <a:pPr algn="ctr">
                        <a:lnSpc>
                          <a:spcPct val="130000"/>
                        </a:lnSpc>
                      </a:pPr>
                      <a:r>
                        <a:rPr lang="en-US" sz="2300"/>
                        <a:t>Tái bản DNA</a:t>
                      </a:r>
                      <a:endParaRPr lang="en-US" sz="2300"/>
                    </a:p>
                  </a:txBody>
                  <a:tcPr/>
                </a:tc>
                <a:tc>
                  <a:txBody>
                    <a:bodyPr/>
                    <a:lstStyle/>
                    <a:p>
                      <a:pPr algn="ctr">
                        <a:lnSpc>
                          <a:spcPct val="130000"/>
                        </a:lnSpc>
                      </a:pPr>
                      <a:r>
                        <a:rPr lang="en-US" sz="2300"/>
                        <a:t>Phiên mã</a:t>
                      </a:r>
                      <a:endParaRPr lang="en-US" sz="2400"/>
                    </a:p>
                  </a:txBody>
                  <a:tcPr/>
                </a:tc>
              </a:tr>
              <a:tr h="370840">
                <a:tc>
                  <a:txBody>
                    <a:bodyPr/>
                    <a:lstStyle/>
                    <a:p>
                      <a:pPr>
                        <a:lnSpc>
                          <a:spcPct val="130000"/>
                        </a:lnSpc>
                      </a:pPr>
                      <a:r>
                        <a:rPr lang="en-US" sz="2300" b="1"/>
                        <a:t>Giống nhau</a:t>
                      </a:r>
                      <a:endParaRPr lang="en-US" sz="2300" b="1"/>
                    </a:p>
                  </a:txBody>
                  <a:tcPr/>
                </a:tc>
                <a:tc gridSpan="2">
                  <a:txBody>
                    <a:bodyPr/>
                    <a:lstStyle/>
                    <a:p>
                      <a:pPr algn="just">
                        <a:lnSpc>
                          <a:spcPct val="130000"/>
                        </a:lnSpc>
                      </a:pPr>
                      <a:r>
                        <a:rPr lang="vi-VN" sz="2300"/>
                        <a:t>–</a:t>
                      </a:r>
                      <a:r>
                        <a:rPr lang="en-US" sz="2300"/>
                        <a:t> </a:t>
                      </a:r>
                      <a:r>
                        <a:rPr lang="vi-VN" sz="2300"/>
                        <a:t>Diễn ra trong nhân tế bào và sử dụng khuôn mẫu là DNA.</a:t>
                      </a:r>
                      <a:endParaRPr lang="vi-VN" sz="2300"/>
                    </a:p>
                    <a:p>
                      <a:pPr algn="just">
                        <a:lnSpc>
                          <a:spcPct val="130000"/>
                        </a:lnSpc>
                      </a:pPr>
                      <a:r>
                        <a:rPr lang="vi-VN" sz="2300"/>
                        <a:t>–</a:t>
                      </a:r>
                      <a:r>
                        <a:rPr lang="en-US" sz="2300"/>
                        <a:t> </a:t>
                      </a:r>
                      <a:r>
                        <a:rPr lang="vi-VN" sz="2300"/>
                        <a:t>Sử dụng nucleotid tự do trong môi trường nội bào.</a:t>
                      </a:r>
                      <a:endParaRPr lang="vi-VN" sz="2300"/>
                    </a:p>
                    <a:p>
                      <a:pPr algn="just">
                        <a:lnSpc>
                          <a:spcPct val="130000"/>
                        </a:lnSpc>
                      </a:pPr>
                      <a:r>
                        <a:rPr lang="vi-VN" sz="2300"/>
                        <a:t>–</a:t>
                      </a:r>
                      <a:r>
                        <a:rPr lang="en-US" sz="2300"/>
                        <a:t> </a:t>
                      </a:r>
                      <a:r>
                        <a:rPr lang="vi-VN" sz="2300"/>
                        <a:t>Diễn ra theo nguyên tắc bổ sung.</a:t>
                      </a:r>
                      <a:endParaRPr lang="vi-VN" sz="2300"/>
                    </a:p>
                    <a:p>
                      <a:pPr algn="just">
                        <a:lnSpc>
                          <a:spcPct val="130000"/>
                        </a:lnSpc>
                      </a:pPr>
                      <a:r>
                        <a:rPr lang="vi-VN" sz="2300"/>
                        <a:t>–</a:t>
                      </a:r>
                      <a:r>
                        <a:rPr lang="en-US" sz="2300"/>
                        <a:t> </a:t>
                      </a:r>
                      <a:r>
                        <a:rPr lang="vi-VN" sz="2300"/>
                        <a:t>Toàn bộ quá trình được chia thành 3 giai đoạn: khởi đầu, kéo dài, kết thúc.</a:t>
                      </a:r>
                      <a:endParaRPr lang="vi-VN" sz="2300"/>
                    </a:p>
                  </a:txBody>
                  <a:tcPr/>
                </a:tc>
                <a:tc hMerge="1">
                  <a:tcPr/>
                </a:tc>
              </a:tr>
              <a:tr h="370840">
                <a:tc>
                  <a:txBody>
                    <a:bodyPr/>
                    <a:lstStyle/>
                    <a:p>
                      <a:pPr>
                        <a:lnSpc>
                          <a:spcPct val="130000"/>
                        </a:lnSpc>
                      </a:pPr>
                      <a:r>
                        <a:rPr lang="en-US" sz="2300" b="1"/>
                        <a:t>Khác nhau</a:t>
                      </a:r>
                      <a:endParaRPr lang="en-US" sz="2300" b="1"/>
                    </a:p>
                  </a:txBody>
                  <a:tcPr/>
                </a:tc>
                <a:tc>
                  <a:txBody>
                    <a:bodyPr/>
                    <a:lstStyle/>
                    <a:p>
                      <a:pPr algn="just">
                        <a:lnSpc>
                          <a:spcPct val="130000"/>
                        </a:lnSpc>
                      </a:pPr>
                      <a:r>
                        <a:rPr lang="vi-VN" sz="2300"/>
                        <a:t>–</a:t>
                      </a:r>
                      <a:r>
                        <a:rPr lang="en-US" sz="2300"/>
                        <a:t> </a:t>
                      </a:r>
                      <a:r>
                        <a:rPr lang="vi-VN" sz="2300"/>
                        <a:t>Cả 2 mạch làm khuôn tổng hợp mạch mới.</a:t>
                      </a:r>
                      <a:endParaRPr lang="vi-VN" sz="2300"/>
                    </a:p>
                    <a:p>
                      <a:pPr algn="just">
                        <a:lnSpc>
                          <a:spcPct val="130000"/>
                        </a:lnSpc>
                      </a:pPr>
                      <a:r>
                        <a:rPr lang="vi-VN" sz="2300"/>
                        <a:t>–</a:t>
                      </a:r>
                      <a:r>
                        <a:rPr lang="en-US" sz="2300"/>
                        <a:t> </a:t>
                      </a:r>
                      <a:r>
                        <a:rPr lang="vi-VN" sz="2300"/>
                        <a:t>Sử dụng nguyên liệu môi trường là nucleotide loại A, T, G, C.</a:t>
                      </a:r>
                      <a:endParaRPr lang="vi-VN" sz="2300"/>
                    </a:p>
                    <a:p>
                      <a:pPr algn="just">
                        <a:lnSpc>
                          <a:spcPct val="130000"/>
                        </a:lnSpc>
                      </a:pPr>
                      <a:r>
                        <a:rPr lang="vi-VN" sz="2300"/>
                        <a:t>–</a:t>
                      </a:r>
                      <a:r>
                        <a:rPr lang="en-US" sz="2300"/>
                        <a:t> </a:t>
                      </a:r>
                      <a:r>
                        <a:rPr lang="vi-VN" sz="2300"/>
                        <a:t>Sản phẩm là 2 DNA mạch kép</a:t>
                      </a:r>
                      <a:endParaRPr lang="vi-VN" sz="2300"/>
                    </a:p>
                  </a:txBody>
                  <a:tcPr/>
                </a:tc>
                <a:tc>
                  <a:txBody>
                    <a:bodyPr/>
                    <a:lstStyle/>
                    <a:p>
                      <a:pPr>
                        <a:lnSpc>
                          <a:spcPct val="130000"/>
                        </a:lnSpc>
                      </a:pPr>
                      <a:r>
                        <a:rPr lang="vi-VN" sz="2300"/>
                        <a:t>–</a:t>
                      </a:r>
                      <a:r>
                        <a:rPr lang="en-US" sz="2300"/>
                        <a:t> </a:t>
                      </a:r>
                      <a:r>
                        <a:rPr lang="vi-VN" sz="2300"/>
                        <a:t>Chỉ 1 mạch có chiều 5’</a:t>
                      </a:r>
                      <a:endParaRPr lang="vi-VN" sz="2300"/>
                    </a:p>
                    <a:p>
                      <a:pPr>
                        <a:lnSpc>
                          <a:spcPct val="130000"/>
                        </a:lnSpc>
                      </a:pPr>
                      <a:r>
                        <a:rPr lang="vi-VN" sz="2300"/>
                        <a:t>–</a:t>
                      </a:r>
                      <a:r>
                        <a:rPr lang="en-US" sz="2300"/>
                        <a:t> </a:t>
                      </a:r>
                      <a:r>
                        <a:rPr lang="vi-VN" sz="2300"/>
                        <a:t>3’ làm khuôn tổng hợp RNA.</a:t>
                      </a:r>
                      <a:endParaRPr lang="vi-VN" sz="2300"/>
                    </a:p>
                    <a:p>
                      <a:pPr>
                        <a:lnSpc>
                          <a:spcPct val="130000"/>
                        </a:lnSpc>
                      </a:pPr>
                      <a:r>
                        <a:rPr lang="vi-VN" sz="2300"/>
                        <a:t>–</a:t>
                      </a:r>
                      <a:r>
                        <a:rPr lang="en-US" sz="2300"/>
                        <a:t> </a:t>
                      </a:r>
                      <a:r>
                        <a:rPr lang="vi-VN" sz="2300"/>
                        <a:t>Sử dụng nguyên liệu môi trường là nucleotide loại A, U, G, C.</a:t>
                      </a:r>
                      <a:endParaRPr lang="vi-VN" sz="2300"/>
                    </a:p>
                    <a:p>
                      <a:pPr>
                        <a:lnSpc>
                          <a:spcPct val="130000"/>
                        </a:lnSpc>
                      </a:pPr>
                      <a:r>
                        <a:rPr lang="vi-VN" sz="2300"/>
                        <a:t>–</a:t>
                      </a:r>
                      <a:r>
                        <a:rPr lang="en-US" sz="2300"/>
                        <a:t> </a:t>
                      </a:r>
                      <a:r>
                        <a:rPr lang="vi-VN" sz="2300"/>
                        <a:t>Sản phẩm là 1 RNA mạch đơn</a:t>
                      </a:r>
                      <a:endParaRPr lang="vi-VN" sz="2300"/>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assroom Board Stock Photos, Images and Backgrounds for Free Download"/>
          <p:cNvPicPr>
            <a:picLocks noChangeAspect="1" noChangeArrowheads="1"/>
          </p:cNvPicPr>
          <p:nvPr/>
        </p:nvPicPr>
        <p:blipFill rotWithShape="1">
          <a:blip r:embed="rId1">
            <a:extLst>
              <a:ext uri="{28A0092B-C50C-407E-A947-70E740481C1C}">
                <a14:useLocalDpi xmlns:a14="http://schemas.microsoft.com/office/drawing/2010/main" val="0"/>
              </a:ext>
            </a:extLst>
          </a:blip>
          <a:srcRect l="12000" r="-1" b="-1"/>
          <a:stretch>
            <a:fillRect/>
          </a:stretch>
        </p:blipFill>
        <p:spPr bwMode="auto">
          <a:xfrm>
            <a:off x="20" y="10"/>
            <a:ext cx="12191980" cy="6857990"/>
          </a:xfrm>
          <a:prstGeom prst="rect">
            <a:avLst/>
          </a:prstGeom>
          <a:solidFill>
            <a:srgbClr val="FFFFFF"/>
          </a:solidFill>
        </p:spPr>
      </p:pic>
      <p:sp>
        <p:nvSpPr>
          <p:cNvPr id="9" name="TextBox 8"/>
          <p:cNvSpPr txBox="1"/>
          <p:nvPr/>
        </p:nvSpPr>
        <p:spPr>
          <a:xfrm>
            <a:off x="2224057" y="1551530"/>
            <a:ext cx="6247416" cy="1722779"/>
          </a:xfrm>
          <a:prstGeom prst="rect">
            <a:avLst/>
          </a:prstGeom>
          <a:noFill/>
        </p:spPr>
        <p:txBody>
          <a:bodyPr wrap="square" rtlCol="0">
            <a:spAutoFit/>
          </a:bodyPr>
          <a:lstStyle/>
          <a:p>
            <a:pPr algn="ctr">
              <a:lnSpc>
                <a:spcPct val="130000"/>
              </a:lnSpc>
            </a:pPr>
            <a:r>
              <a:rPr lang="en-US" sz="3600" b="1">
                <a:solidFill>
                  <a:schemeClr val="bg1"/>
                </a:solidFill>
              </a:rPr>
              <a:t>CÂU HỎI ÔN TẬP</a:t>
            </a:r>
            <a:endParaRPr lang="en-US" sz="3600" b="1">
              <a:solidFill>
                <a:schemeClr val="bg1"/>
              </a:solidFill>
            </a:endParaRPr>
          </a:p>
          <a:p>
            <a:pPr algn="ctr">
              <a:lnSpc>
                <a:spcPct val="130000"/>
              </a:lnSpc>
            </a:pPr>
            <a:r>
              <a:rPr lang="en-US" sz="2400" b="1" i="1">
                <a:solidFill>
                  <a:schemeClr val="bg1"/>
                </a:solidFill>
              </a:rPr>
              <a:t>Học sinh chọn một trong các phương án A, B, C hoặc D</a:t>
            </a:r>
            <a:endParaRPr lang="en-US" sz="2400" b="1" i="1">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4575" y="368549"/>
            <a:ext cx="10915280" cy="4363502"/>
          </a:xfrm>
          <a:prstGeom prst="rect">
            <a:avLst/>
          </a:prstGeom>
          <a:noFill/>
        </p:spPr>
        <p:txBody>
          <a:bodyPr wrap="square">
            <a:spAutoFit/>
          </a:bodyPr>
          <a:lstStyle/>
          <a:p>
            <a:pPr algn="just">
              <a:lnSpc>
                <a:spcPct val="130000"/>
              </a:lnSpc>
            </a:pPr>
            <a:r>
              <a:rPr lang="vi-VN" sz="2400" b="1">
                <a:solidFill>
                  <a:srgbClr val="FFFF00"/>
                </a:solidFill>
              </a:rPr>
              <a:t>Câu 1: </a:t>
            </a:r>
            <a:r>
              <a:rPr lang="vi-VN" sz="2400">
                <a:solidFill>
                  <a:schemeClr val="bg1"/>
                </a:solidFill>
              </a:rPr>
              <a:t>Nếu không xảy ra sai sót, kết thúc quá trình tái bản, từ 1 DNA thường tạo ra bao nhiêu DNA mới?</a:t>
            </a:r>
            <a:endParaRPr lang="vi-VN" sz="2400">
              <a:solidFill>
                <a:schemeClr val="bg1"/>
              </a:solidFill>
            </a:endParaRPr>
          </a:p>
          <a:p>
            <a:pPr lvl="1" algn="just">
              <a:lnSpc>
                <a:spcPct val="130000"/>
              </a:lnSpc>
            </a:pPr>
            <a:r>
              <a:rPr lang="vi-VN" sz="2400" b="1">
                <a:solidFill>
                  <a:schemeClr val="bg1"/>
                </a:solidFill>
              </a:rPr>
              <a:t>A. </a:t>
            </a:r>
            <a:r>
              <a:rPr lang="vi-VN" sz="2400">
                <a:solidFill>
                  <a:schemeClr val="bg1"/>
                </a:solidFill>
              </a:rPr>
              <a:t>2.             </a:t>
            </a:r>
            <a:r>
              <a:rPr lang="en-US" sz="2400">
                <a:solidFill>
                  <a:schemeClr val="bg1"/>
                </a:solidFill>
              </a:rPr>
              <a:t>	</a:t>
            </a:r>
            <a:r>
              <a:rPr lang="vi-VN" sz="2400" b="1">
                <a:solidFill>
                  <a:schemeClr val="bg1"/>
                </a:solidFill>
              </a:rPr>
              <a:t>B. </a:t>
            </a:r>
            <a:r>
              <a:rPr lang="vi-VN" sz="2400">
                <a:solidFill>
                  <a:schemeClr val="bg1"/>
                </a:solidFill>
              </a:rPr>
              <a:t>3.   </a:t>
            </a:r>
            <a:r>
              <a:rPr lang="en-US" sz="2400">
                <a:solidFill>
                  <a:schemeClr val="bg1"/>
                </a:solidFill>
              </a:rPr>
              <a:t>			</a:t>
            </a:r>
            <a:r>
              <a:rPr lang="vi-VN" sz="2400" b="1">
                <a:solidFill>
                  <a:schemeClr val="bg1"/>
                </a:solidFill>
              </a:rPr>
              <a:t>C. </a:t>
            </a:r>
            <a:r>
              <a:rPr lang="vi-VN" sz="2400">
                <a:solidFill>
                  <a:schemeClr val="bg1"/>
                </a:solidFill>
              </a:rPr>
              <a:t>4.   </a:t>
            </a:r>
            <a:r>
              <a:rPr lang="en-US" sz="2400">
                <a:solidFill>
                  <a:schemeClr val="bg1"/>
                </a:solidFill>
              </a:rPr>
              <a:t>			</a:t>
            </a:r>
            <a:r>
              <a:rPr lang="vi-VN" sz="2400" b="1">
                <a:solidFill>
                  <a:schemeClr val="bg1"/>
                </a:solidFill>
              </a:rPr>
              <a:t>D. </a:t>
            </a:r>
            <a:r>
              <a:rPr lang="vi-VN" sz="2400">
                <a:solidFill>
                  <a:schemeClr val="bg1"/>
                </a:solidFill>
              </a:rPr>
              <a:t>5.</a:t>
            </a:r>
            <a:endParaRPr lang="en-US" sz="2400">
              <a:solidFill>
                <a:schemeClr val="bg1"/>
              </a:solidFill>
            </a:endParaRPr>
          </a:p>
          <a:p>
            <a:pPr algn="just">
              <a:lnSpc>
                <a:spcPct val="130000"/>
              </a:lnSpc>
            </a:pPr>
            <a:endParaRPr lang="en-US" sz="2400">
              <a:solidFill>
                <a:schemeClr val="bg1"/>
              </a:solidFill>
            </a:endParaRPr>
          </a:p>
          <a:p>
            <a:pPr algn="just">
              <a:lnSpc>
                <a:spcPct val="130000"/>
              </a:lnSpc>
            </a:pPr>
            <a:r>
              <a:rPr lang="vi-VN" sz="2400" b="1">
                <a:solidFill>
                  <a:srgbClr val="FFFF00"/>
                </a:solidFill>
              </a:rPr>
              <a:t>Câu 2: </a:t>
            </a:r>
            <a:r>
              <a:rPr lang="vi-VN" sz="2400">
                <a:solidFill>
                  <a:schemeClr val="bg1"/>
                </a:solidFill>
              </a:rPr>
              <a:t>Kết quả của quá trình tái bản DNA là</a:t>
            </a:r>
            <a:endParaRPr lang="vi-VN" sz="2400">
              <a:solidFill>
                <a:schemeClr val="bg1"/>
              </a:solidFill>
            </a:endParaRPr>
          </a:p>
          <a:p>
            <a:pPr lvl="1" algn="just">
              <a:lnSpc>
                <a:spcPct val="130000"/>
              </a:lnSpc>
            </a:pPr>
            <a:r>
              <a:rPr lang="vi-VN" sz="2400" b="1">
                <a:solidFill>
                  <a:schemeClr val="bg1"/>
                </a:solidFill>
              </a:rPr>
              <a:t>A. </a:t>
            </a:r>
            <a:r>
              <a:rPr lang="vi-VN" sz="2400">
                <a:solidFill>
                  <a:schemeClr val="bg1"/>
                </a:solidFill>
              </a:rPr>
              <a:t>phân tử DNA con được đổi mới so với DNA mẹ.            </a:t>
            </a:r>
            <a:endParaRPr lang="vi-VN" sz="2400">
              <a:solidFill>
                <a:schemeClr val="bg1"/>
              </a:solidFill>
            </a:endParaRPr>
          </a:p>
          <a:p>
            <a:pPr lvl="1" algn="just">
              <a:lnSpc>
                <a:spcPct val="130000"/>
              </a:lnSpc>
            </a:pPr>
            <a:r>
              <a:rPr lang="vi-VN" sz="2400" b="1">
                <a:solidFill>
                  <a:schemeClr val="bg1"/>
                </a:solidFill>
              </a:rPr>
              <a:t>B. </a:t>
            </a:r>
            <a:r>
              <a:rPr lang="vi-VN" sz="2400">
                <a:solidFill>
                  <a:schemeClr val="bg1"/>
                </a:solidFill>
              </a:rPr>
              <a:t>phân tử DNA con giống hệt DNA mẹ.</a:t>
            </a:r>
            <a:endParaRPr lang="vi-VN" sz="2400">
              <a:solidFill>
                <a:schemeClr val="bg1"/>
              </a:solidFill>
            </a:endParaRPr>
          </a:p>
          <a:p>
            <a:pPr lvl="1" algn="just">
              <a:lnSpc>
                <a:spcPct val="130000"/>
              </a:lnSpc>
            </a:pPr>
            <a:r>
              <a:rPr lang="vi-VN" sz="2400" b="1">
                <a:solidFill>
                  <a:schemeClr val="bg1"/>
                </a:solidFill>
              </a:rPr>
              <a:t>C. </a:t>
            </a:r>
            <a:r>
              <a:rPr lang="vi-VN" sz="2400">
                <a:solidFill>
                  <a:schemeClr val="bg1"/>
                </a:solidFill>
              </a:rPr>
              <a:t>phân tử DNA con dài hơn DNA mẹ.</a:t>
            </a:r>
            <a:endParaRPr lang="vi-VN" sz="2400">
              <a:solidFill>
                <a:schemeClr val="bg1"/>
              </a:solidFill>
            </a:endParaRPr>
          </a:p>
          <a:p>
            <a:pPr lvl="1" algn="just">
              <a:lnSpc>
                <a:spcPct val="130000"/>
              </a:lnSpc>
            </a:pPr>
            <a:r>
              <a:rPr lang="vi-VN" sz="2400" b="1">
                <a:solidFill>
                  <a:schemeClr val="bg1"/>
                </a:solidFill>
              </a:rPr>
              <a:t>D. </a:t>
            </a:r>
            <a:r>
              <a:rPr lang="vi-VN" sz="2400">
                <a:solidFill>
                  <a:schemeClr val="bg1"/>
                </a:solidFill>
              </a:rPr>
              <a:t>phân tử DNA con ngắn hơn DNA mẹ.</a:t>
            </a:r>
            <a:endParaRPr lang="en-US" sz="2400">
              <a:solidFill>
                <a:schemeClr val="bg1"/>
              </a:solidFill>
            </a:endParaRPr>
          </a:p>
        </p:txBody>
      </p:sp>
      <p:sp>
        <p:nvSpPr>
          <p:cNvPr id="5" name="Rectangle 4"/>
          <p:cNvSpPr/>
          <p:nvPr/>
        </p:nvSpPr>
        <p:spPr>
          <a:xfrm>
            <a:off x="873105" y="1392248"/>
            <a:ext cx="914400"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73105" y="3268243"/>
            <a:ext cx="5775468"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8888" y="498335"/>
            <a:ext cx="11434425" cy="4363502"/>
          </a:xfrm>
          <a:prstGeom prst="rect">
            <a:avLst/>
          </a:prstGeom>
          <a:noFill/>
        </p:spPr>
        <p:txBody>
          <a:bodyPr wrap="square">
            <a:spAutoFit/>
          </a:bodyPr>
          <a:lstStyle/>
          <a:p>
            <a:pPr algn="just">
              <a:lnSpc>
                <a:spcPct val="130000"/>
              </a:lnSpc>
            </a:pPr>
            <a:r>
              <a:rPr lang="vi-VN" sz="2400" b="1">
                <a:solidFill>
                  <a:srgbClr val="FFFF00"/>
                </a:solidFill>
              </a:rPr>
              <a:t>Câu 3: </a:t>
            </a:r>
            <a:r>
              <a:rPr lang="vi-VN" sz="2400">
                <a:solidFill>
                  <a:schemeClr val="bg1"/>
                </a:solidFill>
              </a:rPr>
              <a:t>Phiên mã là quá trình tổng hợp</a:t>
            </a:r>
            <a:endParaRPr lang="vi-VN" sz="2400">
              <a:solidFill>
                <a:schemeClr val="bg1"/>
              </a:solidFill>
            </a:endParaRPr>
          </a:p>
          <a:p>
            <a:pPr lvl="1" algn="just">
              <a:lnSpc>
                <a:spcPct val="130000"/>
              </a:lnSpc>
            </a:pPr>
            <a:r>
              <a:rPr lang="vi-VN" sz="2400" b="1">
                <a:solidFill>
                  <a:schemeClr val="bg1"/>
                </a:solidFill>
              </a:rPr>
              <a:t>A. </a:t>
            </a:r>
            <a:r>
              <a:rPr lang="vi-VN" sz="2400">
                <a:solidFill>
                  <a:schemeClr val="bg1"/>
                </a:solidFill>
              </a:rPr>
              <a:t>DNA.</a:t>
            </a:r>
            <a:r>
              <a:rPr lang="en-US" sz="2400">
                <a:solidFill>
                  <a:schemeClr val="bg1"/>
                </a:solidFill>
              </a:rPr>
              <a:t>		</a:t>
            </a:r>
            <a:r>
              <a:rPr lang="vi-VN" sz="2400" b="1">
                <a:solidFill>
                  <a:schemeClr val="bg1"/>
                </a:solidFill>
              </a:rPr>
              <a:t>B. </a:t>
            </a:r>
            <a:r>
              <a:rPr lang="vi-VN" sz="2400">
                <a:solidFill>
                  <a:schemeClr val="bg1"/>
                </a:solidFill>
              </a:rPr>
              <a:t>RNA.</a:t>
            </a:r>
            <a:r>
              <a:rPr lang="en-US" sz="2400">
                <a:solidFill>
                  <a:schemeClr val="bg1"/>
                </a:solidFill>
              </a:rPr>
              <a:t>		</a:t>
            </a:r>
            <a:r>
              <a:rPr lang="vi-VN" sz="2400" b="1">
                <a:solidFill>
                  <a:schemeClr val="bg1"/>
                </a:solidFill>
              </a:rPr>
              <a:t>C. </a:t>
            </a:r>
            <a:r>
              <a:rPr lang="vi-VN" sz="2400">
                <a:solidFill>
                  <a:schemeClr val="bg1"/>
                </a:solidFill>
              </a:rPr>
              <a:t>Protein.</a:t>
            </a:r>
            <a:r>
              <a:rPr lang="en-US" sz="2400">
                <a:solidFill>
                  <a:schemeClr val="bg1"/>
                </a:solidFill>
              </a:rPr>
              <a:t>		</a:t>
            </a:r>
            <a:r>
              <a:rPr lang="vi-VN" sz="2400" b="1">
                <a:solidFill>
                  <a:schemeClr val="bg1"/>
                </a:solidFill>
              </a:rPr>
              <a:t>D. </a:t>
            </a:r>
            <a:r>
              <a:rPr lang="vi-VN" sz="2400">
                <a:solidFill>
                  <a:schemeClr val="bg1"/>
                </a:solidFill>
              </a:rPr>
              <a:t>tRNA.</a:t>
            </a:r>
            <a:endParaRPr lang="vi-VN" sz="2400">
              <a:solidFill>
                <a:schemeClr val="bg1"/>
              </a:solidFill>
            </a:endParaRPr>
          </a:p>
          <a:p>
            <a:pPr algn="just">
              <a:lnSpc>
                <a:spcPct val="130000"/>
              </a:lnSpc>
            </a:pPr>
            <a:endParaRPr lang="en-US" sz="2400">
              <a:solidFill>
                <a:schemeClr val="bg1"/>
              </a:solidFill>
            </a:endParaRPr>
          </a:p>
          <a:p>
            <a:pPr algn="just">
              <a:lnSpc>
                <a:spcPct val="130000"/>
              </a:lnSpc>
            </a:pPr>
            <a:r>
              <a:rPr lang="vi-VN" sz="2400" b="1">
                <a:solidFill>
                  <a:srgbClr val="FFFF00"/>
                </a:solidFill>
              </a:rPr>
              <a:t>Câu 4: </a:t>
            </a:r>
            <a:r>
              <a:rPr lang="vi-VN" sz="2400">
                <a:solidFill>
                  <a:schemeClr val="bg1"/>
                </a:solidFill>
              </a:rPr>
              <a:t>Các mạch đơn mới được tổng hợp trong quá trình tái bản của phân tử DNA hình thành</a:t>
            </a:r>
            <a:endParaRPr lang="vi-VN" sz="2400">
              <a:solidFill>
                <a:schemeClr val="bg1"/>
              </a:solidFill>
            </a:endParaRPr>
          </a:p>
          <a:p>
            <a:pPr lvl="1" algn="just">
              <a:lnSpc>
                <a:spcPct val="130000"/>
              </a:lnSpc>
            </a:pPr>
            <a:r>
              <a:rPr lang="vi-VN" sz="2400" b="1">
                <a:solidFill>
                  <a:schemeClr val="bg1"/>
                </a:solidFill>
              </a:rPr>
              <a:t>A. </a:t>
            </a:r>
            <a:r>
              <a:rPr lang="vi-VN" sz="2400">
                <a:solidFill>
                  <a:schemeClr val="bg1"/>
                </a:solidFill>
              </a:rPr>
              <a:t>cùng chiều tháo xoắn của DNA.</a:t>
            </a:r>
            <a:r>
              <a:rPr lang="en-US" sz="2400">
                <a:solidFill>
                  <a:schemeClr val="bg1"/>
                </a:solidFill>
              </a:rPr>
              <a:t>	</a:t>
            </a:r>
            <a:endParaRPr lang="en-US" sz="2400">
              <a:solidFill>
                <a:schemeClr val="bg1"/>
              </a:solidFill>
            </a:endParaRPr>
          </a:p>
          <a:p>
            <a:pPr lvl="1" algn="just">
              <a:lnSpc>
                <a:spcPct val="130000"/>
              </a:lnSpc>
            </a:pPr>
            <a:r>
              <a:rPr lang="vi-VN" sz="2400" b="1">
                <a:solidFill>
                  <a:schemeClr val="bg1"/>
                </a:solidFill>
              </a:rPr>
              <a:t>B. </a:t>
            </a:r>
            <a:r>
              <a:rPr lang="vi-VN" sz="2400">
                <a:solidFill>
                  <a:schemeClr val="bg1"/>
                </a:solidFill>
              </a:rPr>
              <a:t>cùng chiều với mạch khuôn.</a:t>
            </a:r>
            <a:endParaRPr lang="vi-VN" sz="2400">
              <a:solidFill>
                <a:schemeClr val="bg1"/>
              </a:solidFill>
            </a:endParaRPr>
          </a:p>
          <a:p>
            <a:pPr lvl="1" algn="just">
              <a:lnSpc>
                <a:spcPct val="130000"/>
              </a:lnSpc>
            </a:pPr>
            <a:r>
              <a:rPr lang="vi-VN" sz="2400" b="1">
                <a:solidFill>
                  <a:schemeClr val="bg1"/>
                </a:solidFill>
              </a:rPr>
              <a:t>C. </a:t>
            </a:r>
            <a:r>
              <a:rPr lang="vi-VN" sz="2400">
                <a:solidFill>
                  <a:schemeClr val="bg1"/>
                </a:solidFill>
              </a:rPr>
              <a:t>theo chiều 3’ đến 5’.</a:t>
            </a:r>
            <a:r>
              <a:rPr lang="en-US" sz="2400">
                <a:solidFill>
                  <a:schemeClr val="bg1"/>
                </a:solidFill>
              </a:rPr>
              <a:t>			</a:t>
            </a:r>
            <a:endParaRPr lang="en-US" sz="2400">
              <a:solidFill>
                <a:schemeClr val="bg1"/>
              </a:solidFill>
            </a:endParaRPr>
          </a:p>
          <a:p>
            <a:pPr lvl="1" algn="just">
              <a:lnSpc>
                <a:spcPct val="130000"/>
              </a:lnSpc>
            </a:pPr>
            <a:r>
              <a:rPr lang="vi-VN" sz="2400" b="1">
                <a:solidFill>
                  <a:schemeClr val="bg1"/>
                </a:solidFill>
              </a:rPr>
              <a:t>D. </a:t>
            </a:r>
            <a:r>
              <a:rPr lang="vi-VN" sz="2400">
                <a:solidFill>
                  <a:schemeClr val="bg1"/>
                </a:solidFill>
              </a:rPr>
              <a:t>theo chiều 5’ đến 3’.</a:t>
            </a:r>
            <a:endParaRPr lang="en-US" sz="2400">
              <a:solidFill>
                <a:schemeClr val="bg1"/>
              </a:solidFill>
            </a:endParaRPr>
          </a:p>
        </p:txBody>
      </p:sp>
      <p:sp>
        <p:nvSpPr>
          <p:cNvPr id="7" name="Rectangle 6"/>
          <p:cNvSpPr/>
          <p:nvPr/>
        </p:nvSpPr>
        <p:spPr>
          <a:xfrm>
            <a:off x="2855288" y="1044186"/>
            <a:ext cx="1628222"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2024" y="4372191"/>
            <a:ext cx="3392128"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2990" y="412929"/>
            <a:ext cx="11487518" cy="4363502"/>
          </a:xfrm>
          <a:prstGeom prst="rect">
            <a:avLst/>
          </a:prstGeom>
          <a:noFill/>
        </p:spPr>
        <p:txBody>
          <a:bodyPr wrap="square">
            <a:spAutoFit/>
          </a:bodyPr>
          <a:lstStyle/>
          <a:p>
            <a:pPr algn="just">
              <a:lnSpc>
                <a:spcPct val="130000"/>
              </a:lnSpc>
            </a:pPr>
            <a:r>
              <a:rPr lang="vi-VN" sz="2400" b="1">
                <a:solidFill>
                  <a:srgbClr val="FFFF00"/>
                </a:solidFill>
              </a:rPr>
              <a:t>Câu </a:t>
            </a:r>
            <a:r>
              <a:rPr lang="en-US" sz="2400" b="1">
                <a:solidFill>
                  <a:srgbClr val="FFFF00"/>
                </a:solidFill>
              </a:rPr>
              <a:t>5</a:t>
            </a:r>
            <a:r>
              <a:rPr lang="vi-VN" sz="2400" b="1">
                <a:solidFill>
                  <a:srgbClr val="FFFF00"/>
                </a:solidFill>
              </a:rPr>
              <a:t>: </a:t>
            </a:r>
            <a:r>
              <a:rPr lang="vi-VN" sz="2400">
                <a:solidFill>
                  <a:schemeClr val="bg1"/>
                </a:solidFill>
              </a:rPr>
              <a:t>Quá trình tái bản DNA không có thành phần nào sau đây tham gia?</a:t>
            </a:r>
            <a:endParaRPr lang="vi-VN" sz="2400">
              <a:solidFill>
                <a:schemeClr val="bg1"/>
              </a:solidFill>
            </a:endParaRPr>
          </a:p>
          <a:p>
            <a:pPr lvl="1" algn="just">
              <a:lnSpc>
                <a:spcPct val="130000"/>
              </a:lnSpc>
            </a:pPr>
            <a:r>
              <a:rPr lang="vi-VN" sz="2400" b="1">
                <a:solidFill>
                  <a:schemeClr val="bg1"/>
                </a:solidFill>
              </a:rPr>
              <a:t>A. </a:t>
            </a:r>
            <a:r>
              <a:rPr lang="vi-VN" sz="2400">
                <a:solidFill>
                  <a:schemeClr val="bg1"/>
                </a:solidFill>
              </a:rPr>
              <a:t>Các nucleotide tự do.</a:t>
            </a:r>
            <a:r>
              <a:rPr lang="en-US" sz="2400">
                <a:solidFill>
                  <a:schemeClr val="bg1"/>
                </a:solidFill>
              </a:rPr>
              <a:t>		</a:t>
            </a:r>
            <a:r>
              <a:rPr lang="vi-VN" sz="2400" b="1">
                <a:solidFill>
                  <a:schemeClr val="bg1"/>
                </a:solidFill>
              </a:rPr>
              <a:t>B. </a:t>
            </a:r>
            <a:r>
              <a:rPr lang="vi-VN" sz="2400">
                <a:solidFill>
                  <a:schemeClr val="bg1"/>
                </a:solidFill>
              </a:rPr>
              <a:t>Enzyme ligase.</a:t>
            </a:r>
            <a:endParaRPr lang="vi-VN" sz="2400">
              <a:solidFill>
                <a:schemeClr val="bg1"/>
              </a:solidFill>
            </a:endParaRPr>
          </a:p>
          <a:p>
            <a:pPr lvl="1" algn="just">
              <a:lnSpc>
                <a:spcPct val="130000"/>
              </a:lnSpc>
            </a:pPr>
            <a:r>
              <a:rPr lang="vi-VN" sz="2400" b="1">
                <a:solidFill>
                  <a:schemeClr val="bg1"/>
                </a:solidFill>
              </a:rPr>
              <a:t>C. </a:t>
            </a:r>
            <a:r>
              <a:rPr lang="vi-VN" sz="2400">
                <a:solidFill>
                  <a:schemeClr val="bg1"/>
                </a:solidFill>
              </a:rPr>
              <a:t>Amino acid.</a:t>
            </a:r>
            <a:r>
              <a:rPr lang="en-US" sz="2400">
                <a:solidFill>
                  <a:schemeClr val="bg1"/>
                </a:solidFill>
              </a:rPr>
              <a:t>				</a:t>
            </a:r>
            <a:r>
              <a:rPr lang="vi-VN" sz="2400" b="1">
                <a:solidFill>
                  <a:schemeClr val="bg1"/>
                </a:solidFill>
              </a:rPr>
              <a:t>D. </a:t>
            </a:r>
            <a:r>
              <a:rPr lang="vi-VN" sz="2400">
                <a:solidFill>
                  <a:schemeClr val="bg1"/>
                </a:solidFill>
              </a:rPr>
              <a:t>DNA polymerase.</a:t>
            </a:r>
            <a:endParaRPr lang="vi-VN" sz="2400">
              <a:solidFill>
                <a:schemeClr val="bg1"/>
              </a:solidFill>
            </a:endParaRPr>
          </a:p>
          <a:p>
            <a:pPr algn="just">
              <a:lnSpc>
                <a:spcPct val="130000"/>
              </a:lnSpc>
            </a:pPr>
            <a:endParaRPr lang="en-US" sz="2400" b="1">
              <a:solidFill>
                <a:srgbClr val="FFFF00"/>
              </a:solidFill>
            </a:endParaRPr>
          </a:p>
          <a:p>
            <a:pPr algn="just">
              <a:lnSpc>
                <a:spcPct val="130000"/>
              </a:lnSpc>
            </a:pPr>
            <a:r>
              <a:rPr lang="vi-VN" sz="2400" b="1">
                <a:solidFill>
                  <a:srgbClr val="FFFF00"/>
                </a:solidFill>
              </a:rPr>
              <a:t>Câu </a:t>
            </a:r>
            <a:r>
              <a:rPr lang="en-US" sz="2400" b="1">
                <a:solidFill>
                  <a:srgbClr val="FFFF00"/>
                </a:solidFill>
              </a:rPr>
              <a:t>6</a:t>
            </a:r>
            <a:r>
              <a:rPr lang="vi-VN" sz="2400" b="1">
                <a:solidFill>
                  <a:srgbClr val="FFFF00"/>
                </a:solidFill>
              </a:rPr>
              <a:t>: </a:t>
            </a:r>
            <a:r>
              <a:rPr lang="vi-VN" sz="2400">
                <a:solidFill>
                  <a:schemeClr val="bg1"/>
                </a:solidFill>
              </a:rPr>
              <a:t>Trong quá trình tái bản DNA, quá trình nào sau đây </a:t>
            </a:r>
            <a:r>
              <a:rPr lang="vi-VN" sz="2400" b="1">
                <a:solidFill>
                  <a:srgbClr val="FFFF00"/>
                </a:solidFill>
              </a:rPr>
              <a:t>không</a:t>
            </a:r>
            <a:r>
              <a:rPr lang="vi-VN" sz="2400">
                <a:solidFill>
                  <a:schemeClr val="bg1"/>
                </a:solidFill>
              </a:rPr>
              <a:t> xảy ra?</a:t>
            </a:r>
            <a:endParaRPr lang="vi-VN" sz="2400">
              <a:solidFill>
                <a:schemeClr val="bg1"/>
              </a:solidFill>
            </a:endParaRPr>
          </a:p>
          <a:p>
            <a:pPr lvl="1" algn="just">
              <a:lnSpc>
                <a:spcPct val="130000"/>
              </a:lnSpc>
            </a:pPr>
            <a:r>
              <a:rPr lang="vi-VN" sz="2400" b="1">
                <a:solidFill>
                  <a:schemeClr val="bg1"/>
                </a:solidFill>
              </a:rPr>
              <a:t>A. </a:t>
            </a:r>
            <a:r>
              <a:rPr lang="vi-VN" sz="2400">
                <a:solidFill>
                  <a:schemeClr val="bg1"/>
                </a:solidFill>
              </a:rPr>
              <a:t>A của môi trường liên kết với T mạch gốc.</a:t>
            </a:r>
            <a:endParaRPr lang="vi-VN" sz="2400">
              <a:solidFill>
                <a:schemeClr val="bg1"/>
              </a:solidFill>
            </a:endParaRPr>
          </a:p>
          <a:p>
            <a:pPr lvl="1" algn="just">
              <a:lnSpc>
                <a:spcPct val="130000"/>
              </a:lnSpc>
            </a:pPr>
            <a:r>
              <a:rPr lang="vi-VN" sz="2400" b="1">
                <a:solidFill>
                  <a:schemeClr val="bg1"/>
                </a:solidFill>
              </a:rPr>
              <a:t>B. </a:t>
            </a:r>
            <a:r>
              <a:rPr lang="vi-VN" sz="2400">
                <a:solidFill>
                  <a:schemeClr val="bg1"/>
                </a:solidFill>
              </a:rPr>
              <a:t>T của môi trường liên kết với A mạch gốc.</a:t>
            </a:r>
            <a:endParaRPr lang="vi-VN" sz="2400">
              <a:solidFill>
                <a:schemeClr val="bg1"/>
              </a:solidFill>
            </a:endParaRPr>
          </a:p>
          <a:p>
            <a:pPr lvl="1" algn="just">
              <a:lnSpc>
                <a:spcPct val="130000"/>
              </a:lnSpc>
            </a:pPr>
            <a:r>
              <a:rPr lang="vi-VN" sz="2400" b="1">
                <a:solidFill>
                  <a:schemeClr val="bg1"/>
                </a:solidFill>
              </a:rPr>
              <a:t>C. </a:t>
            </a:r>
            <a:r>
              <a:rPr lang="vi-VN" sz="2400">
                <a:solidFill>
                  <a:schemeClr val="bg1"/>
                </a:solidFill>
              </a:rPr>
              <a:t>U của môi trường liên kết với A mạch gốc.</a:t>
            </a:r>
            <a:endParaRPr lang="vi-VN" sz="2400">
              <a:solidFill>
                <a:schemeClr val="bg1"/>
              </a:solidFill>
            </a:endParaRPr>
          </a:p>
          <a:p>
            <a:pPr lvl="1" algn="just">
              <a:lnSpc>
                <a:spcPct val="130000"/>
              </a:lnSpc>
            </a:pPr>
            <a:r>
              <a:rPr lang="vi-VN" sz="2400" b="1">
                <a:solidFill>
                  <a:schemeClr val="bg1"/>
                </a:solidFill>
              </a:rPr>
              <a:t>D. </a:t>
            </a:r>
            <a:r>
              <a:rPr lang="vi-VN" sz="2400">
                <a:solidFill>
                  <a:schemeClr val="bg1"/>
                </a:solidFill>
              </a:rPr>
              <a:t>G của môi trường liên kết với C mạch gốc.</a:t>
            </a:r>
            <a:endParaRPr lang="en-US" sz="2400">
              <a:solidFill>
                <a:schemeClr val="bg1"/>
              </a:solidFill>
            </a:endParaRPr>
          </a:p>
        </p:txBody>
      </p:sp>
      <p:sp>
        <p:nvSpPr>
          <p:cNvPr id="4" name="Rectangle 3"/>
          <p:cNvSpPr/>
          <p:nvPr/>
        </p:nvSpPr>
        <p:spPr>
          <a:xfrm>
            <a:off x="696124" y="1451241"/>
            <a:ext cx="2430534"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96124" y="3793285"/>
            <a:ext cx="6542384"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7166" y="223338"/>
            <a:ext cx="10461030" cy="2442976"/>
          </a:xfrm>
          <a:prstGeom prst="rect">
            <a:avLst/>
          </a:prstGeom>
          <a:noFill/>
        </p:spPr>
        <p:txBody>
          <a:bodyPr wrap="square">
            <a:spAutoFit/>
          </a:bodyPr>
          <a:lstStyle/>
          <a:p>
            <a:pPr algn="just">
              <a:lnSpc>
                <a:spcPct val="130000"/>
              </a:lnSpc>
            </a:pPr>
            <a:r>
              <a:rPr lang="vi-VN" sz="2400" b="1">
                <a:solidFill>
                  <a:srgbClr val="FFFF00"/>
                </a:solidFill>
              </a:rPr>
              <a:t>Câu </a:t>
            </a:r>
            <a:r>
              <a:rPr lang="en-US" sz="2400" b="1">
                <a:solidFill>
                  <a:srgbClr val="FFFF00"/>
                </a:solidFill>
              </a:rPr>
              <a:t>7</a:t>
            </a:r>
            <a:r>
              <a:rPr lang="vi-VN" sz="2400" b="1">
                <a:solidFill>
                  <a:srgbClr val="FFFF00"/>
                </a:solidFill>
              </a:rPr>
              <a:t>: </a:t>
            </a:r>
            <a:r>
              <a:rPr lang="vi-VN" sz="2400">
                <a:solidFill>
                  <a:schemeClr val="bg1"/>
                </a:solidFill>
              </a:rPr>
              <a:t>Hình ảnh dưới đây minh họa cho quá trình nào?</a:t>
            </a:r>
            <a:endParaRPr lang="en-US" sz="2400" b="1">
              <a:solidFill>
                <a:schemeClr val="bg1"/>
              </a:solidFill>
            </a:endParaRPr>
          </a:p>
          <a:p>
            <a:pPr lvl="1" algn="just">
              <a:lnSpc>
                <a:spcPct val="130000"/>
              </a:lnSpc>
            </a:pPr>
            <a:r>
              <a:rPr lang="vi-VN" sz="2400" b="1">
                <a:solidFill>
                  <a:schemeClr val="bg1"/>
                </a:solidFill>
              </a:rPr>
              <a:t>A. </a:t>
            </a:r>
            <a:r>
              <a:rPr lang="vi-VN" sz="2400">
                <a:solidFill>
                  <a:schemeClr val="bg1"/>
                </a:solidFill>
              </a:rPr>
              <a:t>Tái bản DNA.</a:t>
            </a:r>
            <a:endParaRPr lang="vi-VN" sz="2400">
              <a:solidFill>
                <a:schemeClr val="bg1"/>
              </a:solidFill>
            </a:endParaRPr>
          </a:p>
          <a:p>
            <a:pPr lvl="1" algn="just">
              <a:lnSpc>
                <a:spcPct val="130000"/>
              </a:lnSpc>
            </a:pPr>
            <a:r>
              <a:rPr lang="vi-VN" sz="2400" b="1">
                <a:solidFill>
                  <a:schemeClr val="bg1"/>
                </a:solidFill>
              </a:rPr>
              <a:t>B. </a:t>
            </a:r>
            <a:r>
              <a:rPr lang="vi-VN" sz="2400">
                <a:solidFill>
                  <a:schemeClr val="bg1"/>
                </a:solidFill>
              </a:rPr>
              <a:t>Phiên mã.</a:t>
            </a:r>
            <a:endParaRPr lang="vi-VN" sz="2400">
              <a:solidFill>
                <a:schemeClr val="bg1"/>
              </a:solidFill>
            </a:endParaRPr>
          </a:p>
          <a:p>
            <a:pPr lvl="1" algn="just">
              <a:lnSpc>
                <a:spcPct val="130000"/>
              </a:lnSpc>
            </a:pPr>
            <a:r>
              <a:rPr lang="vi-VN" sz="2400" b="1">
                <a:solidFill>
                  <a:schemeClr val="bg1"/>
                </a:solidFill>
              </a:rPr>
              <a:t>C. </a:t>
            </a:r>
            <a:r>
              <a:rPr lang="vi-VN" sz="2400">
                <a:solidFill>
                  <a:schemeClr val="bg1"/>
                </a:solidFill>
              </a:rPr>
              <a:t>Dịch mã.</a:t>
            </a:r>
            <a:endParaRPr lang="vi-VN" sz="2400">
              <a:solidFill>
                <a:schemeClr val="bg1"/>
              </a:solidFill>
            </a:endParaRPr>
          </a:p>
          <a:p>
            <a:pPr lvl="1" algn="just">
              <a:lnSpc>
                <a:spcPct val="130000"/>
              </a:lnSpc>
            </a:pPr>
            <a:r>
              <a:rPr lang="vi-VN" sz="2400" b="1">
                <a:solidFill>
                  <a:schemeClr val="bg1"/>
                </a:solidFill>
              </a:rPr>
              <a:t>D. </a:t>
            </a:r>
            <a:r>
              <a:rPr lang="vi-VN" sz="2400">
                <a:solidFill>
                  <a:schemeClr val="bg1"/>
                </a:solidFill>
              </a:rPr>
              <a:t>Tổng hợp protein.</a:t>
            </a:r>
            <a:endParaRPr lang="en-US" sz="2400">
              <a:solidFill>
                <a:schemeClr val="bg1"/>
              </a:solidFill>
            </a:endParaRPr>
          </a:p>
        </p:txBody>
      </p:sp>
      <p:pic>
        <p:nvPicPr>
          <p:cNvPr id="6" name="Picture 5" descr="A diagram of dna sequence&#10;&#10;Description automatically generated"/>
          <p:cNvPicPr>
            <a:picLocks noChangeAspect="1"/>
          </p:cNvPicPr>
          <p:nvPr/>
        </p:nvPicPr>
        <p:blipFill rotWithShape="1">
          <a:blip r:embed="rId2"/>
          <a:srcRect t="20990" b="11226"/>
          <a:stretch>
            <a:fillRect/>
          </a:stretch>
        </p:blipFill>
        <p:spPr>
          <a:xfrm>
            <a:off x="4653405" y="915728"/>
            <a:ext cx="7229862" cy="3700073"/>
          </a:xfrm>
          <a:prstGeom prst="rect">
            <a:avLst/>
          </a:prstGeom>
        </p:spPr>
      </p:pic>
      <p:sp>
        <p:nvSpPr>
          <p:cNvPr id="7" name="Rectangle 6"/>
          <p:cNvSpPr/>
          <p:nvPr/>
        </p:nvSpPr>
        <p:spPr>
          <a:xfrm>
            <a:off x="831809" y="1206418"/>
            <a:ext cx="2206359"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2561" y="471922"/>
            <a:ext cx="10720602" cy="2442976"/>
          </a:xfrm>
          <a:prstGeom prst="rect">
            <a:avLst/>
          </a:prstGeom>
          <a:noFill/>
        </p:spPr>
        <p:txBody>
          <a:bodyPr wrap="square">
            <a:spAutoFit/>
          </a:bodyPr>
          <a:lstStyle/>
          <a:p>
            <a:pPr algn="just">
              <a:lnSpc>
                <a:spcPct val="130000"/>
              </a:lnSpc>
            </a:pPr>
            <a:r>
              <a:rPr lang="vi-VN" sz="2400" b="1">
                <a:solidFill>
                  <a:srgbClr val="FFFF00"/>
                </a:solidFill>
              </a:rPr>
              <a:t>Câu </a:t>
            </a:r>
            <a:r>
              <a:rPr lang="en-US" sz="2400" b="1">
                <a:solidFill>
                  <a:srgbClr val="FFFF00"/>
                </a:solidFill>
              </a:rPr>
              <a:t>8</a:t>
            </a:r>
            <a:r>
              <a:rPr lang="vi-VN" sz="2400" b="1">
                <a:solidFill>
                  <a:srgbClr val="FFFF00"/>
                </a:solidFill>
              </a:rPr>
              <a:t>: </a:t>
            </a:r>
            <a:r>
              <a:rPr lang="vi-VN" sz="2400">
                <a:solidFill>
                  <a:schemeClr val="bg1"/>
                </a:solidFill>
              </a:rPr>
              <a:t>Một DNA tái bản 3 lần. Số DNA con được tạo ra là</a:t>
            </a:r>
            <a:endParaRPr lang="vi-VN" sz="2400">
              <a:solidFill>
                <a:schemeClr val="bg1"/>
              </a:solidFill>
            </a:endParaRPr>
          </a:p>
          <a:p>
            <a:pPr lvl="1" algn="just">
              <a:lnSpc>
                <a:spcPct val="130000"/>
              </a:lnSpc>
            </a:pPr>
            <a:r>
              <a:rPr lang="vi-VN" sz="2400" b="1">
                <a:solidFill>
                  <a:schemeClr val="bg1"/>
                </a:solidFill>
              </a:rPr>
              <a:t>A. </a:t>
            </a:r>
            <a:r>
              <a:rPr lang="vi-VN" sz="2400">
                <a:solidFill>
                  <a:schemeClr val="bg1"/>
                </a:solidFill>
              </a:rPr>
              <a:t>2.</a:t>
            </a:r>
            <a:r>
              <a:rPr lang="en-US" sz="2400">
                <a:solidFill>
                  <a:schemeClr val="bg1"/>
                </a:solidFill>
              </a:rPr>
              <a:t>		</a:t>
            </a:r>
            <a:r>
              <a:rPr lang="vi-VN" sz="2400" b="1">
                <a:solidFill>
                  <a:schemeClr val="bg1"/>
                </a:solidFill>
              </a:rPr>
              <a:t>B. </a:t>
            </a:r>
            <a:r>
              <a:rPr lang="vi-VN" sz="2400">
                <a:solidFill>
                  <a:schemeClr val="bg1"/>
                </a:solidFill>
              </a:rPr>
              <a:t>3.</a:t>
            </a:r>
            <a:r>
              <a:rPr lang="en-US" sz="2400">
                <a:solidFill>
                  <a:schemeClr val="bg1"/>
                </a:solidFill>
              </a:rPr>
              <a:t>			</a:t>
            </a:r>
            <a:r>
              <a:rPr lang="vi-VN" sz="2400" b="1">
                <a:solidFill>
                  <a:schemeClr val="bg1"/>
                </a:solidFill>
              </a:rPr>
              <a:t>C. </a:t>
            </a:r>
            <a:r>
              <a:rPr lang="vi-VN" sz="2400">
                <a:solidFill>
                  <a:schemeClr val="bg1"/>
                </a:solidFill>
              </a:rPr>
              <a:t>8.</a:t>
            </a:r>
            <a:r>
              <a:rPr lang="en-US" sz="2400">
                <a:solidFill>
                  <a:schemeClr val="bg1"/>
                </a:solidFill>
              </a:rPr>
              <a:t>			</a:t>
            </a:r>
            <a:r>
              <a:rPr lang="vi-VN" sz="2400" b="1">
                <a:solidFill>
                  <a:schemeClr val="bg1"/>
                </a:solidFill>
              </a:rPr>
              <a:t>D. </a:t>
            </a:r>
            <a:r>
              <a:rPr lang="vi-VN" sz="2400">
                <a:solidFill>
                  <a:schemeClr val="bg1"/>
                </a:solidFill>
              </a:rPr>
              <a:t>16.</a:t>
            </a:r>
            <a:endParaRPr lang="en-US" sz="2400">
              <a:solidFill>
                <a:schemeClr val="bg1"/>
              </a:solidFill>
            </a:endParaRPr>
          </a:p>
          <a:p>
            <a:pPr algn="just">
              <a:lnSpc>
                <a:spcPct val="130000"/>
              </a:lnSpc>
            </a:pPr>
            <a:endParaRPr lang="en-US" sz="2400">
              <a:solidFill>
                <a:schemeClr val="bg1"/>
              </a:solidFill>
            </a:endParaRPr>
          </a:p>
          <a:p>
            <a:pPr algn="just">
              <a:lnSpc>
                <a:spcPct val="130000"/>
              </a:lnSpc>
            </a:pPr>
            <a:r>
              <a:rPr lang="vi-VN" sz="2400" b="1">
                <a:solidFill>
                  <a:srgbClr val="FFFF00"/>
                </a:solidFill>
              </a:rPr>
              <a:t>Câu </a:t>
            </a:r>
            <a:r>
              <a:rPr lang="en-US" sz="2400" b="1">
                <a:solidFill>
                  <a:srgbClr val="FFFF00"/>
                </a:solidFill>
              </a:rPr>
              <a:t>9</a:t>
            </a:r>
            <a:r>
              <a:rPr lang="vi-VN" sz="2400" b="1">
                <a:solidFill>
                  <a:srgbClr val="FFFF00"/>
                </a:solidFill>
              </a:rPr>
              <a:t>: </a:t>
            </a:r>
            <a:r>
              <a:rPr lang="vi-VN" sz="2400">
                <a:solidFill>
                  <a:schemeClr val="bg1"/>
                </a:solidFill>
              </a:rPr>
              <a:t>Một DNA sau khi tán bản k lần tạo ra được 64 DNA con. Tính k?</a:t>
            </a:r>
            <a:endParaRPr lang="vi-VN" sz="2400">
              <a:solidFill>
                <a:schemeClr val="bg1"/>
              </a:solidFill>
            </a:endParaRPr>
          </a:p>
          <a:p>
            <a:pPr lvl="1" algn="just">
              <a:lnSpc>
                <a:spcPct val="130000"/>
              </a:lnSpc>
            </a:pPr>
            <a:r>
              <a:rPr lang="vi-VN" sz="2400" b="1">
                <a:solidFill>
                  <a:schemeClr val="bg1"/>
                </a:solidFill>
              </a:rPr>
              <a:t>A. </a:t>
            </a:r>
            <a:r>
              <a:rPr lang="vi-VN" sz="2400">
                <a:solidFill>
                  <a:schemeClr val="bg1"/>
                </a:solidFill>
              </a:rPr>
              <a:t>4.</a:t>
            </a:r>
            <a:r>
              <a:rPr lang="en-US" sz="2400">
                <a:solidFill>
                  <a:schemeClr val="bg1"/>
                </a:solidFill>
              </a:rPr>
              <a:t>		</a:t>
            </a:r>
            <a:r>
              <a:rPr lang="vi-VN" sz="2400" b="1">
                <a:solidFill>
                  <a:schemeClr val="bg1"/>
                </a:solidFill>
              </a:rPr>
              <a:t>B. </a:t>
            </a:r>
            <a:r>
              <a:rPr lang="vi-VN" sz="2400">
                <a:solidFill>
                  <a:schemeClr val="bg1"/>
                </a:solidFill>
              </a:rPr>
              <a:t>5</a:t>
            </a:r>
            <a:r>
              <a:rPr lang="en-US" sz="2400">
                <a:solidFill>
                  <a:schemeClr val="bg1"/>
                </a:solidFill>
              </a:rPr>
              <a:t>.			</a:t>
            </a:r>
            <a:r>
              <a:rPr lang="vi-VN" sz="2400" b="1">
                <a:solidFill>
                  <a:schemeClr val="bg1"/>
                </a:solidFill>
              </a:rPr>
              <a:t>C. </a:t>
            </a:r>
            <a:r>
              <a:rPr lang="vi-VN" sz="2400">
                <a:solidFill>
                  <a:schemeClr val="bg1"/>
                </a:solidFill>
              </a:rPr>
              <a:t>6.</a:t>
            </a:r>
            <a:r>
              <a:rPr lang="en-US" sz="2400">
                <a:solidFill>
                  <a:schemeClr val="bg1"/>
                </a:solidFill>
              </a:rPr>
              <a:t>			</a:t>
            </a:r>
            <a:r>
              <a:rPr lang="vi-VN" sz="2400" b="1">
                <a:solidFill>
                  <a:schemeClr val="bg1"/>
                </a:solidFill>
              </a:rPr>
              <a:t>D. </a:t>
            </a:r>
            <a:r>
              <a:rPr lang="vi-VN" sz="2400">
                <a:solidFill>
                  <a:schemeClr val="bg1"/>
                </a:solidFill>
              </a:rPr>
              <a:t>7.</a:t>
            </a:r>
            <a:endParaRPr lang="en-US" sz="2400">
              <a:solidFill>
                <a:schemeClr val="bg1"/>
              </a:solidFill>
            </a:endParaRPr>
          </a:p>
        </p:txBody>
      </p:sp>
      <p:sp>
        <p:nvSpPr>
          <p:cNvPr id="4" name="Rectangle 3"/>
          <p:cNvSpPr/>
          <p:nvPr/>
        </p:nvSpPr>
        <p:spPr>
          <a:xfrm>
            <a:off x="5942863" y="1017638"/>
            <a:ext cx="1059672"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942863" y="2425252"/>
            <a:ext cx="1059672"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2560" y="3217125"/>
            <a:ext cx="10856289" cy="1482714"/>
          </a:xfrm>
          <a:prstGeom prst="rect">
            <a:avLst/>
          </a:prstGeom>
          <a:noFill/>
        </p:spPr>
        <p:txBody>
          <a:bodyPr wrap="square">
            <a:spAutoFit/>
          </a:bodyPr>
          <a:lstStyle>
            <a:defPPr>
              <a:defRPr lang="en-US"/>
            </a:defPPr>
            <a:lvl1pPr algn="just">
              <a:lnSpc>
                <a:spcPct val="130000"/>
              </a:lnSpc>
              <a:defRPr sz="2400" b="1">
                <a:solidFill>
                  <a:schemeClr val="bg1"/>
                </a:solidFill>
              </a:defRPr>
            </a:lvl1pPr>
            <a:lvl2pPr lvl="1" algn="just">
              <a:lnSpc>
                <a:spcPct val="130000"/>
              </a:lnSpc>
              <a:defRPr sz="2400" b="1">
                <a:solidFill>
                  <a:schemeClr val="bg1"/>
                </a:solidFill>
              </a:defRPr>
            </a:lvl2pPr>
          </a:lstStyle>
          <a:p>
            <a:r>
              <a:rPr lang="en-US">
                <a:solidFill>
                  <a:srgbClr val="FFFF00"/>
                </a:solidFill>
              </a:rPr>
              <a:t>Câu 10: </a:t>
            </a:r>
            <a:r>
              <a:rPr lang="en-US" b="0"/>
              <a:t>Một phân tử DNA </a:t>
            </a:r>
            <a:r>
              <a:rPr lang="en-US">
                <a:solidFill>
                  <a:srgbClr val="FFFF00"/>
                </a:solidFill>
              </a:rPr>
              <a:t>“mẹ” </a:t>
            </a:r>
            <a:r>
              <a:rPr lang="en-US" b="0"/>
              <a:t>tự tái bản k lần liên tiếp thì số DNA “con, cháu” có thể là</a:t>
            </a:r>
            <a:endParaRPr lang="en-US"/>
          </a:p>
          <a:p>
            <a:pPr lvl="1"/>
            <a:r>
              <a:rPr lang="en-US"/>
              <a:t>A. </a:t>
            </a:r>
            <a:r>
              <a:rPr lang="en-US" b="0"/>
              <a:t>k.		</a:t>
            </a:r>
            <a:r>
              <a:rPr lang="en-US"/>
              <a:t>B. </a:t>
            </a:r>
            <a:r>
              <a:rPr lang="en-US" b="0"/>
              <a:t>2k.			</a:t>
            </a:r>
            <a:r>
              <a:rPr lang="en-US"/>
              <a:t>C. </a:t>
            </a:r>
            <a:r>
              <a:rPr lang="en-US" b="0"/>
              <a:t>2</a:t>
            </a:r>
            <a:r>
              <a:rPr lang="en-US" b="0" baseline="30000"/>
              <a:t>k</a:t>
            </a:r>
            <a:r>
              <a:rPr lang="en-US" b="0"/>
              <a:t>.			</a:t>
            </a:r>
            <a:r>
              <a:rPr lang="en-US"/>
              <a:t>D. </a:t>
            </a:r>
            <a:r>
              <a:rPr lang="en-US" b="0"/>
              <a:t>k</a:t>
            </a:r>
            <a:r>
              <a:rPr lang="en-US" b="0" baseline="30000"/>
              <a:t>2</a:t>
            </a:r>
            <a:r>
              <a:rPr lang="en-US" b="0"/>
              <a:t>.</a:t>
            </a:r>
            <a:endParaRPr lang="en-US" b="0"/>
          </a:p>
        </p:txBody>
      </p:sp>
      <p:sp>
        <p:nvSpPr>
          <p:cNvPr id="8" name="Rectangle 7"/>
          <p:cNvSpPr/>
          <p:nvPr/>
        </p:nvSpPr>
        <p:spPr>
          <a:xfrm>
            <a:off x="5942863" y="4247179"/>
            <a:ext cx="1059672"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UA classroom background (bnha) by pirateroger on DeviantAr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5182" y="159283"/>
            <a:ext cx="11845903" cy="4887813"/>
          </a:xfrm>
          <a:prstGeom prst="rect">
            <a:avLst/>
          </a:prstGeom>
          <a:noFill/>
        </p:spPr>
        <p:txBody>
          <a:bodyPr wrap="square">
            <a:spAutoFit/>
          </a:bodyPr>
          <a:lstStyle/>
          <a:p>
            <a:pPr algn="just">
              <a:lnSpc>
                <a:spcPct val="130000"/>
              </a:lnSpc>
            </a:pPr>
            <a:r>
              <a:rPr lang="vi-VN" sz="2200" b="1">
                <a:solidFill>
                  <a:srgbClr val="FFFF00"/>
                </a:solidFill>
              </a:rPr>
              <a:t>Câu 1</a:t>
            </a:r>
            <a:r>
              <a:rPr lang="en-US" sz="2200" b="1">
                <a:solidFill>
                  <a:srgbClr val="FFFF00"/>
                </a:solidFill>
              </a:rPr>
              <a:t>1</a:t>
            </a:r>
            <a:r>
              <a:rPr lang="vi-VN" sz="2200" b="1">
                <a:solidFill>
                  <a:srgbClr val="FFFF00"/>
                </a:solidFill>
              </a:rPr>
              <a:t>: </a:t>
            </a:r>
            <a:r>
              <a:rPr lang="vi-VN" sz="2200">
                <a:solidFill>
                  <a:schemeClr val="bg1"/>
                </a:solidFill>
              </a:rPr>
              <a:t>Đặc điểm chung của quá trình tái bản và quá trình phiên mã ở sinh vật nhân thực là</a:t>
            </a:r>
            <a:endParaRPr lang="vi-VN" sz="2200">
              <a:solidFill>
                <a:schemeClr val="bg1"/>
              </a:solidFill>
            </a:endParaRPr>
          </a:p>
          <a:p>
            <a:pPr lvl="1" algn="just">
              <a:lnSpc>
                <a:spcPct val="130000"/>
              </a:lnSpc>
            </a:pPr>
            <a:r>
              <a:rPr lang="vi-VN" sz="2200" b="1">
                <a:solidFill>
                  <a:schemeClr val="bg1"/>
                </a:solidFill>
              </a:rPr>
              <a:t>A. </a:t>
            </a:r>
            <a:r>
              <a:rPr lang="vi-VN" sz="2200">
                <a:solidFill>
                  <a:schemeClr val="bg1"/>
                </a:solidFill>
              </a:rPr>
              <a:t>Đều diễn ra trên toàn bộ phân tử DNA của nhiễm sắc thể.</a:t>
            </a:r>
            <a:endParaRPr lang="vi-VN" sz="2200">
              <a:solidFill>
                <a:schemeClr val="bg1"/>
              </a:solidFill>
            </a:endParaRPr>
          </a:p>
          <a:p>
            <a:pPr lvl="1" algn="just">
              <a:lnSpc>
                <a:spcPct val="130000"/>
              </a:lnSpc>
            </a:pPr>
            <a:r>
              <a:rPr lang="vi-VN" sz="2200" b="1">
                <a:solidFill>
                  <a:schemeClr val="bg1"/>
                </a:solidFill>
              </a:rPr>
              <a:t>B. </a:t>
            </a:r>
            <a:r>
              <a:rPr lang="vi-VN" sz="2200">
                <a:solidFill>
                  <a:schemeClr val="bg1"/>
                </a:solidFill>
              </a:rPr>
              <a:t>Đều được thực hiện theo nguyên tắc bổ sung.</a:t>
            </a:r>
            <a:endParaRPr lang="vi-VN" sz="2200">
              <a:solidFill>
                <a:schemeClr val="bg1"/>
              </a:solidFill>
            </a:endParaRPr>
          </a:p>
          <a:p>
            <a:pPr lvl="1" algn="just">
              <a:lnSpc>
                <a:spcPct val="130000"/>
              </a:lnSpc>
            </a:pPr>
            <a:r>
              <a:rPr lang="vi-VN" sz="2200" b="1">
                <a:solidFill>
                  <a:schemeClr val="bg1"/>
                </a:solidFill>
              </a:rPr>
              <a:t>C. </a:t>
            </a:r>
            <a:r>
              <a:rPr lang="vi-VN" sz="2200">
                <a:solidFill>
                  <a:schemeClr val="bg1"/>
                </a:solidFill>
              </a:rPr>
              <a:t>Đều có sự tham gia của DNA polymerase.</a:t>
            </a:r>
            <a:endParaRPr lang="vi-VN" sz="2200">
              <a:solidFill>
                <a:schemeClr val="bg1"/>
              </a:solidFill>
            </a:endParaRPr>
          </a:p>
          <a:p>
            <a:pPr lvl="1" algn="just">
              <a:lnSpc>
                <a:spcPct val="130000"/>
              </a:lnSpc>
            </a:pPr>
            <a:r>
              <a:rPr lang="vi-VN" sz="2200" b="1">
                <a:solidFill>
                  <a:schemeClr val="bg1"/>
                </a:solidFill>
              </a:rPr>
              <a:t>D. </a:t>
            </a:r>
            <a:r>
              <a:rPr lang="vi-VN" sz="2200">
                <a:solidFill>
                  <a:schemeClr val="bg1"/>
                </a:solidFill>
              </a:rPr>
              <a:t>Đều diễn ra trên cả hai mạch của gene.</a:t>
            </a:r>
            <a:endParaRPr lang="en-US" sz="2200">
              <a:solidFill>
                <a:schemeClr val="bg1"/>
              </a:solidFill>
            </a:endParaRPr>
          </a:p>
          <a:p>
            <a:pPr algn="just">
              <a:lnSpc>
                <a:spcPct val="130000"/>
              </a:lnSpc>
            </a:pPr>
            <a:endParaRPr lang="en-US" sz="2200">
              <a:solidFill>
                <a:schemeClr val="bg1"/>
              </a:solidFill>
            </a:endParaRPr>
          </a:p>
          <a:p>
            <a:pPr algn="just">
              <a:lnSpc>
                <a:spcPct val="130000"/>
              </a:lnSpc>
            </a:pPr>
            <a:r>
              <a:rPr lang="vi-VN" sz="2200" b="1">
                <a:solidFill>
                  <a:srgbClr val="FFFF00"/>
                </a:solidFill>
              </a:rPr>
              <a:t>Câu 1</a:t>
            </a:r>
            <a:r>
              <a:rPr lang="en-US" sz="2200" b="1">
                <a:solidFill>
                  <a:srgbClr val="FFFF00"/>
                </a:solidFill>
              </a:rPr>
              <a:t>2</a:t>
            </a:r>
            <a:r>
              <a:rPr lang="vi-VN" sz="2200" b="1">
                <a:solidFill>
                  <a:srgbClr val="FFFF00"/>
                </a:solidFill>
              </a:rPr>
              <a:t>: </a:t>
            </a:r>
            <a:r>
              <a:rPr lang="vi-VN" sz="2200">
                <a:solidFill>
                  <a:schemeClr val="bg1"/>
                </a:solidFill>
              </a:rPr>
              <a:t>Một mạch đơn của phân tử DNA có trình tự các nucleotide như sau:</a:t>
            </a:r>
            <a:endParaRPr lang="en-US" sz="2200">
              <a:solidFill>
                <a:schemeClr val="bg1"/>
              </a:solidFill>
            </a:endParaRPr>
          </a:p>
          <a:p>
            <a:pPr algn="just">
              <a:lnSpc>
                <a:spcPct val="130000"/>
              </a:lnSpc>
            </a:pPr>
            <a:r>
              <a:rPr lang="vi-VN" sz="2200">
                <a:solidFill>
                  <a:schemeClr val="bg1"/>
                </a:solidFill>
              </a:rPr>
              <a:t> ....ATGCATGGCCGC....Trong quá trình tái bản DNA mới được hình thành từ đoạn mạch này sẽ có trình tự</a:t>
            </a:r>
            <a:endParaRPr lang="vi-VN" sz="2200">
              <a:solidFill>
                <a:schemeClr val="bg1"/>
              </a:solidFill>
            </a:endParaRPr>
          </a:p>
          <a:p>
            <a:pPr lvl="1" algn="just">
              <a:lnSpc>
                <a:spcPct val="130000"/>
              </a:lnSpc>
            </a:pPr>
            <a:r>
              <a:rPr lang="vi-VN" sz="2200" b="1">
                <a:solidFill>
                  <a:schemeClr val="bg1"/>
                </a:solidFill>
              </a:rPr>
              <a:t>A. </a:t>
            </a:r>
            <a:r>
              <a:rPr lang="vi-VN" sz="2200">
                <a:solidFill>
                  <a:schemeClr val="bg1"/>
                </a:solidFill>
              </a:rPr>
              <a:t>...TACGTACCGGCG....        </a:t>
            </a:r>
            <a:r>
              <a:rPr lang="en-US" sz="2200">
                <a:solidFill>
                  <a:schemeClr val="bg1"/>
                </a:solidFill>
              </a:rPr>
              <a:t>	</a:t>
            </a:r>
            <a:r>
              <a:rPr lang="vi-VN" sz="2200" b="1">
                <a:solidFill>
                  <a:schemeClr val="bg1"/>
                </a:solidFill>
              </a:rPr>
              <a:t>B.</a:t>
            </a:r>
            <a:r>
              <a:rPr lang="vi-VN" sz="2200">
                <a:solidFill>
                  <a:schemeClr val="bg1"/>
                </a:solidFill>
              </a:rPr>
              <a:t> ...ATGCATGGCCGC....       </a:t>
            </a:r>
            <a:endParaRPr lang="vi-VN" sz="2200">
              <a:solidFill>
                <a:schemeClr val="bg1"/>
              </a:solidFill>
            </a:endParaRPr>
          </a:p>
          <a:p>
            <a:pPr lvl="1" algn="just">
              <a:lnSpc>
                <a:spcPct val="130000"/>
              </a:lnSpc>
            </a:pPr>
            <a:r>
              <a:rPr lang="vi-VN" sz="2200" b="1">
                <a:solidFill>
                  <a:schemeClr val="bg1"/>
                </a:solidFill>
              </a:rPr>
              <a:t>C. </a:t>
            </a:r>
            <a:r>
              <a:rPr lang="vi-VN" sz="2200">
                <a:solidFill>
                  <a:schemeClr val="bg1"/>
                </a:solidFill>
              </a:rPr>
              <a:t>...UACGUACCGGCG.…</a:t>
            </a:r>
            <a:r>
              <a:rPr lang="en-US" sz="2200">
                <a:solidFill>
                  <a:schemeClr val="bg1"/>
                </a:solidFill>
              </a:rPr>
              <a:t>	</a:t>
            </a:r>
            <a:r>
              <a:rPr lang="vi-VN" sz="2200" b="1">
                <a:solidFill>
                  <a:schemeClr val="bg1"/>
                </a:solidFill>
              </a:rPr>
              <a:t>D. </a:t>
            </a:r>
            <a:r>
              <a:rPr lang="vi-VN" sz="2200">
                <a:solidFill>
                  <a:schemeClr val="bg1"/>
                </a:solidFill>
              </a:rPr>
              <a:t>...ATGCGTACCGGCT.…</a:t>
            </a:r>
            <a:endParaRPr lang="en-US" sz="2200">
              <a:solidFill>
                <a:schemeClr val="bg1"/>
              </a:solidFill>
            </a:endParaRPr>
          </a:p>
        </p:txBody>
      </p:sp>
      <p:sp>
        <p:nvSpPr>
          <p:cNvPr id="4" name="Rectangle 3"/>
          <p:cNvSpPr/>
          <p:nvPr/>
        </p:nvSpPr>
        <p:spPr>
          <a:xfrm>
            <a:off x="562650" y="1088430"/>
            <a:ext cx="6475279"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62651" y="4132497"/>
            <a:ext cx="3555100" cy="4896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3943" y="1382809"/>
            <a:ext cx="6276913" cy="2911922"/>
          </a:xfrm>
        </p:spPr>
        <p:txBody>
          <a:bodyPr/>
          <a:lstStyle/>
          <a:p>
            <a:pPr algn="ctr">
              <a:lnSpc>
                <a:spcPct val="120000"/>
              </a:lnSpc>
            </a:pPr>
            <a:r>
              <a:rPr lang="en-US" sz="4800" b="1"/>
              <a:t>CÁM ƠN THẦY, CÔ VÀ CÁC EM ĐÃ THEO DÕI</a:t>
            </a:r>
            <a:endParaRPr lang="en-US" sz="4800" b="1" dirty="0"/>
          </a:p>
        </p:txBody>
      </p:sp>
      <p:sp>
        <p:nvSpPr>
          <p:cNvPr id="7" name="Slide Number Placeholder 6"/>
          <p:cNvSpPr>
            <a:spLocks noGrp="1"/>
          </p:cNvSpPr>
          <p:nvPr>
            <p:ph type="sldNum" sz="quarter" idx="12"/>
          </p:nvPr>
        </p:nvSpPr>
        <p:spPr>
          <a:xfrm>
            <a:off x="3962400" y="6400904"/>
            <a:ext cx="365760" cy="246888"/>
          </a:xfrm>
        </p:spPr>
        <p:txBody>
          <a:bodyPr/>
          <a:lstStyle/>
          <a:p>
            <a:fld id="{8D0AFDD5-844D-364D-8AEC-50CF4D36D55D}" type="slidenum">
              <a:rPr lang="en-US" smtClean="0"/>
            </a:fld>
            <a:endParaRPr lang="en-US" dirty="0"/>
          </a:p>
        </p:txBody>
      </p:sp>
      <p:pic>
        <p:nvPicPr>
          <p:cNvPr id="9" name="Picture Placeholder 8" descr="A close-up of a dna network&#10;&#10;Description automatically generated"/>
          <p:cNvPicPr>
            <a:picLocks noGrp="1" noChangeAspect="1"/>
          </p:cNvPicPr>
          <p:nvPr>
            <p:ph type="pic" sz="quarter" idx="13"/>
          </p:nvPr>
        </p:nvPicPr>
        <p:blipFill>
          <a:blip r:embed="rId1"/>
          <a:srcRect l="34023" r="34023"/>
          <a:stretch>
            <a:fillRect/>
          </a:stretch>
        </p:blipFill>
        <p:spPr/>
      </p:pic>
      <p:sp>
        <p:nvSpPr>
          <p:cNvPr id="12" name="TextBox 11"/>
          <p:cNvSpPr txBox="1"/>
          <p:nvPr/>
        </p:nvSpPr>
        <p:spPr>
          <a:xfrm>
            <a:off x="2014728" y="4359623"/>
            <a:ext cx="3895344" cy="523220"/>
          </a:xfrm>
          <a:prstGeom prst="rect">
            <a:avLst/>
          </a:prstGeom>
          <a:noFill/>
        </p:spPr>
        <p:txBody>
          <a:bodyPr wrap="square" rtlCol="0">
            <a:spAutoFit/>
          </a:bodyPr>
          <a:lstStyle/>
          <a:p>
            <a:pPr algn="ctr"/>
            <a:r>
              <a:rPr lang="en-US" sz="2800" b="1"/>
              <a:t>Khoa học tự nhiên 9</a:t>
            </a:r>
            <a:endParaRPr lang="en-US" sz="2800" b="1"/>
          </a:p>
        </p:txBody>
      </p:sp>
      <p:cxnSp>
        <p:nvCxnSpPr>
          <p:cNvPr id="14" name="Straight Connector 13"/>
          <p:cNvCxnSpPr/>
          <p:nvPr/>
        </p:nvCxnSpPr>
        <p:spPr>
          <a:xfrm>
            <a:off x="2129667" y="4170844"/>
            <a:ext cx="37106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4" descr="TLTH - Bộ SGK Lớp 6 - Kết nối tri thức với cuộc sống - Công ty Cổ phần Đầu  tư và Phát triển Giáo dục Phương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53" y="4493489"/>
            <a:ext cx="1290444" cy="12904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fld id="{8D0AFDD5-844D-364D-8AEC-50CF4D36D55D}" type="slidenum">
              <a:rPr lang="en-US" noProof="0" smtClean="0"/>
            </a:fld>
            <a:endParaRPr lang="en-US" noProof="0"/>
          </a:p>
        </p:txBody>
      </p:sp>
      <p:grpSp>
        <p:nvGrpSpPr>
          <p:cNvPr id="21" name="Group 20"/>
          <p:cNvGrpSpPr/>
          <p:nvPr/>
        </p:nvGrpSpPr>
        <p:grpSpPr>
          <a:xfrm>
            <a:off x="294968" y="265471"/>
            <a:ext cx="5350716" cy="843608"/>
            <a:chOff x="294968" y="265471"/>
            <a:chExt cx="5350716" cy="843608"/>
          </a:xfrm>
        </p:grpSpPr>
        <p:sp>
          <p:nvSpPr>
            <p:cNvPr id="18" name="Rectangle 17"/>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endParaRPr lang="en-US" sz="2800" b="1">
                <a:solidFill>
                  <a:srgbClr val="FFFF00"/>
                </a:solidFill>
              </a:endParaRPr>
            </a:p>
          </p:txBody>
        </p:sp>
      </p:grpSp>
      <p:grpSp>
        <p:nvGrpSpPr>
          <p:cNvPr id="38" name="Group 37"/>
          <p:cNvGrpSpPr/>
          <p:nvPr/>
        </p:nvGrpSpPr>
        <p:grpSpPr>
          <a:xfrm>
            <a:off x="1818967" y="1203135"/>
            <a:ext cx="9144001" cy="3279903"/>
            <a:chOff x="1818967" y="1203135"/>
            <a:chExt cx="9144001" cy="3279903"/>
          </a:xfrm>
        </p:grpSpPr>
        <p:pic>
          <p:nvPicPr>
            <p:cNvPr id="4098" name="Picture 2" descr="DNA replication. Education info graphic 11490575 Vector Art at Vecteezy"/>
            <p:cNvPicPr>
              <a:picLocks noChangeAspect="1" noChangeArrowheads="1"/>
            </p:cNvPicPr>
            <p:nvPr/>
          </p:nvPicPr>
          <p:blipFill rotWithShape="1">
            <a:blip r:embed="rId1">
              <a:extLst>
                <a:ext uri="{28A0092B-C50C-407E-A947-70E740481C1C}">
                  <a14:useLocalDpi xmlns:a14="http://schemas.microsoft.com/office/drawing/2010/main" val="0"/>
                </a:ext>
              </a:extLst>
            </a:blip>
            <a:srcRect t="22737" b="29437"/>
            <a:stretch>
              <a:fillRect/>
            </a:stretch>
          </p:blipFill>
          <p:spPr bwMode="auto">
            <a:xfrm>
              <a:off x="1818967" y="1203135"/>
              <a:ext cx="9144000" cy="3279903"/>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2984774" y="1548189"/>
              <a:ext cx="2374054"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i="1">
                  <a:solidFill>
                    <a:schemeClr val="tx1"/>
                  </a:solidFill>
                  <a:latin typeface="Times New Roman" panose="02020603050405020304" pitchFamily="18" charset="0"/>
                  <a:cs typeface="Times New Roman" panose="02020603050405020304" pitchFamily="18" charset="0"/>
                </a:rPr>
                <a:t>DNA polymerase</a:t>
              </a:r>
              <a:endParaRPr lang="en-US" sz="2000" i="1">
                <a:solidFill>
                  <a:schemeClr val="tx1"/>
                </a:solidFill>
                <a:latin typeface="Times New Roman" panose="02020603050405020304" pitchFamily="18" charset="0"/>
                <a:cs typeface="Times New Roman" panose="02020603050405020304" pitchFamily="18" charset="0"/>
              </a:endParaRPr>
            </a:p>
          </p:txBody>
        </p:sp>
        <p:sp>
          <p:nvSpPr>
            <p:cNvPr id="35" name="Rectangle 34"/>
            <p:cNvSpPr/>
            <p:nvPr/>
          </p:nvSpPr>
          <p:spPr>
            <a:xfrm>
              <a:off x="3271630" y="3487602"/>
              <a:ext cx="2374054"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i="1">
                  <a:solidFill>
                    <a:schemeClr val="tx1"/>
                  </a:solidFill>
                  <a:latin typeface="Times New Roman" panose="02020603050405020304" pitchFamily="18" charset="0"/>
                  <a:cs typeface="Times New Roman" panose="02020603050405020304" pitchFamily="18" charset="0"/>
                </a:rPr>
                <a:t>DNA polymerase</a:t>
              </a:r>
              <a:endParaRPr lang="en-US" sz="2000" i="1">
                <a:solidFill>
                  <a:schemeClr val="tx1"/>
                </a:solidFill>
                <a:latin typeface="Times New Roman" panose="02020603050405020304" pitchFamily="18" charset="0"/>
                <a:cs typeface="Times New Roman" panose="02020603050405020304" pitchFamily="18" charset="0"/>
              </a:endParaRPr>
            </a:p>
          </p:txBody>
        </p:sp>
        <p:sp>
          <p:nvSpPr>
            <p:cNvPr id="36" name="Rectangle 35"/>
            <p:cNvSpPr/>
            <p:nvPr/>
          </p:nvSpPr>
          <p:spPr>
            <a:xfrm>
              <a:off x="7618467" y="2642508"/>
              <a:ext cx="2215757"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Enzyme tháo xoắn</a:t>
              </a:r>
              <a:endParaRPr lang="en-US" sz="2000" i="1">
                <a:solidFill>
                  <a:schemeClr val="tx1"/>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9724538" y="2642508"/>
              <a:ext cx="1238430" cy="401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i="1">
                  <a:solidFill>
                    <a:schemeClr val="tx1"/>
                  </a:solidFill>
                  <a:latin typeface="Times New Roman" panose="02020603050405020304" pitchFamily="18" charset="0"/>
                  <a:cs typeface="Times New Roman" panose="02020603050405020304" pitchFamily="18" charset="0"/>
                </a:rPr>
                <a:t>Mạch mới</a:t>
              </a:r>
              <a:endParaRPr lang="en-US" sz="2000" i="1">
                <a:solidFill>
                  <a:schemeClr val="tx1"/>
                </a:solidFill>
                <a:latin typeface="Times New Roman" panose="02020603050405020304" pitchFamily="18" charset="0"/>
                <a:cs typeface="Times New Roman" panose="02020603050405020304" pitchFamily="18" charset="0"/>
              </a:endParaRPr>
            </a:p>
          </p:txBody>
        </p:sp>
      </p:grpSp>
      <p:grpSp>
        <p:nvGrpSpPr>
          <p:cNvPr id="39" name="Group 38"/>
          <p:cNvGrpSpPr/>
          <p:nvPr/>
        </p:nvGrpSpPr>
        <p:grpSpPr>
          <a:xfrm>
            <a:off x="2718619" y="4193046"/>
            <a:ext cx="7344695" cy="2431929"/>
            <a:chOff x="4613297" y="3279004"/>
            <a:chExt cx="7344695" cy="2431929"/>
          </a:xfrm>
        </p:grpSpPr>
        <p:grpSp>
          <p:nvGrpSpPr>
            <p:cNvPr id="40" name="Group 39"/>
            <p:cNvGrpSpPr/>
            <p:nvPr/>
          </p:nvGrpSpPr>
          <p:grpSpPr>
            <a:xfrm>
              <a:off x="4834826" y="3729205"/>
              <a:ext cx="7123166" cy="1981728"/>
              <a:chOff x="888998" y="1048723"/>
              <a:chExt cx="13364234" cy="749984"/>
            </a:xfrm>
          </p:grpSpPr>
          <p:sp>
            <p:nvSpPr>
              <p:cNvPr id="44" name="Rectangle: Rounded Corners 43"/>
              <p:cNvSpPr/>
              <p:nvPr/>
            </p:nvSpPr>
            <p:spPr>
              <a:xfrm>
                <a:off x="888998" y="1048723"/>
                <a:ext cx="13364234" cy="749984"/>
              </a:xfrm>
              <a:prstGeom prst="roundRect">
                <a:avLst>
                  <a:gd name="adj" fmla="val 11011"/>
                </a:avLst>
              </a:prstGeom>
              <a:solidFill>
                <a:schemeClr val="accent2">
                  <a:lumMod val="20000"/>
                  <a:lumOff val="80000"/>
                </a:schemeClr>
              </a:soli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effectLst/>
                  <a:uLnTx/>
                  <a:uFillTx/>
                  <a:latin typeface="Arial" panose="020B0604020202020204"/>
                  <a:ea typeface="+mn-ea"/>
                  <a:cs typeface="+mn-cs"/>
                </a:endParaRPr>
              </a:p>
            </p:txBody>
          </p:sp>
          <p:sp>
            <p:nvSpPr>
              <p:cNvPr id="45" name="TextBox 44"/>
              <p:cNvSpPr txBox="1"/>
              <p:nvPr/>
            </p:nvSpPr>
            <p:spPr>
              <a:xfrm>
                <a:off x="972724" y="1173108"/>
                <a:ext cx="13280508" cy="541913"/>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defRPr/>
                </a:pPr>
                <a:r>
                  <a:rPr kumimoji="0" lang="en-US" sz="2400" b="1" i="0" u="none" strike="noStrike" kern="0" cap="none" spc="0" normalizeH="0" baseline="0" noProof="0">
                    <a:ln>
                      <a:noFill/>
                    </a:ln>
                    <a:effectLst/>
                    <a:uLnTx/>
                    <a:uFillTx/>
                  </a:rPr>
                  <a:t>Quan sát Hình 39.1, thực hiện các yêu cầu sau:</a:t>
                </a:r>
                <a:endParaRPr kumimoji="0" lang="en-US" sz="2400" b="1" i="0" u="none" strike="noStrike" kern="0" cap="none" spc="0" normalizeH="0" baseline="0" noProof="0">
                  <a:ln>
                    <a:noFill/>
                  </a:ln>
                  <a:effectLst/>
                  <a:uLnTx/>
                  <a:uFillTx/>
                </a:endParaRPr>
              </a:p>
              <a:p>
                <a:pPr marL="0" marR="0" lvl="0" indent="0" algn="just" defTabSz="914400" eaLnBrk="1" fontAlgn="auto" latinLnBrk="0" hangingPunct="1">
                  <a:lnSpc>
                    <a:spcPct val="125000"/>
                  </a:lnSpc>
                  <a:spcBef>
                    <a:spcPts val="0"/>
                  </a:spcBef>
                  <a:spcAft>
                    <a:spcPts val="0"/>
                  </a:spcAft>
                  <a:buClrTx/>
                  <a:buSzTx/>
                  <a:buFontTx/>
                  <a:buNone/>
                  <a:defRPr/>
                </a:pPr>
                <a:r>
                  <a:rPr kumimoji="0" lang="vi-VN" sz="2400" b="0" i="0" u="none" strike="noStrike" kern="0" cap="none" spc="0" normalizeH="0" baseline="0" noProof="0">
                    <a:ln>
                      <a:noFill/>
                    </a:ln>
                    <a:effectLst/>
                    <a:uLnTx/>
                    <a:uFillTx/>
                  </a:rPr>
                  <a:t>1. Mô tả ba giai đoạn của quá trình tái bản DNA.</a:t>
                </a:r>
                <a:endParaRPr kumimoji="0" lang="vi-VN" sz="2400" b="0" i="0" u="none" strike="noStrike" kern="0" cap="none" spc="0" normalizeH="0" baseline="0" noProof="0">
                  <a:ln>
                    <a:noFill/>
                  </a:ln>
                  <a:effectLst/>
                  <a:uLnTx/>
                  <a:uFillTx/>
                </a:endParaRPr>
              </a:p>
              <a:p>
                <a:pPr marL="0" marR="0" lvl="0" indent="0" algn="just" defTabSz="914400" eaLnBrk="1" fontAlgn="auto" latinLnBrk="0" hangingPunct="1">
                  <a:lnSpc>
                    <a:spcPct val="125000"/>
                  </a:lnSpc>
                  <a:spcBef>
                    <a:spcPts val="0"/>
                  </a:spcBef>
                  <a:spcAft>
                    <a:spcPts val="0"/>
                  </a:spcAft>
                  <a:buClrTx/>
                  <a:buSzTx/>
                  <a:buFontTx/>
                  <a:buNone/>
                  <a:defRPr/>
                </a:pPr>
                <a:r>
                  <a:rPr kumimoji="0" lang="vi-VN" sz="2400" b="0" i="0" u="none" strike="noStrike" kern="0" cap="none" spc="0" normalizeH="0" baseline="0" noProof="0">
                    <a:ln>
                      <a:noFill/>
                    </a:ln>
                    <a:effectLst/>
                    <a:uLnTx/>
                    <a:uFillTx/>
                  </a:rPr>
                  <a:t>2. Nhận xét về kết quả của quá trình tái bản DNA.</a:t>
                </a:r>
                <a:endParaRPr kumimoji="0" lang="vi-VN" sz="2400" b="1" i="0" u="none" strike="noStrike" kern="0" cap="none" spc="0" normalizeH="0" baseline="0" noProof="0">
                  <a:ln>
                    <a:noFill/>
                  </a:ln>
                  <a:effectLst/>
                  <a:uLnTx/>
                  <a:uFillTx/>
                </a:endParaRPr>
              </a:p>
            </p:txBody>
          </p:sp>
        </p:grpSp>
        <p:grpSp>
          <p:nvGrpSpPr>
            <p:cNvPr id="41" name="Group 40"/>
            <p:cNvGrpSpPr/>
            <p:nvPr/>
          </p:nvGrpSpPr>
          <p:grpSpPr>
            <a:xfrm>
              <a:off x="4613297" y="3279004"/>
              <a:ext cx="751396" cy="751396"/>
              <a:chOff x="4514141" y="3958769"/>
              <a:chExt cx="1369512" cy="1369512"/>
            </a:xfrm>
          </p:grpSpPr>
          <p:sp>
            <p:nvSpPr>
              <p:cNvPr id="42" name="Flowchart: Connector 41"/>
              <p:cNvSpPr/>
              <p:nvPr/>
            </p:nvSpPr>
            <p:spPr>
              <a:xfrm>
                <a:off x="4514141" y="3958769"/>
                <a:ext cx="1369512" cy="1369512"/>
              </a:xfrm>
              <a:prstGeom prst="flowChartConnector">
                <a:avLst/>
              </a:prstGeom>
              <a:solidFill>
                <a:schemeClr val="accent4">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3" name="Picture 6" descr="waving hand&quot; Emoji - Download for free – Icondu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621" y="4127305"/>
                <a:ext cx="892807" cy="914613"/>
              </a:xfrm>
              <a:prstGeom prst="rect">
                <a:avLst/>
              </a:prstGeom>
              <a:noFill/>
              <a:extLst>
                <a:ext uri="{909E8E84-426E-40DD-AFC4-6F175D3DCCD1}">
                  <a14:hiddenFill xmlns:a14="http://schemas.microsoft.com/office/drawing/2010/main">
                    <a:solidFill>
                      <a:srgbClr val="FFFFFF"/>
                    </a:solidFill>
                  </a14:hiddenFill>
                </a:ext>
              </a:extLst>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1" name="Group 20"/>
          <p:cNvGrpSpPr/>
          <p:nvPr/>
        </p:nvGrpSpPr>
        <p:grpSpPr>
          <a:xfrm>
            <a:off x="294968" y="265471"/>
            <a:ext cx="5350716" cy="843608"/>
            <a:chOff x="294968" y="265471"/>
            <a:chExt cx="5350716" cy="843608"/>
          </a:xfrm>
        </p:grpSpPr>
        <p:sp>
          <p:nvSpPr>
            <p:cNvPr id="18" name="Rectangle 17"/>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endParaRPr lang="en-US" sz="2800" b="1">
                <a:solidFill>
                  <a:srgbClr val="FFFF00"/>
                </a:solidFill>
              </a:endParaRPr>
            </a:p>
          </p:txBody>
        </p:sp>
      </p:grpSp>
      <p:grpSp>
        <p:nvGrpSpPr>
          <p:cNvPr id="15" name="Group 14"/>
          <p:cNvGrpSpPr/>
          <p:nvPr/>
        </p:nvGrpSpPr>
        <p:grpSpPr>
          <a:xfrm>
            <a:off x="590938" y="1515418"/>
            <a:ext cx="5054746" cy="1156993"/>
            <a:chOff x="590938" y="2087652"/>
            <a:chExt cx="5054746" cy="1156993"/>
          </a:xfrm>
        </p:grpSpPr>
        <p:sp>
          <p:nvSpPr>
            <p:cNvPr id="6" name="Rectangle: Rounded Corners 5"/>
            <p:cNvSpPr/>
            <p:nvPr/>
          </p:nvSpPr>
          <p:spPr>
            <a:xfrm>
              <a:off x="590938" y="2353843"/>
              <a:ext cx="5054746" cy="890802"/>
            </a:xfrm>
            <a:prstGeom prst="roundRect">
              <a:avLst>
                <a:gd name="adj" fmla="val 0"/>
              </a:avLst>
            </a:prstGeom>
            <a:no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vi-VN" sz="2400" b="1" i="0">
                <a:solidFill>
                  <a:srgbClr val="000000"/>
                </a:solidFill>
                <a:effectLst/>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590938" y="2087652"/>
              <a:ext cx="1728509" cy="555259"/>
              <a:chOff x="522092" y="2087652"/>
              <a:chExt cx="1796354" cy="555259"/>
            </a:xfrm>
          </p:grpSpPr>
          <p:sp>
            <p:nvSpPr>
              <p:cNvPr id="10" name="Arrow: Pentagon 9"/>
              <p:cNvSpPr/>
              <p:nvPr/>
            </p:nvSpPr>
            <p:spPr>
              <a:xfrm>
                <a:off x="522092" y="2087652"/>
                <a:ext cx="1796354" cy="555259"/>
              </a:xfrm>
              <a:prstGeom prst="homePlate">
                <a:avLst>
                  <a:gd name="adj" fmla="val 38987"/>
                </a:avLst>
              </a:prstGeom>
              <a:solidFill>
                <a:srgbClr val="00B0F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2092" y="2142283"/>
                <a:ext cx="1796354" cy="430887"/>
              </a:xfrm>
              <a:prstGeom prst="rect">
                <a:avLst/>
              </a:prstGeom>
              <a:noFill/>
            </p:spPr>
            <p:txBody>
              <a:bodyPr wrap="square">
                <a:spAutoFit/>
              </a:bodyPr>
              <a:lstStyle/>
              <a:p>
                <a:r>
                  <a:rPr lang="vi-VN" sz="2200" b="1" i="0">
                    <a:solidFill>
                      <a:schemeClr val="bg1"/>
                    </a:solidFill>
                    <a:effectLst/>
                    <a:latin typeface="Times New Roman" panose="02020603050405020304" pitchFamily="18" charset="0"/>
                    <a:cs typeface="Times New Roman" panose="02020603050405020304" pitchFamily="18" charset="0"/>
                  </a:rPr>
                  <a:t>Giai đoạn 1: </a:t>
                </a:r>
                <a:endParaRPr lang="en-US" sz="2200" b="1">
                  <a:solidFill>
                    <a:schemeClr val="bg1"/>
                  </a:solidFill>
                </a:endParaRPr>
              </a:p>
            </p:txBody>
          </p:sp>
        </p:grpSp>
        <p:sp>
          <p:nvSpPr>
            <p:cNvPr id="14" name="TextBox 13"/>
            <p:cNvSpPr txBox="1"/>
            <p:nvPr/>
          </p:nvSpPr>
          <p:spPr>
            <a:xfrm>
              <a:off x="740371" y="2614500"/>
              <a:ext cx="4905313" cy="488595"/>
            </a:xfrm>
            <a:prstGeom prst="rect">
              <a:avLst/>
            </a:prstGeom>
            <a:noFill/>
          </p:spPr>
          <p:txBody>
            <a:bodyPr wrap="square">
              <a:spAutoFit/>
            </a:bodyPr>
            <a:lstStyle/>
            <a:p>
              <a:pPr algn="just">
                <a:lnSpc>
                  <a:spcPct val="130000"/>
                </a:lnSpc>
              </a:pPr>
              <a:r>
                <a:rPr lang="vi-VN" sz="2200" b="0" i="0">
                  <a:solidFill>
                    <a:srgbClr val="000000"/>
                  </a:solidFill>
                  <a:effectLst/>
                  <a:latin typeface="Times New Roman" panose="02020603050405020304" pitchFamily="18" charset="0"/>
                  <a:cs typeface="Times New Roman" panose="02020603050405020304" pitchFamily="18" charset="0"/>
                </a:rPr>
                <a:t>DNA tháo xoắn tách thành hai mạch đơn.</a:t>
              </a:r>
              <a:endParaRPr lang="vi-VN" sz="2200" b="0" i="0">
                <a:solidFill>
                  <a:srgbClr val="000000"/>
                </a:solidFill>
                <a:effectLst/>
                <a:latin typeface="Times New Roman" panose="02020603050405020304" pitchFamily="18" charset="0"/>
                <a:cs typeface="Times New Roman" panose="02020603050405020304" pitchFamily="18" charset="0"/>
              </a:endParaRPr>
            </a:p>
          </p:txBody>
        </p:sp>
      </p:grpSp>
      <p:grpSp>
        <p:nvGrpSpPr>
          <p:cNvPr id="16" name="Group 15"/>
          <p:cNvGrpSpPr/>
          <p:nvPr/>
        </p:nvGrpSpPr>
        <p:grpSpPr>
          <a:xfrm>
            <a:off x="590937" y="2797833"/>
            <a:ext cx="10942301" cy="1978961"/>
            <a:chOff x="590937" y="2087652"/>
            <a:chExt cx="10942301" cy="1978961"/>
          </a:xfrm>
        </p:grpSpPr>
        <p:sp>
          <p:nvSpPr>
            <p:cNvPr id="17" name="Rectangle: Rounded Corners 16"/>
            <p:cNvSpPr/>
            <p:nvPr/>
          </p:nvSpPr>
          <p:spPr>
            <a:xfrm>
              <a:off x="590937" y="2353842"/>
              <a:ext cx="10942301" cy="1712771"/>
            </a:xfrm>
            <a:prstGeom prst="roundRect">
              <a:avLst>
                <a:gd name="adj" fmla="val 0"/>
              </a:avLst>
            </a:prstGeom>
            <a:no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vi-VN" sz="2400" b="1" i="0">
                <a:solidFill>
                  <a:srgbClr val="000000"/>
                </a:solidFill>
                <a:effectLst/>
                <a:latin typeface="Times New Roman" panose="02020603050405020304" pitchFamily="18" charset="0"/>
                <a:cs typeface="Times New Roman" panose="02020603050405020304" pitchFamily="18" charset="0"/>
              </a:endParaRPr>
            </a:p>
          </p:txBody>
        </p:sp>
        <p:grpSp>
          <p:nvGrpSpPr>
            <p:cNvPr id="22" name="Group 21"/>
            <p:cNvGrpSpPr/>
            <p:nvPr/>
          </p:nvGrpSpPr>
          <p:grpSpPr>
            <a:xfrm>
              <a:off x="590938" y="2087652"/>
              <a:ext cx="1728509" cy="555259"/>
              <a:chOff x="522092" y="2087652"/>
              <a:chExt cx="1796354" cy="555259"/>
            </a:xfrm>
          </p:grpSpPr>
          <p:sp>
            <p:nvSpPr>
              <p:cNvPr id="24" name="Arrow: Pentagon 23"/>
              <p:cNvSpPr/>
              <p:nvPr/>
            </p:nvSpPr>
            <p:spPr>
              <a:xfrm>
                <a:off x="522092" y="2087652"/>
                <a:ext cx="1796354" cy="555259"/>
              </a:xfrm>
              <a:prstGeom prst="homePlate">
                <a:avLst>
                  <a:gd name="adj" fmla="val 38987"/>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22092" y="2142283"/>
                <a:ext cx="1796354" cy="430887"/>
              </a:xfrm>
              <a:prstGeom prst="rect">
                <a:avLst/>
              </a:prstGeom>
              <a:noFill/>
            </p:spPr>
            <p:txBody>
              <a:bodyPr wrap="square">
                <a:spAutoFit/>
              </a:bodyPr>
              <a:lstStyle/>
              <a:p>
                <a:r>
                  <a:rPr lang="vi-VN" sz="2200" b="1" i="0">
                    <a:solidFill>
                      <a:schemeClr val="bg1"/>
                    </a:solidFill>
                    <a:effectLst/>
                    <a:latin typeface="Times New Roman" panose="02020603050405020304" pitchFamily="18" charset="0"/>
                    <a:cs typeface="Times New Roman" panose="02020603050405020304" pitchFamily="18" charset="0"/>
                  </a:rPr>
                  <a:t>Giai đoạn </a:t>
                </a:r>
                <a:r>
                  <a:rPr lang="en-US" sz="2200" b="1" i="0">
                    <a:solidFill>
                      <a:schemeClr val="bg1"/>
                    </a:solidFill>
                    <a:effectLst/>
                    <a:latin typeface="Times New Roman" panose="02020603050405020304" pitchFamily="18" charset="0"/>
                    <a:cs typeface="Times New Roman" panose="02020603050405020304" pitchFamily="18" charset="0"/>
                  </a:rPr>
                  <a:t>2</a:t>
                </a:r>
                <a:r>
                  <a:rPr lang="vi-VN" sz="2200" b="1" i="0">
                    <a:solidFill>
                      <a:schemeClr val="bg1"/>
                    </a:solidFill>
                    <a:effectLst/>
                    <a:latin typeface="Times New Roman" panose="02020603050405020304" pitchFamily="18" charset="0"/>
                    <a:cs typeface="Times New Roman" panose="02020603050405020304" pitchFamily="18" charset="0"/>
                  </a:rPr>
                  <a:t>: </a:t>
                </a:r>
                <a:endParaRPr lang="en-US" sz="2200" b="1">
                  <a:solidFill>
                    <a:schemeClr val="bg1"/>
                  </a:solidFill>
                </a:endParaRPr>
              </a:p>
            </p:txBody>
          </p:sp>
        </p:grpSp>
        <p:sp>
          <p:nvSpPr>
            <p:cNvPr id="23" name="TextBox 22"/>
            <p:cNvSpPr txBox="1"/>
            <p:nvPr/>
          </p:nvSpPr>
          <p:spPr>
            <a:xfrm>
              <a:off x="740371" y="2614500"/>
              <a:ext cx="10674881" cy="1368836"/>
            </a:xfrm>
            <a:prstGeom prst="rect">
              <a:avLst/>
            </a:prstGeom>
            <a:noFill/>
          </p:spPr>
          <p:txBody>
            <a:bodyPr wrap="square">
              <a:spAutoFit/>
            </a:bodyPr>
            <a:lstStyle/>
            <a:p>
              <a:pPr algn="just">
                <a:lnSpc>
                  <a:spcPct val="130000"/>
                </a:lnSpc>
              </a:pPr>
              <a:r>
                <a:rPr lang="vi-VN" sz="2200" b="0" i="0">
                  <a:solidFill>
                    <a:srgbClr val="000000"/>
                  </a:solidFill>
                  <a:effectLst/>
                  <a:latin typeface="Times New Roman" panose="02020603050405020304" pitchFamily="18" charset="0"/>
                  <a:cs typeface="Times New Roman" panose="02020603050405020304" pitchFamily="18" charset="0"/>
                </a:rPr>
                <a:t>Các nucleotide tự do trong môi trường tế bào liên kết với các nucleotide trên mỗi mạch khuôn của DNA theo nguyên tắc bổ sung: A liên kết với T bằng 2 liên kết hydrogen, G liên kết với C bằng 3 liên kết hydrogen.</a:t>
              </a:r>
              <a:endParaRPr lang="vi-VN" sz="2200" b="0" i="0">
                <a:solidFill>
                  <a:srgbClr val="000000"/>
                </a:solidFill>
                <a:effectLst/>
                <a:latin typeface="Times New Roman" panose="02020603050405020304" pitchFamily="18" charset="0"/>
                <a:cs typeface="Times New Roman" panose="02020603050405020304" pitchFamily="18" charset="0"/>
              </a:endParaRPr>
            </a:p>
          </p:txBody>
        </p:sp>
      </p:grpSp>
      <p:grpSp>
        <p:nvGrpSpPr>
          <p:cNvPr id="26" name="Group 25"/>
          <p:cNvGrpSpPr/>
          <p:nvPr/>
        </p:nvGrpSpPr>
        <p:grpSpPr>
          <a:xfrm>
            <a:off x="590938" y="4882574"/>
            <a:ext cx="10942301" cy="1459795"/>
            <a:chOff x="590937" y="2087652"/>
            <a:chExt cx="10942301" cy="1459795"/>
          </a:xfrm>
        </p:grpSpPr>
        <p:sp>
          <p:nvSpPr>
            <p:cNvPr id="27" name="Rectangle: Rounded Corners 26"/>
            <p:cNvSpPr/>
            <p:nvPr/>
          </p:nvSpPr>
          <p:spPr>
            <a:xfrm>
              <a:off x="590937" y="2353842"/>
              <a:ext cx="10942301" cy="1193605"/>
            </a:xfrm>
            <a:prstGeom prst="roundRect">
              <a:avLst>
                <a:gd name="adj" fmla="val 0"/>
              </a:avLst>
            </a:prstGeom>
            <a:noFill/>
            <a:ln w="1905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vi-VN" sz="2400" b="1" i="0">
                <a:solidFill>
                  <a:srgbClr val="000000"/>
                </a:solidFill>
                <a:effectLst/>
                <a:latin typeface="Times New Roman" panose="02020603050405020304" pitchFamily="18" charset="0"/>
                <a:cs typeface="Times New Roman" panose="02020603050405020304" pitchFamily="18" charset="0"/>
              </a:endParaRPr>
            </a:p>
          </p:txBody>
        </p:sp>
        <p:grpSp>
          <p:nvGrpSpPr>
            <p:cNvPr id="28" name="Group 27"/>
            <p:cNvGrpSpPr/>
            <p:nvPr/>
          </p:nvGrpSpPr>
          <p:grpSpPr>
            <a:xfrm>
              <a:off x="590938" y="2087652"/>
              <a:ext cx="1728509" cy="555259"/>
              <a:chOff x="522092" y="2087652"/>
              <a:chExt cx="1796354" cy="555259"/>
            </a:xfrm>
          </p:grpSpPr>
          <p:sp>
            <p:nvSpPr>
              <p:cNvPr id="30" name="Arrow: Pentagon 29"/>
              <p:cNvSpPr/>
              <p:nvPr/>
            </p:nvSpPr>
            <p:spPr>
              <a:xfrm>
                <a:off x="522092" y="2087652"/>
                <a:ext cx="1796354" cy="555259"/>
              </a:xfrm>
              <a:prstGeom prst="homePlate">
                <a:avLst>
                  <a:gd name="adj" fmla="val 38987"/>
                </a:avLst>
              </a:prstGeom>
              <a:solidFill>
                <a:srgbClr val="287A4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22092" y="2142283"/>
                <a:ext cx="1796354" cy="430887"/>
              </a:xfrm>
              <a:prstGeom prst="rect">
                <a:avLst/>
              </a:prstGeom>
              <a:noFill/>
            </p:spPr>
            <p:txBody>
              <a:bodyPr wrap="square">
                <a:spAutoFit/>
              </a:bodyPr>
              <a:lstStyle/>
              <a:p>
                <a:r>
                  <a:rPr lang="vi-VN" sz="2200" b="1" i="0">
                    <a:solidFill>
                      <a:schemeClr val="bg1"/>
                    </a:solidFill>
                    <a:effectLst/>
                    <a:latin typeface="Times New Roman" panose="02020603050405020304" pitchFamily="18" charset="0"/>
                    <a:cs typeface="Times New Roman" panose="02020603050405020304" pitchFamily="18" charset="0"/>
                  </a:rPr>
                  <a:t>Giai đoạn </a:t>
                </a:r>
                <a:r>
                  <a:rPr lang="en-US" sz="2200" b="1" i="0">
                    <a:solidFill>
                      <a:schemeClr val="bg1"/>
                    </a:solidFill>
                    <a:effectLst/>
                    <a:latin typeface="Times New Roman" panose="02020603050405020304" pitchFamily="18" charset="0"/>
                    <a:cs typeface="Times New Roman" panose="02020603050405020304" pitchFamily="18" charset="0"/>
                  </a:rPr>
                  <a:t>3</a:t>
                </a:r>
                <a:r>
                  <a:rPr lang="vi-VN" sz="2200" b="1" i="0">
                    <a:solidFill>
                      <a:schemeClr val="bg1"/>
                    </a:solidFill>
                    <a:effectLst/>
                    <a:latin typeface="Times New Roman" panose="02020603050405020304" pitchFamily="18" charset="0"/>
                    <a:cs typeface="Times New Roman" panose="02020603050405020304" pitchFamily="18" charset="0"/>
                  </a:rPr>
                  <a:t>: </a:t>
                </a:r>
                <a:endParaRPr lang="en-US" sz="2200" b="1">
                  <a:solidFill>
                    <a:schemeClr val="bg1"/>
                  </a:solidFill>
                </a:endParaRPr>
              </a:p>
            </p:txBody>
          </p:sp>
        </p:grpSp>
        <p:sp>
          <p:nvSpPr>
            <p:cNvPr id="29" name="TextBox 28"/>
            <p:cNvSpPr txBox="1"/>
            <p:nvPr/>
          </p:nvSpPr>
          <p:spPr>
            <a:xfrm>
              <a:off x="740370" y="2614500"/>
              <a:ext cx="10674882" cy="928716"/>
            </a:xfrm>
            <a:prstGeom prst="rect">
              <a:avLst/>
            </a:prstGeom>
            <a:noFill/>
          </p:spPr>
          <p:txBody>
            <a:bodyPr wrap="square">
              <a:spAutoFit/>
            </a:bodyPr>
            <a:lstStyle/>
            <a:p>
              <a:pPr algn="just">
                <a:lnSpc>
                  <a:spcPct val="130000"/>
                </a:lnSpc>
              </a:pPr>
              <a:r>
                <a:rPr lang="vi-VN" sz="2200" b="0" i="0">
                  <a:solidFill>
                    <a:srgbClr val="000000"/>
                  </a:solidFill>
                  <a:effectLst/>
                  <a:latin typeface="Times New Roman" panose="02020603050405020304" pitchFamily="18" charset="0"/>
                  <a:cs typeface="Times New Roman" panose="02020603050405020304" pitchFamily="18" charset="0"/>
                </a:rPr>
                <a:t>Hai mạch đơn gồm một mạch mới tổng hợp và một mạch khuôn xoắn trở lại với nhau, tạo ra hai phân tử DNA mới giống như phân tử DNA ban đầu.</a:t>
              </a:r>
              <a:endParaRPr lang="vi-VN" sz="2200" b="0" i="0">
                <a:solidFill>
                  <a:srgbClr val="000000"/>
                </a:solidFill>
                <a:effectLst/>
                <a:latin typeface="Times New Roman" panose="02020603050405020304" pitchFamily="18" charset="0"/>
                <a:cs typeface="Times New Roman" panose="02020603050405020304" pitchFamily="18" charset="0"/>
              </a:endParaRPr>
            </a:p>
          </p:txBody>
        </p:sp>
      </p:grpSp>
      <p:pic>
        <p:nvPicPr>
          <p:cNvPr id="33" name="Picture 32" descr="A diagram of dna strand&#10;&#10;Description automatically generated"/>
          <p:cNvPicPr>
            <a:picLocks noChangeAspect="1"/>
          </p:cNvPicPr>
          <p:nvPr/>
        </p:nvPicPr>
        <p:blipFill rotWithShape="1">
          <a:blip r:embed="rId1"/>
          <a:srcRect t="22291" b="25940"/>
          <a:stretch>
            <a:fillRect/>
          </a:stretch>
        </p:blipFill>
        <p:spPr>
          <a:xfrm>
            <a:off x="5862347" y="696125"/>
            <a:ext cx="6271915" cy="21819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1431265" y="668665"/>
            <a:ext cx="9553645" cy="4429157"/>
            <a:chOff x="1248385" y="2294003"/>
            <a:chExt cx="9553645" cy="4429157"/>
          </a:xfrm>
        </p:grpSpPr>
        <p:pic>
          <p:nvPicPr>
            <p:cNvPr id="4" name="Picture 3"/>
            <p:cNvPicPr>
              <a:picLocks noChangeAspect="1"/>
            </p:cNvPicPr>
            <p:nvPr/>
          </p:nvPicPr>
          <p:blipFill>
            <a:blip r:embed="rId1"/>
            <a:stretch>
              <a:fillRect/>
            </a:stretch>
          </p:blipFill>
          <p:spPr>
            <a:xfrm>
              <a:off x="1248385" y="2294003"/>
              <a:ext cx="9553645" cy="4429157"/>
            </a:xfrm>
            <a:prstGeom prst="rect">
              <a:avLst/>
            </a:prstGeom>
          </p:spPr>
        </p:pic>
        <p:sp>
          <p:nvSpPr>
            <p:cNvPr id="5" name="Rectangle 4"/>
            <p:cNvSpPr/>
            <p:nvPr/>
          </p:nvSpPr>
          <p:spPr>
            <a:xfrm>
              <a:off x="2100207" y="5017673"/>
              <a:ext cx="1329526" cy="392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DNA mẹ</a:t>
              </a:r>
              <a:endParaRPr lang="en-US" sz="2000" b="1">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8248565" y="3177653"/>
              <a:ext cx="1329526" cy="392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DNA con</a:t>
              </a:r>
              <a:endParaRPr lang="en-US" sz="2000" b="1">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8248565" y="5371091"/>
              <a:ext cx="1329526" cy="392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Times New Roman" panose="02020603050405020304" pitchFamily="18" charset="0"/>
                  <a:cs typeface="Times New Roman" panose="02020603050405020304" pitchFamily="18" charset="0"/>
                </a:rPr>
                <a:t>DNA con</a:t>
              </a:r>
              <a:endParaRPr lang="en-US" sz="2000" b="1">
                <a:solidFill>
                  <a:schemeClr val="tx1"/>
                </a:solidFill>
                <a:latin typeface="Times New Roman" panose="02020603050405020304" pitchFamily="18" charset="0"/>
                <a:cs typeface="Times New Roman" panose="02020603050405020304" pitchFamily="18" charset="0"/>
              </a:endParaRPr>
            </a:p>
          </p:txBody>
        </p:sp>
      </p:grpSp>
      <p:grpSp>
        <p:nvGrpSpPr>
          <p:cNvPr id="32" name="Group 31"/>
          <p:cNvGrpSpPr/>
          <p:nvPr/>
        </p:nvGrpSpPr>
        <p:grpSpPr>
          <a:xfrm>
            <a:off x="294968" y="265471"/>
            <a:ext cx="5350716" cy="843608"/>
            <a:chOff x="294968" y="265471"/>
            <a:chExt cx="5350716" cy="843608"/>
          </a:xfrm>
        </p:grpSpPr>
        <p:sp>
          <p:nvSpPr>
            <p:cNvPr id="34" name="Rectangle 33"/>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endParaRPr lang="en-US" sz="2800" b="1">
                <a:solidFill>
                  <a:srgbClr val="FFFF00"/>
                </a:solidFill>
              </a:endParaRPr>
            </a:p>
          </p:txBody>
        </p:sp>
      </p:grpSp>
      <p:grpSp>
        <p:nvGrpSpPr>
          <p:cNvPr id="39" name="Group 38"/>
          <p:cNvGrpSpPr/>
          <p:nvPr/>
        </p:nvGrpSpPr>
        <p:grpSpPr>
          <a:xfrm>
            <a:off x="483746" y="5203231"/>
            <a:ext cx="11273667" cy="1439443"/>
            <a:chOff x="483746" y="5203231"/>
            <a:chExt cx="11273667" cy="1439443"/>
          </a:xfrm>
        </p:grpSpPr>
        <p:sp>
          <p:nvSpPr>
            <p:cNvPr id="37" name="Rectangle: Rounded Corners 36"/>
            <p:cNvSpPr/>
            <p:nvPr/>
          </p:nvSpPr>
          <p:spPr>
            <a:xfrm>
              <a:off x="483746" y="5203231"/>
              <a:ext cx="11273667" cy="1439443"/>
            </a:xfrm>
            <a:prstGeom prst="roundRect">
              <a:avLst>
                <a:gd name="adj" fmla="val 929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8" name="TextBox 37"/>
            <p:cNvSpPr txBox="1"/>
            <p:nvPr/>
          </p:nvSpPr>
          <p:spPr>
            <a:xfrm>
              <a:off x="612370" y="5238534"/>
              <a:ext cx="11003460" cy="1368836"/>
            </a:xfrm>
            <a:prstGeom prst="rect">
              <a:avLst/>
            </a:prstGeom>
            <a:noFill/>
          </p:spPr>
          <p:txBody>
            <a:bodyPr wrap="square">
              <a:spAutoFit/>
            </a:bodyPr>
            <a:lstStyle>
              <a:defPPr>
                <a:defRPr lang="en-US"/>
              </a:defPPr>
              <a:lvl1pPr algn="just">
                <a:lnSpc>
                  <a:spcPct val="130000"/>
                </a:lnSpc>
                <a:defRPr sz="2200" b="0" i="0">
                  <a:solidFill>
                    <a:srgbClr val="000000"/>
                  </a:solidFill>
                  <a:effectLst/>
                  <a:latin typeface="Times New Roman" panose="02020603050405020304" pitchFamily="18" charset="0"/>
                  <a:cs typeface="Times New Roman" panose="02020603050405020304" pitchFamily="18" charset="0"/>
                </a:defRPr>
              </a:lvl1pPr>
            </a:lstStyle>
            <a:p>
              <a:r>
                <a:rPr lang="en-US" b="1"/>
                <a:t>2. Kết quả của quá trình tái bản DNA: </a:t>
              </a:r>
              <a:r>
                <a:rPr lang="en-US"/>
                <a:t>Qua quá trình tái bản, từ một DNA ban đầu tạo ra 2 DNA mới có trình tự nucleotide giống nhau và giống DNA ban đầu. Trong mỗi phân tử DNA mới tạo thành có 1 mạch của DNA ban đầu và 1 mạch mới tổng hợp.</a:t>
              </a: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p:cNvGrpSpPr/>
          <p:nvPr/>
        </p:nvGrpSpPr>
        <p:grpSpPr>
          <a:xfrm>
            <a:off x="294968" y="265471"/>
            <a:ext cx="5350716" cy="843608"/>
            <a:chOff x="294968" y="265471"/>
            <a:chExt cx="5350716" cy="843608"/>
          </a:xfrm>
        </p:grpSpPr>
        <p:sp>
          <p:nvSpPr>
            <p:cNvPr id="34" name="Rectangle 33"/>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endParaRPr lang="en-US" sz="2800" b="1">
                <a:solidFill>
                  <a:srgbClr val="FFFF00"/>
                </a:solidFill>
              </a:endParaRPr>
            </a:p>
          </p:txBody>
        </p:sp>
      </p:grpSp>
      <p:grpSp>
        <p:nvGrpSpPr>
          <p:cNvPr id="2" name="Group 1"/>
          <p:cNvGrpSpPr/>
          <p:nvPr/>
        </p:nvGrpSpPr>
        <p:grpSpPr>
          <a:xfrm>
            <a:off x="1156274" y="1319712"/>
            <a:ext cx="10465455" cy="2837876"/>
            <a:chOff x="1431354" y="816524"/>
            <a:chExt cx="9329292" cy="12135405"/>
          </a:xfrm>
        </p:grpSpPr>
        <p:sp>
          <p:nvSpPr>
            <p:cNvPr id="3" name="Rectangle 2"/>
            <p:cNvSpPr/>
            <p:nvPr/>
          </p:nvSpPr>
          <p:spPr>
            <a:xfrm>
              <a:off x="1431354" y="1065702"/>
              <a:ext cx="9329292" cy="11886227"/>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6" name="TextBox 5"/>
            <p:cNvSpPr txBox="1"/>
            <p:nvPr/>
          </p:nvSpPr>
          <p:spPr>
            <a:xfrm>
              <a:off x="1592197" y="816524"/>
              <a:ext cx="9054586" cy="12054861"/>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defRPr/>
              </a:pPr>
              <a:r>
                <a:rPr kumimoji="0" lang="en-US"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Câu hỏi 1. </a:t>
              </a: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Một đoạn DNA có trình tự nucleotide trên hai mạch như sau:</a:t>
              </a:r>
              <a:endPar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a:p>
              <a:pPr lvl="1" algn="just">
                <a:lnSpc>
                  <a:spcPct val="125000"/>
                </a:lnSpc>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Mạch 1: A-A-G-C-T-C-G-C-G-A-T-A-G-C-C</a:t>
              </a:r>
              <a:endPar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a:p>
              <a:pPr lvl="1" algn="just">
                <a:lnSpc>
                  <a:spcPct val="125000"/>
                </a:lnSpc>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Mạch 2: T-T-C-G-A-G-C-G-C-T-A-T-C-G-G</a:t>
              </a:r>
              <a:endPar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a:p>
              <a:pPr marL="0" marR="0" lvl="0" indent="0" algn="just" defTabSz="914400" eaLnBrk="1" fontAlgn="auto" latinLnBrk="0" hangingPunct="1">
                <a:lnSpc>
                  <a:spcPct val="125000"/>
                </a:lnSpc>
                <a:spcBef>
                  <a:spcPts val="0"/>
                </a:spcBef>
                <a:spcAft>
                  <a:spcPts val="0"/>
                </a:spcAft>
                <a:buClrTx/>
                <a:buSzTx/>
                <a:buFontTx/>
                <a:buNone/>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 Xác định trình tự nucleotide của hai DNA được tổng hợp từ đoạn DNA trên.</a:t>
              </a:r>
              <a:endPar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a:p>
              <a:pPr marL="0" marR="0" lvl="0" indent="0" algn="just" defTabSz="914400" eaLnBrk="1" fontAlgn="auto" latinLnBrk="0" hangingPunct="1">
                <a:lnSpc>
                  <a:spcPct val="125000"/>
                </a:lnSpc>
                <a:spcBef>
                  <a:spcPts val="0"/>
                </a:spcBef>
                <a:spcAft>
                  <a:spcPts val="0"/>
                </a:spcAft>
                <a:buClrTx/>
                <a:buSzTx/>
                <a:buFontTx/>
                <a:buNone/>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b) Nhận xét trình tự nucleotide giữa các DNA mới được tổng hợp và với DNA ban đầu.</a:t>
              </a:r>
              <a:endPar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sp>
        <p:nvSpPr>
          <p:cNvPr id="10" name="Rectangle: Rounded Corners 9"/>
          <p:cNvSpPr/>
          <p:nvPr/>
        </p:nvSpPr>
        <p:spPr>
          <a:xfrm>
            <a:off x="5379191" y="4326395"/>
            <a:ext cx="1239886" cy="407700"/>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Trả lời</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53384" y="5281204"/>
            <a:ext cx="5734171" cy="143404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defRPr kumimoji="0" sz="22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2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pPr lvl="1"/>
            <a:r>
              <a:rPr lang="vi-VN" sz="2400" b="1">
                <a:solidFill>
                  <a:srgbClr val="00B050"/>
                </a:solidFill>
              </a:rPr>
              <a:t>Mạch 1: </a:t>
            </a:r>
            <a:endParaRPr lang="en-US" sz="2400" b="1">
              <a:solidFill>
                <a:srgbClr val="00B050"/>
              </a:solidFill>
            </a:endParaRPr>
          </a:p>
          <a:p>
            <a:pPr lvl="1"/>
            <a:r>
              <a:rPr lang="en-US" sz="2400"/>
              <a:t>	</a:t>
            </a:r>
            <a:r>
              <a:rPr lang="vi-VN" sz="2400" b="0"/>
              <a:t>A-A-G-C-T-C-G-C-G-A-T-A-G-C-C</a:t>
            </a:r>
            <a:endParaRPr lang="en-US" sz="2400" b="0"/>
          </a:p>
          <a:p>
            <a:pPr lvl="1"/>
            <a:r>
              <a:rPr lang="en-US" sz="2400"/>
              <a:t>	T-T-C-G-A-G-C-G-C-T-A-T-C-G-G</a:t>
            </a:r>
            <a:endParaRPr lang="vi-VN" sz="2400" b="0"/>
          </a:p>
        </p:txBody>
      </p:sp>
      <p:sp>
        <p:nvSpPr>
          <p:cNvPr id="13" name="TextBox 12"/>
          <p:cNvSpPr txBox="1"/>
          <p:nvPr/>
        </p:nvSpPr>
        <p:spPr>
          <a:xfrm>
            <a:off x="5714507" y="5281204"/>
            <a:ext cx="6424398" cy="143404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defRPr kumimoji="0" sz="22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2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pPr lvl="1"/>
            <a:r>
              <a:rPr lang="vi-VN" sz="2400" b="1">
                <a:solidFill>
                  <a:srgbClr val="F15574"/>
                </a:solidFill>
              </a:rPr>
              <a:t>Mạch 2: </a:t>
            </a:r>
            <a:endParaRPr lang="en-US" sz="2400" b="1">
              <a:solidFill>
                <a:srgbClr val="F15574"/>
              </a:solidFill>
            </a:endParaRPr>
          </a:p>
          <a:p>
            <a:pPr lvl="1"/>
            <a:r>
              <a:rPr lang="en-US" sz="2400" b="0"/>
              <a:t>	</a:t>
            </a:r>
            <a:r>
              <a:rPr lang="vi-VN" sz="2400" b="0"/>
              <a:t>T-T-C-G-A-G-C-G-C-T-A-T-C-G-G</a:t>
            </a:r>
            <a:endParaRPr lang="en-US" sz="2400" b="0"/>
          </a:p>
          <a:p>
            <a:pPr lvl="1"/>
            <a:r>
              <a:rPr lang="en-US" sz="2400" b="0"/>
              <a:t>	A-A-G-C-T-C-G-C-G-A-T-A-G-C-C</a:t>
            </a:r>
            <a:endParaRPr lang="vi-VN" sz="2400" b="0"/>
          </a:p>
        </p:txBody>
      </p:sp>
      <p:sp>
        <p:nvSpPr>
          <p:cNvPr id="14" name="TextBox 13"/>
          <p:cNvSpPr txBox="1"/>
          <p:nvPr/>
        </p:nvSpPr>
        <p:spPr>
          <a:xfrm>
            <a:off x="483748" y="4770487"/>
            <a:ext cx="9433068" cy="51071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defRPr kumimoji="0" sz="22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2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r>
              <a:rPr lang="vi-VN" sz="2400"/>
              <a:t>a) Trình tự nucleotide của hai DNA được tổng hợp từ đoạn DNA trên:</a:t>
            </a:r>
            <a:endParaRPr lang="vi-VN"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p:cNvGrpSpPr/>
          <p:nvPr/>
        </p:nvGrpSpPr>
        <p:grpSpPr>
          <a:xfrm>
            <a:off x="294968" y="265471"/>
            <a:ext cx="5350716" cy="843608"/>
            <a:chOff x="294968" y="265471"/>
            <a:chExt cx="5350716" cy="843608"/>
          </a:xfrm>
        </p:grpSpPr>
        <p:sp>
          <p:nvSpPr>
            <p:cNvPr id="34" name="Rectangle 33"/>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endParaRPr lang="en-US" sz="2800" b="1">
                <a:solidFill>
                  <a:srgbClr val="FFFF00"/>
                </a:solidFill>
              </a:endParaRPr>
            </a:p>
          </p:txBody>
        </p:sp>
      </p:grpSp>
      <p:grpSp>
        <p:nvGrpSpPr>
          <p:cNvPr id="2" name="Group 1"/>
          <p:cNvGrpSpPr/>
          <p:nvPr/>
        </p:nvGrpSpPr>
        <p:grpSpPr>
          <a:xfrm>
            <a:off x="1156274" y="1319712"/>
            <a:ext cx="10465455" cy="2837876"/>
            <a:chOff x="1431354" y="816524"/>
            <a:chExt cx="9329292" cy="12135405"/>
          </a:xfrm>
        </p:grpSpPr>
        <p:sp>
          <p:nvSpPr>
            <p:cNvPr id="3" name="Rectangle 2"/>
            <p:cNvSpPr/>
            <p:nvPr/>
          </p:nvSpPr>
          <p:spPr>
            <a:xfrm>
              <a:off x="1431354" y="1065702"/>
              <a:ext cx="9329292" cy="11886227"/>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6" name="TextBox 5"/>
            <p:cNvSpPr txBox="1"/>
            <p:nvPr/>
          </p:nvSpPr>
          <p:spPr>
            <a:xfrm>
              <a:off x="1592197" y="816524"/>
              <a:ext cx="9054586" cy="12054861"/>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defRPr/>
              </a:pPr>
              <a:r>
                <a:rPr kumimoji="0" lang="en-US"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Câu hỏi 1. </a:t>
              </a: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Một đoạn DNA có trình tự nucleotide trên hai mạch như sau:</a:t>
              </a:r>
              <a:endPar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a:p>
              <a:pPr lvl="1" algn="just">
                <a:lnSpc>
                  <a:spcPct val="125000"/>
                </a:lnSpc>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Mạch 1: A-A-G-C-T-C-G-C-G-A-T-A-G-C-C</a:t>
              </a:r>
              <a:endPar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a:p>
              <a:pPr lvl="1" algn="just">
                <a:lnSpc>
                  <a:spcPct val="125000"/>
                </a:lnSpc>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Mạch 2: T-T-C-G-A-G-C-G-C-T-A-T-C-G-G</a:t>
              </a:r>
              <a:endPar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a:p>
              <a:pPr marL="0" marR="0" lvl="0" indent="0" algn="just" defTabSz="914400" eaLnBrk="1" fontAlgn="auto" latinLnBrk="0" hangingPunct="1">
                <a:lnSpc>
                  <a:spcPct val="125000"/>
                </a:lnSpc>
                <a:spcBef>
                  <a:spcPts val="0"/>
                </a:spcBef>
                <a:spcAft>
                  <a:spcPts val="0"/>
                </a:spcAft>
                <a:buClrTx/>
                <a:buSzTx/>
                <a:buFontTx/>
                <a:buNone/>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 Xác định trình tự nucleotide của hai DNA được tổng hợp từ đoạn DNA trên.</a:t>
              </a:r>
              <a:endPar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a:p>
              <a:pPr marL="0" marR="0" lvl="0" indent="0" algn="just" defTabSz="914400" eaLnBrk="1" fontAlgn="auto" latinLnBrk="0" hangingPunct="1">
                <a:lnSpc>
                  <a:spcPct val="125000"/>
                </a:lnSpc>
                <a:spcBef>
                  <a:spcPts val="0"/>
                </a:spcBef>
                <a:spcAft>
                  <a:spcPts val="0"/>
                </a:spcAft>
                <a:buClrTx/>
                <a:buSzTx/>
                <a:buFontTx/>
                <a:buNone/>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b) Nhận xét trình tự nucleotide giữa các DNA mới được tổng hợp và với DNA ban đầu.</a:t>
              </a:r>
              <a:endPar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sp>
        <p:nvSpPr>
          <p:cNvPr id="10" name="Rectangle: Rounded Corners 9"/>
          <p:cNvSpPr/>
          <p:nvPr/>
        </p:nvSpPr>
        <p:spPr>
          <a:xfrm>
            <a:off x="5379191" y="4326395"/>
            <a:ext cx="1239886" cy="407700"/>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Trả lời</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156274" y="5016898"/>
            <a:ext cx="10372541" cy="143404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defRPr kumimoji="0" sz="24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r>
              <a:rPr lang="vi-VN"/>
              <a:t>b) Nhận xét trình tự nucleotide giữa các DNA mới được tổng hợp và với DNA ban đầu: </a:t>
            </a:r>
            <a:r>
              <a:rPr lang="vi-VN" b="0"/>
              <a:t>Hai DNA mới được tổng hợp có trình tự nucleotide giống nhau và giống DNA ban đầu.</a:t>
            </a:r>
            <a:endParaRPr lang="vi-VN"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p:cNvGrpSpPr/>
          <p:nvPr/>
        </p:nvGrpSpPr>
        <p:grpSpPr>
          <a:xfrm>
            <a:off x="294968" y="265471"/>
            <a:ext cx="5350716" cy="843608"/>
            <a:chOff x="294968" y="265471"/>
            <a:chExt cx="5350716" cy="843608"/>
          </a:xfrm>
        </p:grpSpPr>
        <p:sp>
          <p:nvSpPr>
            <p:cNvPr id="34" name="Rectangle 33"/>
            <p:cNvSpPr/>
            <p:nvPr/>
          </p:nvSpPr>
          <p:spPr>
            <a:xfrm>
              <a:off x="395257" y="365760"/>
              <a:ext cx="5250427" cy="743319"/>
            </a:xfrm>
            <a:prstGeom prst="rect">
              <a:avLst/>
            </a:prstGeom>
            <a:solidFill>
              <a:srgbClr val="D4F4E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94968" y="265471"/>
              <a:ext cx="5250426" cy="743319"/>
            </a:xfrm>
            <a:prstGeom prst="rect">
              <a:avLst/>
            </a:prstGeom>
            <a:solidFill>
              <a:schemeClr val="accent3"/>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 – QUÁ TRÌNH TÁI BẢN DNA</a:t>
              </a:r>
              <a:endParaRPr lang="en-US" sz="2800" b="1">
                <a:solidFill>
                  <a:srgbClr val="FFFF00"/>
                </a:solidFill>
              </a:endParaRPr>
            </a:p>
          </p:txBody>
        </p:sp>
      </p:grpSp>
      <p:grpSp>
        <p:nvGrpSpPr>
          <p:cNvPr id="2" name="Group 1"/>
          <p:cNvGrpSpPr/>
          <p:nvPr/>
        </p:nvGrpSpPr>
        <p:grpSpPr>
          <a:xfrm>
            <a:off x="1156274" y="1377982"/>
            <a:ext cx="6849151" cy="586503"/>
            <a:chOff x="1431354" y="1065702"/>
            <a:chExt cx="9329292" cy="11886227"/>
          </a:xfrm>
        </p:grpSpPr>
        <p:sp>
          <p:nvSpPr>
            <p:cNvPr id="3" name="Rectangle 2"/>
            <p:cNvSpPr/>
            <p:nvPr/>
          </p:nvSpPr>
          <p:spPr>
            <a:xfrm>
              <a:off x="1431354" y="1065702"/>
              <a:ext cx="9329292" cy="11886227"/>
            </a:xfrm>
            <a:prstGeom prst="rect">
              <a:avLst/>
            </a:prstGeom>
            <a:gradFill flip="none" rotWithShape="1">
              <a:gsLst>
                <a:gs pos="0">
                  <a:srgbClr val="FFCE54">
                    <a:lumMod val="20000"/>
                    <a:lumOff val="80000"/>
                  </a:srgbClr>
                </a:gs>
                <a:gs pos="100000">
                  <a:srgbClr val="4FC1E9">
                    <a:lumMod val="20000"/>
                    <a:lumOff val="80000"/>
                  </a:srgbClr>
                </a:gs>
              </a:gsLst>
              <a:lin ang="5400000" scaled="1"/>
              <a:tileRect/>
            </a:gradFill>
            <a:ln w="28575" cap="flat" cmpd="sng" algn="ctr">
              <a:solidFill>
                <a:srgbClr val="092D6C">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6" name="TextBox 5"/>
            <p:cNvSpPr txBox="1"/>
            <p:nvPr/>
          </p:nvSpPr>
          <p:spPr>
            <a:xfrm>
              <a:off x="1592197" y="5751984"/>
              <a:ext cx="9054586" cy="2183942"/>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defRPr/>
              </a:pPr>
              <a:r>
                <a:rPr kumimoji="0" lang="en-US"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Câu hỏi 2. </a:t>
              </a:r>
              <a:r>
                <a:rPr kumimoji="0" lang="en-US"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Quá trình tái bản DNA có ý nghĩa gì?</a:t>
              </a:r>
              <a:endPar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sp>
        <p:nvSpPr>
          <p:cNvPr id="10" name="Rectangle: Rounded Corners 9"/>
          <p:cNvSpPr/>
          <p:nvPr/>
        </p:nvSpPr>
        <p:spPr>
          <a:xfrm>
            <a:off x="1156274" y="2345113"/>
            <a:ext cx="1239886" cy="407700"/>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Trả lời</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156274" y="3017900"/>
            <a:ext cx="10372541" cy="1434047"/>
          </a:xfrm>
          <a:prstGeom prst="rect">
            <a:avLst/>
          </a:prstGeom>
          <a:noFill/>
        </p:spPr>
        <p:txBody>
          <a:bodyPr wrap="square" rtlCol="0" anchor="ctr">
            <a:spAutoFit/>
          </a:bodyPr>
          <a:lstStyle>
            <a:defPPr>
              <a:defRPr lang="en-US"/>
            </a:defPPr>
            <a:lvl1pPr marR="0" lvl="0" indent="0" algn="just" fontAlgn="auto">
              <a:lnSpc>
                <a:spcPct val="125000"/>
              </a:lnSpc>
              <a:spcBef>
                <a:spcPts val="0"/>
              </a:spcBef>
              <a:spcAft>
                <a:spcPts val="0"/>
              </a:spcAft>
              <a:buClrTx/>
              <a:buSzTx/>
              <a:buFontTx/>
              <a:buNone/>
              <a:defRPr kumimoji="0" sz="2400" b="1"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vl2pPr lvl="1" algn="just">
              <a:lnSpc>
                <a:spcPct val="125000"/>
              </a:lnSpc>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2pPr>
          </a:lstStyle>
          <a:p>
            <a:r>
              <a:rPr lang="vi-VN"/>
              <a:t>Ý nghĩa của quá trình tái bản của DNA: </a:t>
            </a:r>
            <a:r>
              <a:rPr lang="vi-VN" b="0"/>
              <a:t>Quá trình tái bản DNA giúp tạo ra hai bản sao giống nhau và giống DNA ban đầu, đảm bảo quá trình truyền thông tin di truyền qua các thế hệ tế bào và cơ thể được ổn định liên tục.</a:t>
            </a:r>
            <a:endParaRPr lang="vi-VN"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2" name="Group 31"/>
          <p:cNvGrpSpPr/>
          <p:nvPr/>
        </p:nvGrpSpPr>
        <p:grpSpPr>
          <a:xfrm>
            <a:off x="294968" y="265471"/>
            <a:ext cx="5350716" cy="843608"/>
            <a:chOff x="294968" y="265471"/>
            <a:chExt cx="5350716" cy="843608"/>
          </a:xfrm>
        </p:grpSpPr>
        <p:sp>
          <p:nvSpPr>
            <p:cNvPr id="34" name="Rectangle 33"/>
            <p:cNvSpPr/>
            <p:nvPr/>
          </p:nvSpPr>
          <p:spPr>
            <a:xfrm>
              <a:off x="395257" y="365760"/>
              <a:ext cx="5250427" cy="743319"/>
            </a:xfrm>
            <a:prstGeom prst="rect">
              <a:avLst/>
            </a:prstGeom>
            <a:solidFill>
              <a:srgbClr val="FDE3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94968" y="265471"/>
              <a:ext cx="5250426" cy="743319"/>
            </a:xfrm>
            <a:prstGeom prst="rect">
              <a:avLst/>
            </a:prstGeom>
            <a:solidFill>
              <a:srgbClr val="F15574"/>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94968" y="407055"/>
              <a:ext cx="5250426" cy="523220"/>
            </a:xfrm>
            <a:prstGeom prst="rect">
              <a:avLst/>
            </a:prstGeom>
            <a:noFill/>
          </p:spPr>
          <p:txBody>
            <a:bodyPr wrap="square" rtlCol="0">
              <a:spAutoFit/>
            </a:bodyPr>
            <a:lstStyle/>
            <a:p>
              <a:pPr algn="ctr"/>
              <a:r>
                <a:rPr lang="en-US" sz="2800" b="1">
                  <a:solidFill>
                    <a:srgbClr val="FFFF00"/>
                  </a:solidFill>
                </a:rPr>
                <a:t>II – QUÁ TRÌNH PHIÊN MÃ</a:t>
              </a:r>
              <a:endParaRPr lang="en-US" sz="2800" b="1">
                <a:solidFill>
                  <a:srgbClr val="FFFF00"/>
                </a:solidFill>
              </a:endParaRPr>
            </a:p>
          </p:txBody>
        </p:sp>
      </p:grpSp>
      <p:sp>
        <p:nvSpPr>
          <p:cNvPr id="11" name="Rectangle: Rounded Corners 10"/>
          <p:cNvSpPr/>
          <p:nvPr/>
        </p:nvSpPr>
        <p:spPr>
          <a:xfrm>
            <a:off x="1013706" y="1385437"/>
            <a:ext cx="10164588" cy="12515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20000"/>
              </a:lnSpc>
            </a:pPr>
            <a:r>
              <a:rPr lang="vi-VN" sz="2400" b="1">
                <a:latin typeface="Times New Roman" panose="02020603050405020304" pitchFamily="18" charset="0"/>
                <a:cs typeface="Times New Roman" panose="02020603050405020304" pitchFamily="18" charset="0"/>
              </a:rPr>
              <a:t>Thông tin di truyền được lưu trữ </a:t>
            </a:r>
            <a:r>
              <a:rPr lang="vi-VN" sz="2400">
                <a:latin typeface="Times New Roman" panose="02020603050405020304" pitchFamily="18" charset="0"/>
                <a:cs typeface="Times New Roman" panose="02020603050405020304" pitchFamily="18" charset="0"/>
              </a:rPr>
              <a:t>trong chuỗi polynucleotide của DNA (gene) được tế bào chuyển hoá thành chức năng hay tính trạng của cơ thể. </a:t>
            </a:r>
            <a:endParaRPr lang="vi-VN" sz="2400">
              <a:latin typeface="Times New Roman" panose="02020603050405020304" pitchFamily="18" charset="0"/>
              <a:cs typeface="Times New Roman" panose="02020603050405020304" pitchFamily="18" charset="0"/>
            </a:endParaRPr>
          </a:p>
        </p:txBody>
      </p:sp>
      <p:sp>
        <p:nvSpPr>
          <p:cNvPr id="12" name="Rectangle: Rounded Corners 11"/>
          <p:cNvSpPr/>
          <p:nvPr/>
        </p:nvSpPr>
        <p:spPr>
          <a:xfrm>
            <a:off x="1013706" y="2803211"/>
            <a:ext cx="10164588" cy="20696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lnSpc>
                <a:spcPct val="120000"/>
              </a:lnSpc>
            </a:pPr>
            <a:r>
              <a:rPr lang="vi-VN" sz="2400" b="1">
                <a:latin typeface="Times New Roman" panose="02020603050405020304" pitchFamily="18" charset="0"/>
                <a:cs typeface="Times New Roman" panose="02020603050405020304" pitchFamily="18" charset="0"/>
              </a:rPr>
              <a:t>Các chức năng hay tính trạng </a:t>
            </a:r>
            <a:r>
              <a:rPr lang="vi-VN" sz="2400">
                <a:latin typeface="Times New Roman" panose="02020603050405020304" pitchFamily="18" charset="0"/>
                <a:cs typeface="Times New Roman" panose="02020603050405020304" pitchFamily="18" charset="0"/>
              </a:rPr>
              <a:t>này là do hoạt động của các phân tử protein. Tuy vậy, ở mọi sinh vật, dòng thông tin di truyền trên chuỗi polynucleotide của DNA không được chuyển trực tiếp thành chuỗi polypeptide tương ứng trên protein mà qua hai quá trình: </a:t>
            </a:r>
            <a:r>
              <a:rPr lang="vi-VN" sz="2400" b="1">
                <a:latin typeface="Times New Roman" panose="02020603050405020304" pitchFamily="18" charset="0"/>
                <a:cs typeface="Times New Roman" panose="02020603050405020304" pitchFamily="18" charset="0"/>
              </a:rPr>
              <a:t>phiên mã và dịch mã. </a:t>
            </a:r>
            <a:endParaRPr lang="vi-VN" sz="2400" b="1">
              <a:latin typeface="Times New Roman" panose="02020603050405020304" pitchFamily="18" charset="0"/>
              <a:cs typeface="Times New Roman" panose="02020603050405020304" pitchFamily="18" charset="0"/>
            </a:endParaRPr>
          </a:p>
        </p:txBody>
      </p:sp>
      <p:sp>
        <p:nvSpPr>
          <p:cNvPr id="13" name="Rectangle: Rounded Corners 12"/>
          <p:cNvSpPr/>
          <p:nvPr/>
        </p:nvSpPr>
        <p:spPr>
          <a:xfrm>
            <a:off x="1013706" y="5039064"/>
            <a:ext cx="10164588" cy="12515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lnSpc>
                <a:spcPct val="120000"/>
              </a:lnSpc>
            </a:pPr>
            <a:r>
              <a:rPr lang="vi-VN" sz="2400" b="1">
                <a:latin typeface="Times New Roman" panose="02020603050405020304" pitchFamily="18" charset="0"/>
                <a:cs typeface="Times New Roman" panose="02020603050405020304" pitchFamily="18" charset="0"/>
              </a:rPr>
              <a:t>Quá trình phiên mã</a:t>
            </a:r>
            <a:r>
              <a:rPr lang="vi-VN" sz="2400">
                <a:latin typeface="Times New Roman" panose="02020603050405020304" pitchFamily="18" charset="0"/>
                <a:cs typeface="Times New Roman" panose="02020603050405020304" pitchFamily="18" charset="0"/>
              </a:rPr>
              <a:t> diễn ra trong nhân tế bào ở sinh vật nhân thực (hoặc vùng nhân ở sinh vật nhân sơ) trước khi tế bào bước vào giai đoạn phân chia. </a:t>
            </a:r>
            <a:endParaRPr lang="vi-VN" sz="2400">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Custom 30">
      <a:dk1>
        <a:srgbClr val="000000"/>
      </a:dk1>
      <a:lt1>
        <a:srgbClr val="FFFFFF"/>
      </a:lt1>
      <a:dk2>
        <a:srgbClr val="264653"/>
      </a:dk2>
      <a:lt2>
        <a:srgbClr val="E7E6E6"/>
      </a:lt2>
      <a:accent1>
        <a:srgbClr val="F3EBE8"/>
      </a:accent1>
      <a:accent2>
        <a:srgbClr val="E9C369"/>
      </a:accent2>
      <a:accent3>
        <a:srgbClr val="2A9D8F"/>
      </a:accent3>
      <a:accent4>
        <a:srgbClr val="F3D6CD"/>
      </a:accent4>
      <a:accent5>
        <a:srgbClr val="F3EBE8"/>
      </a:accent5>
      <a:accent6>
        <a:srgbClr val="60717C"/>
      </a:accent6>
      <a:hlink>
        <a:srgbClr val="828683"/>
      </a:hlink>
      <a:folHlink>
        <a:srgbClr val="D08A5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A78568-A730-4D3B-A489-FD854E91254A}">
  <ds:schemaRefs/>
</ds:datastoreItem>
</file>

<file path=customXml/itemProps2.xml><?xml version="1.0" encoding="utf-8"?>
<ds:datastoreItem xmlns:ds="http://schemas.openxmlformats.org/officeDocument/2006/customXml" ds:itemID="{61D9A46C-D3F3-4D45-B248-B831C6B5FC85}">
  <ds:schemaRefs/>
</ds:datastoreItem>
</file>

<file path=customXml/itemProps3.xml><?xml version="1.0" encoding="utf-8"?>
<ds:datastoreItem xmlns:ds="http://schemas.openxmlformats.org/officeDocument/2006/customXml" ds:itemID="{A7D90517-43A3-4BC6-B197-5C7B7D3DBCAD}">
  <ds:schemaRefs/>
</ds:datastoreItem>
</file>

<file path=docProps/app.xml><?xml version="1.0" encoding="utf-8"?>
<Properties xmlns="http://schemas.openxmlformats.org/officeDocument/2006/extended-properties" xmlns:vt="http://schemas.openxmlformats.org/officeDocument/2006/docPropsVTypes">
  <Template>{6A783A5F-E3F7-465A-84BF-EECFDE39F3C2}tf11429527_win32</Template>
  <TotalTime>0</TotalTime>
  <Words>9017</Words>
  <Application>WPS Presentation</Application>
  <PresentationFormat>Widescreen</PresentationFormat>
  <Paragraphs>285</Paragraphs>
  <Slides>28</Slides>
  <Notes>12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28</vt:i4>
      </vt:variant>
    </vt:vector>
  </HeadingPairs>
  <TitlesOfParts>
    <vt:vector size="40" baseType="lpstr">
      <vt:lpstr>Arial</vt:lpstr>
      <vt:lpstr>SimSun</vt:lpstr>
      <vt:lpstr>Wingdings</vt:lpstr>
      <vt:lpstr>Karla</vt:lpstr>
      <vt:lpstr>Times New Roman</vt:lpstr>
      <vt:lpstr>Tahoma</vt:lpstr>
      <vt:lpstr>Arial</vt:lpstr>
      <vt:lpstr>Segoe Print</vt:lpstr>
      <vt:lpstr>Microsoft YaHei</vt:lpstr>
      <vt:lpstr>Arial Unicode MS</vt:lpstr>
      <vt:lpstr>Calibri</vt:lpstr>
      <vt:lpstr>Office Theme</vt:lpstr>
      <vt:lpstr>TÁI BẢN DNA VÀ PHIÊN MÃ TẠO RNA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CÁM ƠN THẦY, CÔ VÀ CÁC EM ĐÃ THEO DÕI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TÁI BẢN DNA VÀ PHIÊN MÃ TẠO RNA</dc:title>
  <dc:creator>Quách Thị Cẩm Tú</dc:creator>
  <cp:lastModifiedBy>Giang Nguyễn Trường</cp:lastModifiedBy>
  <cp:revision>28</cp:revision>
  <dcterms:created xsi:type="dcterms:W3CDTF">2024-06-02T05:51:00Z</dcterms:created>
  <dcterms:modified xsi:type="dcterms:W3CDTF">2025-12-23T13:13:38Z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6525BA63631F404CB226E8B1C664986A_12</vt:lpwstr>
  </property>
  <property fmtid="{D5CDD505-2E9C-101B-9397-08002B2CF9AE}" pid="4" name="KSOProductBuildVer">
    <vt:lpwstr>1033-12.2.0.23155</vt:lpwstr>
  </property>
</Properties>
</file>