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0"/>
  </p:notesMasterIdLst>
  <p:sldIdLst>
    <p:sldId id="256" r:id="rId2"/>
    <p:sldId id="315" r:id="rId3"/>
    <p:sldId id="314" r:id="rId4"/>
    <p:sldId id="257" r:id="rId5"/>
    <p:sldId id="316" r:id="rId6"/>
    <p:sldId id="317" r:id="rId7"/>
    <p:sldId id="319" r:id="rId8"/>
    <p:sldId id="318" r:id="rId9"/>
    <p:sldId id="262" r:id="rId10"/>
    <p:sldId id="322" r:id="rId11"/>
    <p:sldId id="323" r:id="rId12"/>
    <p:sldId id="325" r:id="rId13"/>
    <p:sldId id="324" r:id="rId14"/>
    <p:sldId id="312" r:id="rId15"/>
    <p:sldId id="327" r:id="rId16"/>
    <p:sldId id="261" r:id="rId17"/>
    <p:sldId id="328" r:id="rId18"/>
    <p:sldId id="353" r:id="rId19"/>
  </p:sldIdLst>
  <p:sldSz cx="9144000" cy="5143500" type="screen16x9"/>
  <p:notesSz cx="6858000" cy="9144000"/>
  <p:embeddedFontLst>
    <p:embeddedFont>
      <p:font typeface="Playfair Display" charset="0"/>
      <p:regular r:id="rId21"/>
      <p:bold r:id="rId22"/>
      <p:italic r:id="rId23"/>
      <p:boldItalic r:id="rId24"/>
    </p:embeddedFont>
    <p:embeddedFont>
      <p:font typeface="Dancing Script" charset="0"/>
      <p:regular r:id="rId25"/>
      <p:bold r:id="rId26"/>
    </p:embeddedFont>
    <p:embeddedFont>
      <p:font typeface="Sue Ellen Francisco" charset="0"/>
      <p:regular r:id="rId27"/>
      <p:bold r:id="rId28"/>
      <p:italic r:id="rId29"/>
      <p:boldItalic r:id="rId30"/>
    </p:embeddedFont>
    <p:embeddedFont>
      <p:font typeface="Karla" charset="0"/>
      <p:regular r:id="rId31"/>
      <p:bold r:id="rId32"/>
    </p:embeddedFont>
    <p:embeddedFont>
      <p:font typeface="Rochester" charset="0"/>
      <p:regular r:id="rId33"/>
    </p:embeddedFont>
    <p:embeddedFont>
      <p:font typeface="Bahnschrift Condensed" pitchFamily="34" charset="0"/>
      <p:regular r:id="rId34"/>
      <p:bold r:id="rId35"/>
    </p:embeddedFont>
    <p:embeddedFont>
      <p:font typeface="Roboto Condensed Light" charset="0"/>
      <p:regular r:id="rId36"/>
      <p:italic r:id="rId37"/>
    </p:embeddedFont>
    <p:embeddedFont>
      <p:font typeface="Open Sans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09" userDrawn="1">
          <p15:clr>
            <a:srgbClr val="9AA0A6"/>
          </p15:clr>
        </p15:guide>
        <p15:guide id="2" pos="3855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98D"/>
    <a:srgbClr val="FFFFFF"/>
    <a:srgbClr val="FFCCCC"/>
    <a:srgbClr val="F7E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060CC08-5134-44DA-B45C-7B76A855D800}">
  <a:tblStyle styleId="{3060CC08-5134-44DA-B45C-7B76A855D8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4" d="100"/>
          <a:sy n="154" d="100"/>
        </p:scale>
        <p:origin x="-384" y="276"/>
      </p:cViewPr>
      <p:guideLst>
        <p:guide orient="horz" pos="2709"/>
        <p:guide pos="385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20394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xmlns="" id="{AF87E74B-BED3-D5B2-0B71-818FB6131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5cfccbfe9_0_0:notes">
            <a:extLst>
              <a:ext uri="{FF2B5EF4-FFF2-40B4-BE49-F238E27FC236}">
                <a16:creationId xmlns:a16="http://schemas.microsoft.com/office/drawing/2014/main" xmlns="" id="{8318BD44-37CA-B406-8077-90E39C87B0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5cfccbfe9_0_0:notes">
            <a:extLst>
              <a:ext uri="{FF2B5EF4-FFF2-40B4-BE49-F238E27FC236}">
                <a16:creationId xmlns:a16="http://schemas.microsoft.com/office/drawing/2014/main" xmlns="" id="{A71546D6-0297-886D-E3DA-BF52B23285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158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>
          <a:extLst>
            <a:ext uri="{FF2B5EF4-FFF2-40B4-BE49-F238E27FC236}">
              <a16:creationId xmlns:a16="http://schemas.microsoft.com/office/drawing/2014/main" xmlns="" id="{4BD7EE6B-E74C-B2FE-2AFB-7AC74CDD7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695bdf7eb_1_1723:notes">
            <a:extLst>
              <a:ext uri="{FF2B5EF4-FFF2-40B4-BE49-F238E27FC236}">
                <a16:creationId xmlns:a16="http://schemas.microsoft.com/office/drawing/2014/main" xmlns="" id="{91C12E87-69FA-3AE6-32B4-C068DE675D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695bdf7eb_1_1723:notes">
            <a:extLst>
              <a:ext uri="{FF2B5EF4-FFF2-40B4-BE49-F238E27FC236}">
                <a16:creationId xmlns:a16="http://schemas.microsoft.com/office/drawing/2014/main" xmlns="" id="{97F0E246-890B-0C1B-1BBA-6BD6920BDA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96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>
          <a:extLst>
            <a:ext uri="{FF2B5EF4-FFF2-40B4-BE49-F238E27FC236}">
              <a16:creationId xmlns:a16="http://schemas.microsoft.com/office/drawing/2014/main" xmlns="" id="{23269BA8-E7E4-B305-2352-72995DA8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e695bdf7eb_1_149:notes">
            <a:extLst>
              <a:ext uri="{FF2B5EF4-FFF2-40B4-BE49-F238E27FC236}">
                <a16:creationId xmlns:a16="http://schemas.microsoft.com/office/drawing/2014/main" xmlns="" id="{54C7A0CF-531F-52FC-A86B-EE94F7B9A0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e695bdf7eb_1_149:notes">
            <a:extLst>
              <a:ext uri="{FF2B5EF4-FFF2-40B4-BE49-F238E27FC236}">
                <a16:creationId xmlns:a16="http://schemas.microsoft.com/office/drawing/2014/main" xmlns="" id="{58828B01-2F31-D27A-317A-129B84734D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89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xmlns="" id="{B3B5AEFB-44AD-0EAC-DDF0-204FC02D2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5cfccbfe9_0_0:notes">
            <a:extLst>
              <a:ext uri="{FF2B5EF4-FFF2-40B4-BE49-F238E27FC236}">
                <a16:creationId xmlns:a16="http://schemas.microsoft.com/office/drawing/2014/main" xmlns="" id="{448B2AEC-3A80-29F3-0182-D6406600DD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5cfccbfe9_0_0:notes">
            <a:extLst>
              <a:ext uri="{FF2B5EF4-FFF2-40B4-BE49-F238E27FC236}">
                <a16:creationId xmlns:a16="http://schemas.microsoft.com/office/drawing/2014/main" xmlns="" id="{EE6177FB-AC9E-C314-5258-A6DED050F0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450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>
          <a:extLst>
            <a:ext uri="{FF2B5EF4-FFF2-40B4-BE49-F238E27FC236}">
              <a16:creationId xmlns:a16="http://schemas.microsoft.com/office/drawing/2014/main" xmlns="" id="{3B39D309-30FD-C295-1ED4-61232530A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695bdf7eb_1_1723:notes">
            <a:extLst>
              <a:ext uri="{FF2B5EF4-FFF2-40B4-BE49-F238E27FC236}">
                <a16:creationId xmlns:a16="http://schemas.microsoft.com/office/drawing/2014/main" xmlns="" id="{B7869159-060B-8EE4-2089-380AD1DBF4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695bdf7eb_1_1723:notes">
            <a:extLst>
              <a:ext uri="{FF2B5EF4-FFF2-40B4-BE49-F238E27FC236}">
                <a16:creationId xmlns:a16="http://schemas.microsoft.com/office/drawing/2014/main" xmlns="" id="{DAB3183E-A664-C37F-7FA2-4BBAD54C8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78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xmlns="" id="{472AA25F-06A4-6551-906E-9525095ED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5cfccbfe9_0_0:notes">
            <a:extLst>
              <a:ext uri="{FF2B5EF4-FFF2-40B4-BE49-F238E27FC236}">
                <a16:creationId xmlns:a16="http://schemas.microsoft.com/office/drawing/2014/main" xmlns="" id="{CFC95397-14DD-BFC3-6F18-555AA225F6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5cfccbfe9_0_0:notes">
            <a:extLst>
              <a:ext uri="{FF2B5EF4-FFF2-40B4-BE49-F238E27FC236}">
                <a16:creationId xmlns:a16="http://schemas.microsoft.com/office/drawing/2014/main" xmlns="" id="{DF4A3967-017E-C34D-0143-D631A825B8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914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>
          <a:extLst>
            <a:ext uri="{FF2B5EF4-FFF2-40B4-BE49-F238E27FC236}">
              <a16:creationId xmlns:a16="http://schemas.microsoft.com/office/drawing/2014/main" xmlns="" id="{FDC75997-04A1-3224-9FB5-8AC0E7FC9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88af441a2_0_1:notes">
            <a:extLst>
              <a:ext uri="{FF2B5EF4-FFF2-40B4-BE49-F238E27FC236}">
                <a16:creationId xmlns:a16="http://schemas.microsoft.com/office/drawing/2014/main" xmlns="" id="{2AA97DDE-47F4-756A-C845-80915E6DA1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88af441a2_0_1:notes">
            <a:extLst>
              <a:ext uri="{FF2B5EF4-FFF2-40B4-BE49-F238E27FC236}">
                <a16:creationId xmlns:a16="http://schemas.microsoft.com/office/drawing/2014/main" xmlns="" id="{53456A17-2144-73F0-07A8-7180816443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902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>
          <a:extLst>
            <a:ext uri="{FF2B5EF4-FFF2-40B4-BE49-F238E27FC236}">
              <a16:creationId xmlns:a16="http://schemas.microsoft.com/office/drawing/2014/main" xmlns="" id="{4F333CC3-A31F-6B67-01AB-EED4BE83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e695bdf7eb_1_1214:notes">
            <a:extLst>
              <a:ext uri="{FF2B5EF4-FFF2-40B4-BE49-F238E27FC236}">
                <a16:creationId xmlns:a16="http://schemas.microsoft.com/office/drawing/2014/main" xmlns="" id="{27513FDE-1CD6-9170-9D76-A2BF5515B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e695bdf7eb_1_1214:notes">
            <a:extLst>
              <a:ext uri="{FF2B5EF4-FFF2-40B4-BE49-F238E27FC236}">
                <a16:creationId xmlns:a16="http://schemas.microsoft.com/office/drawing/2014/main" xmlns="" id="{72F486C0-CDC9-87E5-AB05-55DFEAC3A2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45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>
          <a:extLst>
            <a:ext uri="{FF2B5EF4-FFF2-40B4-BE49-F238E27FC236}">
              <a16:creationId xmlns:a16="http://schemas.microsoft.com/office/drawing/2014/main" xmlns="" id="{F5FE8075-FB92-52F9-9C05-81D8D1ED3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695bdf7eb_1_1723:notes">
            <a:extLst>
              <a:ext uri="{FF2B5EF4-FFF2-40B4-BE49-F238E27FC236}">
                <a16:creationId xmlns:a16="http://schemas.microsoft.com/office/drawing/2014/main" xmlns="" id="{7B5E5F7B-1372-EA2C-8C86-87020ECA6D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695bdf7eb_1_1723:notes">
            <a:extLst>
              <a:ext uri="{FF2B5EF4-FFF2-40B4-BE49-F238E27FC236}">
                <a16:creationId xmlns:a16="http://schemas.microsoft.com/office/drawing/2014/main" xmlns="" id="{A05F70B8-1FFF-3164-4C55-6EB7C0BB01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116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>
          <a:extLst>
            <a:ext uri="{FF2B5EF4-FFF2-40B4-BE49-F238E27FC236}">
              <a16:creationId xmlns:a16="http://schemas.microsoft.com/office/drawing/2014/main" xmlns="" id="{D83B282D-9879-98B9-F542-8CFA88CE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5cfccbfe9_0_0:notes">
            <a:extLst>
              <a:ext uri="{FF2B5EF4-FFF2-40B4-BE49-F238E27FC236}">
                <a16:creationId xmlns:a16="http://schemas.microsoft.com/office/drawing/2014/main" xmlns="" id="{6BAE8298-F14F-EEE2-B26A-6ED19C56C9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5cfccbfe9_0_0:notes">
            <a:extLst>
              <a:ext uri="{FF2B5EF4-FFF2-40B4-BE49-F238E27FC236}">
                <a16:creationId xmlns:a16="http://schemas.microsoft.com/office/drawing/2014/main" xmlns="" id="{BCD7C9AD-C14A-F93D-FA83-9FF3EDD1F8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13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>
          <a:extLst>
            <a:ext uri="{FF2B5EF4-FFF2-40B4-BE49-F238E27FC236}">
              <a16:creationId xmlns:a16="http://schemas.microsoft.com/office/drawing/2014/main" xmlns="" id="{0975F8B0-B4A4-A940-4450-B39A37391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e695bdf7eb_1_508:notes">
            <a:extLst>
              <a:ext uri="{FF2B5EF4-FFF2-40B4-BE49-F238E27FC236}">
                <a16:creationId xmlns:a16="http://schemas.microsoft.com/office/drawing/2014/main" xmlns="" id="{EE498CD7-273F-7849-7931-FEF077890F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e695bdf7eb_1_508:notes">
            <a:extLst>
              <a:ext uri="{FF2B5EF4-FFF2-40B4-BE49-F238E27FC236}">
                <a16:creationId xmlns:a16="http://schemas.microsoft.com/office/drawing/2014/main" xmlns="" id="{3877C14F-B3C0-F3AA-1B9D-FE0C6DFAFE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99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>
          <a:extLst>
            <a:ext uri="{FF2B5EF4-FFF2-40B4-BE49-F238E27FC236}">
              <a16:creationId xmlns:a16="http://schemas.microsoft.com/office/drawing/2014/main" xmlns="" id="{C155C729-E596-E9D5-699B-F3FBC4C4E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fb8d6ea64_0_562:notes">
            <a:extLst>
              <a:ext uri="{FF2B5EF4-FFF2-40B4-BE49-F238E27FC236}">
                <a16:creationId xmlns:a16="http://schemas.microsoft.com/office/drawing/2014/main" xmlns="" id="{601FF071-FF53-1AB5-B5BA-69C7152E60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fb8d6ea64_0_562:notes">
            <a:extLst>
              <a:ext uri="{FF2B5EF4-FFF2-40B4-BE49-F238E27FC236}">
                <a16:creationId xmlns:a16="http://schemas.microsoft.com/office/drawing/2014/main" xmlns="" id="{09633470-8049-27B4-16AA-F138C73002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17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>
          <a:extLst>
            <a:ext uri="{FF2B5EF4-FFF2-40B4-BE49-F238E27FC236}">
              <a16:creationId xmlns:a16="http://schemas.microsoft.com/office/drawing/2014/main" xmlns="" id="{55256144-E885-080B-67A5-1841F0DE6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88af441a2_0_1:notes">
            <a:extLst>
              <a:ext uri="{FF2B5EF4-FFF2-40B4-BE49-F238E27FC236}">
                <a16:creationId xmlns:a16="http://schemas.microsoft.com/office/drawing/2014/main" xmlns="" id="{19D99634-CE61-A7D6-11C2-1B78DD9FA7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88af441a2_0_1:notes">
            <a:extLst>
              <a:ext uri="{FF2B5EF4-FFF2-40B4-BE49-F238E27FC236}">
                <a16:creationId xmlns:a16="http://schemas.microsoft.com/office/drawing/2014/main" xmlns="" id="{6A72500F-F399-F6D8-66E6-8D02D305A2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246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>
          <a:extLst>
            <a:ext uri="{FF2B5EF4-FFF2-40B4-BE49-F238E27FC236}">
              <a16:creationId xmlns:a16="http://schemas.microsoft.com/office/drawing/2014/main" xmlns="" id="{D4F38EE7-1E24-049F-641F-4D2A35A06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fb8d6ea64_0_562:notes">
            <a:extLst>
              <a:ext uri="{FF2B5EF4-FFF2-40B4-BE49-F238E27FC236}">
                <a16:creationId xmlns:a16="http://schemas.microsoft.com/office/drawing/2014/main" xmlns="" id="{8543F2F6-3D8C-D6B5-69E6-EBCD781421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fb8d6ea64_0_562:notes">
            <a:extLst>
              <a:ext uri="{FF2B5EF4-FFF2-40B4-BE49-F238E27FC236}">
                <a16:creationId xmlns:a16="http://schemas.microsoft.com/office/drawing/2014/main" xmlns="" id="{A49B15E7-704C-801C-C34D-34CD070E06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595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e695bdf7e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e695bdf7e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54324" y="2539975"/>
            <a:ext cx="1184750" cy="1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01870">
            <a:off x="467649" y="1213498"/>
            <a:ext cx="1419755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030825" y="3562100"/>
            <a:ext cx="63999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30825" y="965475"/>
            <a:ext cx="6399900" cy="24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6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65820">
            <a:off x="1802577" y="-593946"/>
            <a:ext cx="1167272" cy="136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75509" y="-1131675"/>
            <a:ext cx="3641590" cy="306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2348">
            <a:off x="-938027" y="929395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04750">
            <a:off x="7728997" y="2967165"/>
            <a:ext cx="2386256" cy="2752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7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subTitle" idx="1"/>
          </p:nvPr>
        </p:nvSpPr>
        <p:spPr>
          <a:xfrm>
            <a:off x="747880" y="2185050"/>
            <a:ext cx="3471300" cy="16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title"/>
          </p:nvPr>
        </p:nvSpPr>
        <p:spPr>
          <a:xfrm>
            <a:off x="747875" y="1541250"/>
            <a:ext cx="3471300" cy="6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3"/>
          <p:cNvSpPr/>
          <p:nvPr/>
        </p:nvSpPr>
        <p:spPr>
          <a:xfrm rot="10800000">
            <a:off x="50" y="-12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3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6" name="Google Shape;276;p23"/>
          <p:cNvGrpSpPr/>
          <p:nvPr/>
        </p:nvGrpSpPr>
        <p:grpSpPr>
          <a:xfrm rot="5400000" flipH="1">
            <a:off x="5814716" y="2178859"/>
            <a:ext cx="3536096" cy="4017489"/>
            <a:chOff x="-1304773" y="-1131675"/>
            <a:chExt cx="4700380" cy="5340275"/>
          </a:xfrm>
        </p:grpSpPr>
        <p:pic>
          <p:nvPicPr>
            <p:cNvPr id="277" name="Google Shape;277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734180" flipH="1">
              <a:off x="1957784" y="-382661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23"/>
          <p:cNvGrpSpPr/>
          <p:nvPr/>
        </p:nvGrpSpPr>
        <p:grpSpPr>
          <a:xfrm rot="-5400000" flipH="1">
            <a:off x="-690859" y="-1410991"/>
            <a:ext cx="3536096" cy="4017489"/>
            <a:chOff x="-1304773" y="-1131675"/>
            <a:chExt cx="4700380" cy="5340275"/>
          </a:xfrm>
        </p:grpSpPr>
        <p:pic>
          <p:nvPicPr>
            <p:cNvPr id="282" name="Google Shape;282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734180" flipH="1">
              <a:off x="1957784" y="-382661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/>
          <p:nvPr/>
        </p:nvSpPr>
        <p:spPr>
          <a:xfrm>
            <a:off x="50" y="4781551"/>
            <a:ext cx="9144142" cy="36194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96921">
            <a:off x="8129043" y="3967095"/>
            <a:ext cx="1523039" cy="175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3" flipH="1">
            <a:off x="-419424" y="328152"/>
            <a:ext cx="847557" cy="11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87320" flipH="1">
            <a:off x="-26230" y="-223612"/>
            <a:ext cx="782837" cy="917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3100" y="1147950"/>
            <a:ext cx="7717800" cy="3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00">
                <a:solidFill>
                  <a:schemeClr val="accent3"/>
                </a:solidFill>
              </a:defRPr>
            </a:lvl1pPr>
            <a:lvl2pPr marL="914400" lvl="1" indent="-304800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3"/>
                </a:solidFill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rabicPeriod"/>
              <a:defRPr sz="1200">
                <a:solidFill>
                  <a:schemeClr val="accent3"/>
                </a:solidFill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alphaLcPeriod"/>
              <a:defRPr sz="1200">
                <a:solidFill>
                  <a:schemeClr val="accent3"/>
                </a:solidFill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 Condensed Light"/>
              <a:buAutoNum type="romanLcPeriod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250940">
            <a:off x="44950" y="-339851"/>
            <a:ext cx="738775" cy="104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04741">
            <a:off x="8301808" y="4004242"/>
            <a:ext cx="1253152" cy="144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78964" flipH="1">
            <a:off x="8047571" y="4401249"/>
            <a:ext cx="766305" cy="898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58776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61275" y="3356450"/>
            <a:ext cx="29535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4729337" y="3030100"/>
            <a:ext cx="2955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4732425" y="3356450"/>
            <a:ext cx="2949600" cy="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58409">
            <a:off x="-114981" y="3001735"/>
            <a:ext cx="681780" cy="7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58" y="4684902"/>
            <a:ext cx="9144142" cy="458624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24069" flipH="1">
            <a:off x="-830586" y="3523975"/>
            <a:ext cx="1740569" cy="154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1" flipH="1">
            <a:off x="8154842" y="251104"/>
            <a:ext cx="1986090" cy="176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68951">
            <a:off x="-24600" y="4349228"/>
            <a:ext cx="1215509" cy="140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35978">
            <a:off x="128568" y="953580"/>
            <a:ext cx="996762" cy="32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8111254" y="409798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75123">
            <a:off x="8559842" y="4858981"/>
            <a:ext cx="1176091" cy="38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49908">
            <a:off x="-284846" y="245634"/>
            <a:ext cx="747372" cy="2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50997">
            <a:off x="7872970" y="-712491"/>
            <a:ext cx="1386959" cy="159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680100" y="3675150"/>
            <a:ext cx="2510700" cy="9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1894798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hasCustomPrompt="1"/>
          </p:nvPr>
        </p:nvSpPr>
        <p:spPr>
          <a:xfrm>
            <a:off x="972489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2"/>
          </p:nvPr>
        </p:nvSpPr>
        <p:spPr>
          <a:xfrm>
            <a:off x="1894798" y="216628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3" hasCustomPrompt="1"/>
          </p:nvPr>
        </p:nvSpPr>
        <p:spPr>
          <a:xfrm>
            <a:off x="4939864" y="2088088"/>
            <a:ext cx="623100" cy="47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4" hasCustomPrompt="1"/>
          </p:nvPr>
        </p:nvSpPr>
        <p:spPr>
          <a:xfrm>
            <a:off x="972488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864" y="3514913"/>
            <a:ext cx="623100" cy="46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868000" y="1857388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868000" y="2166283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8"/>
          </p:nvPr>
        </p:nvSpPr>
        <p:spPr>
          <a:xfrm>
            <a:off x="1894788" y="3297742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1896945" y="3606638"/>
            <a:ext cx="24375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868000" y="3293766"/>
            <a:ext cx="24399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4"/>
          </p:nvPr>
        </p:nvSpPr>
        <p:spPr>
          <a:xfrm>
            <a:off x="5868000" y="3602663"/>
            <a:ext cx="2438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50" y="4713104"/>
            <a:ext cx="9144142" cy="42272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7600" y="-1039025"/>
            <a:ext cx="3356050" cy="282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77127" flipH="1">
            <a:off x="-311731" y="4042534"/>
            <a:ext cx="1386958" cy="1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221289">
            <a:off x="6238953" y="-605753"/>
            <a:ext cx="1018033" cy="1433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41160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subTitle" idx="1"/>
          </p:nvPr>
        </p:nvSpPr>
        <p:spPr>
          <a:xfrm>
            <a:off x="713400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subTitle" idx="2"/>
          </p:nvPr>
        </p:nvSpPr>
        <p:spPr>
          <a:xfrm>
            <a:off x="715900" y="2552125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3"/>
          </p:nvPr>
        </p:nvSpPr>
        <p:spPr>
          <a:xfrm>
            <a:off x="3251300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4"/>
          </p:nvPr>
        </p:nvSpPr>
        <p:spPr>
          <a:xfrm>
            <a:off x="3251300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5"/>
          </p:nvPr>
        </p:nvSpPr>
        <p:spPr>
          <a:xfrm>
            <a:off x="5789200" y="2263400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6"/>
          </p:nvPr>
        </p:nvSpPr>
        <p:spPr>
          <a:xfrm>
            <a:off x="5789200" y="2552128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subTitle" idx="7"/>
          </p:nvPr>
        </p:nvSpPr>
        <p:spPr>
          <a:xfrm>
            <a:off x="713400" y="3602382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8"/>
          </p:nvPr>
        </p:nvSpPr>
        <p:spPr>
          <a:xfrm>
            <a:off x="713400" y="3896447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9"/>
          </p:nvPr>
        </p:nvSpPr>
        <p:spPr>
          <a:xfrm>
            <a:off x="3251300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13"/>
          </p:nvPr>
        </p:nvSpPr>
        <p:spPr>
          <a:xfrm>
            <a:off x="3251300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14"/>
          </p:nvPr>
        </p:nvSpPr>
        <p:spPr>
          <a:xfrm>
            <a:off x="5789200" y="3602357"/>
            <a:ext cx="21303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15"/>
          </p:nvPr>
        </p:nvSpPr>
        <p:spPr>
          <a:xfrm>
            <a:off x="5789200" y="3896426"/>
            <a:ext cx="2130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pic>
        <p:nvPicPr>
          <p:cNvPr id="208" name="Google Shape;20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219237" flipH="1">
            <a:off x="5795896" y="-312654"/>
            <a:ext cx="850561" cy="119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789190" y="-1687999"/>
            <a:ext cx="3237624" cy="27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44112" flipH="1">
            <a:off x="7857111" y="-236212"/>
            <a:ext cx="2277957" cy="202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534258">
            <a:off x="22459" y="4896733"/>
            <a:ext cx="956579" cy="31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910326" flipH="1">
            <a:off x="8501717" y="1715060"/>
            <a:ext cx="1485491" cy="171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58" r:id="rId5"/>
    <p:sldLayoutId id="2147483659" r:id="rId6"/>
    <p:sldLayoutId id="2147483662" r:id="rId7"/>
    <p:sldLayoutId id="2147483664" r:id="rId8"/>
    <p:sldLayoutId id="2147483666" r:id="rId9"/>
    <p:sldLayoutId id="2147483669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IIEvVaSv84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n1xkqBQAZ2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Yt2NA-nFVq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youtube.com/watch?v=xjMR1b1Qhgw&amp;t=2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A0CB37-E665-232B-D866-BBFFC1BBE1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33" t="18815" r="31084" b="54027"/>
          <a:stretch/>
        </p:blipFill>
        <p:spPr>
          <a:xfrm>
            <a:off x="5483710" y="2987040"/>
            <a:ext cx="827791" cy="1396869"/>
          </a:xfrm>
          <a:prstGeom prst="rect">
            <a:avLst/>
          </a:prstGeom>
        </p:spPr>
      </p:pic>
      <p:sp>
        <p:nvSpPr>
          <p:cNvPr id="9" name="Google Shape;400;p38">
            <a:extLst>
              <a:ext uri="{FF2B5EF4-FFF2-40B4-BE49-F238E27FC236}">
                <a16:creationId xmlns:a16="http://schemas.microsoft.com/office/drawing/2014/main" xmlns="" id="{6FCF55B7-352F-5256-7E5A-476A36E383AC}"/>
              </a:ext>
            </a:extLst>
          </p:cNvPr>
          <p:cNvSpPr txBox="1">
            <a:spLocks/>
          </p:cNvSpPr>
          <p:nvPr/>
        </p:nvSpPr>
        <p:spPr>
          <a:xfrm rot="-360">
            <a:off x="1696146" y="1094285"/>
            <a:ext cx="7028618" cy="259082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BÀI 7 – TIẾT 14</a:t>
            </a:r>
          </a:p>
          <a:p>
            <a:pPr marL="88265" marR="95250" algn="just">
              <a:spcBef>
                <a:spcPts val="485"/>
              </a:spcBef>
              <a:spcAft>
                <a:spcPts val="0"/>
              </a:spcAft>
            </a:pPr>
            <a:r>
              <a:rPr lang="en-GB" sz="2500" b="1" dirty="0">
                <a:ln>
                  <a:solidFill>
                    <a:srgbClr val="FF0000"/>
                  </a:solidFill>
                </a:ln>
                <a:solidFill>
                  <a:srgbClr val="F7998D"/>
                </a:solidFill>
                <a:latin typeface="+mj-lt"/>
              </a:rPr>
              <a:t>- </a:t>
            </a:r>
            <a:r>
              <a:rPr lang="en-GB" sz="36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HÁT: BÀI HÁT LÍ NGỰA Ô </a:t>
            </a:r>
          </a:p>
          <a:p>
            <a:pPr marL="88265" marR="95250" algn="just">
              <a:spcBef>
                <a:spcPts val="485"/>
              </a:spcBef>
              <a:spcAft>
                <a:spcPts val="0"/>
              </a:spcAft>
            </a:pPr>
            <a:r>
              <a:rPr lang="en-GB" sz="2500" b="1" i="1" dirty="0">
                <a:solidFill>
                  <a:srgbClr val="F7998D"/>
                </a:solidFill>
                <a:latin typeface="+mj-lt"/>
              </a:rPr>
              <a:t>                                    (</a:t>
            </a:r>
            <a:r>
              <a:rPr lang="en-GB" sz="2500" b="1" i="1" dirty="0" err="1">
                <a:solidFill>
                  <a:srgbClr val="F7998D"/>
                </a:solidFill>
                <a:latin typeface="+mj-lt"/>
              </a:rPr>
              <a:t>Dân</a:t>
            </a:r>
            <a:r>
              <a:rPr lang="en-GB" sz="2500" b="1" i="1" dirty="0">
                <a:solidFill>
                  <a:srgbClr val="F7998D"/>
                </a:solidFill>
                <a:latin typeface="+mj-lt"/>
              </a:rPr>
              <a:t> ca Nam </a:t>
            </a:r>
            <a:r>
              <a:rPr lang="en-GB" sz="2500" b="1" i="1" dirty="0" err="1">
                <a:solidFill>
                  <a:srgbClr val="F7998D"/>
                </a:solidFill>
                <a:latin typeface="+mj-lt"/>
              </a:rPr>
              <a:t>Bộ</a:t>
            </a:r>
            <a:r>
              <a:rPr lang="en-GB" sz="2500" b="1" i="1" dirty="0">
                <a:solidFill>
                  <a:srgbClr val="F7998D"/>
                </a:solidFill>
                <a:latin typeface="+mj-lt"/>
              </a:rPr>
              <a:t>)</a:t>
            </a:r>
          </a:p>
          <a:p>
            <a:r>
              <a:rPr lang="en-GB" sz="2500" b="1" dirty="0">
                <a:solidFill>
                  <a:srgbClr val="F7998D"/>
                </a:solidFill>
                <a:latin typeface="+mj-lt"/>
              </a:rPr>
              <a:t>  </a:t>
            </a:r>
            <a:r>
              <a:rPr lang="en-GB" sz="36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- NGHE NHẠC: BÀI HÁT LÍ NGỰA Ô </a:t>
            </a:r>
          </a:p>
          <a:p>
            <a:r>
              <a:rPr lang="en-GB" sz="2500" b="1" i="1" dirty="0">
                <a:solidFill>
                  <a:srgbClr val="F7998D"/>
                </a:solidFill>
                <a:latin typeface="+mj-lt"/>
              </a:rPr>
              <a:t>                                        (</a:t>
            </a:r>
            <a:r>
              <a:rPr lang="en-GB" sz="2500" b="1" i="1" dirty="0" err="1">
                <a:solidFill>
                  <a:srgbClr val="F7998D"/>
                </a:solidFill>
                <a:latin typeface="+mj-lt"/>
              </a:rPr>
              <a:t>Dân</a:t>
            </a:r>
            <a:r>
              <a:rPr lang="en-GB" sz="2500" b="1" i="1" dirty="0">
                <a:solidFill>
                  <a:srgbClr val="F7998D"/>
                </a:solidFill>
                <a:latin typeface="+mj-lt"/>
              </a:rPr>
              <a:t> ca Trung </a:t>
            </a:r>
            <a:r>
              <a:rPr lang="en-GB" sz="2500" b="1" i="1" dirty="0" err="1">
                <a:solidFill>
                  <a:srgbClr val="F7998D"/>
                </a:solidFill>
                <a:latin typeface="+mj-lt"/>
              </a:rPr>
              <a:t>Bộ</a:t>
            </a:r>
            <a:r>
              <a:rPr lang="en-GB" sz="2500" b="1" i="1" dirty="0">
                <a:solidFill>
                  <a:srgbClr val="F7998D"/>
                </a:solidFill>
                <a:latin typeface="+mj-lt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xmlns="" id="{E8AA7725-3FAB-5E76-CBA7-1D9F552C2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67AC24C-7D2D-8778-156E-1624CB1A8FCC}"/>
              </a:ext>
            </a:extLst>
          </p:cNvPr>
          <p:cNvSpPr txBox="1"/>
          <p:nvPr/>
        </p:nvSpPr>
        <p:spPr>
          <a:xfrm>
            <a:off x="2920681" y="1688622"/>
            <a:ext cx="4894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 err="1">
                <a:solidFill>
                  <a:schemeClr val="tx1"/>
                </a:solidFill>
              </a:rPr>
              <a:t>Cá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nhân</a:t>
            </a:r>
            <a:r>
              <a:rPr lang="fr-FR" sz="1800" dirty="0">
                <a:solidFill>
                  <a:schemeClr val="tx1"/>
                </a:solidFill>
              </a:rPr>
              <a:t>/ </a:t>
            </a:r>
            <a:r>
              <a:rPr lang="fr-FR" sz="1800" dirty="0" err="1">
                <a:solidFill>
                  <a:schemeClr val="tx1"/>
                </a:solidFill>
              </a:rPr>
              <a:t>nhóm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có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thêm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nhiều</a:t>
            </a:r>
            <a:r>
              <a:rPr lang="fr-FR" sz="1800" dirty="0">
                <a:solidFill>
                  <a:schemeClr val="tx1"/>
                </a:solidFill>
              </a:rPr>
              <a:t> ý </a:t>
            </a:r>
            <a:r>
              <a:rPr lang="fr-FR" sz="1800" dirty="0" err="1">
                <a:solidFill>
                  <a:schemeClr val="tx1"/>
                </a:solidFill>
              </a:rPr>
              <a:t>tưởng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sáng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tạo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phong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phú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để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thể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hiện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bài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dân</a:t>
            </a:r>
            <a:r>
              <a:rPr lang="fr-FR" sz="1800" dirty="0">
                <a:solidFill>
                  <a:schemeClr val="tx1"/>
                </a:solidFill>
              </a:rPr>
              <a:t> ca.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26" name="Picture 25" descr="A cartoon character with red hair&#10;&#10;Description automatically generated">
            <a:extLst>
              <a:ext uri="{FF2B5EF4-FFF2-40B4-BE49-F238E27FC236}">
                <a16:creationId xmlns:a16="http://schemas.microsoft.com/office/drawing/2014/main" xmlns="" id="{1EA4867C-E3CA-D37C-0796-659D190E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40" r="-90"/>
          <a:stretch/>
        </p:blipFill>
        <p:spPr>
          <a:xfrm>
            <a:off x="1154158" y="360910"/>
            <a:ext cx="2336619" cy="44405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7" name="Google Shape;16443;p46">
            <a:extLst>
              <a:ext uri="{FF2B5EF4-FFF2-40B4-BE49-F238E27FC236}">
                <a16:creationId xmlns:a16="http://schemas.microsoft.com/office/drawing/2014/main" xmlns="" id="{2004C84F-91FE-177B-2DB0-B10C35A45125}"/>
              </a:ext>
            </a:extLst>
          </p:cNvPr>
          <p:cNvSpPr txBox="1">
            <a:spLocks/>
          </p:cNvSpPr>
          <p:nvPr/>
        </p:nvSpPr>
        <p:spPr>
          <a:xfrm>
            <a:off x="3964008" y="785666"/>
            <a:ext cx="1551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Sue Ellen Francisco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29206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>
          <a:extLst>
            <a:ext uri="{FF2B5EF4-FFF2-40B4-BE49-F238E27FC236}">
              <a16:creationId xmlns:a16="http://schemas.microsoft.com/office/drawing/2014/main" xmlns="" id="{E4E5CB45-BF52-4CF3-A677-F920D8B63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Google Shape;1617;p65">
            <a:extLst>
              <a:ext uri="{FF2B5EF4-FFF2-40B4-BE49-F238E27FC236}">
                <a16:creationId xmlns:a16="http://schemas.microsoft.com/office/drawing/2014/main" xmlns="" id="{508BC8D4-2B4F-D0AA-1563-76FEAE653B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0530" flipH="1">
            <a:off x="3272109" y="3918100"/>
            <a:ext cx="1391785" cy="160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65">
            <a:extLst>
              <a:ext uri="{FF2B5EF4-FFF2-40B4-BE49-F238E27FC236}">
                <a16:creationId xmlns:a16="http://schemas.microsoft.com/office/drawing/2014/main" xmlns="" id="{ECFF357B-CB8F-EFA4-726F-58E807644AB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922272" y="3995001"/>
            <a:ext cx="1849349" cy="15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0;p38">
            <a:extLst>
              <a:ext uri="{FF2B5EF4-FFF2-40B4-BE49-F238E27FC236}">
                <a16:creationId xmlns:a16="http://schemas.microsoft.com/office/drawing/2014/main" xmlns="" id="{623CF15D-C681-A123-AAB5-F0451757144F}"/>
              </a:ext>
            </a:extLst>
          </p:cNvPr>
          <p:cNvSpPr txBox="1">
            <a:spLocks/>
          </p:cNvSpPr>
          <p:nvPr/>
        </p:nvSpPr>
        <p:spPr>
          <a:xfrm rot="21599640">
            <a:off x="-137019" y="973306"/>
            <a:ext cx="8655881" cy="268470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NỘI DUNG 2 – NGHE NHẠC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BÀI HÁT: LÝ NGỰA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4400" b="0" i="1" u="none" strike="noStrike" kern="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                                           (</a:t>
            </a:r>
            <a:r>
              <a:rPr kumimoji="0" lang="en-US" sz="3600" b="0" i="1" u="none" strike="noStrike" kern="0" cap="none" spc="0" normalizeH="0" baseline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Dân</a:t>
            </a:r>
            <a:r>
              <a:rPr kumimoji="0" lang="en-US" sz="3600" b="0" i="1" u="none" strike="noStrike" kern="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 ca Trung </a:t>
            </a:r>
            <a:r>
              <a:rPr kumimoji="0" lang="en-US" sz="3600" b="0" i="1" u="none" strike="noStrike" kern="0" cap="none" spc="0" normalizeH="0" baseline="0" noProof="0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Bộ</a:t>
            </a:r>
            <a:r>
              <a:rPr kumimoji="0" lang="en-US" sz="3600" b="0" i="1" u="none" strike="noStrike" kern="0" cap="none" spc="0" normalizeH="0" baseline="0" noProof="0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6513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>
          <a:extLst>
            <a:ext uri="{FF2B5EF4-FFF2-40B4-BE49-F238E27FC236}">
              <a16:creationId xmlns:a16="http://schemas.microsoft.com/office/drawing/2014/main" xmlns="" id="{F0CDB909-700A-6126-66BA-17BB03222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6443;p46">
            <a:extLst>
              <a:ext uri="{FF2B5EF4-FFF2-40B4-BE49-F238E27FC236}">
                <a16:creationId xmlns:a16="http://schemas.microsoft.com/office/drawing/2014/main" xmlns="" id="{4D0A2B49-7287-D8EE-E9EA-442B9DF2E9C7}"/>
              </a:ext>
            </a:extLst>
          </p:cNvPr>
          <p:cNvSpPr txBox="1">
            <a:spLocks/>
          </p:cNvSpPr>
          <p:nvPr/>
        </p:nvSpPr>
        <p:spPr>
          <a:xfrm>
            <a:off x="2579932" y="127501"/>
            <a:ext cx="37003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lang="en-GB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HÌNH THÀNH KIẾN THỨC MỚI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A8C3DE0-F2F2-E9A3-2552-6F33E45BE275}"/>
              </a:ext>
            </a:extLst>
          </p:cNvPr>
          <p:cNvSpPr txBox="1"/>
          <p:nvPr/>
        </p:nvSpPr>
        <p:spPr>
          <a:xfrm>
            <a:off x="1672276" y="709776"/>
            <a:ext cx="5627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>
                <a:solidFill>
                  <a:schemeClr val="tx1"/>
                </a:solidFill>
              </a:rPr>
              <a:t>Nghe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hát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trong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tâm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thế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thoải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mái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thả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lỏng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cơ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thể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có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thể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đung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đưa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hoặc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vỗ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tay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theo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nhạc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DAD3291-C1F9-6EF7-A96B-6DA4F7FEBF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0" t="23111" r="26917" b="31259"/>
          <a:stretch/>
        </p:blipFill>
        <p:spPr>
          <a:xfrm>
            <a:off x="1580847" y="1460182"/>
            <a:ext cx="5810016" cy="3683318"/>
          </a:xfrm>
          <a:prstGeom prst="rect">
            <a:avLst/>
          </a:prstGeom>
        </p:spPr>
      </p:pic>
      <p:pic>
        <p:nvPicPr>
          <p:cNvPr id="2" name="Lí ngựa ô dân ca Trung Bộ">
            <a:hlinkClick r:id="" action="ppaction://media"/>
            <a:extLst>
              <a:ext uri="{FF2B5EF4-FFF2-40B4-BE49-F238E27FC236}">
                <a16:creationId xmlns:a16="http://schemas.microsoft.com/office/drawing/2014/main" xmlns="" id="{4938D8E8-D0F4-5B12-21CB-2AEF2CAF3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1724" y="1112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xmlns="" id="{078D938D-4F3D-CA38-C627-1C66EC36C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3CC9084-69F6-7E0A-1274-B8F54812F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60" y="1522024"/>
            <a:ext cx="1646691" cy="22032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45217BF-C4AF-601F-899A-AD9FB58B2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236" y="1655426"/>
            <a:ext cx="1494818" cy="20591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6E114F9-913B-D716-A3D9-D92E9F03A274}"/>
              </a:ext>
            </a:extLst>
          </p:cNvPr>
          <p:cNvSpPr txBox="1"/>
          <p:nvPr/>
        </p:nvSpPr>
        <p:spPr>
          <a:xfrm>
            <a:off x="663300" y="549756"/>
            <a:ext cx="6811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 err="1">
                <a:solidFill>
                  <a:schemeClr val="tx1"/>
                </a:solidFill>
              </a:rPr>
              <a:t>Cá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nhân</a:t>
            </a:r>
            <a:r>
              <a:rPr lang="en-GB" sz="1800" dirty="0">
                <a:solidFill>
                  <a:schemeClr val="tx1"/>
                </a:solidFill>
              </a:rPr>
              <a:t>/ </a:t>
            </a:r>
            <a:r>
              <a:rPr lang="en-GB" sz="1800" dirty="0" err="1">
                <a:solidFill>
                  <a:schemeClr val="tx1"/>
                </a:solidFill>
              </a:rPr>
              <a:t>nhóm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nêu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nét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về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Lí</a:t>
            </a:r>
            <a:r>
              <a:rPr lang="en-GB" sz="1800" i="1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ngựa</a:t>
            </a:r>
            <a:r>
              <a:rPr lang="en-GB" sz="1800" i="1" dirty="0">
                <a:solidFill>
                  <a:schemeClr val="tx1"/>
                </a:solidFill>
              </a:rPr>
              <a:t> ô </a:t>
            </a:r>
            <a:r>
              <a:rPr lang="en-GB" sz="1800" dirty="0">
                <a:solidFill>
                  <a:schemeClr val="tx1"/>
                </a:solidFill>
              </a:rPr>
              <a:t>–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Trung </a:t>
            </a:r>
            <a:r>
              <a:rPr lang="en-GB" sz="1800" dirty="0" err="1">
                <a:solidFill>
                  <a:schemeClr val="tx1"/>
                </a:solidFill>
              </a:rPr>
              <a:t>Bộ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83935F-8F85-0239-6341-9C046ECE7C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0" t="23111" r="26917" b="31259"/>
          <a:stretch/>
        </p:blipFill>
        <p:spPr>
          <a:xfrm>
            <a:off x="3214529" y="1931292"/>
            <a:ext cx="2151610" cy="15968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BA86963-5FE9-78D0-3BC1-FE75F7A2D700}"/>
              </a:ext>
            </a:extLst>
          </p:cNvPr>
          <p:cNvGrpSpPr/>
          <p:nvPr/>
        </p:nvGrpSpPr>
        <p:grpSpPr>
          <a:xfrm>
            <a:off x="3031451" y="1752342"/>
            <a:ext cx="3485395" cy="1973580"/>
            <a:chOff x="713225" y="539500"/>
            <a:chExt cx="4037480" cy="4114196"/>
          </a:xfrm>
        </p:grpSpPr>
        <p:grpSp>
          <p:nvGrpSpPr>
            <p:cNvPr id="7" name="Google Shape;1386;p67">
              <a:extLst>
                <a:ext uri="{FF2B5EF4-FFF2-40B4-BE49-F238E27FC236}">
                  <a16:creationId xmlns:a16="http://schemas.microsoft.com/office/drawing/2014/main" xmlns="" id="{4615ADF1-E08E-0B1A-F427-12C179216B4C}"/>
                </a:ext>
              </a:extLst>
            </p:cNvPr>
            <p:cNvGrpSpPr/>
            <p:nvPr/>
          </p:nvGrpSpPr>
          <p:grpSpPr>
            <a:xfrm>
              <a:off x="3654850" y="3135399"/>
              <a:ext cx="1095855" cy="1518297"/>
              <a:chOff x="3654850" y="3135399"/>
              <a:chExt cx="1095855" cy="1518297"/>
            </a:xfrm>
          </p:grpSpPr>
          <p:sp>
            <p:nvSpPr>
              <p:cNvPr id="11" name="Google Shape;1387;p67">
                <a:extLst>
                  <a:ext uri="{FF2B5EF4-FFF2-40B4-BE49-F238E27FC236}">
                    <a16:creationId xmlns:a16="http://schemas.microsoft.com/office/drawing/2014/main" xmlns="" id="{5899CE62-E9A5-BEA7-EED0-67E9485E2B36}"/>
                  </a:ext>
                </a:extLst>
              </p:cNvPr>
              <p:cNvSpPr/>
              <p:nvPr/>
            </p:nvSpPr>
            <p:spPr>
              <a:xfrm>
                <a:off x="3994247" y="3847565"/>
                <a:ext cx="531037" cy="524882"/>
              </a:xfrm>
              <a:custGeom>
                <a:avLst/>
                <a:gdLst/>
                <a:ahLst/>
                <a:cxnLst/>
                <a:rect l="l" t="t" r="r" b="b"/>
                <a:pathLst>
                  <a:path w="30371" h="30019" extrusionOk="0">
                    <a:moveTo>
                      <a:pt x="20237" y="26426"/>
                    </a:moveTo>
                    <a:cubicBezTo>
                      <a:pt x="20205" y="26838"/>
                      <a:pt x="20110" y="27249"/>
                      <a:pt x="19952" y="27629"/>
                    </a:cubicBezTo>
                    <a:cubicBezTo>
                      <a:pt x="19952" y="27642"/>
                      <a:pt x="19946" y="27656"/>
                      <a:pt x="19940" y="27671"/>
                    </a:cubicBezTo>
                    <a:lnTo>
                      <a:pt x="19940" y="27671"/>
                    </a:lnTo>
                    <a:cubicBezTo>
                      <a:pt x="20032" y="27280"/>
                      <a:pt x="20148" y="26839"/>
                      <a:pt x="20237" y="26426"/>
                    </a:cubicBezTo>
                    <a:close/>
                    <a:moveTo>
                      <a:pt x="14541" y="1"/>
                    </a:moveTo>
                    <a:cubicBezTo>
                      <a:pt x="13963" y="1"/>
                      <a:pt x="13380" y="72"/>
                      <a:pt x="12763" y="204"/>
                    </a:cubicBezTo>
                    <a:cubicBezTo>
                      <a:pt x="11939" y="426"/>
                      <a:pt x="11148" y="774"/>
                      <a:pt x="10293" y="837"/>
                    </a:cubicBezTo>
                    <a:cubicBezTo>
                      <a:pt x="10157" y="846"/>
                      <a:pt x="10021" y="850"/>
                      <a:pt x="9886" y="850"/>
                    </a:cubicBezTo>
                    <a:cubicBezTo>
                      <a:pt x="9040" y="850"/>
                      <a:pt x="8194" y="698"/>
                      <a:pt x="7347" y="616"/>
                    </a:cubicBezTo>
                    <a:cubicBezTo>
                      <a:pt x="7063" y="590"/>
                      <a:pt x="6770" y="576"/>
                      <a:pt x="6477" y="576"/>
                    </a:cubicBezTo>
                    <a:cubicBezTo>
                      <a:pt x="4944" y="576"/>
                      <a:pt x="3378" y="980"/>
                      <a:pt x="2660" y="2389"/>
                    </a:cubicBezTo>
                    <a:cubicBezTo>
                      <a:pt x="2502" y="2484"/>
                      <a:pt x="2344" y="2643"/>
                      <a:pt x="2059" y="2959"/>
                    </a:cubicBezTo>
                    <a:cubicBezTo>
                      <a:pt x="1964" y="2959"/>
                      <a:pt x="1900" y="3054"/>
                      <a:pt x="1900" y="3149"/>
                    </a:cubicBezTo>
                    <a:cubicBezTo>
                      <a:pt x="665" y="4163"/>
                      <a:pt x="0" y="5588"/>
                      <a:pt x="190" y="7171"/>
                    </a:cubicBezTo>
                    <a:cubicBezTo>
                      <a:pt x="348" y="8406"/>
                      <a:pt x="919" y="9578"/>
                      <a:pt x="1235" y="10781"/>
                    </a:cubicBezTo>
                    <a:cubicBezTo>
                      <a:pt x="1615" y="12207"/>
                      <a:pt x="1869" y="13663"/>
                      <a:pt x="1964" y="15120"/>
                    </a:cubicBezTo>
                    <a:cubicBezTo>
                      <a:pt x="2185" y="17717"/>
                      <a:pt x="760" y="24272"/>
                      <a:pt x="4370" y="25349"/>
                    </a:cubicBezTo>
                    <a:cubicBezTo>
                      <a:pt x="4751" y="25824"/>
                      <a:pt x="5226" y="26204"/>
                      <a:pt x="5796" y="26489"/>
                    </a:cubicBezTo>
                    <a:cubicBezTo>
                      <a:pt x="6411" y="26783"/>
                      <a:pt x="7048" y="26936"/>
                      <a:pt x="7665" y="26936"/>
                    </a:cubicBezTo>
                    <a:cubicBezTo>
                      <a:pt x="8510" y="26936"/>
                      <a:pt x="9317" y="26650"/>
                      <a:pt x="9976" y="26046"/>
                    </a:cubicBezTo>
                    <a:cubicBezTo>
                      <a:pt x="10293" y="26964"/>
                      <a:pt x="10641" y="27819"/>
                      <a:pt x="11623" y="28326"/>
                    </a:cubicBezTo>
                    <a:cubicBezTo>
                      <a:pt x="13048" y="29118"/>
                      <a:pt x="15265" y="29878"/>
                      <a:pt x="16911" y="30004"/>
                    </a:cubicBezTo>
                    <a:cubicBezTo>
                      <a:pt x="17038" y="30014"/>
                      <a:pt x="17160" y="30018"/>
                      <a:pt x="17278" y="30018"/>
                    </a:cubicBezTo>
                    <a:cubicBezTo>
                      <a:pt x="20044" y="30018"/>
                      <a:pt x="20743" y="27590"/>
                      <a:pt x="20743" y="25191"/>
                    </a:cubicBezTo>
                    <a:cubicBezTo>
                      <a:pt x="21413" y="25358"/>
                      <a:pt x="22154" y="25517"/>
                      <a:pt x="22876" y="25517"/>
                    </a:cubicBezTo>
                    <a:cubicBezTo>
                      <a:pt x="23520" y="25517"/>
                      <a:pt x="24150" y="25391"/>
                      <a:pt x="24702" y="25032"/>
                    </a:cubicBezTo>
                    <a:cubicBezTo>
                      <a:pt x="25019" y="24811"/>
                      <a:pt x="25272" y="24557"/>
                      <a:pt x="25494" y="24209"/>
                    </a:cubicBezTo>
                    <a:cubicBezTo>
                      <a:pt x="25684" y="23924"/>
                      <a:pt x="25747" y="23544"/>
                      <a:pt x="25842" y="23196"/>
                    </a:cubicBezTo>
                    <a:cubicBezTo>
                      <a:pt x="26222" y="22087"/>
                      <a:pt x="26254" y="22341"/>
                      <a:pt x="27046" y="21137"/>
                    </a:cubicBezTo>
                    <a:cubicBezTo>
                      <a:pt x="27236" y="20852"/>
                      <a:pt x="27362" y="20631"/>
                      <a:pt x="27426" y="20440"/>
                    </a:cubicBezTo>
                    <a:cubicBezTo>
                      <a:pt x="28004" y="20741"/>
                      <a:pt x="28569" y="20896"/>
                      <a:pt x="29188" y="20896"/>
                    </a:cubicBezTo>
                    <a:cubicBezTo>
                      <a:pt x="29483" y="20896"/>
                      <a:pt x="29790" y="20860"/>
                      <a:pt x="30117" y="20789"/>
                    </a:cubicBezTo>
                    <a:cubicBezTo>
                      <a:pt x="30181" y="20789"/>
                      <a:pt x="30276" y="20726"/>
                      <a:pt x="30276" y="20631"/>
                    </a:cubicBezTo>
                    <a:cubicBezTo>
                      <a:pt x="30371" y="19934"/>
                      <a:pt x="30276" y="19522"/>
                      <a:pt x="29927" y="18920"/>
                    </a:cubicBezTo>
                    <a:cubicBezTo>
                      <a:pt x="29579" y="18319"/>
                      <a:pt x="29041" y="17875"/>
                      <a:pt x="28724" y="17242"/>
                    </a:cubicBezTo>
                    <a:cubicBezTo>
                      <a:pt x="28376" y="16609"/>
                      <a:pt x="28249" y="15880"/>
                      <a:pt x="28059" y="15183"/>
                    </a:cubicBezTo>
                    <a:cubicBezTo>
                      <a:pt x="27869" y="14487"/>
                      <a:pt x="27679" y="13378"/>
                      <a:pt x="27077" y="12777"/>
                    </a:cubicBezTo>
                    <a:cubicBezTo>
                      <a:pt x="27711" y="12618"/>
                      <a:pt x="28344" y="12365"/>
                      <a:pt x="29009" y="12080"/>
                    </a:cubicBezTo>
                    <a:cubicBezTo>
                      <a:pt x="29231" y="12112"/>
                      <a:pt x="29484" y="12143"/>
                      <a:pt x="29737" y="12143"/>
                    </a:cubicBezTo>
                    <a:cubicBezTo>
                      <a:pt x="29864" y="12143"/>
                      <a:pt x="29991" y="11953"/>
                      <a:pt x="29959" y="11858"/>
                    </a:cubicBezTo>
                    <a:cubicBezTo>
                      <a:pt x="29326" y="9008"/>
                      <a:pt x="27331" y="6981"/>
                      <a:pt x="25145" y="5176"/>
                    </a:cubicBezTo>
                    <a:cubicBezTo>
                      <a:pt x="22675" y="3181"/>
                      <a:pt x="19667" y="1186"/>
                      <a:pt x="16563" y="299"/>
                    </a:cubicBezTo>
                    <a:cubicBezTo>
                      <a:pt x="15867" y="95"/>
                      <a:pt x="15208" y="1"/>
                      <a:pt x="1454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388;p67">
                <a:extLst>
                  <a:ext uri="{FF2B5EF4-FFF2-40B4-BE49-F238E27FC236}">
                    <a16:creationId xmlns:a16="http://schemas.microsoft.com/office/drawing/2014/main" xmlns="" id="{4741B23A-E55C-AE5D-6803-08A09E8701C5}"/>
                  </a:ext>
                </a:extLst>
              </p:cNvPr>
              <p:cNvSpPr/>
              <p:nvPr/>
            </p:nvSpPr>
            <p:spPr>
              <a:xfrm>
                <a:off x="4061783" y="3517260"/>
                <a:ext cx="1679" cy="1137"/>
              </a:xfrm>
              <a:custGeom>
                <a:avLst/>
                <a:gdLst/>
                <a:ahLst/>
                <a:cxnLst/>
                <a:rect l="l" t="t" r="r" b="b"/>
                <a:pathLst>
                  <a:path w="96" h="65" extrusionOk="0">
                    <a:moveTo>
                      <a:pt x="32" y="1"/>
                    </a:moveTo>
                    <a:cubicBezTo>
                      <a:pt x="1" y="1"/>
                      <a:pt x="32" y="64"/>
                      <a:pt x="64" y="64"/>
                    </a:cubicBezTo>
                    <a:cubicBezTo>
                      <a:pt x="96" y="64"/>
                      <a:pt x="96" y="1"/>
                      <a:pt x="32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89;p67">
                <a:extLst>
                  <a:ext uri="{FF2B5EF4-FFF2-40B4-BE49-F238E27FC236}">
                    <a16:creationId xmlns:a16="http://schemas.microsoft.com/office/drawing/2014/main" xmlns="" id="{C4789DFE-B701-0AE5-E82C-5AC6E0926F72}"/>
                  </a:ext>
                </a:extLst>
              </p:cNvPr>
              <p:cNvSpPr/>
              <p:nvPr/>
            </p:nvSpPr>
            <p:spPr>
              <a:xfrm>
                <a:off x="3654850" y="3886010"/>
                <a:ext cx="215415" cy="495420"/>
              </a:xfrm>
              <a:custGeom>
                <a:avLst/>
                <a:gdLst/>
                <a:ahLst/>
                <a:cxnLst/>
                <a:rect l="l" t="t" r="r" b="b"/>
                <a:pathLst>
                  <a:path w="12320" h="28334" extrusionOk="0">
                    <a:moveTo>
                      <a:pt x="0" y="0"/>
                    </a:moveTo>
                    <a:lnTo>
                      <a:pt x="0" y="4497"/>
                    </a:lnTo>
                    <a:cubicBezTo>
                      <a:pt x="475" y="5922"/>
                      <a:pt x="855" y="7411"/>
                      <a:pt x="1077" y="8963"/>
                    </a:cubicBezTo>
                    <a:cubicBezTo>
                      <a:pt x="1108" y="8994"/>
                      <a:pt x="1108" y="8994"/>
                      <a:pt x="1108" y="9026"/>
                    </a:cubicBezTo>
                    <a:lnTo>
                      <a:pt x="1045" y="9026"/>
                    </a:lnTo>
                    <a:cubicBezTo>
                      <a:pt x="823" y="9089"/>
                      <a:pt x="792" y="9374"/>
                      <a:pt x="950" y="9469"/>
                    </a:cubicBezTo>
                    <a:cubicBezTo>
                      <a:pt x="602" y="9786"/>
                      <a:pt x="285" y="10166"/>
                      <a:pt x="0" y="10578"/>
                    </a:cubicBezTo>
                    <a:lnTo>
                      <a:pt x="0" y="19667"/>
                    </a:lnTo>
                    <a:cubicBezTo>
                      <a:pt x="602" y="20743"/>
                      <a:pt x="1393" y="21693"/>
                      <a:pt x="2122" y="22643"/>
                    </a:cubicBezTo>
                    <a:cubicBezTo>
                      <a:pt x="2819" y="23562"/>
                      <a:pt x="3515" y="24829"/>
                      <a:pt x="4434" y="25525"/>
                    </a:cubicBezTo>
                    <a:cubicBezTo>
                      <a:pt x="4807" y="25814"/>
                      <a:pt x="5189" y="25975"/>
                      <a:pt x="5566" y="25975"/>
                    </a:cubicBezTo>
                    <a:cubicBezTo>
                      <a:pt x="5892" y="25975"/>
                      <a:pt x="6215" y="25853"/>
                      <a:pt x="6524" y="25589"/>
                    </a:cubicBezTo>
                    <a:cubicBezTo>
                      <a:pt x="7189" y="26349"/>
                      <a:pt x="7822" y="27140"/>
                      <a:pt x="8107" y="28186"/>
                    </a:cubicBezTo>
                    <a:cubicBezTo>
                      <a:pt x="8127" y="28284"/>
                      <a:pt x="8196" y="28334"/>
                      <a:pt x="8276" y="28334"/>
                    </a:cubicBezTo>
                    <a:cubicBezTo>
                      <a:pt x="8325" y="28334"/>
                      <a:pt x="8376" y="28316"/>
                      <a:pt x="8424" y="28281"/>
                    </a:cubicBezTo>
                    <a:cubicBezTo>
                      <a:pt x="9849" y="26760"/>
                      <a:pt x="10641" y="24924"/>
                      <a:pt x="10609" y="22833"/>
                    </a:cubicBezTo>
                    <a:lnTo>
                      <a:pt x="10609" y="22833"/>
                    </a:lnTo>
                    <a:cubicBezTo>
                      <a:pt x="11021" y="23023"/>
                      <a:pt x="11433" y="23214"/>
                      <a:pt x="11781" y="23530"/>
                    </a:cubicBezTo>
                    <a:cubicBezTo>
                      <a:pt x="11781" y="23625"/>
                      <a:pt x="11813" y="23720"/>
                      <a:pt x="11813" y="23815"/>
                    </a:cubicBezTo>
                    <a:cubicBezTo>
                      <a:pt x="11813" y="23942"/>
                      <a:pt x="11900" y="24000"/>
                      <a:pt x="11995" y="24000"/>
                    </a:cubicBezTo>
                    <a:cubicBezTo>
                      <a:pt x="12113" y="24000"/>
                      <a:pt x="12242" y="23910"/>
                      <a:pt x="12224" y="23752"/>
                    </a:cubicBezTo>
                    <a:cubicBezTo>
                      <a:pt x="12224" y="23752"/>
                      <a:pt x="12224" y="23752"/>
                      <a:pt x="12224" y="23720"/>
                    </a:cubicBezTo>
                    <a:cubicBezTo>
                      <a:pt x="12288" y="23689"/>
                      <a:pt x="12319" y="23594"/>
                      <a:pt x="12224" y="23530"/>
                    </a:cubicBezTo>
                    <a:cubicBezTo>
                      <a:pt x="12224" y="23499"/>
                      <a:pt x="12224" y="23499"/>
                      <a:pt x="12193" y="23467"/>
                    </a:cubicBezTo>
                    <a:cubicBezTo>
                      <a:pt x="11749" y="17640"/>
                      <a:pt x="10736" y="10419"/>
                      <a:pt x="4592" y="7917"/>
                    </a:cubicBezTo>
                    <a:lnTo>
                      <a:pt x="4624" y="7917"/>
                    </a:lnTo>
                    <a:cubicBezTo>
                      <a:pt x="4750" y="7822"/>
                      <a:pt x="4719" y="7632"/>
                      <a:pt x="4624" y="7537"/>
                    </a:cubicBezTo>
                    <a:cubicBezTo>
                      <a:pt x="2375" y="5511"/>
                      <a:pt x="1172" y="2787"/>
                      <a:pt x="0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90;p67">
                <a:extLst>
                  <a:ext uri="{FF2B5EF4-FFF2-40B4-BE49-F238E27FC236}">
                    <a16:creationId xmlns:a16="http://schemas.microsoft.com/office/drawing/2014/main" xmlns="" id="{69B2A9F2-B300-FFE0-03BD-F428AA1B5920}"/>
                  </a:ext>
                </a:extLst>
              </p:cNvPr>
              <p:cNvSpPr/>
              <p:nvPr/>
            </p:nvSpPr>
            <p:spPr>
              <a:xfrm>
                <a:off x="3654850" y="3397118"/>
                <a:ext cx="143429" cy="174325"/>
              </a:xfrm>
              <a:custGeom>
                <a:avLst/>
                <a:gdLst/>
                <a:ahLst/>
                <a:cxnLst/>
                <a:rect l="l" t="t" r="r" b="b"/>
                <a:pathLst>
                  <a:path w="8203" h="9970" extrusionOk="0">
                    <a:moveTo>
                      <a:pt x="0" y="1"/>
                    </a:moveTo>
                    <a:lnTo>
                      <a:pt x="0" y="6619"/>
                    </a:lnTo>
                    <a:cubicBezTo>
                      <a:pt x="158" y="6746"/>
                      <a:pt x="285" y="6873"/>
                      <a:pt x="443" y="6968"/>
                    </a:cubicBezTo>
                    <a:cubicBezTo>
                      <a:pt x="1203" y="7506"/>
                      <a:pt x="2090" y="7854"/>
                      <a:pt x="2977" y="8108"/>
                    </a:cubicBezTo>
                    <a:cubicBezTo>
                      <a:pt x="4497" y="8520"/>
                      <a:pt x="6872" y="8234"/>
                      <a:pt x="7727" y="9850"/>
                    </a:cubicBezTo>
                    <a:cubicBezTo>
                      <a:pt x="7780" y="9934"/>
                      <a:pt x="7854" y="9969"/>
                      <a:pt x="7925" y="9969"/>
                    </a:cubicBezTo>
                    <a:cubicBezTo>
                      <a:pt x="8069" y="9969"/>
                      <a:pt x="8202" y="9828"/>
                      <a:pt x="8139" y="9660"/>
                    </a:cubicBezTo>
                    <a:cubicBezTo>
                      <a:pt x="6302" y="6366"/>
                      <a:pt x="4275" y="2819"/>
                      <a:pt x="1108" y="634"/>
                    </a:cubicBezTo>
                    <a:cubicBezTo>
                      <a:pt x="792" y="381"/>
                      <a:pt x="412" y="191"/>
                      <a:pt x="0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91;p67">
                <a:extLst>
                  <a:ext uri="{FF2B5EF4-FFF2-40B4-BE49-F238E27FC236}">
                    <a16:creationId xmlns:a16="http://schemas.microsoft.com/office/drawing/2014/main" xmlns="" id="{AE7455B3-C0E3-5481-48B5-524BDC3A35BA}"/>
                  </a:ext>
                </a:extLst>
              </p:cNvPr>
              <p:cNvSpPr/>
              <p:nvPr/>
            </p:nvSpPr>
            <p:spPr>
              <a:xfrm>
                <a:off x="3654850" y="3352239"/>
                <a:ext cx="704191" cy="584454"/>
              </a:xfrm>
              <a:custGeom>
                <a:avLst/>
                <a:gdLst/>
                <a:ahLst/>
                <a:cxnLst/>
                <a:rect l="l" t="t" r="r" b="b"/>
                <a:pathLst>
                  <a:path w="40274" h="33426" extrusionOk="0">
                    <a:moveTo>
                      <a:pt x="32400" y="1"/>
                    </a:moveTo>
                    <a:cubicBezTo>
                      <a:pt x="30575" y="1"/>
                      <a:pt x="28769" y="420"/>
                      <a:pt x="27204" y="1332"/>
                    </a:cubicBezTo>
                    <a:cubicBezTo>
                      <a:pt x="25019" y="2599"/>
                      <a:pt x="22042" y="6463"/>
                      <a:pt x="24259" y="8838"/>
                    </a:cubicBezTo>
                    <a:cubicBezTo>
                      <a:pt x="23847" y="9091"/>
                      <a:pt x="23498" y="9408"/>
                      <a:pt x="23213" y="9725"/>
                    </a:cubicBezTo>
                    <a:cubicBezTo>
                      <a:pt x="22105" y="10706"/>
                      <a:pt x="21693" y="12290"/>
                      <a:pt x="21218" y="13652"/>
                    </a:cubicBezTo>
                    <a:cubicBezTo>
                      <a:pt x="20395" y="16249"/>
                      <a:pt x="19286" y="18307"/>
                      <a:pt x="16595" y="19320"/>
                    </a:cubicBezTo>
                    <a:cubicBezTo>
                      <a:pt x="13613" y="20471"/>
                      <a:pt x="10205" y="20903"/>
                      <a:pt x="6838" y="20903"/>
                    </a:cubicBezTo>
                    <a:cubicBezTo>
                      <a:pt x="4554" y="20903"/>
                      <a:pt x="2289" y="20704"/>
                      <a:pt x="190" y="20397"/>
                    </a:cubicBezTo>
                    <a:cubicBezTo>
                      <a:pt x="158" y="20397"/>
                      <a:pt x="127" y="20397"/>
                      <a:pt x="95" y="20429"/>
                    </a:cubicBezTo>
                    <a:cubicBezTo>
                      <a:pt x="63" y="20429"/>
                      <a:pt x="32" y="20429"/>
                      <a:pt x="0" y="20397"/>
                    </a:cubicBezTo>
                    <a:lnTo>
                      <a:pt x="0" y="22931"/>
                    </a:lnTo>
                    <a:cubicBezTo>
                      <a:pt x="475" y="23121"/>
                      <a:pt x="918" y="23342"/>
                      <a:pt x="1393" y="23501"/>
                    </a:cubicBezTo>
                    <a:cubicBezTo>
                      <a:pt x="3325" y="24166"/>
                      <a:pt x="5352" y="24514"/>
                      <a:pt x="7379" y="24926"/>
                    </a:cubicBezTo>
                    <a:cubicBezTo>
                      <a:pt x="12129" y="25876"/>
                      <a:pt x="17798" y="27808"/>
                      <a:pt x="18780" y="33255"/>
                    </a:cubicBezTo>
                    <a:cubicBezTo>
                      <a:pt x="18811" y="33350"/>
                      <a:pt x="18906" y="33381"/>
                      <a:pt x="18970" y="33381"/>
                    </a:cubicBezTo>
                    <a:cubicBezTo>
                      <a:pt x="18998" y="33410"/>
                      <a:pt x="19033" y="33426"/>
                      <a:pt x="19069" y="33426"/>
                    </a:cubicBezTo>
                    <a:cubicBezTo>
                      <a:pt x="19112" y="33426"/>
                      <a:pt x="19157" y="33402"/>
                      <a:pt x="19191" y="33350"/>
                    </a:cubicBezTo>
                    <a:cubicBezTo>
                      <a:pt x="19730" y="32558"/>
                      <a:pt x="20142" y="31703"/>
                      <a:pt x="20807" y="30975"/>
                    </a:cubicBezTo>
                    <a:cubicBezTo>
                      <a:pt x="21503" y="30183"/>
                      <a:pt x="22327" y="29581"/>
                      <a:pt x="23182" y="29011"/>
                    </a:cubicBezTo>
                    <a:cubicBezTo>
                      <a:pt x="23321" y="28928"/>
                      <a:pt x="23216" y="28747"/>
                      <a:pt x="23081" y="28747"/>
                    </a:cubicBezTo>
                    <a:cubicBezTo>
                      <a:pt x="23062" y="28747"/>
                      <a:pt x="23043" y="28750"/>
                      <a:pt x="23023" y="28758"/>
                    </a:cubicBezTo>
                    <a:cubicBezTo>
                      <a:pt x="22992" y="28758"/>
                      <a:pt x="22928" y="28789"/>
                      <a:pt x="22897" y="28821"/>
                    </a:cubicBezTo>
                    <a:lnTo>
                      <a:pt x="22865" y="28789"/>
                    </a:lnTo>
                    <a:cubicBezTo>
                      <a:pt x="22073" y="28283"/>
                      <a:pt x="21313" y="28061"/>
                      <a:pt x="20427" y="27839"/>
                    </a:cubicBezTo>
                    <a:cubicBezTo>
                      <a:pt x="18906" y="27459"/>
                      <a:pt x="17735" y="26889"/>
                      <a:pt x="16468" y="25971"/>
                    </a:cubicBezTo>
                    <a:cubicBezTo>
                      <a:pt x="15169" y="25084"/>
                      <a:pt x="13934" y="24102"/>
                      <a:pt x="12446" y="23722"/>
                    </a:cubicBezTo>
                    <a:cubicBezTo>
                      <a:pt x="16658" y="22677"/>
                      <a:pt x="19793" y="19447"/>
                      <a:pt x="24227" y="19067"/>
                    </a:cubicBezTo>
                    <a:cubicBezTo>
                      <a:pt x="24259" y="19099"/>
                      <a:pt x="24290" y="19162"/>
                      <a:pt x="24385" y="19162"/>
                    </a:cubicBezTo>
                    <a:cubicBezTo>
                      <a:pt x="26824" y="19384"/>
                      <a:pt x="28027" y="21917"/>
                      <a:pt x="30371" y="22456"/>
                    </a:cubicBezTo>
                    <a:cubicBezTo>
                      <a:pt x="30712" y="22529"/>
                      <a:pt x="31049" y="22558"/>
                      <a:pt x="31384" y="22558"/>
                    </a:cubicBezTo>
                    <a:cubicBezTo>
                      <a:pt x="32353" y="22558"/>
                      <a:pt x="33301" y="22312"/>
                      <a:pt x="34266" y="22171"/>
                    </a:cubicBezTo>
                    <a:cubicBezTo>
                      <a:pt x="34814" y="22101"/>
                      <a:pt x="35339" y="22065"/>
                      <a:pt x="35850" y="22065"/>
                    </a:cubicBezTo>
                    <a:cubicBezTo>
                      <a:pt x="37198" y="22065"/>
                      <a:pt x="38453" y="22316"/>
                      <a:pt x="39808" y="22867"/>
                    </a:cubicBezTo>
                    <a:cubicBezTo>
                      <a:pt x="39840" y="22931"/>
                      <a:pt x="39871" y="22962"/>
                      <a:pt x="39903" y="22994"/>
                    </a:cubicBezTo>
                    <a:cubicBezTo>
                      <a:pt x="39936" y="23035"/>
                      <a:pt x="39980" y="23053"/>
                      <a:pt x="40024" y="23053"/>
                    </a:cubicBezTo>
                    <a:cubicBezTo>
                      <a:pt x="40148" y="23053"/>
                      <a:pt x="40273" y="22913"/>
                      <a:pt x="40156" y="22772"/>
                    </a:cubicBezTo>
                    <a:cubicBezTo>
                      <a:pt x="38953" y="21062"/>
                      <a:pt x="37655" y="18940"/>
                      <a:pt x="35944" y="17674"/>
                    </a:cubicBezTo>
                    <a:cubicBezTo>
                      <a:pt x="34614" y="16724"/>
                      <a:pt x="33316" y="17199"/>
                      <a:pt x="31986" y="16597"/>
                    </a:cubicBezTo>
                    <a:cubicBezTo>
                      <a:pt x="31248" y="16278"/>
                      <a:pt x="30697" y="16128"/>
                      <a:pt x="30106" y="16128"/>
                    </a:cubicBezTo>
                    <a:cubicBezTo>
                      <a:pt x="29581" y="16128"/>
                      <a:pt x="29025" y="16247"/>
                      <a:pt x="28280" y="16470"/>
                    </a:cubicBezTo>
                    <a:cubicBezTo>
                      <a:pt x="26792" y="16882"/>
                      <a:pt x="25462" y="17452"/>
                      <a:pt x="24385" y="18560"/>
                    </a:cubicBezTo>
                    <a:cubicBezTo>
                      <a:pt x="22738" y="18624"/>
                      <a:pt x="21155" y="19004"/>
                      <a:pt x="19698" y="19669"/>
                    </a:cubicBezTo>
                    <a:cubicBezTo>
                      <a:pt x="18938" y="19922"/>
                      <a:pt x="18210" y="20175"/>
                      <a:pt x="17450" y="20429"/>
                    </a:cubicBezTo>
                    <a:cubicBezTo>
                      <a:pt x="17070" y="20556"/>
                      <a:pt x="16690" y="20682"/>
                      <a:pt x="16341" y="20777"/>
                    </a:cubicBezTo>
                    <a:cubicBezTo>
                      <a:pt x="17386" y="20334"/>
                      <a:pt x="18400" y="19827"/>
                      <a:pt x="19255" y="19162"/>
                    </a:cubicBezTo>
                    <a:cubicBezTo>
                      <a:pt x="21377" y="17515"/>
                      <a:pt x="21503" y="14728"/>
                      <a:pt x="22295" y="12353"/>
                    </a:cubicBezTo>
                    <a:cubicBezTo>
                      <a:pt x="22422" y="12037"/>
                      <a:pt x="22548" y="11688"/>
                      <a:pt x="22707" y="11340"/>
                    </a:cubicBezTo>
                    <a:cubicBezTo>
                      <a:pt x="23118" y="10485"/>
                      <a:pt x="23720" y="9725"/>
                      <a:pt x="24639" y="9155"/>
                    </a:cubicBezTo>
                    <a:cubicBezTo>
                      <a:pt x="24670" y="9155"/>
                      <a:pt x="24670" y="9123"/>
                      <a:pt x="24702" y="9123"/>
                    </a:cubicBezTo>
                    <a:cubicBezTo>
                      <a:pt x="24734" y="9091"/>
                      <a:pt x="24797" y="9060"/>
                      <a:pt x="24829" y="9028"/>
                    </a:cubicBezTo>
                    <a:cubicBezTo>
                      <a:pt x="27140" y="9028"/>
                      <a:pt x="29294" y="8680"/>
                      <a:pt x="31289" y="7445"/>
                    </a:cubicBezTo>
                    <a:cubicBezTo>
                      <a:pt x="34044" y="5734"/>
                      <a:pt x="36103" y="3074"/>
                      <a:pt x="39555" y="2758"/>
                    </a:cubicBezTo>
                    <a:cubicBezTo>
                      <a:pt x="39776" y="2758"/>
                      <a:pt x="39840" y="2473"/>
                      <a:pt x="39681" y="2346"/>
                    </a:cubicBezTo>
                    <a:cubicBezTo>
                      <a:pt x="37651" y="856"/>
                      <a:pt x="35007" y="1"/>
                      <a:pt x="32400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392;p67">
                <a:extLst>
                  <a:ext uri="{FF2B5EF4-FFF2-40B4-BE49-F238E27FC236}">
                    <a16:creationId xmlns:a16="http://schemas.microsoft.com/office/drawing/2014/main" xmlns="" id="{2C504EE3-C636-797E-40E9-FF87331DCE88}"/>
                  </a:ext>
                </a:extLst>
              </p:cNvPr>
              <p:cNvSpPr/>
              <p:nvPr/>
            </p:nvSpPr>
            <p:spPr>
              <a:xfrm>
                <a:off x="3654850" y="3601423"/>
                <a:ext cx="120716" cy="796197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45536" extrusionOk="0">
                    <a:moveTo>
                      <a:pt x="0" y="0"/>
                    </a:moveTo>
                    <a:lnTo>
                      <a:pt x="0" y="2186"/>
                    </a:lnTo>
                    <a:cubicBezTo>
                      <a:pt x="63" y="2186"/>
                      <a:pt x="95" y="2186"/>
                      <a:pt x="158" y="2154"/>
                    </a:cubicBezTo>
                    <a:cubicBezTo>
                      <a:pt x="190" y="2217"/>
                      <a:pt x="222" y="2312"/>
                      <a:pt x="285" y="2376"/>
                    </a:cubicBezTo>
                    <a:cubicBezTo>
                      <a:pt x="222" y="2851"/>
                      <a:pt x="127" y="3326"/>
                      <a:pt x="0" y="3769"/>
                    </a:cubicBezTo>
                    <a:lnTo>
                      <a:pt x="0" y="5416"/>
                    </a:lnTo>
                    <a:cubicBezTo>
                      <a:pt x="317" y="4687"/>
                      <a:pt x="538" y="3927"/>
                      <a:pt x="633" y="3104"/>
                    </a:cubicBezTo>
                    <a:cubicBezTo>
                      <a:pt x="1963" y="6144"/>
                      <a:pt x="1710" y="10514"/>
                      <a:pt x="887" y="13428"/>
                    </a:cubicBezTo>
                    <a:cubicBezTo>
                      <a:pt x="665" y="14220"/>
                      <a:pt x="380" y="14980"/>
                      <a:pt x="0" y="15676"/>
                    </a:cubicBezTo>
                    <a:lnTo>
                      <a:pt x="0" y="16753"/>
                    </a:lnTo>
                    <a:cubicBezTo>
                      <a:pt x="602" y="15740"/>
                      <a:pt x="1045" y="14631"/>
                      <a:pt x="1362" y="13491"/>
                    </a:cubicBezTo>
                    <a:lnTo>
                      <a:pt x="1362" y="13491"/>
                    </a:lnTo>
                    <a:cubicBezTo>
                      <a:pt x="1077" y="16120"/>
                      <a:pt x="602" y="18717"/>
                      <a:pt x="63" y="21377"/>
                    </a:cubicBezTo>
                    <a:cubicBezTo>
                      <a:pt x="32" y="21377"/>
                      <a:pt x="32" y="21409"/>
                      <a:pt x="0" y="21409"/>
                    </a:cubicBezTo>
                    <a:lnTo>
                      <a:pt x="0" y="21852"/>
                    </a:lnTo>
                    <a:lnTo>
                      <a:pt x="95" y="21757"/>
                    </a:lnTo>
                    <a:lnTo>
                      <a:pt x="0" y="21947"/>
                    </a:lnTo>
                    <a:lnTo>
                      <a:pt x="0" y="22992"/>
                    </a:lnTo>
                    <a:cubicBezTo>
                      <a:pt x="63" y="22770"/>
                      <a:pt x="127" y="22580"/>
                      <a:pt x="190" y="22359"/>
                    </a:cubicBezTo>
                    <a:cubicBezTo>
                      <a:pt x="443" y="25779"/>
                      <a:pt x="3420" y="28566"/>
                      <a:pt x="4655" y="31701"/>
                    </a:cubicBezTo>
                    <a:cubicBezTo>
                      <a:pt x="6239" y="35755"/>
                      <a:pt x="6429" y="39872"/>
                      <a:pt x="5479" y="44020"/>
                    </a:cubicBezTo>
                    <a:cubicBezTo>
                      <a:pt x="5447" y="43862"/>
                      <a:pt x="5415" y="43703"/>
                      <a:pt x="5352" y="43545"/>
                    </a:cubicBezTo>
                    <a:cubicBezTo>
                      <a:pt x="4845" y="40727"/>
                      <a:pt x="3167" y="38193"/>
                      <a:pt x="1805" y="35691"/>
                    </a:cubicBezTo>
                    <a:cubicBezTo>
                      <a:pt x="1013" y="34266"/>
                      <a:pt x="412" y="32873"/>
                      <a:pt x="0" y="31479"/>
                    </a:cubicBezTo>
                    <a:lnTo>
                      <a:pt x="0" y="32588"/>
                    </a:lnTo>
                    <a:cubicBezTo>
                      <a:pt x="1013" y="35248"/>
                      <a:pt x="2470" y="37845"/>
                      <a:pt x="3642" y="40505"/>
                    </a:cubicBezTo>
                    <a:cubicBezTo>
                      <a:pt x="2597" y="39270"/>
                      <a:pt x="1267" y="38161"/>
                      <a:pt x="0" y="37053"/>
                    </a:cubicBezTo>
                    <a:lnTo>
                      <a:pt x="0" y="37781"/>
                    </a:lnTo>
                    <a:cubicBezTo>
                      <a:pt x="2375" y="39872"/>
                      <a:pt x="4845" y="41867"/>
                      <a:pt x="5162" y="45287"/>
                    </a:cubicBezTo>
                    <a:cubicBezTo>
                      <a:pt x="5130" y="45350"/>
                      <a:pt x="5162" y="45382"/>
                      <a:pt x="5194" y="45414"/>
                    </a:cubicBezTo>
                    <a:cubicBezTo>
                      <a:pt x="5248" y="45495"/>
                      <a:pt x="5337" y="45536"/>
                      <a:pt x="5421" y="45536"/>
                    </a:cubicBezTo>
                    <a:cubicBezTo>
                      <a:pt x="5534" y="45536"/>
                      <a:pt x="5637" y="45463"/>
                      <a:pt x="5637" y="45319"/>
                    </a:cubicBezTo>
                    <a:cubicBezTo>
                      <a:pt x="5637" y="45160"/>
                      <a:pt x="5605" y="45034"/>
                      <a:pt x="5605" y="44907"/>
                    </a:cubicBezTo>
                    <a:cubicBezTo>
                      <a:pt x="6904" y="41518"/>
                      <a:pt x="6904" y="37781"/>
                      <a:pt x="6017" y="34266"/>
                    </a:cubicBezTo>
                    <a:cubicBezTo>
                      <a:pt x="5542" y="32429"/>
                      <a:pt x="4845" y="30624"/>
                      <a:pt x="3927" y="28946"/>
                    </a:cubicBezTo>
                    <a:cubicBezTo>
                      <a:pt x="2660" y="26602"/>
                      <a:pt x="728" y="24607"/>
                      <a:pt x="348" y="21884"/>
                    </a:cubicBezTo>
                    <a:cubicBezTo>
                      <a:pt x="380" y="21820"/>
                      <a:pt x="412" y="21757"/>
                      <a:pt x="412" y="21662"/>
                    </a:cubicBezTo>
                    <a:cubicBezTo>
                      <a:pt x="443" y="21630"/>
                      <a:pt x="475" y="21599"/>
                      <a:pt x="475" y="21567"/>
                    </a:cubicBezTo>
                    <a:cubicBezTo>
                      <a:pt x="1868" y="17418"/>
                      <a:pt x="2312" y="12826"/>
                      <a:pt x="1995" y="8488"/>
                    </a:cubicBezTo>
                    <a:cubicBezTo>
                      <a:pt x="2090" y="6239"/>
                      <a:pt x="1868" y="3927"/>
                      <a:pt x="728" y="2027"/>
                    </a:cubicBezTo>
                    <a:cubicBezTo>
                      <a:pt x="728" y="1901"/>
                      <a:pt x="728" y="1742"/>
                      <a:pt x="728" y="1584"/>
                    </a:cubicBezTo>
                    <a:cubicBezTo>
                      <a:pt x="792" y="1521"/>
                      <a:pt x="823" y="1394"/>
                      <a:pt x="697" y="1330"/>
                    </a:cubicBezTo>
                    <a:cubicBezTo>
                      <a:pt x="697" y="1235"/>
                      <a:pt x="697" y="1172"/>
                      <a:pt x="697" y="1077"/>
                    </a:cubicBezTo>
                    <a:cubicBezTo>
                      <a:pt x="681" y="966"/>
                      <a:pt x="594" y="911"/>
                      <a:pt x="511" y="911"/>
                    </a:cubicBezTo>
                    <a:cubicBezTo>
                      <a:pt x="428" y="911"/>
                      <a:pt x="348" y="966"/>
                      <a:pt x="348" y="1077"/>
                    </a:cubicBezTo>
                    <a:cubicBezTo>
                      <a:pt x="348" y="1109"/>
                      <a:pt x="348" y="1172"/>
                      <a:pt x="348" y="1204"/>
                    </a:cubicBezTo>
                    <a:cubicBezTo>
                      <a:pt x="285" y="1204"/>
                      <a:pt x="222" y="1172"/>
                      <a:pt x="190" y="1172"/>
                    </a:cubicBezTo>
                    <a:cubicBezTo>
                      <a:pt x="158" y="760"/>
                      <a:pt x="63" y="380"/>
                      <a:pt x="0" y="0"/>
                    </a:cubicBezTo>
                    <a:close/>
                  </a:path>
                </a:pathLst>
              </a:custGeom>
              <a:solidFill>
                <a:srgbClr val="4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93;p67">
                <a:extLst>
                  <a:ext uri="{FF2B5EF4-FFF2-40B4-BE49-F238E27FC236}">
                    <a16:creationId xmlns:a16="http://schemas.microsoft.com/office/drawing/2014/main" xmlns="" id="{AD28EB97-6CA7-3EEE-FC69-D38929AC6E05}"/>
                  </a:ext>
                </a:extLst>
              </p:cNvPr>
              <p:cNvSpPr/>
              <p:nvPr/>
            </p:nvSpPr>
            <p:spPr>
              <a:xfrm>
                <a:off x="3654850" y="3386593"/>
                <a:ext cx="1095855" cy="1267103"/>
              </a:xfrm>
              <a:custGeom>
                <a:avLst/>
                <a:gdLst/>
                <a:ahLst/>
                <a:cxnLst/>
                <a:rect l="l" t="t" r="r" b="b"/>
                <a:pathLst>
                  <a:path w="62674" h="72468" extrusionOk="0">
                    <a:moveTo>
                      <a:pt x="35836" y="2112"/>
                    </a:moveTo>
                    <a:cubicBezTo>
                      <a:pt x="37106" y="2112"/>
                      <a:pt x="38387" y="2335"/>
                      <a:pt x="39650" y="2756"/>
                    </a:cubicBezTo>
                    <a:cubicBezTo>
                      <a:pt x="41676" y="3421"/>
                      <a:pt x="43450" y="4593"/>
                      <a:pt x="45382" y="5385"/>
                    </a:cubicBezTo>
                    <a:cubicBezTo>
                      <a:pt x="47060" y="6050"/>
                      <a:pt x="48770" y="6303"/>
                      <a:pt x="50544" y="6525"/>
                    </a:cubicBezTo>
                    <a:cubicBezTo>
                      <a:pt x="53869" y="6968"/>
                      <a:pt x="55769" y="7981"/>
                      <a:pt x="58461" y="9945"/>
                    </a:cubicBezTo>
                    <a:cubicBezTo>
                      <a:pt x="59443" y="10673"/>
                      <a:pt x="60393" y="11307"/>
                      <a:pt x="61501" y="11750"/>
                    </a:cubicBezTo>
                    <a:cubicBezTo>
                      <a:pt x="57891" y="12003"/>
                      <a:pt x="55294" y="13112"/>
                      <a:pt x="52191" y="15202"/>
                    </a:cubicBezTo>
                    <a:cubicBezTo>
                      <a:pt x="48977" y="17398"/>
                      <a:pt x="44428" y="20046"/>
                      <a:pt x="40209" y="20046"/>
                    </a:cubicBezTo>
                    <a:cubicBezTo>
                      <a:pt x="39438" y="20046"/>
                      <a:pt x="38678" y="19958"/>
                      <a:pt x="37940" y="19762"/>
                    </a:cubicBezTo>
                    <a:cubicBezTo>
                      <a:pt x="37131" y="19566"/>
                      <a:pt x="36624" y="19384"/>
                      <a:pt x="35981" y="19384"/>
                    </a:cubicBezTo>
                    <a:cubicBezTo>
                      <a:pt x="35693" y="19384"/>
                      <a:pt x="35377" y="19421"/>
                      <a:pt x="34994" y="19509"/>
                    </a:cubicBezTo>
                    <a:cubicBezTo>
                      <a:pt x="33005" y="19989"/>
                      <a:pt x="31627" y="20634"/>
                      <a:pt x="29894" y="20634"/>
                    </a:cubicBezTo>
                    <a:cubicBezTo>
                      <a:pt x="29227" y="20634"/>
                      <a:pt x="28507" y="20538"/>
                      <a:pt x="27679" y="20301"/>
                    </a:cubicBezTo>
                    <a:cubicBezTo>
                      <a:pt x="22770" y="18876"/>
                      <a:pt x="19920" y="14379"/>
                      <a:pt x="17133" y="10420"/>
                    </a:cubicBezTo>
                    <a:cubicBezTo>
                      <a:pt x="17101" y="10388"/>
                      <a:pt x="17101" y="10388"/>
                      <a:pt x="17070" y="10357"/>
                    </a:cubicBezTo>
                    <a:lnTo>
                      <a:pt x="17070" y="10357"/>
                    </a:lnTo>
                    <a:cubicBezTo>
                      <a:pt x="18970" y="10895"/>
                      <a:pt x="20902" y="11275"/>
                      <a:pt x="22865" y="11528"/>
                    </a:cubicBezTo>
                    <a:cubicBezTo>
                      <a:pt x="24838" y="11778"/>
                      <a:pt x="26807" y="11873"/>
                      <a:pt x="28775" y="11873"/>
                    </a:cubicBezTo>
                    <a:cubicBezTo>
                      <a:pt x="35122" y="11873"/>
                      <a:pt x="41449" y="10882"/>
                      <a:pt x="47793" y="10882"/>
                    </a:cubicBezTo>
                    <a:cubicBezTo>
                      <a:pt x="50469" y="10882"/>
                      <a:pt x="53148" y="11059"/>
                      <a:pt x="55833" y="11560"/>
                    </a:cubicBezTo>
                    <a:cubicBezTo>
                      <a:pt x="55862" y="11566"/>
                      <a:pt x="55890" y="11569"/>
                      <a:pt x="55917" y="11569"/>
                    </a:cubicBezTo>
                    <a:cubicBezTo>
                      <a:pt x="56298" y="11569"/>
                      <a:pt x="56437" y="10982"/>
                      <a:pt x="56023" y="10863"/>
                    </a:cubicBezTo>
                    <a:cubicBezTo>
                      <a:pt x="53234" y="10188"/>
                      <a:pt x="50430" y="9954"/>
                      <a:pt x="47617" y="9954"/>
                    </a:cubicBezTo>
                    <a:cubicBezTo>
                      <a:pt x="41249" y="9954"/>
                      <a:pt x="34836" y="11154"/>
                      <a:pt x="28452" y="11154"/>
                    </a:cubicBezTo>
                    <a:cubicBezTo>
                      <a:pt x="27603" y="11154"/>
                      <a:pt x="26754" y="11133"/>
                      <a:pt x="25905" y="11085"/>
                    </a:cubicBezTo>
                    <a:cubicBezTo>
                      <a:pt x="23087" y="10927"/>
                      <a:pt x="20300" y="10452"/>
                      <a:pt x="17608" y="9660"/>
                    </a:cubicBezTo>
                    <a:cubicBezTo>
                      <a:pt x="18558" y="9248"/>
                      <a:pt x="19286" y="8583"/>
                      <a:pt x="20078" y="7823"/>
                    </a:cubicBezTo>
                    <a:cubicBezTo>
                      <a:pt x="20743" y="7190"/>
                      <a:pt x="21408" y="6398"/>
                      <a:pt x="22200" y="5955"/>
                    </a:cubicBezTo>
                    <a:cubicBezTo>
                      <a:pt x="23060" y="5468"/>
                      <a:pt x="23796" y="5388"/>
                      <a:pt x="24534" y="5388"/>
                    </a:cubicBezTo>
                    <a:cubicBezTo>
                      <a:pt x="24891" y="5388"/>
                      <a:pt x="25249" y="5407"/>
                      <a:pt x="25622" y="5407"/>
                    </a:cubicBezTo>
                    <a:cubicBezTo>
                      <a:pt x="25983" y="5407"/>
                      <a:pt x="26358" y="5390"/>
                      <a:pt x="26760" y="5321"/>
                    </a:cubicBezTo>
                    <a:cubicBezTo>
                      <a:pt x="28312" y="5068"/>
                      <a:pt x="29547" y="4086"/>
                      <a:pt x="30877" y="3358"/>
                    </a:cubicBezTo>
                    <a:cubicBezTo>
                      <a:pt x="32469" y="2508"/>
                      <a:pt x="34144" y="2112"/>
                      <a:pt x="35836" y="2112"/>
                    </a:cubicBezTo>
                    <a:close/>
                    <a:moveTo>
                      <a:pt x="17640" y="38637"/>
                    </a:moveTo>
                    <a:cubicBezTo>
                      <a:pt x="24955" y="38985"/>
                      <a:pt x="31891" y="43071"/>
                      <a:pt x="35121" y="49753"/>
                    </a:cubicBezTo>
                    <a:cubicBezTo>
                      <a:pt x="38415" y="56562"/>
                      <a:pt x="37971" y="67107"/>
                      <a:pt x="31194" y="71699"/>
                    </a:cubicBezTo>
                    <a:cubicBezTo>
                      <a:pt x="31669" y="66601"/>
                      <a:pt x="29326" y="62357"/>
                      <a:pt x="25145" y="59443"/>
                    </a:cubicBezTo>
                    <a:cubicBezTo>
                      <a:pt x="21788" y="57132"/>
                      <a:pt x="18495" y="55168"/>
                      <a:pt x="17545" y="50861"/>
                    </a:cubicBezTo>
                    <a:cubicBezTo>
                      <a:pt x="16690" y="47029"/>
                      <a:pt x="17355" y="42659"/>
                      <a:pt x="17386" y="38764"/>
                    </a:cubicBezTo>
                    <a:lnTo>
                      <a:pt x="17386" y="38764"/>
                    </a:lnTo>
                    <a:cubicBezTo>
                      <a:pt x="18590" y="40632"/>
                      <a:pt x="20268" y="42025"/>
                      <a:pt x="21852" y="43577"/>
                    </a:cubicBezTo>
                    <a:cubicBezTo>
                      <a:pt x="24068" y="45794"/>
                      <a:pt x="26190" y="48138"/>
                      <a:pt x="27995" y="50703"/>
                    </a:cubicBezTo>
                    <a:cubicBezTo>
                      <a:pt x="31606" y="55801"/>
                      <a:pt x="33601" y="61502"/>
                      <a:pt x="33506" y="67804"/>
                    </a:cubicBezTo>
                    <a:cubicBezTo>
                      <a:pt x="33506" y="67883"/>
                      <a:pt x="33569" y="67923"/>
                      <a:pt x="33637" y="67923"/>
                    </a:cubicBezTo>
                    <a:cubicBezTo>
                      <a:pt x="33704" y="67923"/>
                      <a:pt x="33775" y="67883"/>
                      <a:pt x="33791" y="67804"/>
                    </a:cubicBezTo>
                    <a:cubicBezTo>
                      <a:pt x="34361" y="62230"/>
                      <a:pt x="32524" y="56720"/>
                      <a:pt x="29611" y="52065"/>
                    </a:cubicBezTo>
                    <a:cubicBezTo>
                      <a:pt x="28185" y="49784"/>
                      <a:pt x="26475" y="47694"/>
                      <a:pt x="24670" y="45731"/>
                    </a:cubicBezTo>
                    <a:cubicBezTo>
                      <a:pt x="22422" y="43292"/>
                      <a:pt x="19666" y="41265"/>
                      <a:pt x="17640" y="38637"/>
                    </a:cubicBezTo>
                    <a:close/>
                    <a:moveTo>
                      <a:pt x="0" y="1"/>
                    </a:moveTo>
                    <a:lnTo>
                      <a:pt x="0" y="2154"/>
                    </a:lnTo>
                    <a:cubicBezTo>
                      <a:pt x="2819" y="5891"/>
                      <a:pt x="4370" y="10958"/>
                      <a:pt x="5732" y="15139"/>
                    </a:cubicBezTo>
                    <a:cubicBezTo>
                      <a:pt x="9057" y="25399"/>
                      <a:pt x="6334" y="36768"/>
                      <a:pt x="10324" y="46776"/>
                    </a:cubicBezTo>
                    <a:cubicBezTo>
                      <a:pt x="10362" y="46877"/>
                      <a:pt x="10451" y="46923"/>
                      <a:pt x="10537" y="46923"/>
                    </a:cubicBezTo>
                    <a:cubicBezTo>
                      <a:pt x="10667" y="46923"/>
                      <a:pt x="10793" y="46820"/>
                      <a:pt x="10736" y="46649"/>
                    </a:cubicBezTo>
                    <a:cubicBezTo>
                      <a:pt x="8171" y="37782"/>
                      <a:pt x="8804" y="28566"/>
                      <a:pt x="7284" y="19604"/>
                    </a:cubicBezTo>
                    <a:lnTo>
                      <a:pt x="7284" y="19604"/>
                    </a:lnTo>
                    <a:cubicBezTo>
                      <a:pt x="8171" y="21947"/>
                      <a:pt x="9501" y="24133"/>
                      <a:pt x="10736" y="26413"/>
                    </a:cubicBezTo>
                    <a:cubicBezTo>
                      <a:pt x="12889" y="30245"/>
                      <a:pt x="13776" y="35027"/>
                      <a:pt x="16785" y="38320"/>
                    </a:cubicBezTo>
                    <a:cubicBezTo>
                      <a:pt x="16753" y="38447"/>
                      <a:pt x="16816" y="38574"/>
                      <a:pt x="16943" y="38574"/>
                    </a:cubicBezTo>
                    <a:cubicBezTo>
                      <a:pt x="16753" y="44274"/>
                      <a:pt x="15518" y="51463"/>
                      <a:pt x="19761" y="56023"/>
                    </a:cubicBezTo>
                    <a:cubicBezTo>
                      <a:pt x="21852" y="58240"/>
                      <a:pt x="24797" y="59348"/>
                      <a:pt x="26982" y="61470"/>
                    </a:cubicBezTo>
                    <a:cubicBezTo>
                      <a:pt x="29896" y="64225"/>
                      <a:pt x="31131" y="68121"/>
                      <a:pt x="30687" y="72048"/>
                    </a:cubicBezTo>
                    <a:cubicBezTo>
                      <a:pt x="30531" y="72204"/>
                      <a:pt x="30675" y="72468"/>
                      <a:pt x="30872" y="72468"/>
                    </a:cubicBezTo>
                    <a:cubicBezTo>
                      <a:pt x="30914" y="72468"/>
                      <a:pt x="30959" y="72456"/>
                      <a:pt x="31004" y="72428"/>
                    </a:cubicBezTo>
                    <a:cubicBezTo>
                      <a:pt x="38288" y="68247"/>
                      <a:pt x="39048" y="57385"/>
                      <a:pt x="36039" y="50354"/>
                    </a:cubicBezTo>
                    <a:cubicBezTo>
                      <a:pt x="32841" y="42849"/>
                      <a:pt x="25272" y="38225"/>
                      <a:pt x="17196" y="38194"/>
                    </a:cubicBezTo>
                    <a:cubicBezTo>
                      <a:pt x="17196" y="38162"/>
                      <a:pt x="17196" y="38130"/>
                      <a:pt x="17165" y="38099"/>
                    </a:cubicBezTo>
                    <a:cubicBezTo>
                      <a:pt x="14409" y="34710"/>
                      <a:pt x="13491" y="30340"/>
                      <a:pt x="11433" y="26539"/>
                    </a:cubicBezTo>
                    <a:cubicBezTo>
                      <a:pt x="9406" y="22771"/>
                      <a:pt x="7031" y="19224"/>
                      <a:pt x="6397" y="14917"/>
                    </a:cubicBezTo>
                    <a:cubicBezTo>
                      <a:pt x="6377" y="14857"/>
                      <a:pt x="6332" y="14835"/>
                      <a:pt x="6285" y="14835"/>
                    </a:cubicBezTo>
                    <a:cubicBezTo>
                      <a:pt x="6258" y="14835"/>
                      <a:pt x="6230" y="14842"/>
                      <a:pt x="6207" y="14854"/>
                    </a:cubicBezTo>
                    <a:cubicBezTo>
                      <a:pt x="5922" y="13840"/>
                      <a:pt x="5605" y="12795"/>
                      <a:pt x="5225" y="11782"/>
                    </a:cubicBezTo>
                    <a:cubicBezTo>
                      <a:pt x="3864" y="8108"/>
                      <a:pt x="2565" y="4054"/>
                      <a:pt x="63" y="951"/>
                    </a:cubicBezTo>
                    <a:lnTo>
                      <a:pt x="63" y="951"/>
                    </a:lnTo>
                    <a:cubicBezTo>
                      <a:pt x="3452" y="3358"/>
                      <a:pt x="6619" y="6018"/>
                      <a:pt x="10387" y="7886"/>
                    </a:cubicBezTo>
                    <a:cubicBezTo>
                      <a:pt x="12478" y="8900"/>
                      <a:pt x="14631" y="9692"/>
                      <a:pt x="16880" y="10325"/>
                    </a:cubicBezTo>
                    <a:cubicBezTo>
                      <a:pt x="16721" y="10357"/>
                      <a:pt x="16595" y="10515"/>
                      <a:pt x="16690" y="10673"/>
                    </a:cubicBezTo>
                    <a:cubicBezTo>
                      <a:pt x="18811" y="14157"/>
                      <a:pt x="21313" y="17862"/>
                      <a:pt x="24987" y="19889"/>
                    </a:cubicBezTo>
                    <a:cubicBezTo>
                      <a:pt x="26735" y="20860"/>
                      <a:pt x="28260" y="21227"/>
                      <a:pt x="29803" y="21227"/>
                    </a:cubicBezTo>
                    <a:cubicBezTo>
                      <a:pt x="31278" y="21227"/>
                      <a:pt x="32769" y="20892"/>
                      <a:pt x="34488" y="20427"/>
                    </a:cubicBezTo>
                    <a:cubicBezTo>
                      <a:pt x="35067" y="20264"/>
                      <a:pt x="35609" y="20206"/>
                      <a:pt x="36132" y="20206"/>
                    </a:cubicBezTo>
                    <a:cubicBezTo>
                      <a:pt x="37416" y="20206"/>
                      <a:pt x="38582" y="20557"/>
                      <a:pt x="39906" y="20557"/>
                    </a:cubicBezTo>
                    <a:cubicBezTo>
                      <a:pt x="40132" y="20557"/>
                      <a:pt x="40363" y="20546"/>
                      <a:pt x="40600" y="20522"/>
                    </a:cubicBezTo>
                    <a:cubicBezTo>
                      <a:pt x="42880" y="20332"/>
                      <a:pt x="45192" y="19572"/>
                      <a:pt x="47282" y="18654"/>
                    </a:cubicBezTo>
                    <a:cubicBezTo>
                      <a:pt x="49467" y="17735"/>
                      <a:pt x="51336" y="16437"/>
                      <a:pt x="53299" y="15107"/>
                    </a:cubicBezTo>
                    <a:cubicBezTo>
                      <a:pt x="56181" y="13175"/>
                      <a:pt x="58873" y="12320"/>
                      <a:pt x="62388" y="12257"/>
                    </a:cubicBezTo>
                    <a:cubicBezTo>
                      <a:pt x="62578" y="12257"/>
                      <a:pt x="62673" y="12035"/>
                      <a:pt x="62641" y="11877"/>
                    </a:cubicBezTo>
                    <a:cubicBezTo>
                      <a:pt x="62673" y="11750"/>
                      <a:pt x="62610" y="11592"/>
                      <a:pt x="62451" y="11528"/>
                    </a:cubicBezTo>
                    <a:cubicBezTo>
                      <a:pt x="59886" y="10737"/>
                      <a:pt x="58239" y="8741"/>
                      <a:pt x="55959" y="7475"/>
                    </a:cubicBezTo>
                    <a:cubicBezTo>
                      <a:pt x="54566" y="6683"/>
                      <a:pt x="53077" y="6335"/>
                      <a:pt x="51462" y="6113"/>
                    </a:cubicBezTo>
                    <a:cubicBezTo>
                      <a:pt x="48390" y="5638"/>
                      <a:pt x="46205" y="5226"/>
                      <a:pt x="43387" y="3864"/>
                    </a:cubicBezTo>
                    <a:cubicBezTo>
                      <a:pt x="41455" y="2946"/>
                      <a:pt x="39650" y="2059"/>
                      <a:pt x="37528" y="1774"/>
                    </a:cubicBezTo>
                    <a:cubicBezTo>
                      <a:pt x="36899" y="1683"/>
                      <a:pt x="36266" y="1633"/>
                      <a:pt x="35637" y="1633"/>
                    </a:cubicBezTo>
                    <a:cubicBezTo>
                      <a:pt x="34522" y="1633"/>
                      <a:pt x="33418" y="1790"/>
                      <a:pt x="32366" y="2154"/>
                    </a:cubicBezTo>
                    <a:cubicBezTo>
                      <a:pt x="29927" y="2978"/>
                      <a:pt x="28249" y="4498"/>
                      <a:pt x="25525" y="4625"/>
                    </a:cubicBezTo>
                    <a:cubicBezTo>
                      <a:pt x="23720" y="4720"/>
                      <a:pt x="22707" y="4593"/>
                      <a:pt x="21218" y="5701"/>
                    </a:cubicBezTo>
                    <a:cubicBezTo>
                      <a:pt x="19635" y="6905"/>
                      <a:pt x="18621" y="8520"/>
                      <a:pt x="16785" y="9407"/>
                    </a:cubicBezTo>
                    <a:cubicBezTo>
                      <a:pt x="14758" y="8805"/>
                      <a:pt x="12763" y="8013"/>
                      <a:pt x="10862" y="7063"/>
                    </a:cubicBezTo>
                    <a:cubicBezTo>
                      <a:pt x="6967" y="5131"/>
                      <a:pt x="3705" y="2186"/>
                      <a:pt x="0" y="1"/>
                    </a:cubicBezTo>
                    <a:close/>
                  </a:path>
                </a:pathLst>
              </a:custGeom>
              <a:solidFill>
                <a:srgbClr val="4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94;p67">
                <a:extLst>
                  <a:ext uri="{FF2B5EF4-FFF2-40B4-BE49-F238E27FC236}">
                    <a16:creationId xmlns:a16="http://schemas.microsoft.com/office/drawing/2014/main" xmlns="" id="{C507A175-BC7E-776E-30FD-4EBF9B7CB294}"/>
                  </a:ext>
                </a:extLst>
              </p:cNvPr>
              <p:cNvSpPr/>
              <p:nvPr/>
            </p:nvSpPr>
            <p:spPr>
              <a:xfrm>
                <a:off x="3654850" y="3135399"/>
                <a:ext cx="293486" cy="222217"/>
              </a:xfrm>
              <a:custGeom>
                <a:avLst/>
                <a:gdLst/>
                <a:ahLst/>
                <a:cxnLst/>
                <a:rect l="l" t="t" r="r" b="b"/>
                <a:pathLst>
                  <a:path w="16785" h="12709" extrusionOk="0">
                    <a:moveTo>
                      <a:pt x="13776" y="1543"/>
                    </a:moveTo>
                    <a:cubicBezTo>
                      <a:pt x="14599" y="2683"/>
                      <a:pt x="15264" y="3665"/>
                      <a:pt x="15423" y="5248"/>
                    </a:cubicBezTo>
                    <a:cubicBezTo>
                      <a:pt x="15613" y="6990"/>
                      <a:pt x="14694" y="8985"/>
                      <a:pt x="13428" y="10220"/>
                    </a:cubicBezTo>
                    <a:cubicBezTo>
                      <a:pt x="11876" y="11740"/>
                      <a:pt x="10324" y="11202"/>
                      <a:pt x="8361" y="11614"/>
                    </a:cubicBezTo>
                    <a:cubicBezTo>
                      <a:pt x="7506" y="11772"/>
                      <a:pt x="6682" y="12215"/>
                      <a:pt x="5827" y="12215"/>
                    </a:cubicBezTo>
                    <a:cubicBezTo>
                      <a:pt x="5793" y="12216"/>
                      <a:pt x="5759" y="12217"/>
                      <a:pt x="5726" y="12217"/>
                    </a:cubicBezTo>
                    <a:cubicBezTo>
                      <a:pt x="4558" y="12217"/>
                      <a:pt x="3422" y="11693"/>
                      <a:pt x="2375" y="11139"/>
                    </a:cubicBezTo>
                    <a:cubicBezTo>
                      <a:pt x="2597" y="11107"/>
                      <a:pt x="2819" y="11075"/>
                      <a:pt x="3040" y="11012"/>
                    </a:cubicBezTo>
                    <a:cubicBezTo>
                      <a:pt x="7411" y="10094"/>
                      <a:pt x="14093" y="6705"/>
                      <a:pt x="13776" y="1543"/>
                    </a:cubicBezTo>
                    <a:close/>
                    <a:moveTo>
                      <a:pt x="13288" y="1"/>
                    </a:moveTo>
                    <a:cubicBezTo>
                      <a:pt x="13212" y="1"/>
                      <a:pt x="13134" y="32"/>
                      <a:pt x="13079" y="86"/>
                    </a:cubicBezTo>
                    <a:cubicBezTo>
                      <a:pt x="12953" y="150"/>
                      <a:pt x="12858" y="276"/>
                      <a:pt x="12953" y="403"/>
                    </a:cubicBezTo>
                    <a:cubicBezTo>
                      <a:pt x="12984" y="466"/>
                      <a:pt x="13048" y="530"/>
                      <a:pt x="13079" y="593"/>
                    </a:cubicBezTo>
                    <a:cubicBezTo>
                      <a:pt x="14536" y="6483"/>
                      <a:pt x="6777" y="9840"/>
                      <a:pt x="1425" y="10600"/>
                    </a:cubicBezTo>
                    <a:cubicBezTo>
                      <a:pt x="1362" y="10569"/>
                      <a:pt x="1330" y="10537"/>
                      <a:pt x="1267" y="10505"/>
                    </a:cubicBezTo>
                    <a:cubicBezTo>
                      <a:pt x="1221" y="10483"/>
                      <a:pt x="1176" y="10473"/>
                      <a:pt x="1132" y="10473"/>
                    </a:cubicBezTo>
                    <a:cubicBezTo>
                      <a:pt x="993" y="10473"/>
                      <a:pt x="872" y="10575"/>
                      <a:pt x="823" y="10695"/>
                    </a:cubicBezTo>
                    <a:cubicBezTo>
                      <a:pt x="538" y="10727"/>
                      <a:pt x="253" y="10727"/>
                      <a:pt x="0" y="10759"/>
                    </a:cubicBezTo>
                    <a:lnTo>
                      <a:pt x="0" y="11360"/>
                    </a:lnTo>
                    <a:cubicBezTo>
                      <a:pt x="443" y="11360"/>
                      <a:pt x="887" y="11329"/>
                      <a:pt x="1330" y="11265"/>
                    </a:cubicBezTo>
                    <a:cubicBezTo>
                      <a:pt x="2896" y="12177"/>
                      <a:pt x="4272" y="12709"/>
                      <a:pt x="5891" y="12709"/>
                    </a:cubicBezTo>
                    <a:cubicBezTo>
                      <a:pt x="6466" y="12709"/>
                      <a:pt x="7071" y="12642"/>
                      <a:pt x="7727" y="12500"/>
                    </a:cubicBezTo>
                    <a:cubicBezTo>
                      <a:pt x="9564" y="12120"/>
                      <a:pt x="12636" y="12564"/>
                      <a:pt x="14156" y="11044"/>
                    </a:cubicBezTo>
                    <a:cubicBezTo>
                      <a:pt x="14694" y="10505"/>
                      <a:pt x="14758" y="10030"/>
                      <a:pt x="15011" y="9365"/>
                    </a:cubicBezTo>
                    <a:cubicBezTo>
                      <a:pt x="15359" y="8447"/>
                      <a:pt x="16278" y="7085"/>
                      <a:pt x="16436" y="6103"/>
                    </a:cubicBezTo>
                    <a:cubicBezTo>
                      <a:pt x="16785" y="4045"/>
                      <a:pt x="14884" y="2050"/>
                      <a:pt x="13618" y="530"/>
                    </a:cubicBezTo>
                    <a:cubicBezTo>
                      <a:pt x="13586" y="403"/>
                      <a:pt x="13554" y="308"/>
                      <a:pt x="13523" y="181"/>
                    </a:cubicBezTo>
                    <a:cubicBezTo>
                      <a:pt x="13487" y="55"/>
                      <a:pt x="13389" y="1"/>
                      <a:pt x="13288" y="1"/>
                    </a:cubicBezTo>
                    <a:close/>
                  </a:path>
                </a:pathLst>
              </a:custGeom>
              <a:solidFill>
                <a:srgbClr val="4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416;p67">
              <a:extLst>
                <a:ext uri="{FF2B5EF4-FFF2-40B4-BE49-F238E27FC236}">
                  <a16:creationId xmlns:a16="http://schemas.microsoft.com/office/drawing/2014/main" xmlns="" id="{285FD9C2-8931-2B0D-8B7A-E5EF46ABD9A3}"/>
                </a:ext>
              </a:extLst>
            </p:cNvPr>
            <p:cNvGrpSpPr/>
            <p:nvPr/>
          </p:nvGrpSpPr>
          <p:grpSpPr>
            <a:xfrm>
              <a:off x="713225" y="539500"/>
              <a:ext cx="2941634" cy="4075155"/>
              <a:chOff x="713225" y="539500"/>
              <a:chExt cx="2941634" cy="4075155"/>
            </a:xfrm>
          </p:grpSpPr>
          <p:sp>
            <p:nvSpPr>
              <p:cNvPr id="9" name="Google Shape;1417;p67">
                <a:extLst>
                  <a:ext uri="{FF2B5EF4-FFF2-40B4-BE49-F238E27FC236}">
                    <a16:creationId xmlns:a16="http://schemas.microsoft.com/office/drawing/2014/main" xmlns="" id="{0361B0DE-5F2D-A24C-1EDF-743D99E67495}"/>
                  </a:ext>
                </a:extLst>
              </p:cNvPr>
              <p:cNvSpPr/>
              <p:nvPr/>
            </p:nvSpPr>
            <p:spPr>
              <a:xfrm>
                <a:off x="713225" y="539500"/>
                <a:ext cx="2941634" cy="4075155"/>
              </a:xfrm>
              <a:custGeom>
                <a:avLst/>
                <a:gdLst/>
                <a:ahLst/>
                <a:cxnLst/>
                <a:rect l="l" t="t" r="r" b="b"/>
                <a:pathLst>
                  <a:path w="104480" h="144740" extrusionOk="0">
                    <a:moveTo>
                      <a:pt x="9510" y="292"/>
                    </a:moveTo>
                    <a:cubicBezTo>
                      <a:pt x="9747" y="292"/>
                      <a:pt x="9985" y="306"/>
                      <a:pt x="10222" y="306"/>
                    </a:cubicBezTo>
                    <a:lnTo>
                      <a:pt x="95293" y="306"/>
                    </a:lnTo>
                    <a:cubicBezTo>
                      <a:pt x="96911" y="306"/>
                      <a:pt x="98496" y="597"/>
                      <a:pt x="99887" y="1438"/>
                    </a:cubicBezTo>
                    <a:cubicBezTo>
                      <a:pt x="102474" y="2991"/>
                      <a:pt x="103995" y="5805"/>
                      <a:pt x="104027" y="8813"/>
                    </a:cubicBezTo>
                    <a:cubicBezTo>
                      <a:pt x="104027" y="9913"/>
                      <a:pt x="104027" y="11045"/>
                      <a:pt x="104027" y="12145"/>
                    </a:cubicBezTo>
                    <a:lnTo>
                      <a:pt x="104027" y="20167"/>
                    </a:lnTo>
                    <a:lnTo>
                      <a:pt x="104027" y="31780"/>
                    </a:lnTo>
                    <a:lnTo>
                      <a:pt x="104027" y="46012"/>
                    </a:lnTo>
                    <a:lnTo>
                      <a:pt x="104027" y="61959"/>
                    </a:lnTo>
                    <a:lnTo>
                      <a:pt x="104027" y="78456"/>
                    </a:lnTo>
                    <a:lnTo>
                      <a:pt x="104027" y="94629"/>
                    </a:lnTo>
                    <a:lnTo>
                      <a:pt x="104027" y="109379"/>
                    </a:lnTo>
                    <a:lnTo>
                      <a:pt x="104027" y="121800"/>
                    </a:lnTo>
                    <a:lnTo>
                      <a:pt x="104027" y="130792"/>
                    </a:lnTo>
                    <a:lnTo>
                      <a:pt x="104027" y="135450"/>
                    </a:lnTo>
                    <a:cubicBezTo>
                      <a:pt x="104027" y="136421"/>
                      <a:pt x="103930" y="137326"/>
                      <a:pt x="103671" y="138265"/>
                    </a:cubicBezTo>
                    <a:cubicBezTo>
                      <a:pt x="102604" y="141887"/>
                      <a:pt x="99240" y="144410"/>
                      <a:pt x="95455" y="144443"/>
                    </a:cubicBezTo>
                    <a:lnTo>
                      <a:pt x="11677" y="144443"/>
                    </a:lnTo>
                    <a:cubicBezTo>
                      <a:pt x="11167" y="144443"/>
                      <a:pt x="10658" y="144451"/>
                      <a:pt x="10153" y="144451"/>
                    </a:cubicBezTo>
                    <a:cubicBezTo>
                      <a:pt x="8382" y="144451"/>
                      <a:pt x="6649" y="144353"/>
                      <a:pt x="5014" y="143472"/>
                    </a:cubicBezTo>
                    <a:cubicBezTo>
                      <a:pt x="2265" y="141984"/>
                      <a:pt x="615" y="139073"/>
                      <a:pt x="583" y="135968"/>
                    </a:cubicBezTo>
                    <a:cubicBezTo>
                      <a:pt x="583" y="135612"/>
                      <a:pt x="583" y="135289"/>
                      <a:pt x="583" y="134965"/>
                    </a:cubicBezTo>
                    <a:lnTo>
                      <a:pt x="583" y="129240"/>
                    </a:lnTo>
                    <a:lnTo>
                      <a:pt x="583" y="119374"/>
                    </a:lnTo>
                    <a:lnTo>
                      <a:pt x="583" y="106306"/>
                    </a:lnTo>
                    <a:lnTo>
                      <a:pt x="583" y="91168"/>
                    </a:lnTo>
                    <a:lnTo>
                      <a:pt x="583" y="74800"/>
                    </a:lnTo>
                    <a:lnTo>
                      <a:pt x="583" y="58368"/>
                    </a:lnTo>
                    <a:lnTo>
                      <a:pt x="583" y="42745"/>
                    </a:lnTo>
                    <a:lnTo>
                      <a:pt x="583" y="28998"/>
                    </a:lnTo>
                    <a:lnTo>
                      <a:pt x="583" y="18129"/>
                    </a:lnTo>
                    <a:lnTo>
                      <a:pt x="583" y="11078"/>
                    </a:lnTo>
                    <a:cubicBezTo>
                      <a:pt x="583" y="9525"/>
                      <a:pt x="486" y="7908"/>
                      <a:pt x="971" y="6387"/>
                    </a:cubicBezTo>
                    <a:cubicBezTo>
                      <a:pt x="2038" y="2797"/>
                      <a:pt x="5402" y="339"/>
                      <a:pt x="9154" y="306"/>
                    </a:cubicBezTo>
                    <a:cubicBezTo>
                      <a:pt x="9273" y="295"/>
                      <a:pt x="9392" y="292"/>
                      <a:pt x="9510" y="292"/>
                    </a:cubicBezTo>
                    <a:close/>
                    <a:moveTo>
                      <a:pt x="8928" y="1"/>
                    </a:moveTo>
                    <a:cubicBezTo>
                      <a:pt x="8777" y="1"/>
                      <a:pt x="8626" y="4"/>
                      <a:pt x="8475" y="15"/>
                    </a:cubicBezTo>
                    <a:cubicBezTo>
                      <a:pt x="4885" y="177"/>
                      <a:pt x="1650" y="2635"/>
                      <a:pt x="550" y="6032"/>
                    </a:cubicBezTo>
                    <a:cubicBezTo>
                      <a:pt x="0" y="7617"/>
                      <a:pt x="97" y="9234"/>
                      <a:pt x="97" y="10884"/>
                    </a:cubicBezTo>
                    <a:lnTo>
                      <a:pt x="97" y="17935"/>
                    </a:lnTo>
                    <a:lnTo>
                      <a:pt x="97" y="28933"/>
                    </a:lnTo>
                    <a:lnTo>
                      <a:pt x="97" y="42810"/>
                    </a:lnTo>
                    <a:lnTo>
                      <a:pt x="97" y="58627"/>
                    </a:lnTo>
                    <a:lnTo>
                      <a:pt x="97" y="75286"/>
                    </a:lnTo>
                    <a:lnTo>
                      <a:pt x="97" y="91750"/>
                    </a:lnTo>
                    <a:lnTo>
                      <a:pt x="97" y="107018"/>
                    </a:lnTo>
                    <a:lnTo>
                      <a:pt x="97" y="119956"/>
                    </a:lnTo>
                    <a:lnTo>
                      <a:pt x="97" y="129693"/>
                    </a:lnTo>
                    <a:lnTo>
                      <a:pt x="97" y="135095"/>
                    </a:lnTo>
                    <a:cubicBezTo>
                      <a:pt x="97" y="135353"/>
                      <a:pt x="97" y="135612"/>
                      <a:pt x="97" y="135871"/>
                    </a:cubicBezTo>
                    <a:cubicBezTo>
                      <a:pt x="130" y="139267"/>
                      <a:pt x="2135" y="142373"/>
                      <a:pt x="5208" y="143860"/>
                    </a:cubicBezTo>
                    <a:cubicBezTo>
                      <a:pt x="6879" y="144658"/>
                      <a:pt x="8591" y="144739"/>
                      <a:pt x="10344" y="144739"/>
                    </a:cubicBezTo>
                    <a:cubicBezTo>
                      <a:pt x="10797" y="144739"/>
                      <a:pt x="11252" y="144734"/>
                      <a:pt x="11710" y="144734"/>
                    </a:cubicBezTo>
                    <a:lnTo>
                      <a:pt x="95714" y="144734"/>
                    </a:lnTo>
                    <a:cubicBezTo>
                      <a:pt x="95717" y="144734"/>
                      <a:pt x="95719" y="144734"/>
                      <a:pt x="95722" y="144734"/>
                    </a:cubicBezTo>
                    <a:lnTo>
                      <a:pt x="95722" y="144734"/>
                    </a:lnTo>
                    <a:cubicBezTo>
                      <a:pt x="99342" y="144698"/>
                      <a:pt x="102637" y="142467"/>
                      <a:pt x="103930" y="139073"/>
                    </a:cubicBezTo>
                    <a:cubicBezTo>
                      <a:pt x="104350" y="137973"/>
                      <a:pt x="104480" y="136809"/>
                      <a:pt x="104480" y="135612"/>
                    </a:cubicBezTo>
                    <a:lnTo>
                      <a:pt x="104480" y="131019"/>
                    </a:lnTo>
                    <a:lnTo>
                      <a:pt x="104480" y="121929"/>
                    </a:lnTo>
                    <a:lnTo>
                      <a:pt x="104480" y="109444"/>
                    </a:lnTo>
                    <a:lnTo>
                      <a:pt x="104480" y="94467"/>
                    </a:lnTo>
                    <a:lnTo>
                      <a:pt x="104480" y="78132"/>
                    </a:lnTo>
                    <a:lnTo>
                      <a:pt x="104480" y="61441"/>
                    </a:lnTo>
                    <a:lnTo>
                      <a:pt x="104480" y="45430"/>
                    </a:lnTo>
                    <a:lnTo>
                      <a:pt x="104480" y="31165"/>
                    </a:lnTo>
                    <a:lnTo>
                      <a:pt x="104480" y="19617"/>
                    </a:lnTo>
                    <a:lnTo>
                      <a:pt x="104480" y="11854"/>
                    </a:lnTo>
                    <a:cubicBezTo>
                      <a:pt x="104480" y="10851"/>
                      <a:pt x="104480" y="9881"/>
                      <a:pt x="104480" y="8878"/>
                    </a:cubicBezTo>
                    <a:cubicBezTo>
                      <a:pt x="104448" y="5579"/>
                      <a:pt x="102571" y="2538"/>
                      <a:pt x="99596" y="1018"/>
                    </a:cubicBezTo>
                    <a:cubicBezTo>
                      <a:pt x="98205" y="306"/>
                      <a:pt x="96684" y="15"/>
                      <a:pt x="95099" y="15"/>
                    </a:cubicBezTo>
                    <a:lnTo>
                      <a:pt x="9834" y="15"/>
                    </a:lnTo>
                    <a:cubicBezTo>
                      <a:pt x="9532" y="15"/>
                      <a:pt x="9230" y="1"/>
                      <a:pt x="8928" y="1"/>
                    </a:cubicBezTo>
                    <a:close/>
                  </a:path>
                </a:pathLst>
              </a:custGeom>
              <a:solidFill>
                <a:srgbClr val="4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418;p67">
                <a:extLst>
                  <a:ext uri="{FF2B5EF4-FFF2-40B4-BE49-F238E27FC236}">
                    <a16:creationId xmlns:a16="http://schemas.microsoft.com/office/drawing/2014/main" xmlns="" id="{04C6F473-8CF2-7322-88FE-B82975EA5338}"/>
                  </a:ext>
                </a:extLst>
              </p:cNvPr>
              <p:cNvSpPr/>
              <p:nvPr/>
            </p:nvSpPr>
            <p:spPr>
              <a:xfrm>
                <a:off x="875343" y="700211"/>
                <a:ext cx="2619231" cy="3753484"/>
              </a:xfrm>
              <a:custGeom>
                <a:avLst/>
                <a:gdLst/>
                <a:ahLst/>
                <a:cxnLst/>
                <a:rect l="l" t="t" r="r" b="b"/>
                <a:pathLst>
                  <a:path w="93029" h="133315" extrusionOk="0">
                    <a:moveTo>
                      <a:pt x="84748" y="291"/>
                    </a:moveTo>
                    <a:cubicBezTo>
                      <a:pt x="89244" y="324"/>
                      <a:pt x="92544" y="4076"/>
                      <a:pt x="92544" y="8475"/>
                    </a:cubicBezTo>
                    <a:lnTo>
                      <a:pt x="92544" y="12357"/>
                    </a:lnTo>
                    <a:lnTo>
                      <a:pt x="92544" y="20217"/>
                    </a:lnTo>
                    <a:lnTo>
                      <a:pt x="92544" y="31182"/>
                    </a:lnTo>
                    <a:lnTo>
                      <a:pt x="92544" y="44380"/>
                    </a:lnTo>
                    <a:lnTo>
                      <a:pt x="92544" y="58839"/>
                    </a:lnTo>
                    <a:lnTo>
                      <a:pt x="92544" y="73815"/>
                    </a:lnTo>
                    <a:lnTo>
                      <a:pt x="92544" y="88339"/>
                    </a:lnTo>
                    <a:lnTo>
                      <a:pt x="92544" y="101568"/>
                    </a:lnTo>
                    <a:lnTo>
                      <a:pt x="92544" y="112599"/>
                    </a:lnTo>
                    <a:lnTo>
                      <a:pt x="92544" y="120621"/>
                    </a:lnTo>
                    <a:lnTo>
                      <a:pt x="92544" y="124664"/>
                    </a:lnTo>
                    <a:cubicBezTo>
                      <a:pt x="92544" y="125634"/>
                      <a:pt x="92447" y="126605"/>
                      <a:pt x="92123" y="127543"/>
                    </a:cubicBezTo>
                    <a:cubicBezTo>
                      <a:pt x="91023" y="130777"/>
                      <a:pt x="87950" y="132977"/>
                      <a:pt x="84522" y="133009"/>
                    </a:cubicBezTo>
                    <a:lnTo>
                      <a:pt x="9736" y="133009"/>
                    </a:lnTo>
                    <a:cubicBezTo>
                      <a:pt x="9413" y="133009"/>
                      <a:pt x="9104" y="133024"/>
                      <a:pt x="8799" y="133024"/>
                    </a:cubicBezTo>
                    <a:cubicBezTo>
                      <a:pt x="8647" y="133024"/>
                      <a:pt x="8496" y="133020"/>
                      <a:pt x="8345" y="133009"/>
                    </a:cubicBezTo>
                    <a:cubicBezTo>
                      <a:pt x="5499" y="133009"/>
                      <a:pt x="2879" y="131457"/>
                      <a:pt x="1520" y="128934"/>
                    </a:cubicBezTo>
                    <a:cubicBezTo>
                      <a:pt x="550" y="127187"/>
                      <a:pt x="550" y="125408"/>
                      <a:pt x="550" y="123532"/>
                    </a:cubicBezTo>
                    <a:lnTo>
                      <a:pt x="550" y="117580"/>
                    </a:lnTo>
                    <a:lnTo>
                      <a:pt x="550" y="108135"/>
                    </a:lnTo>
                    <a:lnTo>
                      <a:pt x="550" y="96005"/>
                    </a:lnTo>
                    <a:lnTo>
                      <a:pt x="550" y="82096"/>
                    </a:lnTo>
                    <a:lnTo>
                      <a:pt x="550" y="67249"/>
                    </a:lnTo>
                    <a:lnTo>
                      <a:pt x="550" y="52369"/>
                    </a:lnTo>
                    <a:lnTo>
                      <a:pt x="550" y="38396"/>
                    </a:lnTo>
                    <a:lnTo>
                      <a:pt x="550" y="26072"/>
                    </a:lnTo>
                    <a:lnTo>
                      <a:pt x="550" y="16432"/>
                    </a:lnTo>
                    <a:lnTo>
                      <a:pt x="550" y="10222"/>
                    </a:lnTo>
                    <a:cubicBezTo>
                      <a:pt x="550" y="8701"/>
                      <a:pt x="453" y="7246"/>
                      <a:pt x="938" y="5790"/>
                    </a:cubicBezTo>
                    <a:cubicBezTo>
                      <a:pt x="2038" y="2556"/>
                      <a:pt x="5143" y="324"/>
                      <a:pt x="8540" y="291"/>
                    </a:cubicBezTo>
                    <a:close/>
                    <a:moveTo>
                      <a:pt x="9154" y="0"/>
                    </a:moveTo>
                    <a:cubicBezTo>
                      <a:pt x="8734" y="0"/>
                      <a:pt x="8313" y="0"/>
                      <a:pt x="7893" y="32"/>
                    </a:cubicBezTo>
                    <a:cubicBezTo>
                      <a:pt x="4658" y="162"/>
                      <a:pt x="1714" y="2297"/>
                      <a:pt x="582" y="5370"/>
                    </a:cubicBezTo>
                    <a:cubicBezTo>
                      <a:pt x="0" y="6890"/>
                      <a:pt x="65" y="8443"/>
                      <a:pt x="65" y="10028"/>
                    </a:cubicBezTo>
                    <a:lnTo>
                      <a:pt x="65" y="16238"/>
                    </a:lnTo>
                    <a:lnTo>
                      <a:pt x="65" y="26007"/>
                    </a:lnTo>
                    <a:lnTo>
                      <a:pt x="65" y="38460"/>
                    </a:lnTo>
                    <a:lnTo>
                      <a:pt x="65" y="52628"/>
                    </a:lnTo>
                    <a:lnTo>
                      <a:pt x="65" y="67669"/>
                    </a:lnTo>
                    <a:lnTo>
                      <a:pt x="65" y="82581"/>
                    </a:lnTo>
                    <a:lnTo>
                      <a:pt x="65" y="96587"/>
                    </a:lnTo>
                    <a:lnTo>
                      <a:pt x="65" y="108717"/>
                    </a:lnTo>
                    <a:lnTo>
                      <a:pt x="65" y="118065"/>
                    </a:lnTo>
                    <a:lnTo>
                      <a:pt x="65" y="123726"/>
                    </a:lnTo>
                    <a:lnTo>
                      <a:pt x="65" y="124890"/>
                    </a:lnTo>
                    <a:cubicBezTo>
                      <a:pt x="65" y="126766"/>
                      <a:pt x="647" y="128578"/>
                      <a:pt x="1844" y="130098"/>
                    </a:cubicBezTo>
                    <a:cubicBezTo>
                      <a:pt x="3461" y="132136"/>
                      <a:pt x="5984" y="133300"/>
                      <a:pt x="8572" y="133300"/>
                    </a:cubicBezTo>
                    <a:cubicBezTo>
                      <a:pt x="8712" y="133311"/>
                      <a:pt x="8852" y="133315"/>
                      <a:pt x="8992" y="133315"/>
                    </a:cubicBezTo>
                    <a:cubicBezTo>
                      <a:pt x="9273" y="133315"/>
                      <a:pt x="9553" y="133300"/>
                      <a:pt x="9833" y="133300"/>
                    </a:cubicBezTo>
                    <a:lnTo>
                      <a:pt x="84780" y="133300"/>
                    </a:lnTo>
                    <a:cubicBezTo>
                      <a:pt x="84787" y="133300"/>
                      <a:pt x="84794" y="133300"/>
                      <a:pt x="84800" y="133300"/>
                    </a:cubicBezTo>
                    <a:lnTo>
                      <a:pt x="84800" y="133300"/>
                    </a:lnTo>
                    <a:cubicBezTo>
                      <a:pt x="84805" y="133300"/>
                      <a:pt x="84809" y="133300"/>
                      <a:pt x="84813" y="133300"/>
                    </a:cubicBezTo>
                    <a:cubicBezTo>
                      <a:pt x="88080" y="133268"/>
                      <a:pt x="91088" y="131327"/>
                      <a:pt x="92382" y="128287"/>
                    </a:cubicBezTo>
                    <a:cubicBezTo>
                      <a:pt x="92835" y="127187"/>
                      <a:pt x="93029" y="126022"/>
                      <a:pt x="93029" y="124826"/>
                    </a:cubicBezTo>
                    <a:lnTo>
                      <a:pt x="93029" y="120815"/>
                    </a:lnTo>
                    <a:lnTo>
                      <a:pt x="93029" y="112760"/>
                    </a:lnTo>
                    <a:lnTo>
                      <a:pt x="93029" y="101601"/>
                    </a:lnTo>
                    <a:lnTo>
                      <a:pt x="93029" y="88209"/>
                    </a:lnTo>
                    <a:lnTo>
                      <a:pt x="93029" y="73492"/>
                    </a:lnTo>
                    <a:lnTo>
                      <a:pt x="93029" y="58386"/>
                    </a:lnTo>
                    <a:lnTo>
                      <a:pt x="93029" y="43830"/>
                    </a:lnTo>
                    <a:lnTo>
                      <a:pt x="93029" y="30600"/>
                    </a:lnTo>
                    <a:lnTo>
                      <a:pt x="93029" y="19699"/>
                    </a:lnTo>
                    <a:lnTo>
                      <a:pt x="93029" y="12033"/>
                    </a:lnTo>
                    <a:cubicBezTo>
                      <a:pt x="93029" y="10836"/>
                      <a:pt x="93029" y="9672"/>
                      <a:pt x="93029" y="8475"/>
                    </a:cubicBezTo>
                    <a:cubicBezTo>
                      <a:pt x="92997" y="3785"/>
                      <a:pt x="89180" y="65"/>
                      <a:pt x="84522" y="0"/>
                    </a:cubicBezTo>
                    <a:close/>
                  </a:path>
                </a:pathLst>
              </a:custGeom>
              <a:solidFill>
                <a:srgbClr val="4039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20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>
          <a:extLst>
            <a:ext uri="{FF2B5EF4-FFF2-40B4-BE49-F238E27FC236}">
              <a16:creationId xmlns:a16="http://schemas.microsoft.com/office/drawing/2014/main" xmlns="" id="{DFEFE420-50C3-C300-3607-B059E8650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Google Shape;1617;p65">
            <a:extLst>
              <a:ext uri="{FF2B5EF4-FFF2-40B4-BE49-F238E27FC236}">
                <a16:creationId xmlns:a16="http://schemas.microsoft.com/office/drawing/2014/main" xmlns="" id="{2E87C56A-5064-E76D-71D8-B0ABA710C0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0530" flipH="1">
            <a:off x="3272109" y="3918100"/>
            <a:ext cx="1391785" cy="1605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2" name="Google Shape;1622;p65">
            <a:extLst>
              <a:ext uri="{FF2B5EF4-FFF2-40B4-BE49-F238E27FC236}">
                <a16:creationId xmlns:a16="http://schemas.microsoft.com/office/drawing/2014/main" xmlns="" id="{0A0931EB-9FEA-8F4B-AD26-6551C456C13D}"/>
              </a:ext>
            </a:extLst>
          </p:cNvPr>
          <p:cNvGrpSpPr/>
          <p:nvPr/>
        </p:nvGrpSpPr>
        <p:grpSpPr>
          <a:xfrm>
            <a:off x="5074081" y="1283274"/>
            <a:ext cx="2094938" cy="3528641"/>
            <a:chOff x="3336600" y="3468450"/>
            <a:chExt cx="336250" cy="668300"/>
          </a:xfrm>
        </p:grpSpPr>
        <p:sp>
          <p:nvSpPr>
            <p:cNvPr id="1623" name="Google Shape;1623;p65">
              <a:extLst>
                <a:ext uri="{FF2B5EF4-FFF2-40B4-BE49-F238E27FC236}">
                  <a16:creationId xmlns:a16="http://schemas.microsoft.com/office/drawing/2014/main" xmlns="" id="{F14BCE0D-CAFF-76E4-83C3-06B093C5C31D}"/>
                </a:ext>
              </a:extLst>
            </p:cNvPr>
            <p:cNvSpPr/>
            <p:nvPr/>
          </p:nvSpPr>
          <p:spPr>
            <a:xfrm>
              <a:off x="3336600" y="3468450"/>
              <a:ext cx="336250" cy="668300"/>
            </a:xfrm>
            <a:custGeom>
              <a:avLst/>
              <a:gdLst/>
              <a:ahLst/>
              <a:cxnLst/>
              <a:rect l="l" t="t" r="r" b="b"/>
              <a:pathLst>
                <a:path w="13450" h="26732" extrusionOk="0">
                  <a:moveTo>
                    <a:pt x="12354" y="461"/>
                  </a:moveTo>
                  <a:cubicBezTo>
                    <a:pt x="12730" y="461"/>
                    <a:pt x="13031" y="762"/>
                    <a:pt x="13031" y="1139"/>
                  </a:cubicBezTo>
                  <a:lnTo>
                    <a:pt x="13031" y="24221"/>
                  </a:lnTo>
                  <a:cubicBezTo>
                    <a:pt x="13031" y="24598"/>
                    <a:pt x="12730" y="24899"/>
                    <a:pt x="12354" y="24899"/>
                  </a:cubicBezTo>
                  <a:lnTo>
                    <a:pt x="1097" y="24899"/>
                  </a:lnTo>
                  <a:cubicBezTo>
                    <a:pt x="720" y="24899"/>
                    <a:pt x="419" y="24598"/>
                    <a:pt x="419" y="24221"/>
                  </a:cubicBezTo>
                  <a:lnTo>
                    <a:pt x="419" y="1139"/>
                  </a:lnTo>
                  <a:cubicBezTo>
                    <a:pt x="419" y="762"/>
                    <a:pt x="720" y="461"/>
                    <a:pt x="1097" y="461"/>
                  </a:cubicBezTo>
                  <a:close/>
                  <a:moveTo>
                    <a:pt x="1022" y="0"/>
                  </a:moveTo>
                  <a:cubicBezTo>
                    <a:pt x="461" y="0"/>
                    <a:pt x="1" y="452"/>
                    <a:pt x="1" y="1021"/>
                  </a:cubicBezTo>
                  <a:lnTo>
                    <a:pt x="1" y="25711"/>
                  </a:lnTo>
                  <a:cubicBezTo>
                    <a:pt x="1" y="26280"/>
                    <a:pt x="461" y="26732"/>
                    <a:pt x="1022" y="26732"/>
                  </a:cubicBezTo>
                  <a:lnTo>
                    <a:pt x="12429" y="26732"/>
                  </a:lnTo>
                  <a:cubicBezTo>
                    <a:pt x="12998" y="26732"/>
                    <a:pt x="13450" y="26271"/>
                    <a:pt x="13450" y="25711"/>
                  </a:cubicBezTo>
                  <a:lnTo>
                    <a:pt x="13450" y="1021"/>
                  </a:lnTo>
                  <a:cubicBezTo>
                    <a:pt x="13450" y="452"/>
                    <a:pt x="12998" y="0"/>
                    <a:pt x="12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65">
              <a:extLst>
                <a:ext uri="{FF2B5EF4-FFF2-40B4-BE49-F238E27FC236}">
                  <a16:creationId xmlns:a16="http://schemas.microsoft.com/office/drawing/2014/main" xmlns="" id="{5E766EE4-0968-D467-553B-71A4038B533D}"/>
                </a:ext>
              </a:extLst>
            </p:cNvPr>
            <p:cNvSpPr/>
            <p:nvPr/>
          </p:nvSpPr>
          <p:spPr>
            <a:xfrm>
              <a:off x="3490375" y="4105350"/>
              <a:ext cx="18250" cy="18225"/>
            </a:xfrm>
            <a:custGeom>
              <a:avLst/>
              <a:gdLst/>
              <a:ahLst/>
              <a:cxnLst/>
              <a:rect l="l" t="t" r="r" b="b"/>
              <a:pathLst>
                <a:path w="730" h="729" extrusionOk="0">
                  <a:moveTo>
                    <a:pt x="511" y="84"/>
                  </a:moveTo>
                  <a:cubicBezTo>
                    <a:pt x="587" y="84"/>
                    <a:pt x="645" y="143"/>
                    <a:pt x="645" y="218"/>
                  </a:cubicBezTo>
                  <a:lnTo>
                    <a:pt x="645" y="511"/>
                  </a:lnTo>
                  <a:cubicBezTo>
                    <a:pt x="645" y="586"/>
                    <a:pt x="587" y="653"/>
                    <a:pt x="511" y="653"/>
                  </a:cubicBezTo>
                  <a:lnTo>
                    <a:pt x="219" y="653"/>
                  </a:lnTo>
                  <a:cubicBezTo>
                    <a:pt x="143" y="653"/>
                    <a:pt x="76" y="586"/>
                    <a:pt x="76" y="511"/>
                  </a:cubicBezTo>
                  <a:lnTo>
                    <a:pt x="76" y="218"/>
                  </a:lnTo>
                  <a:cubicBezTo>
                    <a:pt x="76" y="143"/>
                    <a:pt x="143" y="84"/>
                    <a:pt x="219" y="84"/>
                  </a:cubicBezTo>
                  <a:close/>
                  <a:moveTo>
                    <a:pt x="219" y="0"/>
                  </a:moveTo>
                  <a:cubicBezTo>
                    <a:pt x="101" y="0"/>
                    <a:pt x="1" y="101"/>
                    <a:pt x="1" y="218"/>
                  </a:cubicBezTo>
                  <a:lnTo>
                    <a:pt x="1" y="511"/>
                  </a:lnTo>
                  <a:cubicBezTo>
                    <a:pt x="1" y="628"/>
                    <a:pt x="101" y="729"/>
                    <a:pt x="219" y="729"/>
                  </a:cubicBezTo>
                  <a:lnTo>
                    <a:pt x="511" y="729"/>
                  </a:lnTo>
                  <a:cubicBezTo>
                    <a:pt x="629" y="729"/>
                    <a:pt x="729" y="628"/>
                    <a:pt x="729" y="511"/>
                  </a:cubicBezTo>
                  <a:lnTo>
                    <a:pt x="729" y="218"/>
                  </a:lnTo>
                  <a:cubicBezTo>
                    <a:pt x="729" y="101"/>
                    <a:pt x="629" y="0"/>
                    <a:pt x="511" y="0"/>
                  </a:cubicBezTo>
                  <a:close/>
                </a:path>
              </a:pathLst>
            </a:custGeom>
            <a:solidFill>
              <a:srgbClr val="FFF7E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28" name="Google Shape;1628;p65">
            <a:extLst>
              <a:ext uri="{FF2B5EF4-FFF2-40B4-BE49-F238E27FC236}">
                <a16:creationId xmlns:a16="http://schemas.microsoft.com/office/drawing/2014/main" xmlns="" id="{7E91B30A-12C1-6AA2-B468-C07F1CB0E37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922272" y="3995001"/>
            <a:ext cx="1849349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4C6831-127B-3A84-1F9A-023890B52C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750" t="23111" r="26917" b="31259"/>
          <a:stretch/>
        </p:blipFill>
        <p:spPr>
          <a:xfrm>
            <a:off x="5160634" y="1907934"/>
            <a:ext cx="1856724" cy="1750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5D98C4-8DFF-2F91-8849-385B1687B12F}"/>
              </a:ext>
            </a:extLst>
          </p:cNvPr>
          <p:cNvSpPr txBox="1"/>
          <p:nvPr/>
        </p:nvSpPr>
        <p:spPr>
          <a:xfrm>
            <a:off x="492085" y="1670769"/>
            <a:ext cx="43548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i="1" dirty="0" err="1">
                <a:solidFill>
                  <a:schemeClr val="tx1"/>
                </a:solidFill>
              </a:rPr>
              <a:t>Lí</a:t>
            </a:r>
            <a:r>
              <a:rPr lang="en-GB" sz="1800" i="1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ngựa</a:t>
            </a:r>
            <a:r>
              <a:rPr lang="en-GB" sz="1800" i="1" dirty="0">
                <a:solidFill>
                  <a:schemeClr val="tx1"/>
                </a:solidFill>
              </a:rPr>
              <a:t> ô </a:t>
            </a:r>
            <a:r>
              <a:rPr lang="en-GB" sz="1800" dirty="0">
                <a:solidFill>
                  <a:schemeClr val="tx1"/>
                </a:solidFill>
              </a:rPr>
              <a:t>(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Trung </a:t>
            </a:r>
            <a:r>
              <a:rPr lang="en-GB" sz="1800" dirty="0" err="1">
                <a:solidFill>
                  <a:schemeClr val="tx1"/>
                </a:solidFill>
              </a:rPr>
              <a:t>Bộ</a:t>
            </a:r>
            <a:r>
              <a:rPr lang="en-GB" sz="1800" dirty="0">
                <a:solidFill>
                  <a:schemeClr val="tx1"/>
                </a:solidFill>
              </a:rPr>
              <a:t>) </a:t>
            </a:r>
            <a:r>
              <a:rPr lang="en-GB" sz="1800" dirty="0" err="1">
                <a:solidFill>
                  <a:schemeClr val="tx1"/>
                </a:solidFill>
              </a:rPr>
              <a:t>là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</a:t>
            </a:r>
            <a:r>
              <a:rPr lang="en-GB" sz="1800" dirty="0" err="1">
                <a:solidFill>
                  <a:schemeClr val="tx1"/>
                </a:solidFill>
              </a:rPr>
              <a:t>có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tính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chất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âm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nhạc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duyên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dáng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giai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điệu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mượt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mà</a:t>
            </a:r>
            <a:r>
              <a:rPr lang="en-GB" sz="1800" dirty="0">
                <a:solidFill>
                  <a:schemeClr val="tx1"/>
                </a:solidFill>
              </a:rPr>
              <a:t>.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mang </a:t>
            </a:r>
            <a:r>
              <a:rPr lang="en-GB" sz="1800" dirty="0" err="1">
                <a:solidFill>
                  <a:schemeClr val="tx1"/>
                </a:solidFill>
              </a:rPr>
              <a:t>đạm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âm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hưởng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ngữ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điệu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và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phong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cách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của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người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Trung </a:t>
            </a:r>
            <a:r>
              <a:rPr lang="en-GB" sz="1800" dirty="0" err="1">
                <a:solidFill>
                  <a:schemeClr val="tx1"/>
                </a:solidFill>
              </a:rPr>
              <a:t>Bộ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thấm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đậm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tình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yêu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quê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hương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tình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yêu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đôi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lứa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40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xmlns="" id="{36F7350F-93C8-BE5F-62BC-858EF091B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erson with her hand to her mouth&#10;&#10;Description automatically generated">
            <a:extLst>
              <a:ext uri="{FF2B5EF4-FFF2-40B4-BE49-F238E27FC236}">
                <a16:creationId xmlns:a16="http://schemas.microsoft.com/office/drawing/2014/main" xmlns="" id="{4B46A0E8-ACE2-90BD-5F58-7FDE94145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9" y="1400800"/>
            <a:ext cx="3525860" cy="35188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Google Shape;445;p40">
            <a:extLst>
              <a:ext uri="{FF2B5EF4-FFF2-40B4-BE49-F238E27FC236}">
                <a16:creationId xmlns:a16="http://schemas.microsoft.com/office/drawing/2014/main" xmlns="" id="{E9F3BA12-D2A2-C40D-8AD4-F93A0925334F}"/>
              </a:ext>
            </a:extLst>
          </p:cNvPr>
          <p:cNvSpPr/>
          <p:nvPr/>
        </p:nvSpPr>
        <p:spPr>
          <a:xfrm>
            <a:off x="1989112" y="803204"/>
            <a:ext cx="5165775" cy="2495052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7998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47B8E7-1EB7-9334-0D67-F137F24BA9D2}"/>
              </a:ext>
            </a:extLst>
          </p:cNvPr>
          <p:cNvSpPr txBox="1"/>
          <p:nvPr/>
        </p:nvSpPr>
        <p:spPr>
          <a:xfrm>
            <a:off x="2377440" y="1648420"/>
            <a:ext cx="4099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 err="1">
                <a:solidFill>
                  <a:schemeClr val="tx1"/>
                </a:solidFill>
              </a:rPr>
              <a:t>Nêu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cảm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nhận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của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em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sau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khi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học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Lí</a:t>
            </a:r>
            <a:r>
              <a:rPr lang="en-GB" sz="1800" i="1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ngựa</a:t>
            </a:r>
            <a:r>
              <a:rPr lang="en-GB" sz="1800" i="1" dirty="0">
                <a:solidFill>
                  <a:schemeClr val="tx1"/>
                </a:solidFill>
              </a:rPr>
              <a:t> ô </a:t>
            </a:r>
            <a:r>
              <a:rPr lang="en-GB" sz="1800" dirty="0">
                <a:solidFill>
                  <a:schemeClr val="tx1"/>
                </a:solidFill>
              </a:rPr>
              <a:t>–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Nam </a:t>
            </a:r>
            <a:r>
              <a:rPr lang="en-GB" sz="1800" dirty="0" err="1">
                <a:solidFill>
                  <a:schemeClr val="tx1"/>
                </a:solidFill>
              </a:rPr>
              <a:t>Bộ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và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nghe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Lí</a:t>
            </a:r>
            <a:r>
              <a:rPr lang="en-GB" sz="1800" i="1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ngựa</a:t>
            </a:r>
            <a:r>
              <a:rPr lang="en-GB" sz="1800" i="1" dirty="0">
                <a:solidFill>
                  <a:schemeClr val="tx1"/>
                </a:solidFill>
              </a:rPr>
              <a:t> ô </a:t>
            </a:r>
            <a:r>
              <a:rPr lang="en-GB" sz="1800" dirty="0">
                <a:solidFill>
                  <a:schemeClr val="tx1"/>
                </a:solidFill>
              </a:rPr>
              <a:t>–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Trung </a:t>
            </a:r>
            <a:r>
              <a:rPr lang="en-GB" sz="1800" dirty="0" err="1">
                <a:solidFill>
                  <a:schemeClr val="tx1"/>
                </a:solidFill>
              </a:rPr>
              <a:t>Bộ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1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443;p46">
            <a:extLst>
              <a:ext uri="{FF2B5EF4-FFF2-40B4-BE49-F238E27FC236}">
                <a16:creationId xmlns:a16="http://schemas.microsoft.com/office/drawing/2014/main" xmlns="" id="{977567B7-0102-151C-C4BE-DAF4012A2CD1}"/>
              </a:ext>
            </a:extLst>
          </p:cNvPr>
          <p:cNvSpPr txBox="1">
            <a:spLocks/>
          </p:cNvSpPr>
          <p:nvPr/>
        </p:nvSpPr>
        <p:spPr>
          <a:xfrm>
            <a:off x="3971628" y="572306"/>
            <a:ext cx="1551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sym typeface="Sue Ellen Francisco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1F36FF-A5ED-F175-ED79-6A42A49F7382}"/>
              </a:ext>
            </a:extLst>
          </p:cNvPr>
          <p:cNvSpPr txBox="1"/>
          <p:nvPr/>
        </p:nvSpPr>
        <p:spPr>
          <a:xfrm>
            <a:off x="2078353" y="1050506"/>
            <a:ext cx="4880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GB" sz="1800" dirty="0">
                <a:solidFill>
                  <a:schemeClr val="tx1"/>
                </a:solidFill>
              </a:rPr>
              <a:t>Nghe </a:t>
            </a:r>
            <a:r>
              <a:rPr lang="en-GB" sz="1800" dirty="0" err="1">
                <a:solidFill>
                  <a:schemeClr val="tx1"/>
                </a:solidFill>
              </a:rPr>
              <a:t>và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vận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động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nhẹ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nhàng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theo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</a:t>
            </a:r>
            <a:r>
              <a:rPr lang="en-GB" sz="1800" i="1" dirty="0" err="1">
                <a:solidFill>
                  <a:schemeClr val="tx1"/>
                </a:solidFill>
              </a:rPr>
              <a:t>Lí</a:t>
            </a:r>
            <a:r>
              <a:rPr lang="en-GB" sz="1800" i="1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ngựa</a:t>
            </a:r>
            <a:r>
              <a:rPr lang="en-GB" sz="1800" i="1" dirty="0">
                <a:solidFill>
                  <a:schemeClr val="tx1"/>
                </a:solidFill>
              </a:rPr>
              <a:t> ô </a:t>
            </a:r>
            <a:r>
              <a:rPr lang="en-GB" sz="1800" dirty="0">
                <a:solidFill>
                  <a:schemeClr val="tx1"/>
                </a:solidFill>
              </a:rPr>
              <a:t>–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Trung </a:t>
            </a:r>
            <a:r>
              <a:rPr lang="en-GB" sz="1800" dirty="0" err="1">
                <a:solidFill>
                  <a:schemeClr val="tx1"/>
                </a:solidFill>
              </a:rPr>
              <a:t>Bộ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FE6A67-1BCF-BEDD-27D8-A01E881C32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34" t="28741" r="18083" b="17778"/>
          <a:stretch/>
        </p:blipFill>
        <p:spPr>
          <a:xfrm>
            <a:off x="1817369" y="1776591"/>
            <a:ext cx="5402580" cy="275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Lí ngựa ô dân ca Trung Bộ">
            <a:hlinkClick r:id="" action="ppaction://media"/>
            <a:extLst>
              <a:ext uri="{FF2B5EF4-FFF2-40B4-BE49-F238E27FC236}">
                <a16:creationId xmlns:a16="http://schemas.microsoft.com/office/drawing/2014/main" xmlns="" id="{6D2BE414-06F6-D9F4-A57C-D5E813B91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4144" y="387848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>
          <a:extLst>
            <a:ext uri="{FF2B5EF4-FFF2-40B4-BE49-F238E27FC236}">
              <a16:creationId xmlns:a16="http://schemas.microsoft.com/office/drawing/2014/main" xmlns="" id="{C1B7F732-B97F-DDF5-C628-609936D6E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5056A9-945D-DB86-8990-646C9F96C5F9}"/>
              </a:ext>
            </a:extLst>
          </p:cNvPr>
          <p:cNvSpPr txBox="1"/>
          <p:nvPr/>
        </p:nvSpPr>
        <p:spPr>
          <a:xfrm>
            <a:off x="1384933" y="981926"/>
            <a:ext cx="6128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62D1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62D1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62D1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62D1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học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xong</a:t>
            </a:r>
            <a:r>
              <a:rPr lang="en-GB" sz="1800" dirty="0">
                <a:solidFill>
                  <a:srgbClr val="462D1D"/>
                </a:solidFill>
              </a:rPr>
              <a:t> 2 </a:t>
            </a:r>
            <a:r>
              <a:rPr lang="en-GB" sz="1800" dirty="0" err="1">
                <a:solidFill>
                  <a:srgbClr val="462D1D"/>
                </a:solidFill>
              </a:rPr>
              <a:t>bài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dân</a:t>
            </a:r>
            <a:r>
              <a:rPr lang="en-GB" sz="1800" dirty="0">
                <a:solidFill>
                  <a:srgbClr val="462D1D"/>
                </a:solidFill>
              </a:rPr>
              <a:t> ca </a:t>
            </a:r>
            <a:r>
              <a:rPr lang="en-GB" sz="1800" dirty="0" err="1">
                <a:solidFill>
                  <a:srgbClr val="462D1D"/>
                </a:solidFill>
              </a:rPr>
              <a:t>em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sẽ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làm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gì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để</a:t>
            </a:r>
            <a:r>
              <a:rPr lang="en-GB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gìn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giữ</a:t>
            </a:r>
            <a:r>
              <a:rPr lang="en-GB" sz="1800" dirty="0">
                <a:solidFill>
                  <a:srgbClr val="462D1D"/>
                </a:solidFill>
              </a:rPr>
              <a:t>, </a:t>
            </a:r>
            <a:r>
              <a:rPr lang="en-GB" sz="1800" dirty="0" err="1">
                <a:solidFill>
                  <a:srgbClr val="462D1D"/>
                </a:solidFill>
              </a:rPr>
              <a:t>phát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huy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các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giá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trị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tốt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đẹp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của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dân</a:t>
            </a:r>
            <a:r>
              <a:rPr lang="en-GB" sz="1800" dirty="0">
                <a:solidFill>
                  <a:srgbClr val="462D1D"/>
                </a:solidFill>
              </a:rPr>
              <a:t> ca </a:t>
            </a:r>
            <a:r>
              <a:rPr lang="en-GB" sz="1800" dirty="0" err="1">
                <a:solidFill>
                  <a:srgbClr val="462D1D"/>
                </a:solidFill>
              </a:rPr>
              <a:t>Việt</a:t>
            </a:r>
            <a:r>
              <a:rPr lang="en-GB" sz="1800" dirty="0">
                <a:solidFill>
                  <a:srgbClr val="462D1D"/>
                </a:solidFill>
              </a:rPr>
              <a:t> Nam.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46AE34-E65A-F8A5-34FE-DFDEAA2F1B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34" t="28741" r="18083" b="17778"/>
          <a:stretch/>
        </p:blipFill>
        <p:spPr>
          <a:xfrm>
            <a:off x="1817369" y="1776591"/>
            <a:ext cx="5402580" cy="275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7080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>
          <a:extLst>
            <a:ext uri="{FF2B5EF4-FFF2-40B4-BE49-F238E27FC236}">
              <a16:creationId xmlns:a16="http://schemas.microsoft.com/office/drawing/2014/main" xmlns="" id="{D3A4FBAA-7D1F-4C52-5D81-E286C1AB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7">
            <a:extLst>
              <a:ext uri="{FF2B5EF4-FFF2-40B4-BE49-F238E27FC236}">
                <a16:creationId xmlns:a16="http://schemas.microsoft.com/office/drawing/2014/main" xmlns="" id="{2DED5225-DD01-BEAC-7A8C-8C1B40DC47FF}"/>
              </a:ext>
            </a:extLst>
          </p:cNvPr>
          <p:cNvSpPr/>
          <p:nvPr/>
        </p:nvSpPr>
        <p:spPr>
          <a:xfrm>
            <a:off x="4628757" y="1254672"/>
            <a:ext cx="2440500" cy="316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9" name="Google Shape;1389;p57">
            <a:extLst>
              <a:ext uri="{FF2B5EF4-FFF2-40B4-BE49-F238E27FC236}">
                <a16:creationId xmlns:a16="http://schemas.microsoft.com/office/drawing/2014/main" xmlns="" id="{669D2F13-DA6C-BEAB-A2FB-3A7F1AA23375}"/>
              </a:ext>
            </a:extLst>
          </p:cNvPr>
          <p:cNvSpPr/>
          <p:nvPr/>
        </p:nvSpPr>
        <p:spPr>
          <a:xfrm>
            <a:off x="1997307" y="1254672"/>
            <a:ext cx="2440500" cy="3162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7" name="Google Shape;1397;p57">
            <a:extLst>
              <a:ext uri="{FF2B5EF4-FFF2-40B4-BE49-F238E27FC236}">
                <a16:creationId xmlns:a16="http://schemas.microsoft.com/office/drawing/2014/main" xmlns="" id="{61DAD3DE-A85F-B916-CE5A-256200B1CF0E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2727195" y="1546422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98" name="Google Shape;1398;p57">
            <a:extLst>
              <a:ext uri="{FF2B5EF4-FFF2-40B4-BE49-F238E27FC236}">
                <a16:creationId xmlns:a16="http://schemas.microsoft.com/office/drawing/2014/main" xmlns="" id="{E8FF7345-1D42-068F-8984-43625EE0CD53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5358657" y="1546422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1413" name="Google Shape;1413;p57">
            <a:extLst>
              <a:ext uri="{FF2B5EF4-FFF2-40B4-BE49-F238E27FC236}">
                <a16:creationId xmlns:a16="http://schemas.microsoft.com/office/drawing/2014/main" xmlns="" id="{779E26FE-73E7-1B0F-AA8A-598CD00B87F6}"/>
              </a:ext>
            </a:extLst>
          </p:cNvPr>
          <p:cNvGrpSpPr/>
          <p:nvPr/>
        </p:nvGrpSpPr>
        <p:grpSpPr>
          <a:xfrm rot="3675203">
            <a:off x="5631461" y="1889286"/>
            <a:ext cx="435086" cy="1007026"/>
            <a:chOff x="5395900" y="2858825"/>
            <a:chExt cx="611125" cy="1414475"/>
          </a:xfrm>
        </p:grpSpPr>
        <p:sp>
          <p:nvSpPr>
            <p:cNvPr id="1414" name="Google Shape;1414;p57">
              <a:extLst>
                <a:ext uri="{FF2B5EF4-FFF2-40B4-BE49-F238E27FC236}">
                  <a16:creationId xmlns:a16="http://schemas.microsoft.com/office/drawing/2014/main" xmlns="" id="{8D83B280-3945-4311-0259-440907BA1C49}"/>
                </a:ext>
              </a:extLst>
            </p:cNvPr>
            <p:cNvSpPr/>
            <p:nvPr/>
          </p:nvSpPr>
          <p:spPr>
            <a:xfrm>
              <a:off x="5789400" y="35818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12"/>
                    <a:pt x="1" y="12"/>
                    <a:pt x="1" y="2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57">
              <a:extLst>
                <a:ext uri="{FF2B5EF4-FFF2-40B4-BE49-F238E27FC236}">
                  <a16:creationId xmlns:a16="http://schemas.microsoft.com/office/drawing/2014/main" xmlns="" id="{8F71535C-E6EA-6419-8002-1AE31F7D440B}"/>
                </a:ext>
              </a:extLst>
            </p:cNvPr>
            <p:cNvSpPr/>
            <p:nvPr/>
          </p:nvSpPr>
          <p:spPr>
            <a:xfrm>
              <a:off x="5733750" y="312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57">
              <a:extLst>
                <a:ext uri="{FF2B5EF4-FFF2-40B4-BE49-F238E27FC236}">
                  <a16:creationId xmlns:a16="http://schemas.microsoft.com/office/drawing/2014/main" xmlns="" id="{D86379CD-FAD6-BC02-30B7-39127F81F6C1}"/>
                </a:ext>
              </a:extLst>
            </p:cNvPr>
            <p:cNvSpPr/>
            <p:nvPr/>
          </p:nvSpPr>
          <p:spPr>
            <a:xfrm>
              <a:off x="5732850" y="30954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2" y="1"/>
                  </a:moveTo>
                  <a:cubicBezTo>
                    <a:pt x="0" y="12"/>
                    <a:pt x="0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57">
              <a:extLst>
                <a:ext uri="{FF2B5EF4-FFF2-40B4-BE49-F238E27FC236}">
                  <a16:creationId xmlns:a16="http://schemas.microsoft.com/office/drawing/2014/main" xmlns="" id="{AF99D34F-D9AA-5599-0123-01B147EBA83E}"/>
                </a:ext>
              </a:extLst>
            </p:cNvPr>
            <p:cNvSpPr/>
            <p:nvPr/>
          </p:nvSpPr>
          <p:spPr>
            <a:xfrm>
              <a:off x="5727200" y="30918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57">
              <a:extLst>
                <a:ext uri="{FF2B5EF4-FFF2-40B4-BE49-F238E27FC236}">
                  <a16:creationId xmlns:a16="http://schemas.microsoft.com/office/drawing/2014/main" xmlns="" id="{C9A736F0-991E-5B76-EF0C-66B025C3387B}"/>
                </a:ext>
              </a:extLst>
            </p:cNvPr>
            <p:cNvSpPr/>
            <p:nvPr/>
          </p:nvSpPr>
          <p:spPr>
            <a:xfrm>
              <a:off x="5631650" y="31877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57">
              <a:extLst>
                <a:ext uri="{FF2B5EF4-FFF2-40B4-BE49-F238E27FC236}">
                  <a16:creationId xmlns:a16="http://schemas.microsoft.com/office/drawing/2014/main" xmlns="" id="{8E0278B3-179B-FEB7-D826-0E6582A3FB3A}"/>
                </a:ext>
              </a:extLst>
            </p:cNvPr>
            <p:cNvSpPr/>
            <p:nvPr/>
          </p:nvSpPr>
          <p:spPr>
            <a:xfrm>
              <a:off x="5708725" y="29734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57">
              <a:extLst>
                <a:ext uri="{FF2B5EF4-FFF2-40B4-BE49-F238E27FC236}">
                  <a16:creationId xmlns:a16="http://schemas.microsoft.com/office/drawing/2014/main" xmlns="" id="{37F0A622-FDBC-EF19-A50B-34AC3C8EC339}"/>
                </a:ext>
              </a:extLst>
            </p:cNvPr>
            <p:cNvSpPr/>
            <p:nvPr/>
          </p:nvSpPr>
          <p:spPr>
            <a:xfrm>
              <a:off x="5663800" y="309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57">
              <a:extLst>
                <a:ext uri="{FF2B5EF4-FFF2-40B4-BE49-F238E27FC236}">
                  <a16:creationId xmlns:a16="http://schemas.microsoft.com/office/drawing/2014/main" xmlns="" id="{A0546B84-A93F-9AC2-08F7-83173F127C8C}"/>
                </a:ext>
              </a:extLst>
            </p:cNvPr>
            <p:cNvSpPr/>
            <p:nvPr/>
          </p:nvSpPr>
          <p:spPr>
            <a:xfrm>
              <a:off x="5726300" y="291507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cubicBezTo>
                    <a:pt x="250" y="322"/>
                    <a:pt x="322" y="250"/>
                    <a:pt x="322" y="167"/>
                  </a:cubicBez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57">
              <a:extLst>
                <a:ext uri="{FF2B5EF4-FFF2-40B4-BE49-F238E27FC236}">
                  <a16:creationId xmlns:a16="http://schemas.microsoft.com/office/drawing/2014/main" xmlns="" id="{1A84E60C-0864-E4F4-2574-8737CF4E0B0F}"/>
                </a:ext>
              </a:extLst>
            </p:cNvPr>
            <p:cNvSpPr/>
            <p:nvPr/>
          </p:nvSpPr>
          <p:spPr>
            <a:xfrm>
              <a:off x="5672125" y="2885000"/>
              <a:ext cx="14900" cy="14325"/>
            </a:xfrm>
            <a:custGeom>
              <a:avLst/>
              <a:gdLst/>
              <a:ahLst/>
              <a:cxnLst/>
              <a:rect l="l" t="t" r="r" b="b"/>
              <a:pathLst>
                <a:path w="596" h="573" extrusionOk="0">
                  <a:moveTo>
                    <a:pt x="322" y="1"/>
                  </a:moveTo>
                  <a:cubicBezTo>
                    <a:pt x="155" y="1"/>
                    <a:pt x="24" y="120"/>
                    <a:pt x="24" y="275"/>
                  </a:cubicBezTo>
                  <a:cubicBezTo>
                    <a:pt x="1" y="429"/>
                    <a:pt x="143" y="572"/>
                    <a:pt x="298" y="572"/>
                  </a:cubicBezTo>
                  <a:cubicBezTo>
                    <a:pt x="465" y="572"/>
                    <a:pt x="596" y="453"/>
                    <a:pt x="596" y="298"/>
                  </a:cubicBezTo>
                  <a:cubicBezTo>
                    <a:pt x="596" y="132"/>
                    <a:pt x="465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57">
              <a:extLst>
                <a:ext uri="{FF2B5EF4-FFF2-40B4-BE49-F238E27FC236}">
                  <a16:creationId xmlns:a16="http://schemas.microsoft.com/office/drawing/2014/main" xmlns="" id="{2BA96730-9B58-1AE2-F8B7-58899CE80D89}"/>
                </a:ext>
              </a:extLst>
            </p:cNvPr>
            <p:cNvSpPr/>
            <p:nvPr/>
          </p:nvSpPr>
          <p:spPr>
            <a:xfrm>
              <a:off x="5646225" y="3607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57">
              <a:extLst>
                <a:ext uri="{FF2B5EF4-FFF2-40B4-BE49-F238E27FC236}">
                  <a16:creationId xmlns:a16="http://schemas.microsoft.com/office/drawing/2014/main" xmlns="" id="{648FCBDC-EE7F-8800-F10D-AFB45F70836C}"/>
                </a:ext>
              </a:extLst>
            </p:cNvPr>
            <p:cNvSpPr/>
            <p:nvPr/>
          </p:nvSpPr>
          <p:spPr>
            <a:xfrm>
              <a:off x="6004600" y="37020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lnTo>
                    <a:pt x="1" y="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57">
              <a:extLst>
                <a:ext uri="{FF2B5EF4-FFF2-40B4-BE49-F238E27FC236}">
                  <a16:creationId xmlns:a16="http://schemas.microsoft.com/office/drawing/2014/main" xmlns="" id="{7C7120D4-D512-46C2-61F4-89738EA3AA8A}"/>
                </a:ext>
              </a:extLst>
            </p:cNvPr>
            <p:cNvSpPr/>
            <p:nvPr/>
          </p:nvSpPr>
          <p:spPr>
            <a:xfrm>
              <a:off x="6000750" y="3687775"/>
              <a:ext cx="0" cy="325"/>
            </a:xfrm>
            <a:custGeom>
              <a:avLst/>
              <a:gdLst/>
              <a:ahLst/>
              <a:cxnLst/>
              <a:rect l="l" t="t" r="r" b="b"/>
              <a:pathLst>
                <a:path h="13" extrusionOk="0">
                  <a:moveTo>
                    <a:pt x="0" y="1"/>
                  </a:moveTo>
                  <a:cubicBezTo>
                    <a:pt x="0" y="13"/>
                    <a:pt x="0" y="13"/>
                    <a:pt x="0" y="1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57">
              <a:extLst>
                <a:ext uri="{FF2B5EF4-FFF2-40B4-BE49-F238E27FC236}">
                  <a16:creationId xmlns:a16="http://schemas.microsoft.com/office/drawing/2014/main" xmlns="" id="{82916106-B6F5-B135-46F2-8C8FF2D0FE78}"/>
                </a:ext>
              </a:extLst>
            </p:cNvPr>
            <p:cNvSpPr/>
            <p:nvPr/>
          </p:nvSpPr>
          <p:spPr>
            <a:xfrm>
              <a:off x="5926625" y="357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57">
              <a:extLst>
                <a:ext uri="{FF2B5EF4-FFF2-40B4-BE49-F238E27FC236}">
                  <a16:creationId xmlns:a16="http://schemas.microsoft.com/office/drawing/2014/main" xmlns="" id="{9CB9A714-AD55-0437-7788-CB351D3F550F}"/>
                </a:ext>
              </a:extLst>
            </p:cNvPr>
            <p:cNvSpPr/>
            <p:nvPr/>
          </p:nvSpPr>
          <p:spPr>
            <a:xfrm>
              <a:off x="5395900" y="2858825"/>
              <a:ext cx="611125" cy="1414475"/>
            </a:xfrm>
            <a:custGeom>
              <a:avLst/>
              <a:gdLst/>
              <a:ahLst/>
              <a:cxnLst/>
              <a:rect l="l" t="t" r="r" b="b"/>
              <a:pathLst>
                <a:path w="24445" h="56579" extrusionOk="0">
                  <a:moveTo>
                    <a:pt x="12652" y="1999"/>
                  </a:moveTo>
                  <a:cubicBezTo>
                    <a:pt x="12653" y="2035"/>
                    <a:pt x="12655" y="2071"/>
                    <a:pt x="12657" y="2107"/>
                  </a:cubicBezTo>
                  <a:lnTo>
                    <a:pt x="12657" y="2155"/>
                  </a:lnTo>
                  <a:lnTo>
                    <a:pt x="12657" y="2274"/>
                  </a:lnTo>
                  <a:lnTo>
                    <a:pt x="12657" y="2572"/>
                  </a:lnTo>
                  <a:cubicBezTo>
                    <a:pt x="12657" y="2667"/>
                    <a:pt x="12645" y="2750"/>
                    <a:pt x="12645" y="2846"/>
                  </a:cubicBezTo>
                  <a:lnTo>
                    <a:pt x="12645" y="3143"/>
                  </a:lnTo>
                  <a:lnTo>
                    <a:pt x="12645" y="3155"/>
                  </a:lnTo>
                  <a:cubicBezTo>
                    <a:pt x="12645" y="3203"/>
                    <a:pt x="12645" y="3227"/>
                    <a:pt x="12633" y="3274"/>
                  </a:cubicBezTo>
                  <a:cubicBezTo>
                    <a:pt x="12621" y="3453"/>
                    <a:pt x="12585" y="3631"/>
                    <a:pt x="12574" y="3822"/>
                  </a:cubicBezTo>
                  <a:cubicBezTo>
                    <a:pt x="12562" y="4012"/>
                    <a:pt x="12526" y="4215"/>
                    <a:pt x="12514" y="4393"/>
                  </a:cubicBezTo>
                  <a:cubicBezTo>
                    <a:pt x="12490" y="4584"/>
                    <a:pt x="12478" y="4774"/>
                    <a:pt x="12454" y="4953"/>
                  </a:cubicBezTo>
                  <a:cubicBezTo>
                    <a:pt x="12431" y="4834"/>
                    <a:pt x="12419" y="4727"/>
                    <a:pt x="12407" y="4608"/>
                  </a:cubicBezTo>
                  <a:lnTo>
                    <a:pt x="12407" y="4584"/>
                  </a:lnTo>
                  <a:lnTo>
                    <a:pt x="12407" y="4572"/>
                  </a:lnTo>
                  <a:lnTo>
                    <a:pt x="12407" y="4548"/>
                  </a:lnTo>
                  <a:cubicBezTo>
                    <a:pt x="12395" y="4453"/>
                    <a:pt x="12359" y="4358"/>
                    <a:pt x="12335" y="4274"/>
                  </a:cubicBezTo>
                  <a:cubicBezTo>
                    <a:pt x="12347" y="4274"/>
                    <a:pt x="12347" y="4251"/>
                    <a:pt x="12359" y="4239"/>
                  </a:cubicBezTo>
                  <a:cubicBezTo>
                    <a:pt x="12395" y="4191"/>
                    <a:pt x="12371" y="4132"/>
                    <a:pt x="12335" y="4108"/>
                  </a:cubicBezTo>
                  <a:cubicBezTo>
                    <a:pt x="12312" y="4096"/>
                    <a:pt x="12300" y="4096"/>
                    <a:pt x="12288" y="4072"/>
                  </a:cubicBezTo>
                  <a:cubicBezTo>
                    <a:pt x="12276" y="4072"/>
                    <a:pt x="12276" y="4060"/>
                    <a:pt x="12252" y="4060"/>
                  </a:cubicBezTo>
                  <a:cubicBezTo>
                    <a:pt x="12240" y="4012"/>
                    <a:pt x="12228" y="3989"/>
                    <a:pt x="12216" y="3941"/>
                  </a:cubicBezTo>
                  <a:cubicBezTo>
                    <a:pt x="12169" y="3834"/>
                    <a:pt x="12133" y="3751"/>
                    <a:pt x="12097" y="3643"/>
                  </a:cubicBezTo>
                  <a:cubicBezTo>
                    <a:pt x="12085" y="3584"/>
                    <a:pt x="12050" y="3536"/>
                    <a:pt x="12038" y="3477"/>
                  </a:cubicBezTo>
                  <a:lnTo>
                    <a:pt x="12038" y="3465"/>
                  </a:lnTo>
                  <a:lnTo>
                    <a:pt x="12038" y="3441"/>
                  </a:lnTo>
                  <a:cubicBezTo>
                    <a:pt x="12038" y="3393"/>
                    <a:pt x="12014" y="3346"/>
                    <a:pt x="12014" y="3322"/>
                  </a:cubicBezTo>
                  <a:cubicBezTo>
                    <a:pt x="12014" y="3286"/>
                    <a:pt x="12002" y="3262"/>
                    <a:pt x="12002" y="3239"/>
                  </a:cubicBezTo>
                  <a:cubicBezTo>
                    <a:pt x="12002" y="3215"/>
                    <a:pt x="11990" y="3179"/>
                    <a:pt x="11990" y="3155"/>
                  </a:cubicBezTo>
                  <a:lnTo>
                    <a:pt x="11990" y="3060"/>
                  </a:lnTo>
                  <a:lnTo>
                    <a:pt x="11990" y="3024"/>
                  </a:lnTo>
                  <a:cubicBezTo>
                    <a:pt x="11990" y="3024"/>
                    <a:pt x="11978" y="2989"/>
                    <a:pt x="11978" y="2977"/>
                  </a:cubicBezTo>
                  <a:cubicBezTo>
                    <a:pt x="11966" y="2917"/>
                    <a:pt x="11931" y="2858"/>
                    <a:pt x="11919" y="2786"/>
                  </a:cubicBezTo>
                  <a:cubicBezTo>
                    <a:pt x="11907" y="2727"/>
                    <a:pt x="11871" y="2655"/>
                    <a:pt x="11847" y="2596"/>
                  </a:cubicBezTo>
                  <a:cubicBezTo>
                    <a:pt x="11800" y="2453"/>
                    <a:pt x="11752" y="2334"/>
                    <a:pt x="11704" y="2203"/>
                  </a:cubicBezTo>
                  <a:cubicBezTo>
                    <a:pt x="11704" y="2194"/>
                    <a:pt x="11704" y="2185"/>
                    <a:pt x="11699" y="2171"/>
                  </a:cubicBezTo>
                  <a:lnTo>
                    <a:pt x="11699" y="2171"/>
                  </a:lnTo>
                  <a:cubicBezTo>
                    <a:pt x="11761" y="2305"/>
                    <a:pt x="11877" y="2395"/>
                    <a:pt x="12026" y="2441"/>
                  </a:cubicBezTo>
                  <a:cubicBezTo>
                    <a:pt x="12026" y="2500"/>
                    <a:pt x="12002" y="2548"/>
                    <a:pt x="12002" y="2608"/>
                  </a:cubicBezTo>
                  <a:cubicBezTo>
                    <a:pt x="12002" y="2655"/>
                    <a:pt x="11990" y="2691"/>
                    <a:pt x="11990" y="2750"/>
                  </a:cubicBezTo>
                  <a:lnTo>
                    <a:pt x="11990" y="2846"/>
                  </a:lnTo>
                  <a:lnTo>
                    <a:pt x="11990" y="2905"/>
                  </a:lnTo>
                  <a:cubicBezTo>
                    <a:pt x="11990" y="2858"/>
                    <a:pt x="11990" y="2798"/>
                    <a:pt x="12002" y="2750"/>
                  </a:cubicBezTo>
                  <a:cubicBezTo>
                    <a:pt x="12014" y="2667"/>
                    <a:pt x="12014" y="2572"/>
                    <a:pt x="12038" y="2488"/>
                  </a:cubicBezTo>
                  <a:lnTo>
                    <a:pt x="12109" y="2488"/>
                  </a:lnTo>
                  <a:cubicBezTo>
                    <a:pt x="12157" y="2488"/>
                    <a:pt x="12193" y="2488"/>
                    <a:pt x="12240" y="2465"/>
                  </a:cubicBezTo>
                  <a:cubicBezTo>
                    <a:pt x="12470" y="2410"/>
                    <a:pt x="12622" y="2220"/>
                    <a:pt x="12652" y="1999"/>
                  </a:cubicBezTo>
                  <a:close/>
                  <a:moveTo>
                    <a:pt x="11038" y="6656"/>
                  </a:moveTo>
                  <a:lnTo>
                    <a:pt x="11038" y="6715"/>
                  </a:lnTo>
                  <a:cubicBezTo>
                    <a:pt x="11038" y="6918"/>
                    <a:pt x="11169" y="7120"/>
                    <a:pt x="11347" y="7180"/>
                  </a:cubicBezTo>
                  <a:cubicBezTo>
                    <a:pt x="11335" y="7239"/>
                    <a:pt x="11335" y="7299"/>
                    <a:pt x="11323" y="7358"/>
                  </a:cubicBezTo>
                  <a:cubicBezTo>
                    <a:pt x="11288" y="7561"/>
                    <a:pt x="11276" y="7775"/>
                    <a:pt x="11276" y="7977"/>
                  </a:cubicBezTo>
                  <a:cubicBezTo>
                    <a:pt x="11276" y="8025"/>
                    <a:pt x="11276" y="8084"/>
                    <a:pt x="11264" y="8132"/>
                  </a:cubicBezTo>
                  <a:lnTo>
                    <a:pt x="11264" y="8227"/>
                  </a:lnTo>
                  <a:lnTo>
                    <a:pt x="11264" y="8287"/>
                  </a:lnTo>
                  <a:lnTo>
                    <a:pt x="11264" y="8323"/>
                  </a:lnTo>
                  <a:cubicBezTo>
                    <a:pt x="11260" y="8326"/>
                    <a:pt x="11258" y="8327"/>
                    <a:pt x="11256" y="8327"/>
                  </a:cubicBezTo>
                  <a:cubicBezTo>
                    <a:pt x="11250" y="8327"/>
                    <a:pt x="11245" y="8319"/>
                    <a:pt x="11228" y="8311"/>
                  </a:cubicBezTo>
                  <a:cubicBezTo>
                    <a:pt x="11216" y="8251"/>
                    <a:pt x="11204" y="8203"/>
                    <a:pt x="11192" y="8144"/>
                  </a:cubicBezTo>
                  <a:cubicBezTo>
                    <a:pt x="11204" y="8132"/>
                    <a:pt x="11204" y="8108"/>
                    <a:pt x="11204" y="8096"/>
                  </a:cubicBezTo>
                  <a:cubicBezTo>
                    <a:pt x="11192" y="8073"/>
                    <a:pt x="11192" y="8049"/>
                    <a:pt x="11169" y="8025"/>
                  </a:cubicBezTo>
                  <a:cubicBezTo>
                    <a:pt x="11169" y="8013"/>
                    <a:pt x="11157" y="7989"/>
                    <a:pt x="11157" y="7977"/>
                  </a:cubicBezTo>
                  <a:cubicBezTo>
                    <a:pt x="11157" y="7977"/>
                    <a:pt x="11157" y="7965"/>
                    <a:pt x="11145" y="7965"/>
                  </a:cubicBezTo>
                  <a:lnTo>
                    <a:pt x="11050" y="7608"/>
                  </a:lnTo>
                  <a:cubicBezTo>
                    <a:pt x="11026" y="7501"/>
                    <a:pt x="11014" y="7418"/>
                    <a:pt x="10978" y="7311"/>
                  </a:cubicBezTo>
                  <a:cubicBezTo>
                    <a:pt x="10954" y="7203"/>
                    <a:pt x="10930" y="7096"/>
                    <a:pt x="10907" y="6977"/>
                  </a:cubicBezTo>
                  <a:cubicBezTo>
                    <a:pt x="10895" y="6918"/>
                    <a:pt x="10859" y="6846"/>
                    <a:pt x="10847" y="6787"/>
                  </a:cubicBezTo>
                  <a:cubicBezTo>
                    <a:pt x="10919" y="6763"/>
                    <a:pt x="10978" y="6715"/>
                    <a:pt x="11038" y="6656"/>
                  </a:cubicBezTo>
                  <a:close/>
                  <a:moveTo>
                    <a:pt x="12939" y="11626"/>
                  </a:moveTo>
                  <a:cubicBezTo>
                    <a:pt x="12931" y="11635"/>
                    <a:pt x="12924" y="11645"/>
                    <a:pt x="12919" y="11656"/>
                  </a:cubicBezTo>
                  <a:lnTo>
                    <a:pt x="12939" y="11626"/>
                  </a:lnTo>
                  <a:close/>
                  <a:moveTo>
                    <a:pt x="15574" y="15121"/>
                  </a:moveTo>
                  <a:cubicBezTo>
                    <a:pt x="15574" y="15121"/>
                    <a:pt x="15562" y="15121"/>
                    <a:pt x="15562" y="15133"/>
                  </a:cubicBezTo>
                  <a:lnTo>
                    <a:pt x="15574" y="15121"/>
                  </a:lnTo>
                  <a:close/>
                  <a:moveTo>
                    <a:pt x="7751" y="20122"/>
                  </a:moveTo>
                  <a:cubicBezTo>
                    <a:pt x="7763" y="20122"/>
                    <a:pt x="7775" y="20134"/>
                    <a:pt x="7787" y="20134"/>
                  </a:cubicBezTo>
                  <a:lnTo>
                    <a:pt x="7882" y="20181"/>
                  </a:lnTo>
                  <a:cubicBezTo>
                    <a:pt x="7894" y="20193"/>
                    <a:pt x="7930" y="20205"/>
                    <a:pt x="7954" y="20229"/>
                  </a:cubicBezTo>
                  <a:cubicBezTo>
                    <a:pt x="7966" y="20241"/>
                    <a:pt x="8002" y="20253"/>
                    <a:pt x="8013" y="20264"/>
                  </a:cubicBezTo>
                  <a:cubicBezTo>
                    <a:pt x="8061" y="20312"/>
                    <a:pt x="8085" y="20348"/>
                    <a:pt x="8121" y="20384"/>
                  </a:cubicBezTo>
                  <a:cubicBezTo>
                    <a:pt x="8144" y="20431"/>
                    <a:pt x="8192" y="20479"/>
                    <a:pt x="8228" y="20503"/>
                  </a:cubicBezTo>
                  <a:cubicBezTo>
                    <a:pt x="8252" y="20538"/>
                    <a:pt x="8287" y="20586"/>
                    <a:pt x="8311" y="20610"/>
                  </a:cubicBezTo>
                  <a:lnTo>
                    <a:pt x="8323" y="20622"/>
                  </a:lnTo>
                  <a:cubicBezTo>
                    <a:pt x="8418" y="20776"/>
                    <a:pt x="8490" y="20907"/>
                    <a:pt x="8585" y="21074"/>
                  </a:cubicBezTo>
                  <a:cubicBezTo>
                    <a:pt x="8656" y="21217"/>
                    <a:pt x="8740" y="21384"/>
                    <a:pt x="8799" y="21515"/>
                  </a:cubicBezTo>
                  <a:cubicBezTo>
                    <a:pt x="8811" y="21538"/>
                    <a:pt x="8823" y="21562"/>
                    <a:pt x="8823" y="21586"/>
                  </a:cubicBezTo>
                  <a:cubicBezTo>
                    <a:pt x="8787" y="21550"/>
                    <a:pt x="8775" y="21527"/>
                    <a:pt x="8752" y="21503"/>
                  </a:cubicBezTo>
                  <a:cubicBezTo>
                    <a:pt x="8656" y="21396"/>
                    <a:pt x="8573" y="21324"/>
                    <a:pt x="8490" y="21265"/>
                  </a:cubicBezTo>
                  <a:cubicBezTo>
                    <a:pt x="8406" y="21193"/>
                    <a:pt x="8311" y="21134"/>
                    <a:pt x="8216" y="21074"/>
                  </a:cubicBezTo>
                  <a:cubicBezTo>
                    <a:pt x="8109" y="21015"/>
                    <a:pt x="8013" y="20955"/>
                    <a:pt x="7930" y="20896"/>
                  </a:cubicBezTo>
                  <a:lnTo>
                    <a:pt x="7918" y="20896"/>
                  </a:lnTo>
                  <a:cubicBezTo>
                    <a:pt x="7871" y="20860"/>
                    <a:pt x="7823" y="20836"/>
                    <a:pt x="7775" y="20788"/>
                  </a:cubicBezTo>
                  <a:cubicBezTo>
                    <a:pt x="7751" y="20776"/>
                    <a:pt x="7728" y="20753"/>
                    <a:pt x="7704" y="20717"/>
                  </a:cubicBezTo>
                  <a:lnTo>
                    <a:pt x="7656" y="20669"/>
                  </a:lnTo>
                  <a:cubicBezTo>
                    <a:pt x="7644" y="20657"/>
                    <a:pt x="7632" y="20634"/>
                    <a:pt x="7632" y="20610"/>
                  </a:cubicBezTo>
                  <a:cubicBezTo>
                    <a:pt x="7621" y="20598"/>
                    <a:pt x="7621" y="20586"/>
                    <a:pt x="7597" y="20550"/>
                  </a:cubicBezTo>
                  <a:cubicBezTo>
                    <a:pt x="7585" y="20526"/>
                    <a:pt x="7585" y="20491"/>
                    <a:pt x="7573" y="20467"/>
                  </a:cubicBezTo>
                  <a:cubicBezTo>
                    <a:pt x="7573" y="20431"/>
                    <a:pt x="7549" y="20407"/>
                    <a:pt x="7549" y="20395"/>
                  </a:cubicBezTo>
                  <a:lnTo>
                    <a:pt x="7549" y="20300"/>
                  </a:lnTo>
                  <a:cubicBezTo>
                    <a:pt x="7549" y="20288"/>
                    <a:pt x="7549" y="20264"/>
                    <a:pt x="7573" y="20241"/>
                  </a:cubicBezTo>
                  <a:lnTo>
                    <a:pt x="7573" y="20205"/>
                  </a:lnTo>
                  <a:cubicBezTo>
                    <a:pt x="7573" y="20193"/>
                    <a:pt x="7573" y="20193"/>
                    <a:pt x="7585" y="20181"/>
                  </a:cubicBezTo>
                  <a:cubicBezTo>
                    <a:pt x="7585" y="20181"/>
                    <a:pt x="7585" y="20169"/>
                    <a:pt x="7597" y="20169"/>
                  </a:cubicBezTo>
                  <a:lnTo>
                    <a:pt x="7609" y="20145"/>
                  </a:lnTo>
                  <a:lnTo>
                    <a:pt x="7632" y="20134"/>
                  </a:lnTo>
                  <a:lnTo>
                    <a:pt x="7644" y="20134"/>
                  </a:lnTo>
                  <a:cubicBezTo>
                    <a:pt x="7644" y="20134"/>
                    <a:pt x="7656" y="20134"/>
                    <a:pt x="7656" y="20122"/>
                  </a:cubicBezTo>
                  <a:close/>
                  <a:moveTo>
                    <a:pt x="9597" y="21181"/>
                  </a:moveTo>
                  <a:cubicBezTo>
                    <a:pt x="9609" y="21181"/>
                    <a:pt x="9609" y="21193"/>
                    <a:pt x="9621" y="21193"/>
                  </a:cubicBezTo>
                  <a:lnTo>
                    <a:pt x="9668" y="21241"/>
                  </a:lnTo>
                  <a:cubicBezTo>
                    <a:pt x="9704" y="21265"/>
                    <a:pt x="9716" y="21300"/>
                    <a:pt x="9728" y="21324"/>
                  </a:cubicBezTo>
                  <a:cubicBezTo>
                    <a:pt x="9764" y="21372"/>
                    <a:pt x="9776" y="21419"/>
                    <a:pt x="9799" y="21455"/>
                  </a:cubicBezTo>
                  <a:cubicBezTo>
                    <a:pt x="9811" y="21503"/>
                    <a:pt x="9835" y="21538"/>
                    <a:pt x="9847" y="21574"/>
                  </a:cubicBezTo>
                  <a:cubicBezTo>
                    <a:pt x="9883" y="21658"/>
                    <a:pt x="9895" y="21729"/>
                    <a:pt x="9907" y="21812"/>
                  </a:cubicBezTo>
                  <a:cubicBezTo>
                    <a:pt x="9918" y="21896"/>
                    <a:pt x="9918" y="21967"/>
                    <a:pt x="9918" y="22027"/>
                  </a:cubicBezTo>
                  <a:lnTo>
                    <a:pt x="9918" y="22158"/>
                  </a:lnTo>
                  <a:cubicBezTo>
                    <a:pt x="9907" y="22229"/>
                    <a:pt x="9907" y="22312"/>
                    <a:pt x="9895" y="22384"/>
                  </a:cubicBezTo>
                  <a:cubicBezTo>
                    <a:pt x="9895" y="22396"/>
                    <a:pt x="9895" y="22396"/>
                    <a:pt x="9883" y="22408"/>
                  </a:cubicBezTo>
                  <a:cubicBezTo>
                    <a:pt x="9859" y="22455"/>
                    <a:pt x="9847" y="22515"/>
                    <a:pt x="9835" y="22562"/>
                  </a:cubicBezTo>
                  <a:lnTo>
                    <a:pt x="9823" y="22610"/>
                  </a:lnTo>
                  <a:cubicBezTo>
                    <a:pt x="9799" y="22681"/>
                    <a:pt x="9776" y="22777"/>
                    <a:pt x="9728" y="22848"/>
                  </a:cubicBezTo>
                  <a:lnTo>
                    <a:pt x="9704" y="22681"/>
                  </a:lnTo>
                  <a:lnTo>
                    <a:pt x="9668" y="22515"/>
                  </a:lnTo>
                  <a:cubicBezTo>
                    <a:pt x="9668" y="22491"/>
                    <a:pt x="9656" y="22455"/>
                    <a:pt x="9656" y="22431"/>
                  </a:cubicBezTo>
                  <a:lnTo>
                    <a:pt x="9656" y="22396"/>
                  </a:lnTo>
                  <a:lnTo>
                    <a:pt x="9609" y="22086"/>
                  </a:lnTo>
                  <a:cubicBezTo>
                    <a:pt x="9597" y="21967"/>
                    <a:pt x="9585" y="21836"/>
                    <a:pt x="9561" y="21669"/>
                  </a:cubicBezTo>
                  <a:cubicBezTo>
                    <a:pt x="9561" y="21562"/>
                    <a:pt x="9549" y="21443"/>
                    <a:pt x="9561" y="21312"/>
                  </a:cubicBezTo>
                  <a:cubicBezTo>
                    <a:pt x="9561" y="21277"/>
                    <a:pt x="9585" y="21253"/>
                    <a:pt x="9585" y="21205"/>
                  </a:cubicBezTo>
                  <a:lnTo>
                    <a:pt x="9585" y="21193"/>
                  </a:lnTo>
                  <a:lnTo>
                    <a:pt x="9585" y="21181"/>
                  </a:lnTo>
                  <a:close/>
                  <a:moveTo>
                    <a:pt x="7882" y="22503"/>
                  </a:moveTo>
                  <a:cubicBezTo>
                    <a:pt x="7930" y="22503"/>
                    <a:pt x="7978" y="22515"/>
                    <a:pt x="8037" y="22515"/>
                  </a:cubicBezTo>
                  <a:cubicBezTo>
                    <a:pt x="8061" y="22539"/>
                    <a:pt x="8109" y="22539"/>
                    <a:pt x="8132" y="22550"/>
                  </a:cubicBezTo>
                  <a:cubicBezTo>
                    <a:pt x="8180" y="22562"/>
                    <a:pt x="8240" y="22598"/>
                    <a:pt x="8287" y="22610"/>
                  </a:cubicBezTo>
                  <a:cubicBezTo>
                    <a:pt x="8359" y="22634"/>
                    <a:pt x="8418" y="22681"/>
                    <a:pt x="8490" y="22729"/>
                  </a:cubicBezTo>
                  <a:cubicBezTo>
                    <a:pt x="8609" y="22812"/>
                    <a:pt x="8728" y="22908"/>
                    <a:pt x="8835" y="22991"/>
                  </a:cubicBezTo>
                  <a:lnTo>
                    <a:pt x="8847" y="23015"/>
                  </a:lnTo>
                  <a:cubicBezTo>
                    <a:pt x="8906" y="23074"/>
                    <a:pt x="8966" y="23110"/>
                    <a:pt x="9025" y="23170"/>
                  </a:cubicBezTo>
                  <a:lnTo>
                    <a:pt x="9061" y="23205"/>
                  </a:lnTo>
                  <a:lnTo>
                    <a:pt x="9133" y="23277"/>
                  </a:lnTo>
                  <a:lnTo>
                    <a:pt x="9180" y="23324"/>
                  </a:lnTo>
                  <a:lnTo>
                    <a:pt x="9228" y="23372"/>
                  </a:lnTo>
                  <a:cubicBezTo>
                    <a:pt x="9287" y="23443"/>
                    <a:pt x="9323" y="23503"/>
                    <a:pt x="9371" y="23563"/>
                  </a:cubicBezTo>
                  <a:lnTo>
                    <a:pt x="9442" y="23610"/>
                  </a:lnTo>
                  <a:lnTo>
                    <a:pt x="9359" y="23563"/>
                  </a:lnTo>
                  <a:cubicBezTo>
                    <a:pt x="9252" y="23515"/>
                    <a:pt x="9145" y="23491"/>
                    <a:pt x="9061" y="23467"/>
                  </a:cubicBezTo>
                  <a:cubicBezTo>
                    <a:pt x="8990" y="23455"/>
                    <a:pt x="8894" y="23443"/>
                    <a:pt x="8823" y="23432"/>
                  </a:cubicBezTo>
                  <a:cubicBezTo>
                    <a:pt x="8728" y="23408"/>
                    <a:pt x="8656" y="23396"/>
                    <a:pt x="8585" y="23384"/>
                  </a:cubicBezTo>
                  <a:cubicBezTo>
                    <a:pt x="8573" y="23384"/>
                    <a:pt x="8537" y="23372"/>
                    <a:pt x="8525" y="23372"/>
                  </a:cubicBezTo>
                  <a:cubicBezTo>
                    <a:pt x="8454" y="23348"/>
                    <a:pt x="8394" y="23324"/>
                    <a:pt x="8311" y="23312"/>
                  </a:cubicBezTo>
                  <a:cubicBezTo>
                    <a:pt x="8252" y="23277"/>
                    <a:pt x="8180" y="23253"/>
                    <a:pt x="8121" y="23217"/>
                  </a:cubicBezTo>
                  <a:lnTo>
                    <a:pt x="8037" y="23170"/>
                  </a:lnTo>
                  <a:cubicBezTo>
                    <a:pt x="8013" y="23158"/>
                    <a:pt x="8002" y="23146"/>
                    <a:pt x="7978" y="23134"/>
                  </a:cubicBezTo>
                  <a:lnTo>
                    <a:pt x="7942" y="23098"/>
                  </a:lnTo>
                  <a:cubicBezTo>
                    <a:pt x="7930" y="23086"/>
                    <a:pt x="7918" y="23074"/>
                    <a:pt x="7894" y="23039"/>
                  </a:cubicBezTo>
                  <a:cubicBezTo>
                    <a:pt x="7882" y="23015"/>
                    <a:pt x="7871" y="22991"/>
                    <a:pt x="7859" y="22967"/>
                  </a:cubicBezTo>
                  <a:cubicBezTo>
                    <a:pt x="7835" y="22955"/>
                    <a:pt x="7835" y="22920"/>
                    <a:pt x="7823" y="22908"/>
                  </a:cubicBezTo>
                  <a:cubicBezTo>
                    <a:pt x="7811" y="22860"/>
                    <a:pt x="7799" y="22812"/>
                    <a:pt x="7799" y="22777"/>
                  </a:cubicBezTo>
                  <a:cubicBezTo>
                    <a:pt x="7775" y="22717"/>
                    <a:pt x="7775" y="22670"/>
                    <a:pt x="7775" y="22634"/>
                  </a:cubicBezTo>
                  <a:lnTo>
                    <a:pt x="7775" y="22598"/>
                  </a:lnTo>
                  <a:lnTo>
                    <a:pt x="7775" y="22550"/>
                  </a:lnTo>
                  <a:lnTo>
                    <a:pt x="7775" y="22539"/>
                  </a:lnTo>
                  <a:lnTo>
                    <a:pt x="7775" y="22515"/>
                  </a:lnTo>
                  <a:lnTo>
                    <a:pt x="7775" y="22503"/>
                  </a:lnTo>
                  <a:close/>
                  <a:moveTo>
                    <a:pt x="8597" y="24646"/>
                  </a:moveTo>
                  <a:cubicBezTo>
                    <a:pt x="8668" y="24646"/>
                    <a:pt x="8728" y="24646"/>
                    <a:pt x="8811" y="24658"/>
                  </a:cubicBezTo>
                  <a:lnTo>
                    <a:pt x="8823" y="24658"/>
                  </a:lnTo>
                  <a:cubicBezTo>
                    <a:pt x="8966" y="24670"/>
                    <a:pt x="9133" y="24694"/>
                    <a:pt x="9311" y="24729"/>
                  </a:cubicBezTo>
                  <a:cubicBezTo>
                    <a:pt x="9418" y="24753"/>
                    <a:pt x="9502" y="24777"/>
                    <a:pt x="9573" y="24813"/>
                  </a:cubicBezTo>
                  <a:lnTo>
                    <a:pt x="9597" y="24813"/>
                  </a:lnTo>
                  <a:cubicBezTo>
                    <a:pt x="9668" y="24836"/>
                    <a:pt x="9740" y="24872"/>
                    <a:pt x="9811" y="24920"/>
                  </a:cubicBezTo>
                  <a:cubicBezTo>
                    <a:pt x="9907" y="24956"/>
                    <a:pt x="9978" y="25015"/>
                    <a:pt x="10085" y="25075"/>
                  </a:cubicBezTo>
                  <a:lnTo>
                    <a:pt x="10133" y="25110"/>
                  </a:lnTo>
                  <a:lnTo>
                    <a:pt x="10157" y="25122"/>
                  </a:lnTo>
                  <a:lnTo>
                    <a:pt x="10204" y="25158"/>
                  </a:lnTo>
                  <a:cubicBezTo>
                    <a:pt x="10216" y="25170"/>
                    <a:pt x="10252" y="25182"/>
                    <a:pt x="10264" y="25182"/>
                  </a:cubicBezTo>
                  <a:cubicBezTo>
                    <a:pt x="10276" y="25217"/>
                    <a:pt x="10311" y="25253"/>
                    <a:pt x="10359" y="25313"/>
                  </a:cubicBezTo>
                  <a:cubicBezTo>
                    <a:pt x="10323" y="25301"/>
                    <a:pt x="10299" y="25277"/>
                    <a:pt x="10252" y="25253"/>
                  </a:cubicBezTo>
                  <a:cubicBezTo>
                    <a:pt x="10180" y="25229"/>
                    <a:pt x="10097" y="25194"/>
                    <a:pt x="10026" y="25182"/>
                  </a:cubicBezTo>
                  <a:cubicBezTo>
                    <a:pt x="9978" y="25170"/>
                    <a:pt x="9942" y="25170"/>
                    <a:pt x="9895" y="25170"/>
                  </a:cubicBezTo>
                  <a:cubicBezTo>
                    <a:pt x="9799" y="25158"/>
                    <a:pt x="9716" y="25158"/>
                    <a:pt x="9621" y="25134"/>
                  </a:cubicBezTo>
                  <a:lnTo>
                    <a:pt x="9537" y="25134"/>
                  </a:lnTo>
                  <a:cubicBezTo>
                    <a:pt x="9442" y="25122"/>
                    <a:pt x="9347" y="25122"/>
                    <a:pt x="9252" y="25110"/>
                  </a:cubicBezTo>
                  <a:lnTo>
                    <a:pt x="9073" y="25063"/>
                  </a:lnTo>
                  <a:cubicBezTo>
                    <a:pt x="9002" y="25027"/>
                    <a:pt x="8942" y="25003"/>
                    <a:pt x="8859" y="24967"/>
                  </a:cubicBezTo>
                  <a:cubicBezTo>
                    <a:pt x="8799" y="24944"/>
                    <a:pt x="8764" y="24920"/>
                    <a:pt x="8728" y="24896"/>
                  </a:cubicBezTo>
                  <a:cubicBezTo>
                    <a:pt x="8704" y="24884"/>
                    <a:pt x="8680" y="24860"/>
                    <a:pt x="8656" y="24836"/>
                  </a:cubicBezTo>
                  <a:lnTo>
                    <a:pt x="8609" y="24801"/>
                  </a:lnTo>
                  <a:cubicBezTo>
                    <a:pt x="8597" y="24777"/>
                    <a:pt x="8585" y="24765"/>
                    <a:pt x="8585" y="24753"/>
                  </a:cubicBezTo>
                  <a:cubicBezTo>
                    <a:pt x="8585" y="24741"/>
                    <a:pt x="8561" y="24741"/>
                    <a:pt x="8561" y="24717"/>
                  </a:cubicBezTo>
                  <a:cubicBezTo>
                    <a:pt x="8561" y="24717"/>
                    <a:pt x="8561" y="24706"/>
                    <a:pt x="8549" y="24694"/>
                  </a:cubicBezTo>
                  <a:lnTo>
                    <a:pt x="8549" y="24670"/>
                  </a:lnTo>
                  <a:lnTo>
                    <a:pt x="8549" y="24658"/>
                  </a:lnTo>
                  <a:lnTo>
                    <a:pt x="8549" y="24646"/>
                  </a:lnTo>
                  <a:close/>
                  <a:moveTo>
                    <a:pt x="10680" y="23443"/>
                  </a:moveTo>
                  <a:cubicBezTo>
                    <a:pt x="10680" y="23443"/>
                    <a:pt x="10692" y="23443"/>
                    <a:pt x="10692" y="23455"/>
                  </a:cubicBezTo>
                  <a:lnTo>
                    <a:pt x="10704" y="23467"/>
                  </a:lnTo>
                  <a:cubicBezTo>
                    <a:pt x="10728" y="23491"/>
                    <a:pt x="10728" y="23503"/>
                    <a:pt x="10740" y="23503"/>
                  </a:cubicBezTo>
                  <a:cubicBezTo>
                    <a:pt x="10752" y="23515"/>
                    <a:pt x="10752" y="23527"/>
                    <a:pt x="10764" y="23551"/>
                  </a:cubicBezTo>
                  <a:cubicBezTo>
                    <a:pt x="10788" y="23574"/>
                    <a:pt x="10799" y="23622"/>
                    <a:pt x="10811" y="23670"/>
                  </a:cubicBezTo>
                  <a:cubicBezTo>
                    <a:pt x="10823" y="23741"/>
                    <a:pt x="10859" y="23813"/>
                    <a:pt x="10871" y="23908"/>
                  </a:cubicBezTo>
                  <a:cubicBezTo>
                    <a:pt x="10883" y="23979"/>
                    <a:pt x="10907" y="24051"/>
                    <a:pt x="10907" y="24146"/>
                  </a:cubicBezTo>
                  <a:cubicBezTo>
                    <a:pt x="10919" y="24229"/>
                    <a:pt x="10919" y="24301"/>
                    <a:pt x="10930" y="24396"/>
                  </a:cubicBezTo>
                  <a:cubicBezTo>
                    <a:pt x="10942" y="24527"/>
                    <a:pt x="10942" y="24658"/>
                    <a:pt x="10966" y="24801"/>
                  </a:cubicBezTo>
                  <a:lnTo>
                    <a:pt x="10966" y="24872"/>
                  </a:lnTo>
                  <a:lnTo>
                    <a:pt x="10966" y="24896"/>
                  </a:lnTo>
                  <a:cubicBezTo>
                    <a:pt x="10966" y="24991"/>
                    <a:pt x="10966" y="25063"/>
                    <a:pt x="10978" y="25158"/>
                  </a:cubicBezTo>
                  <a:cubicBezTo>
                    <a:pt x="10978" y="25241"/>
                    <a:pt x="10978" y="25348"/>
                    <a:pt x="10990" y="25432"/>
                  </a:cubicBezTo>
                  <a:cubicBezTo>
                    <a:pt x="10990" y="25473"/>
                    <a:pt x="10995" y="25514"/>
                    <a:pt x="11003" y="25554"/>
                  </a:cubicBezTo>
                  <a:lnTo>
                    <a:pt x="11003" y="25554"/>
                  </a:lnTo>
                  <a:cubicBezTo>
                    <a:pt x="10973" y="25497"/>
                    <a:pt x="10950" y="25425"/>
                    <a:pt x="10919" y="25372"/>
                  </a:cubicBezTo>
                  <a:cubicBezTo>
                    <a:pt x="10907" y="25337"/>
                    <a:pt x="10895" y="25301"/>
                    <a:pt x="10871" y="25253"/>
                  </a:cubicBezTo>
                  <a:lnTo>
                    <a:pt x="10847" y="25194"/>
                  </a:lnTo>
                  <a:cubicBezTo>
                    <a:pt x="10799" y="25098"/>
                    <a:pt x="10752" y="24979"/>
                    <a:pt x="10728" y="24872"/>
                  </a:cubicBezTo>
                  <a:lnTo>
                    <a:pt x="10716" y="24825"/>
                  </a:lnTo>
                  <a:cubicBezTo>
                    <a:pt x="10680" y="24741"/>
                    <a:pt x="10657" y="24658"/>
                    <a:pt x="10633" y="24575"/>
                  </a:cubicBezTo>
                  <a:lnTo>
                    <a:pt x="10621" y="24527"/>
                  </a:lnTo>
                  <a:cubicBezTo>
                    <a:pt x="10609" y="24503"/>
                    <a:pt x="10609" y="24455"/>
                    <a:pt x="10597" y="24420"/>
                  </a:cubicBezTo>
                  <a:lnTo>
                    <a:pt x="10573" y="24360"/>
                  </a:lnTo>
                  <a:cubicBezTo>
                    <a:pt x="10561" y="24325"/>
                    <a:pt x="10561" y="24289"/>
                    <a:pt x="10549" y="24241"/>
                  </a:cubicBezTo>
                  <a:lnTo>
                    <a:pt x="10538" y="24182"/>
                  </a:lnTo>
                  <a:lnTo>
                    <a:pt x="10514" y="24122"/>
                  </a:lnTo>
                  <a:cubicBezTo>
                    <a:pt x="10502" y="24051"/>
                    <a:pt x="10502" y="23979"/>
                    <a:pt x="10490" y="23908"/>
                  </a:cubicBezTo>
                  <a:lnTo>
                    <a:pt x="10490" y="23741"/>
                  </a:lnTo>
                  <a:cubicBezTo>
                    <a:pt x="10490" y="23705"/>
                    <a:pt x="10490" y="23682"/>
                    <a:pt x="10502" y="23646"/>
                  </a:cubicBezTo>
                  <a:cubicBezTo>
                    <a:pt x="10502" y="23634"/>
                    <a:pt x="10514" y="23610"/>
                    <a:pt x="10514" y="23586"/>
                  </a:cubicBezTo>
                  <a:cubicBezTo>
                    <a:pt x="10514" y="23574"/>
                    <a:pt x="10538" y="23563"/>
                    <a:pt x="10538" y="23551"/>
                  </a:cubicBezTo>
                  <a:cubicBezTo>
                    <a:pt x="10538" y="23527"/>
                    <a:pt x="10549" y="23515"/>
                    <a:pt x="10561" y="23515"/>
                  </a:cubicBezTo>
                  <a:cubicBezTo>
                    <a:pt x="10573" y="23503"/>
                    <a:pt x="10573" y="23491"/>
                    <a:pt x="10597" y="23491"/>
                  </a:cubicBezTo>
                  <a:lnTo>
                    <a:pt x="10609" y="23467"/>
                  </a:lnTo>
                  <a:lnTo>
                    <a:pt x="10621" y="23455"/>
                  </a:lnTo>
                  <a:lnTo>
                    <a:pt x="10633" y="23455"/>
                  </a:lnTo>
                  <a:cubicBezTo>
                    <a:pt x="10657" y="23455"/>
                    <a:pt x="10657" y="23455"/>
                    <a:pt x="10657" y="23443"/>
                  </a:cubicBezTo>
                  <a:close/>
                  <a:moveTo>
                    <a:pt x="10121" y="26658"/>
                  </a:moveTo>
                  <a:cubicBezTo>
                    <a:pt x="10180" y="26658"/>
                    <a:pt x="10216" y="26670"/>
                    <a:pt x="10264" y="26670"/>
                  </a:cubicBezTo>
                  <a:cubicBezTo>
                    <a:pt x="10311" y="26670"/>
                    <a:pt x="10359" y="26682"/>
                    <a:pt x="10395" y="26694"/>
                  </a:cubicBezTo>
                  <a:lnTo>
                    <a:pt x="10442" y="26718"/>
                  </a:lnTo>
                  <a:lnTo>
                    <a:pt x="10538" y="26718"/>
                  </a:lnTo>
                  <a:cubicBezTo>
                    <a:pt x="10549" y="26718"/>
                    <a:pt x="10561" y="26730"/>
                    <a:pt x="10597" y="26730"/>
                  </a:cubicBezTo>
                  <a:lnTo>
                    <a:pt x="10621" y="26741"/>
                  </a:lnTo>
                  <a:lnTo>
                    <a:pt x="10657" y="26741"/>
                  </a:lnTo>
                  <a:cubicBezTo>
                    <a:pt x="10669" y="26741"/>
                    <a:pt x="10692" y="26753"/>
                    <a:pt x="10716" y="26753"/>
                  </a:cubicBezTo>
                  <a:cubicBezTo>
                    <a:pt x="10776" y="26777"/>
                    <a:pt x="10835" y="26801"/>
                    <a:pt x="10895" y="26813"/>
                  </a:cubicBezTo>
                  <a:lnTo>
                    <a:pt x="11252" y="26956"/>
                  </a:lnTo>
                  <a:lnTo>
                    <a:pt x="11466" y="27039"/>
                  </a:lnTo>
                  <a:lnTo>
                    <a:pt x="11526" y="27122"/>
                  </a:lnTo>
                  <a:cubicBezTo>
                    <a:pt x="11502" y="27122"/>
                    <a:pt x="11454" y="27122"/>
                    <a:pt x="11431" y="27099"/>
                  </a:cubicBezTo>
                  <a:lnTo>
                    <a:pt x="11288" y="27099"/>
                  </a:lnTo>
                  <a:cubicBezTo>
                    <a:pt x="11216" y="27099"/>
                    <a:pt x="11145" y="27099"/>
                    <a:pt x="11050" y="27087"/>
                  </a:cubicBezTo>
                  <a:lnTo>
                    <a:pt x="11014" y="27087"/>
                  </a:lnTo>
                  <a:cubicBezTo>
                    <a:pt x="10978" y="27087"/>
                    <a:pt x="10954" y="27087"/>
                    <a:pt x="10919" y="27075"/>
                  </a:cubicBezTo>
                  <a:cubicBezTo>
                    <a:pt x="10871" y="27051"/>
                    <a:pt x="10835" y="27051"/>
                    <a:pt x="10788" y="27039"/>
                  </a:cubicBezTo>
                  <a:cubicBezTo>
                    <a:pt x="10657" y="27015"/>
                    <a:pt x="10549" y="26980"/>
                    <a:pt x="10442" y="26956"/>
                  </a:cubicBezTo>
                  <a:cubicBezTo>
                    <a:pt x="10383" y="26932"/>
                    <a:pt x="10323" y="26908"/>
                    <a:pt x="10264" y="26872"/>
                  </a:cubicBezTo>
                  <a:cubicBezTo>
                    <a:pt x="10264" y="26872"/>
                    <a:pt x="10252" y="26872"/>
                    <a:pt x="10252" y="26861"/>
                  </a:cubicBezTo>
                  <a:cubicBezTo>
                    <a:pt x="10240" y="26849"/>
                    <a:pt x="10204" y="26837"/>
                    <a:pt x="10192" y="26813"/>
                  </a:cubicBezTo>
                  <a:cubicBezTo>
                    <a:pt x="10180" y="26801"/>
                    <a:pt x="10157" y="26789"/>
                    <a:pt x="10133" y="26777"/>
                  </a:cubicBezTo>
                  <a:lnTo>
                    <a:pt x="10097" y="26741"/>
                  </a:lnTo>
                  <a:lnTo>
                    <a:pt x="10085" y="26730"/>
                  </a:lnTo>
                  <a:cubicBezTo>
                    <a:pt x="10085" y="26718"/>
                    <a:pt x="10073" y="26718"/>
                    <a:pt x="10073" y="26694"/>
                  </a:cubicBezTo>
                  <a:lnTo>
                    <a:pt x="10073" y="26682"/>
                  </a:lnTo>
                  <a:lnTo>
                    <a:pt x="10073" y="26670"/>
                  </a:lnTo>
                  <a:lnTo>
                    <a:pt x="10073" y="26658"/>
                  </a:lnTo>
                  <a:close/>
                  <a:moveTo>
                    <a:pt x="11531" y="27112"/>
                  </a:moveTo>
                  <a:cubicBezTo>
                    <a:pt x="11536" y="27112"/>
                    <a:pt x="11542" y="27122"/>
                    <a:pt x="11526" y="27122"/>
                  </a:cubicBezTo>
                  <a:cubicBezTo>
                    <a:pt x="11526" y="27115"/>
                    <a:pt x="11528" y="27112"/>
                    <a:pt x="11531" y="27112"/>
                  </a:cubicBezTo>
                  <a:close/>
                  <a:moveTo>
                    <a:pt x="11990" y="25396"/>
                  </a:moveTo>
                  <a:cubicBezTo>
                    <a:pt x="12002" y="25396"/>
                    <a:pt x="12002" y="25408"/>
                    <a:pt x="12026" y="25408"/>
                  </a:cubicBezTo>
                  <a:lnTo>
                    <a:pt x="12050" y="25432"/>
                  </a:lnTo>
                  <a:cubicBezTo>
                    <a:pt x="12062" y="25456"/>
                    <a:pt x="12085" y="25479"/>
                    <a:pt x="12109" y="25515"/>
                  </a:cubicBezTo>
                  <a:lnTo>
                    <a:pt x="12121" y="25527"/>
                  </a:lnTo>
                  <a:cubicBezTo>
                    <a:pt x="12157" y="25575"/>
                    <a:pt x="12169" y="25610"/>
                    <a:pt x="12204" y="25658"/>
                  </a:cubicBezTo>
                  <a:cubicBezTo>
                    <a:pt x="12228" y="25729"/>
                    <a:pt x="12264" y="25789"/>
                    <a:pt x="12276" y="25872"/>
                  </a:cubicBezTo>
                  <a:lnTo>
                    <a:pt x="12288" y="25932"/>
                  </a:lnTo>
                  <a:lnTo>
                    <a:pt x="12300" y="25991"/>
                  </a:lnTo>
                  <a:lnTo>
                    <a:pt x="12323" y="26027"/>
                  </a:lnTo>
                  <a:lnTo>
                    <a:pt x="12335" y="26075"/>
                  </a:lnTo>
                  <a:lnTo>
                    <a:pt x="12347" y="26110"/>
                  </a:lnTo>
                  <a:cubicBezTo>
                    <a:pt x="12347" y="26122"/>
                    <a:pt x="12359" y="26134"/>
                    <a:pt x="12359" y="26146"/>
                  </a:cubicBezTo>
                  <a:lnTo>
                    <a:pt x="12371" y="26218"/>
                  </a:lnTo>
                  <a:lnTo>
                    <a:pt x="12395" y="26301"/>
                  </a:lnTo>
                  <a:cubicBezTo>
                    <a:pt x="12407" y="26420"/>
                    <a:pt x="12419" y="26515"/>
                    <a:pt x="12431" y="26634"/>
                  </a:cubicBezTo>
                  <a:cubicBezTo>
                    <a:pt x="12431" y="26718"/>
                    <a:pt x="12454" y="26777"/>
                    <a:pt x="12454" y="26849"/>
                  </a:cubicBezTo>
                  <a:lnTo>
                    <a:pt x="12466" y="26956"/>
                  </a:lnTo>
                  <a:cubicBezTo>
                    <a:pt x="12475" y="27073"/>
                    <a:pt x="12484" y="27191"/>
                    <a:pt x="12499" y="27298"/>
                  </a:cubicBezTo>
                  <a:lnTo>
                    <a:pt x="12499" y="27298"/>
                  </a:lnTo>
                  <a:lnTo>
                    <a:pt x="12478" y="27277"/>
                  </a:lnTo>
                  <a:lnTo>
                    <a:pt x="12466" y="27265"/>
                  </a:lnTo>
                  <a:cubicBezTo>
                    <a:pt x="12419" y="27158"/>
                    <a:pt x="12395" y="27063"/>
                    <a:pt x="12359" y="26944"/>
                  </a:cubicBezTo>
                  <a:lnTo>
                    <a:pt x="12347" y="26896"/>
                  </a:lnTo>
                  <a:cubicBezTo>
                    <a:pt x="12288" y="26718"/>
                    <a:pt x="12228" y="26527"/>
                    <a:pt x="12169" y="26325"/>
                  </a:cubicBezTo>
                  <a:lnTo>
                    <a:pt x="12038" y="25789"/>
                  </a:lnTo>
                  <a:cubicBezTo>
                    <a:pt x="12026" y="25706"/>
                    <a:pt x="12002" y="25598"/>
                    <a:pt x="11990" y="25491"/>
                  </a:cubicBezTo>
                  <a:lnTo>
                    <a:pt x="11990" y="25396"/>
                  </a:lnTo>
                  <a:close/>
                  <a:moveTo>
                    <a:pt x="19193" y="15763"/>
                  </a:moveTo>
                  <a:lnTo>
                    <a:pt x="19193" y="15764"/>
                  </a:lnTo>
                  <a:lnTo>
                    <a:pt x="19193" y="15800"/>
                  </a:lnTo>
                  <a:lnTo>
                    <a:pt x="19193" y="15895"/>
                  </a:lnTo>
                  <a:lnTo>
                    <a:pt x="19193" y="16502"/>
                  </a:lnTo>
                  <a:cubicBezTo>
                    <a:pt x="19193" y="16716"/>
                    <a:pt x="19181" y="16919"/>
                    <a:pt x="19181" y="17145"/>
                  </a:cubicBezTo>
                  <a:lnTo>
                    <a:pt x="19181" y="17193"/>
                  </a:lnTo>
                  <a:lnTo>
                    <a:pt x="19181" y="17252"/>
                  </a:lnTo>
                  <a:lnTo>
                    <a:pt x="19181" y="17288"/>
                  </a:lnTo>
                  <a:cubicBezTo>
                    <a:pt x="19158" y="17526"/>
                    <a:pt x="19146" y="17764"/>
                    <a:pt x="19122" y="17990"/>
                  </a:cubicBezTo>
                  <a:lnTo>
                    <a:pt x="19074" y="18479"/>
                  </a:lnTo>
                  <a:lnTo>
                    <a:pt x="19039" y="18740"/>
                  </a:lnTo>
                  <a:cubicBezTo>
                    <a:pt x="19015" y="18955"/>
                    <a:pt x="19003" y="19181"/>
                    <a:pt x="18979" y="19407"/>
                  </a:cubicBezTo>
                  <a:lnTo>
                    <a:pt x="18967" y="19491"/>
                  </a:lnTo>
                  <a:cubicBezTo>
                    <a:pt x="18955" y="19669"/>
                    <a:pt x="18943" y="19872"/>
                    <a:pt x="18908" y="20050"/>
                  </a:cubicBezTo>
                  <a:cubicBezTo>
                    <a:pt x="18884" y="20241"/>
                    <a:pt x="18848" y="20431"/>
                    <a:pt x="18824" y="20610"/>
                  </a:cubicBezTo>
                  <a:lnTo>
                    <a:pt x="18800" y="20657"/>
                  </a:lnTo>
                  <a:cubicBezTo>
                    <a:pt x="18777" y="20788"/>
                    <a:pt x="18765" y="20907"/>
                    <a:pt x="18729" y="21038"/>
                  </a:cubicBezTo>
                  <a:lnTo>
                    <a:pt x="18681" y="21265"/>
                  </a:lnTo>
                  <a:lnTo>
                    <a:pt x="18670" y="21360"/>
                  </a:lnTo>
                  <a:lnTo>
                    <a:pt x="18646" y="21479"/>
                  </a:lnTo>
                  <a:cubicBezTo>
                    <a:pt x="18443" y="22443"/>
                    <a:pt x="18241" y="23217"/>
                    <a:pt x="18003" y="23920"/>
                  </a:cubicBezTo>
                  <a:lnTo>
                    <a:pt x="17991" y="23955"/>
                  </a:lnTo>
                  <a:lnTo>
                    <a:pt x="17955" y="24063"/>
                  </a:lnTo>
                  <a:lnTo>
                    <a:pt x="17955" y="24051"/>
                  </a:lnTo>
                  <a:lnTo>
                    <a:pt x="17955" y="24039"/>
                  </a:lnTo>
                  <a:cubicBezTo>
                    <a:pt x="17931" y="24110"/>
                    <a:pt x="17908" y="24170"/>
                    <a:pt x="17884" y="24241"/>
                  </a:cubicBezTo>
                  <a:cubicBezTo>
                    <a:pt x="17884" y="24253"/>
                    <a:pt x="17884" y="24253"/>
                    <a:pt x="17872" y="24277"/>
                  </a:cubicBezTo>
                  <a:cubicBezTo>
                    <a:pt x="17824" y="24408"/>
                    <a:pt x="17777" y="24527"/>
                    <a:pt x="17717" y="24658"/>
                  </a:cubicBezTo>
                  <a:cubicBezTo>
                    <a:pt x="17705" y="24694"/>
                    <a:pt x="17705" y="24706"/>
                    <a:pt x="17693" y="24729"/>
                  </a:cubicBezTo>
                  <a:cubicBezTo>
                    <a:pt x="17646" y="24848"/>
                    <a:pt x="17586" y="24967"/>
                    <a:pt x="17538" y="25087"/>
                  </a:cubicBezTo>
                  <a:cubicBezTo>
                    <a:pt x="17491" y="25194"/>
                    <a:pt x="17455" y="25313"/>
                    <a:pt x="17396" y="25420"/>
                  </a:cubicBezTo>
                  <a:cubicBezTo>
                    <a:pt x="17348" y="25503"/>
                    <a:pt x="17312" y="25587"/>
                    <a:pt x="17276" y="25670"/>
                  </a:cubicBezTo>
                  <a:cubicBezTo>
                    <a:pt x="17193" y="25848"/>
                    <a:pt x="17110" y="26063"/>
                    <a:pt x="17038" y="26277"/>
                  </a:cubicBezTo>
                  <a:cubicBezTo>
                    <a:pt x="16943" y="26515"/>
                    <a:pt x="16872" y="26753"/>
                    <a:pt x="16800" y="26991"/>
                  </a:cubicBezTo>
                  <a:cubicBezTo>
                    <a:pt x="16753" y="27158"/>
                    <a:pt x="16693" y="27325"/>
                    <a:pt x="16634" y="27468"/>
                  </a:cubicBezTo>
                  <a:lnTo>
                    <a:pt x="16598" y="27551"/>
                  </a:lnTo>
                  <a:cubicBezTo>
                    <a:pt x="16538" y="27706"/>
                    <a:pt x="16479" y="27884"/>
                    <a:pt x="16419" y="28051"/>
                  </a:cubicBezTo>
                  <a:cubicBezTo>
                    <a:pt x="16348" y="28242"/>
                    <a:pt x="16276" y="28420"/>
                    <a:pt x="16205" y="28587"/>
                  </a:cubicBezTo>
                  <a:cubicBezTo>
                    <a:pt x="16185" y="28641"/>
                    <a:pt x="16160" y="28688"/>
                    <a:pt x="16139" y="28733"/>
                  </a:cubicBezTo>
                  <a:lnTo>
                    <a:pt x="16139" y="28733"/>
                  </a:lnTo>
                  <a:cubicBezTo>
                    <a:pt x="16140" y="28716"/>
                    <a:pt x="16143" y="28699"/>
                    <a:pt x="16145" y="28682"/>
                  </a:cubicBezTo>
                  <a:cubicBezTo>
                    <a:pt x="16157" y="28563"/>
                    <a:pt x="16169" y="28396"/>
                    <a:pt x="16181" y="28254"/>
                  </a:cubicBezTo>
                  <a:cubicBezTo>
                    <a:pt x="16205" y="28111"/>
                    <a:pt x="16217" y="27968"/>
                    <a:pt x="16253" y="27837"/>
                  </a:cubicBezTo>
                  <a:cubicBezTo>
                    <a:pt x="16336" y="27194"/>
                    <a:pt x="16431" y="26527"/>
                    <a:pt x="16479" y="25837"/>
                  </a:cubicBezTo>
                  <a:lnTo>
                    <a:pt x="16479" y="25789"/>
                  </a:lnTo>
                  <a:cubicBezTo>
                    <a:pt x="16514" y="25468"/>
                    <a:pt x="16550" y="25134"/>
                    <a:pt x="16586" y="24813"/>
                  </a:cubicBezTo>
                  <a:cubicBezTo>
                    <a:pt x="16622" y="24622"/>
                    <a:pt x="16645" y="24420"/>
                    <a:pt x="16681" y="24241"/>
                  </a:cubicBezTo>
                  <a:cubicBezTo>
                    <a:pt x="16693" y="24122"/>
                    <a:pt x="16717" y="23991"/>
                    <a:pt x="16753" y="23872"/>
                  </a:cubicBezTo>
                  <a:lnTo>
                    <a:pt x="16765" y="23765"/>
                  </a:lnTo>
                  <a:lnTo>
                    <a:pt x="16776" y="23693"/>
                  </a:lnTo>
                  <a:cubicBezTo>
                    <a:pt x="16812" y="23563"/>
                    <a:pt x="16836" y="23443"/>
                    <a:pt x="16872" y="23312"/>
                  </a:cubicBezTo>
                  <a:lnTo>
                    <a:pt x="16884" y="23229"/>
                  </a:lnTo>
                  <a:cubicBezTo>
                    <a:pt x="16895" y="23170"/>
                    <a:pt x="16919" y="23134"/>
                    <a:pt x="16931" y="23074"/>
                  </a:cubicBezTo>
                  <a:cubicBezTo>
                    <a:pt x="16955" y="22979"/>
                    <a:pt x="16991" y="22908"/>
                    <a:pt x="17015" y="22812"/>
                  </a:cubicBezTo>
                  <a:cubicBezTo>
                    <a:pt x="17122" y="22539"/>
                    <a:pt x="17241" y="22253"/>
                    <a:pt x="17348" y="21979"/>
                  </a:cubicBezTo>
                  <a:lnTo>
                    <a:pt x="17372" y="21908"/>
                  </a:lnTo>
                  <a:lnTo>
                    <a:pt x="17419" y="21824"/>
                  </a:lnTo>
                  <a:cubicBezTo>
                    <a:pt x="17467" y="21705"/>
                    <a:pt x="17527" y="21562"/>
                    <a:pt x="17574" y="21443"/>
                  </a:cubicBezTo>
                  <a:cubicBezTo>
                    <a:pt x="17646" y="21265"/>
                    <a:pt x="17705" y="21086"/>
                    <a:pt x="17777" y="20907"/>
                  </a:cubicBezTo>
                  <a:cubicBezTo>
                    <a:pt x="17836" y="20765"/>
                    <a:pt x="17884" y="20610"/>
                    <a:pt x="17931" y="20467"/>
                  </a:cubicBezTo>
                  <a:lnTo>
                    <a:pt x="17931" y="20455"/>
                  </a:lnTo>
                  <a:lnTo>
                    <a:pt x="18062" y="20050"/>
                  </a:lnTo>
                  <a:lnTo>
                    <a:pt x="18086" y="19943"/>
                  </a:lnTo>
                  <a:lnTo>
                    <a:pt x="18146" y="19776"/>
                  </a:lnTo>
                  <a:cubicBezTo>
                    <a:pt x="18193" y="19669"/>
                    <a:pt x="18229" y="19574"/>
                    <a:pt x="18265" y="19467"/>
                  </a:cubicBezTo>
                  <a:cubicBezTo>
                    <a:pt x="18312" y="19336"/>
                    <a:pt x="18372" y="19181"/>
                    <a:pt x="18431" y="19050"/>
                  </a:cubicBezTo>
                  <a:lnTo>
                    <a:pt x="18443" y="19002"/>
                  </a:lnTo>
                  <a:cubicBezTo>
                    <a:pt x="18503" y="18836"/>
                    <a:pt x="18562" y="18693"/>
                    <a:pt x="18622" y="18538"/>
                  </a:cubicBezTo>
                  <a:cubicBezTo>
                    <a:pt x="18681" y="18395"/>
                    <a:pt x="18741" y="18217"/>
                    <a:pt x="18789" y="18050"/>
                  </a:cubicBezTo>
                  <a:lnTo>
                    <a:pt x="18824" y="17943"/>
                  </a:lnTo>
                  <a:cubicBezTo>
                    <a:pt x="18860" y="17812"/>
                    <a:pt x="18896" y="17669"/>
                    <a:pt x="18920" y="17526"/>
                  </a:cubicBezTo>
                  <a:cubicBezTo>
                    <a:pt x="18967" y="17347"/>
                    <a:pt x="19003" y="17181"/>
                    <a:pt x="19027" y="16990"/>
                  </a:cubicBezTo>
                  <a:cubicBezTo>
                    <a:pt x="19062" y="16835"/>
                    <a:pt x="19086" y="16657"/>
                    <a:pt x="19098" y="16490"/>
                  </a:cubicBezTo>
                  <a:cubicBezTo>
                    <a:pt x="19134" y="16324"/>
                    <a:pt x="19146" y="16157"/>
                    <a:pt x="19158" y="16002"/>
                  </a:cubicBezTo>
                  <a:cubicBezTo>
                    <a:pt x="19169" y="15922"/>
                    <a:pt x="19181" y="15843"/>
                    <a:pt x="19193" y="15763"/>
                  </a:cubicBezTo>
                  <a:close/>
                  <a:moveTo>
                    <a:pt x="11050" y="28301"/>
                  </a:moveTo>
                  <a:cubicBezTo>
                    <a:pt x="11109" y="28325"/>
                    <a:pt x="11169" y="28325"/>
                    <a:pt x="11228" y="28337"/>
                  </a:cubicBezTo>
                  <a:cubicBezTo>
                    <a:pt x="11300" y="28349"/>
                    <a:pt x="11395" y="28385"/>
                    <a:pt x="11466" y="28396"/>
                  </a:cubicBezTo>
                  <a:cubicBezTo>
                    <a:pt x="11561" y="28408"/>
                    <a:pt x="11633" y="28444"/>
                    <a:pt x="11704" y="28468"/>
                  </a:cubicBezTo>
                  <a:cubicBezTo>
                    <a:pt x="11835" y="28515"/>
                    <a:pt x="11954" y="28563"/>
                    <a:pt x="12097" y="28599"/>
                  </a:cubicBezTo>
                  <a:lnTo>
                    <a:pt x="12169" y="28635"/>
                  </a:lnTo>
                  <a:lnTo>
                    <a:pt x="12181" y="28635"/>
                  </a:lnTo>
                  <a:cubicBezTo>
                    <a:pt x="12252" y="28658"/>
                    <a:pt x="12347" y="28694"/>
                    <a:pt x="12419" y="28718"/>
                  </a:cubicBezTo>
                  <a:cubicBezTo>
                    <a:pt x="12466" y="28742"/>
                    <a:pt x="12514" y="28754"/>
                    <a:pt x="12550" y="28777"/>
                  </a:cubicBezTo>
                  <a:cubicBezTo>
                    <a:pt x="12585" y="28801"/>
                    <a:pt x="12609" y="28813"/>
                    <a:pt x="12645" y="28813"/>
                  </a:cubicBezTo>
                  <a:cubicBezTo>
                    <a:pt x="12657" y="28825"/>
                    <a:pt x="12693" y="28825"/>
                    <a:pt x="12704" y="28837"/>
                  </a:cubicBezTo>
                  <a:lnTo>
                    <a:pt x="12728" y="28861"/>
                  </a:lnTo>
                  <a:lnTo>
                    <a:pt x="12764" y="28873"/>
                  </a:lnTo>
                  <a:cubicBezTo>
                    <a:pt x="12788" y="28885"/>
                    <a:pt x="12812" y="28908"/>
                    <a:pt x="12835" y="28908"/>
                  </a:cubicBezTo>
                  <a:cubicBezTo>
                    <a:pt x="12895" y="28932"/>
                    <a:pt x="12966" y="28980"/>
                    <a:pt x="13026" y="29004"/>
                  </a:cubicBezTo>
                  <a:lnTo>
                    <a:pt x="13085" y="29051"/>
                  </a:lnTo>
                  <a:lnTo>
                    <a:pt x="13193" y="29147"/>
                  </a:lnTo>
                  <a:lnTo>
                    <a:pt x="13109" y="29099"/>
                  </a:lnTo>
                  <a:cubicBezTo>
                    <a:pt x="13038" y="29051"/>
                    <a:pt x="12955" y="29039"/>
                    <a:pt x="12895" y="29027"/>
                  </a:cubicBezTo>
                  <a:cubicBezTo>
                    <a:pt x="12835" y="29004"/>
                    <a:pt x="12800" y="28992"/>
                    <a:pt x="12740" y="28992"/>
                  </a:cubicBezTo>
                  <a:cubicBezTo>
                    <a:pt x="12645" y="28980"/>
                    <a:pt x="12574" y="28968"/>
                    <a:pt x="12478" y="28968"/>
                  </a:cubicBezTo>
                  <a:lnTo>
                    <a:pt x="12419" y="28944"/>
                  </a:lnTo>
                  <a:cubicBezTo>
                    <a:pt x="12359" y="28932"/>
                    <a:pt x="12288" y="28932"/>
                    <a:pt x="12228" y="28920"/>
                  </a:cubicBezTo>
                  <a:cubicBezTo>
                    <a:pt x="12157" y="28896"/>
                    <a:pt x="12097" y="28896"/>
                    <a:pt x="12026" y="28885"/>
                  </a:cubicBezTo>
                  <a:cubicBezTo>
                    <a:pt x="11942" y="28873"/>
                    <a:pt x="11883" y="28861"/>
                    <a:pt x="11812" y="28825"/>
                  </a:cubicBezTo>
                  <a:cubicBezTo>
                    <a:pt x="11752" y="28813"/>
                    <a:pt x="11692" y="28789"/>
                    <a:pt x="11633" y="28754"/>
                  </a:cubicBezTo>
                  <a:cubicBezTo>
                    <a:pt x="11621" y="28754"/>
                    <a:pt x="11597" y="28742"/>
                    <a:pt x="11597" y="28742"/>
                  </a:cubicBezTo>
                  <a:cubicBezTo>
                    <a:pt x="11585" y="28742"/>
                    <a:pt x="11585" y="28718"/>
                    <a:pt x="11573" y="28718"/>
                  </a:cubicBezTo>
                  <a:cubicBezTo>
                    <a:pt x="11526" y="28694"/>
                    <a:pt x="11490" y="28682"/>
                    <a:pt x="11454" y="28646"/>
                  </a:cubicBezTo>
                  <a:cubicBezTo>
                    <a:pt x="11419" y="28623"/>
                    <a:pt x="11383" y="28599"/>
                    <a:pt x="11347" y="28575"/>
                  </a:cubicBezTo>
                  <a:lnTo>
                    <a:pt x="11300" y="28539"/>
                  </a:lnTo>
                  <a:cubicBezTo>
                    <a:pt x="11228" y="28480"/>
                    <a:pt x="11169" y="28444"/>
                    <a:pt x="11097" y="28385"/>
                  </a:cubicBezTo>
                  <a:lnTo>
                    <a:pt x="11038" y="28337"/>
                  </a:lnTo>
                  <a:lnTo>
                    <a:pt x="11002" y="28301"/>
                  </a:lnTo>
                  <a:close/>
                  <a:moveTo>
                    <a:pt x="19324" y="15002"/>
                  </a:moveTo>
                  <a:cubicBezTo>
                    <a:pt x="19324" y="15014"/>
                    <a:pt x="19336" y="15026"/>
                    <a:pt x="19336" y="15061"/>
                  </a:cubicBezTo>
                  <a:lnTo>
                    <a:pt x="19360" y="15121"/>
                  </a:lnTo>
                  <a:lnTo>
                    <a:pt x="19360" y="15145"/>
                  </a:lnTo>
                  <a:cubicBezTo>
                    <a:pt x="19396" y="15311"/>
                    <a:pt x="19432" y="15466"/>
                    <a:pt x="19491" y="15621"/>
                  </a:cubicBezTo>
                  <a:cubicBezTo>
                    <a:pt x="19551" y="15823"/>
                    <a:pt x="19610" y="15966"/>
                    <a:pt x="19658" y="16109"/>
                  </a:cubicBezTo>
                  <a:cubicBezTo>
                    <a:pt x="19682" y="16181"/>
                    <a:pt x="19717" y="16264"/>
                    <a:pt x="19741" y="16347"/>
                  </a:cubicBezTo>
                  <a:cubicBezTo>
                    <a:pt x="19777" y="16419"/>
                    <a:pt x="19801" y="16502"/>
                    <a:pt x="19836" y="16585"/>
                  </a:cubicBezTo>
                  <a:lnTo>
                    <a:pt x="19836" y="16562"/>
                  </a:lnTo>
                  <a:lnTo>
                    <a:pt x="19848" y="16597"/>
                  </a:lnTo>
                  <a:cubicBezTo>
                    <a:pt x="19860" y="16609"/>
                    <a:pt x="19860" y="16645"/>
                    <a:pt x="19860" y="16657"/>
                  </a:cubicBezTo>
                  <a:cubicBezTo>
                    <a:pt x="19955" y="16943"/>
                    <a:pt x="20074" y="17276"/>
                    <a:pt x="20158" y="17621"/>
                  </a:cubicBezTo>
                  <a:cubicBezTo>
                    <a:pt x="20194" y="17728"/>
                    <a:pt x="20217" y="17836"/>
                    <a:pt x="20229" y="17931"/>
                  </a:cubicBezTo>
                  <a:cubicBezTo>
                    <a:pt x="20253" y="17990"/>
                    <a:pt x="20265" y="18038"/>
                    <a:pt x="20277" y="18098"/>
                  </a:cubicBezTo>
                  <a:cubicBezTo>
                    <a:pt x="20289" y="18193"/>
                    <a:pt x="20324" y="18276"/>
                    <a:pt x="20336" y="18371"/>
                  </a:cubicBezTo>
                  <a:cubicBezTo>
                    <a:pt x="20348" y="18443"/>
                    <a:pt x="20372" y="18526"/>
                    <a:pt x="20396" y="18610"/>
                  </a:cubicBezTo>
                  <a:cubicBezTo>
                    <a:pt x="20396" y="18621"/>
                    <a:pt x="20396" y="18633"/>
                    <a:pt x="20408" y="18645"/>
                  </a:cubicBezTo>
                  <a:cubicBezTo>
                    <a:pt x="20408" y="18693"/>
                    <a:pt x="20432" y="18729"/>
                    <a:pt x="20432" y="18764"/>
                  </a:cubicBezTo>
                  <a:lnTo>
                    <a:pt x="20432" y="18824"/>
                  </a:lnTo>
                  <a:lnTo>
                    <a:pt x="20444" y="18931"/>
                  </a:lnTo>
                  <a:lnTo>
                    <a:pt x="20444" y="19336"/>
                  </a:lnTo>
                  <a:cubicBezTo>
                    <a:pt x="20444" y="19467"/>
                    <a:pt x="20432" y="19586"/>
                    <a:pt x="20432" y="19717"/>
                  </a:cubicBezTo>
                  <a:lnTo>
                    <a:pt x="20432" y="19776"/>
                  </a:lnTo>
                  <a:cubicBezTo>
                    <a:pt x="20408" y="19895"/>
                    <a:pt x="20408" y="20014"/>
                    <a:pt x="20384" y="20122"/>
                  </a:cubicBezTo>
                  <a:cubicBezTo>
                    <a:pt x="20348" y="20253"/>
                    <a:pt x="20336" y="20407"/>
                    <a:pt x="20313" y="20538"/>
                  </a:cubicBezTo>
                  <a:lnTo>
                    <a:pt x="20313" y="20550"/>
                  </a:lnTo>
                  <a:cubicBezTo>
                    <a:pt x="20277" y="20693"/>
                    <a:pt x="20253" y="20836"/>
                    <a:pt x="20205" y="20991"/>
                  </a:cubicBezTo>
                  <a:cubicBezTo>
                    <a:pt x="20158" y="21146"/>
                    <a:pt x="20110" y="21312"/>
                    <a:pt x="20074" y="21443"/>
                  </a:cubicBezTo>
                  <a:cubicBezTo>
                    <a:pt x="19967" y="21765"/>
                    <a:pt x="19860" y="22074"/>
                    <a:pt x="19777" y="22384"/>
                  </a:cubicBezTo>
                  <a:lnTo>
                    <a:pt x="19777" y="22396"/>
                  </a:lnTo>
                  <a:lnTo>
                    <a:pt x="19753" y="22431"/>
                  </a:lnTo>
                  <a:lnTo>
                    <a:pt x="19753" y="22443"/>
                  </a:lnTo>
                  <a:lnTo>
                    <a:pt x="19729" y="22515"/>
                  </a:lnTo>
                  <a:lnTo>
                    <a:pt x="19729" y="22539"/>
                  </a:lnTo>
                  <a:lnTo>
                    <a:pt x="19729" y="22550"/>
                  </a:lnTo>
                  <a:lnTo>
                    <a:pt x="19729" y="22562"/>
                  </a:lnTo>
                  <a:lnTo>
                    <a:pt x="19717" y="22598"/>
                  </a:lnTo>
                  <a:lnTo>
                    <a:pt x="19717" y="22610"/>
                  </a:lnTo>
                  <a:lnTo>
                    <a:pt x="19717" y="22622"/>
                  </a:lnTo>
                  <a:cubicBezTo>
                    <a:pt x="19682" y="22693"/>
                    <a:pt x="19670" y="22777"/>
                    <a:pt x="19634" y="22836"/>
                  </a:cubicBezTo>
                  <a:cubicBezTo>
                    <a:pt x="19598" y="22931"/>
                    <a:pt x="19562" y="23039"/>
                    <a:pt x="19515" y="23146"/>
                  </a:cubicBezTo>
                  <a:cubicBezTo>
                    <a:pt x="19455" y="23336"/>
                    <a:pt x="19384" y="23527"/>
                    <a:pt x="19324" y="23741"/>
                  </a:cubicBezTo>
                  <a:cubicBezTo>
                    <a:pt x="19217" y="24063"/>
                    <a:pt x="19122" y="24384"/>
                    <a:pt x="19027" y="24682"/>
                  </a:cubicBezTo>
                  <a:lnTo>
                    <a:pt x="18979" y="24813"/>
                  </a:lnTo>
                  <a:cubicBezTo>
                    <a:pt x="18955" y="24932"/>
                    <a:pt x="18920" y="25039"/>
                    <a:pt x="18884" y="25158"/>
                  </a:cubicBezTo>
                  <a:cubicBezTo>
                    <a:pt x="18824" y="25313"/>
                    <a:pt x="18777" y="25479"/>
                    <a:pt x="18717" y="25658"/>
                  </a:cubicBezTo>
                  <a:cubicBezTo>
                    <a:pt x="18717" y="25670"/>
                    <a:pt x="18705" y="25694"/>
                    <a:pt x="18705" y="25718"/>
                  </a:cubicBezTo>
                  <a:lnTo>
                    <a:pt x="18658" y="25825"/>
                  </a:lnTo>
                  <a:cubicBezTo>
                    <a:pt x="18622" y="25908"/>
                    <a:pt x="18586" y="26015"/>
                    <a:pt x="18550" y="26110"/>
                  </a:cubicBezTo>
                  <a:cubicBezTo>
                    <a:pt x="18431" y="26432"/>
                    <a:pt x="18312" y="26777"/>
                    <a:pt x="18181" y="27099"/>
                  </a:cubicBezTo>
                  <a:cubicBezTo>
                    <a:pt x="18050" y="27432"/>
                    <a:pt x="17896" y="27742"/>
                    <a:pt x="17765" y="28015"/>
                  </a:cubicBezTo>
                  <a:lnTo>
                    <a:pt x="17717" y="28099"/>
                  </a:lnTo>
                  <a:cubicBezTo>
                    <a:pt x="17693" y="28170"/>
                    <a:pt x="17646" y="28254"/>
                    <a:pt x="17598" y="28313"/>
                  </a:cubicBezTo>
                  <a:lnTo>
                    <a:pt x="17574" y="28373"/>
                  </a:lnTo>
                  <a:cubicBezTo>
                    <a:pt x="17527" y="28456"/>
                    <a:pt x="17467" y="28551"/>
                    <a:pt x="17407" y="28635"/>
                  </a:cubicBezTo>
                  <a:cubicBezTo>
                    <a:pt x="17288" y="28825"/>
                    <a:pt x="17157" y="29027"/>
                    <a:pt x="17003" y="29266"/>
                  </a:cubicBezTo>
                  <a:lnTo>
                    <a:pt x="16979" y="29301"/>
                  </a:lnTo>
                  <a:cubicBezTo>
                    <a:pt x="16872" y="29468"/>
                    <a:pt x="16753" y="29635"/>
                    <a:pt x="16622" y="29778"/>
                  </a:cubicBezTo>
                  <a:lnTo>
                    <a:pt x="16598" y="29801"/>
                  </a:lnTo>
                  <a:cubicBezTo>
                    <a:pt x="16562" y="29837"/>
                    <a:pt x="16514" y="29897"/>
                    <a:pt x="16455" y="29944"/>
                  </a:cubicBezTo>
                  <a:cubicBezTo>
                    <a:pt x="16395" y="30004"/>
                    <a:pt x="16324" y="30051"/>
                    <a:pt x="16264" y="30099"/>
                  </a:cubicBezTo>
                  <a:cubicBezTo>
                    <a:pt x="16229" y="30111"/>
                    <a:pt x="16205" y="30135"/>
                    <a:pt x="16169" y="30159"/>
                  </a:cubicBezTo>
                  <a:cubicBezTo>
                    <a:pt x="16241" y="29980"/>
                    <a:pt x="16300" y="29813"/>
                    <a:pt x="16384" y="29635"/>
                  </a:cubicBezTo>
                  <a:cubicBezTo>
                    <a:pt x="16455" y="29444"/>
                    <a:pt x="16538" y="29230"/>
                    <a:pt x="16622" y="29039"/>
                  </a:cubicBezTo>
                  <a:lnTo>
                    <a:pt x="16681" y="28885"/>
                  </a:lnTo>
                  <a:lnTo>
                    <a:pt x="16860" y="28444"/>
                  </a:lnTo>
                  <a:cubicBezTo>
                    <a:pt x="16931" y="28230"/>
                    <a:pt x="17003" y="28027"/>
                    <a:pt x="17050" y="27849"/>
                  </a:cubicBezTo>
                  <a:cubicBezTo>
                    <a:pt x="17110" y="27658"/>
                    <a:pt x="17169" y="27444"/>
                    <a:pt x="17241" y="27194"/>
                  </a:cubicBezTo>
                  <a:lnTo>
                    <a:pt x="17288" y="27015"/>
                  </a:lnTo>
                  <a:cubicBezTo>
                    <a:pt x="17312" y="26884"/>
                    <a:pt x="17360" y="26741"/>
                    <a:pt x="17396" y="26610"/>
                  </a:cubicBezTo>
                  <a:cubicBezTo>
                    <a:pt x="17419" y="26503"/>
                    <a:pt x="17455" y="26384"/>
                    <a:pt x="17479" y="26289"/>
                  </a:cubicBezTo>
                  <a:cubicBezTo>
                    <a:pt x="17515" y="26182"/>
                    <a:pt x="17538" y="26075"/>
                    <a:pt x="17586" y="25991"/>
                  </a:cubicBezTo>
                  <a:lnTo>
                    <a:pt x="17586" y="25968"/>
                  </a:lnTo>
                  <a:lnTo>
                    <a:pt x="17586" y="25956"/>
                  </a:lnTo>
                  <a:lnTo>
                    <a:pt x="17586" y="25944"/>
                  </a:lnTo>
                  <a:lnTo>
                    <a:pt x="17586" y="25920"/>
                  </a:lnTo>
                  <a:cubicBezTo>
                    <a:pt x="17634" y="25777"/>
                    <a:pt x="17693" y="25646"/>
                    <a:pt x="17753" y="25491"/>
                  </a:cubicBezTo>
                  <a:cubicBezTo>
                    <a:pt x="17777" y="25420"/>
                    <a:pt x="17812" y="25348"/>
                    <a:pt x="17836" y="25289"/>
                  </a:cubicBezTo>
                  <a:cubicBezTo>
                    <a:pt x="17884" y="25170"/>
                    <a:pt x="17931" y="25063"/>
                    <a:pt x="17967" y="24932"/>
                  </a:cubicBezTo>
                  <a:cubicBezTo>
                    <a:pt x="18015" y="24813"/>
                    <a:pt x="18062" y="24694"/>
                    <a:pt x="18110" y="24563"/>
                  </a:cubicBezTo>
                  <a:cubicBezTo>
                    <a:pt x="18181" y="24336"/>
                    <a:pt x="18253" y="24122"/>
                    <a:pt x="18312" y="23920"/>
                  </a:cubicBezTo>
                  <a:cubicBezTo>
                    <a:pt x="18372" y="23729"/>
                    <a:pt x="18431" y="23527"/>
                    <a:pt x="18479" y="23348"/>
                  </a:cubicBezTo>
                  <a:cubicBezTo>
                    <a:pt x="18586" y="22979"/>
                    <a:pt x="18670" y="22574"/>
                    <a:pt x="18765" y="22122"/>
                  </a:cubicBezTo>
                  <a:cubicBezTo>
                    <a:pt x="18836" y="21777"/>
                    <a:pt x="18896" y="21431"/>
                    <a:pt x="18955" y="21086"/>
                  </a:cubicBezTo>
                  <a:cubicBezTo>
                    <a:pt x="19003" y="20872"/>
                    <a:pt x="19027" y="20657"/>
                    <a:pt x="19074" y="20431"/>
                  </a:cubicBezTo>
                  <a:cubicBezTo>
                    <a:pt x="19098" y="20241"/>
                    <a:pt x="19134" y="20038"/>
                    <a:pt x="19146" y="19824"/>
                  </a:cubicBezTo>
                  <a:cubicBezTo>
                    <a:pt x="19193" y="19300"/>
                    <a:pt x="19217" y="18907"/>
                    <a:pt x="19253" y="18526"/>
                  </a:cubicBezTo>
                  <a:cubicBezTo>
                    <a:pt x="19265" y="18336"/>
                    <a:pt x="19277" y="18133"/>
                    <a:pt x="19301" y="17919"/>
                  </a:cubicBezTo>
                  <a:cubicBezTo>
                    <a:pt x="19312" y="17812"/>
                    <a:pt x="19312" y="17693"/>
                    <a:pt x="19312" y="17597"/>
                  </a:cubicBezTo>
                  <a:cubicBezTo>
                    <a:pt x="19312" y="17490"/>
                    <a:pt x="19324" y="17371"/>
                    <a:pt x="19324" y="17264"/>
                  </a:cubicBezTo>
                  <a:cubicBezTo>
                    <a:pt x="19336" y="17097"/>
                    <a:pt x="19336" y="16955"/>
                    <a:pt x="19336" y="16788"/>
                  </a:cubicBezTo>
                  <a:lnTo>
                    <a:pt x="19336" y="16312"/>
                  </a:lnTo>
                  <a:lnTo>
                    <a:pt x="19336" y="16002"/>
                  </a:lnTo>
                  <a:lnTo>
                    <a:pt x="19336" y="15907"/>
                  </a:lnTo>
                  <a:lnTo>
                    <a:pt x="19336" y="15716"/>
                  </a:lnTo>
                  <a:cubicBezTo>
                    <a:pt x="19336" y="15657"/>
                    <a:pt x="19336" y="15597"/>
                    <a:pt x="19277" y="15562"/>
                  </a:cubicBezTo>
                  <a:lnTo>
                    <a:pt x="19265" y="15562"/>
                  </a:lnTo>
                  <a:cubicBezTo>
                    <a:pt x="19253" y="15562"/>
                    <a:pt x="19242" y="15584"/>
                    <a:pt x="19219" y="15596"/>
                  </a:cubicBezTo>
                  <a:lnTo>
                    <a:pt x="19219" y="15596"/>
                  </a:lnTo>
                  <a:cubicBezTo>
                    <a:pt x="19249" y="15406"/>
                    <a:pt x="19283" y="15210"/>
                    <a:pt x="19324" y="15002"/>
                  </a:cubicBezTo>
                  <a:close/>
                  <a:moveTo>
                    <a:pt x="739" y="25170"/>
                  </a:moveTo>
                  <a:cubicBezTo>
                    <a:pt x="786" y="25170"/>
                    <a:pt x="822" y="25182"/>
                    <a:pt x="870" y="25182"/>
                  </a:cubicBezTo>
                  <a:cubicBezTo>
                    <a:pt x="917" y="25194"/>
                    <a:pt x="977" y="25217"/>
                    <a:pt x="1024" y="25229"/>
                  </a:cubicBezTo>
                  <a:cubicBezTo>
                    <a:pt x="1096" y="25253"/>
                    <a:pt x="1179" y="25289"/>
                    <a:pt x="1286" y="25348"/>
                  </a:cubicBezTo>
                  <a:lnTo>
                    <a:pt x="1405" y="25408"/>
                  </a:lnTo>
                  <a:cubicBezTo>
                    <a:pt x="1560" y="25479"/>
                    <a:pt x="1715" y="25575"/>
                    <a:pt x="1882" y="25634"/>
                  </a:cubicBezTo>
                  <a:cubicBezTo>
                    <a:pt x="1989" y="25670"/>
                    <a:pt x="2072" y="25706"/>
                    <a:pt x="2179" y="25753"/>
                  </a:cubicBezTo>
                  <a:lnTo>
                    <a:pt x="2215" y="25765"/>
                  </a:lnTo>
                  <a:cubicBezTo>
                    <a:pt x="2334" y="25813"/>
                    <a:pt x="2429" y="25848"/>
                    <a:pt x="2548" y="25872"/>
                  </a:cubicBezTo>
                  <a:lnTo>
                    <a:pt x="2584" y="25884"/>
                  </a:lnTo>
                  <a:cubicBezTo>
                    <a:pt x="2691" y="25908"/>
                    <a:pt x="2787" y="25932"/>
                    <a:pt x="2894" y="25944"/>
                  </a:cubicBezTo>
                  <a:cubicBezTo>
                    <a:pt x="3025" y="25956"/>
                    <a:pt x="3132" y="25968"/>
                    <a:pt x="3227" y="25991"/>
                  </a:cubicBezTo>
                  <a:cubicBezTo>
                    <a:pt x="3251" y="25991"/>
                    <a:pt x="3299" y="25991"/>
                    <a:pt x="3322" y="26003"/>
                  </a:cubicBezTo>
                  <a:cubicBezTo>
                    <a:pt x="3406" y="26003"/>
                    <a:pt x="3489" y="26015"/>
                    <a:pt x="3560" y="26015"/>
                  </a:cubicBezTo>
                  <a:cubicBezTo>
                    <a:pt x="3668" y="26027"/>
                    <a:pt x="3775" y="26051"/>
                    <a:pt x="3894" y="26075"/>
                  </a:cubicBezTo>
                  <a:lnTo>
                    <a:pt x="4013" y="26075"/>
                  </a:lnTo>
                  <a:cubicBezTo>
                    <a:pt x="4156" y="26122"/>
                    <a:pt x="4275" y="26146"/>
                    <a:pt x="4418" y="26182"/>
                  </a:cubicBezTo>
                  <a:cubicBezTo>
                    <a:pt x="4537" y="26206"/>
                    <a:pt x="4656" y="26253"/>
                    <a:pt x="4775" y="26289"/>
                  </a:cubicBezTo>
                  <a:lnTo>
                    <a:pt x="4834" y="26301"/>
                  </a:lnTo>
                  <a:lnTo>
                    <a:pt x="4906" y="26325"/>
                  </a:lnTo>
                  <a:cubicBezTo>
                    <a:pt x="4989" y="26372"/>
                    <a:pt x="5084" y="26408"/>
                    <a:pt x="5168" y="26444"/>
                  </a:cubicBezTo>
                  <a:lnTo>
                    <a:pt x="5192" y="26444"/>
                  </a:lnTo>
                  <a:lnTo>
                    <a:pt x="5501" y="26622"/>
                  </a:lnTo>
                  <a:cubicBezTo>
                    <a:pt x="5585" y="26682"/>
                    <a:pt x="5680" y="26730"/>
                    <a:pt x="5763" y="26789"/>
                  </a:cubicBezTo>
                  <a:cubicBezTo>
                    <a:pt x="5846" y="26837"/>
                    <a:pt x="5918" y="26884"/>
                    <a:pt x="5989" y="26908"/>
                  </a:cubicBezTo>
                  <a:cubicBezTo>
                    <a:pt x="6108" y="26968"/>
                    <a:pt x="6216" y="27027"/>
                    <a:pt x="6335" y="27099"/>
                  </a:cubicBezTo>
                  <a:cubicBezTo>
                    <a:pt x="6751" y="27337"/>
                    <a:pt x="7120" y="27563"/>
                    <a:pt x="7478" y="27801"/>
                  </a:cubicBezTo>
                  <a:cubicBezTo>
                    <a:pt x="7573" y="27861"/>
                    <a:pt x="7656" y="27920"/>
                    <a:pt x="7751" y="27992"/>
                  </a:cubicBezTo>
                  <a:lnTo>
                    <a:pt x="7966" y="28170"/>
                  </a:lnTo>
                  <a:lnTo>
                    <a:pt x="7990" y="28194"/>
                  </a:lnTo>
                  <a:cubicBezTo>
                    <a:pt x="8240" y="28408"/>
                    <a:pt x="8442" y="28623"/>
                    <a:pt x="8644" y="28825"/>
                  </a:cubicBezTo>
                  <a:cubicBezTo>
                    <a:pt x="8704" y="28908"/>
                    <a:pt x="8775" y="28980"/>
                    <a:pt x="8835" y="29063"/>
                  </a:cubicBezTo>
                  <a:cubicBezTo>
                    <a:pt x="8942" y="29206"/>
                    <a:pt x="9061" y="29337"/>
                    <a:pt x="9180" y="29468"/>
                  </a:cubicBezTo>
                  <a:cubicBezTo>
                    <a:pt x="9240" y="29528"/>
                    <a:pt x="9299" y="29599"/>
                    <a:pt x="9371" y="29658"/>
                  </a:cubicBezTo>
                  <a:lnTo>
                    <a:pt x="9478" y="29766"/>
                  </a:lnTo>
                  <a:cubicBezTo>
                    <a:pt x="9573" y="29873"/>
                    <a:pt x="9668" y="29980"/>
                    <a:pt x="9752" y="30075"/>
                  </a:cubicBezTo>
                  <a:cubicBezTo>
                    <a:pt x="9859" y="30194"/>
                    <a:pt x="9954" y="30313"/>
                    <a:pt x="10049" y="30456"/>
                  </a:cubicBezTo>
                  <a:lnTo>
                    <a:pt x="10168" y="30611"/>
                  </a:lnTo>
                  <a:cubicBezTo>
                    <a:pt x="10228" y="30694"/>
                    <a:pt x="10288" y="30766"/>
                    <a:pt x="10371" y="30849"/>
                  </a:cubicBezTo>
                  <a:cubicBezTo>
                    <a:pt x="10442" y="30944"/>
                    <a:pt x="10514" y="31028"/>
                    <a:pt x="10573" y="31123"/>
                  </a:cubicBezTo>
                  <a:cubicBezTo>
                    <a:pt x="10633" y="31194"/>
                    <a:pt x="10692" y="31290"/>
                    <a:pt x="10752" y="31361"/>
                  </a:cubicBezTo>
                  <a:cubicBezTo>
                    <a:pt x="10823" y="31444"/>
                    <a:pt x="10907" y="31552"/>
                    <a:pt x="10966" y="31647"/>
                  </a:cubicBezTo>
                  <a:lnTo>
                    <a:pt x="10990" y="31671"/>
                  </a:lnTo>
                  <a:cubicBezTo>
                    <a:pt x="11109" y="31825"/>
                    <a:pt x="11228" y="31980"/>
                    <a:pt x="11347" y="32147"/>
                  </a:cubicBezTo>
                  <a:cubicBezTo>
                    <a:pt x="11407" y="32242"/>
                    <a:pt x="11454" y="32325"/>
                    <a:pt x="11514" y="32421"/>
                  </a:cubicBezTo>
                  <a:cubicBezTo>
                    <a:pt x="11561" y="32492"/>
                    <a:pt x="11585" y="32564"/>
                    <a:pt x="11633" y="32623"/>
                  </a:cubicBezTo>
                  <a:lnTo>
                    <a:pt x="11681" y="32695"/>
                  </a:lnTo>
                  <a:lnTo>
                    <a:pt x="11895" y="33147"/>
                  </a:lnTo>
                  <a:lnTo>
                    <a:pt x="11978" y="33278"/>
                  </a:lnTo>
                  <a:lnTo>
                    <a:pt x="11978" y="33290"/>
                  </a:lnTo>
                  <a:cubicBezTo>
                    <a:pt x="11978" y="33314"/>
                    <a:pt x="11990" y="33326"/>
                    <a:pt x="11990" y="33338"/>
                  </a:cubicBezTo>
                  <a:lnTo>
                    <a:pt x="12002" y="33397"/>
                  </a:lnTo>
                  <a:lnTo>
                    <a:pt x="12014" y="33468"/>
                  </a:lnTo>
                  <a:lnTo>
                    <a:pt x="12002" y="33457"/>
                  </a:lnTo>
                  <a:lnTo>
                    <a:pt x="11954" y="33409"/>
                  </a:lnTo>
                  <a:lnTo>
                    <a:pt x="11871" y="33326"/>
                  </a:lnTo>
                  <a:lnTo>
                    <a:pt x="11776" y="33230"/>
                  </a:lnTo>
                  <a:cubicBezTo>
                    <a:pt x="11716" y="33171"/>
                    <a:pt x="11657" y="33111"/>
                    <a:pt x="11621" y="33052"/>
                  </a:cubicBezTo>
                  <a:cubicBezTo>
                    <a:pt x="11561" y="32980"/>
                    <a:pt x="11502" y="32909"/>
                    <a:pt x="11419" y="32837"/>
                  </a:cubicBezTo>
                  <a:lnTo>
                    <a:pt x="11359" y="32754"/>
                  </a:lnTo>
                  <a:cubicBezTo>
                    <a:pt x="11264" y="32623"/>
                    <a:pt x="11157" y="32504"/>
                    <a:pt x="11050" y="32397"/>
                  </a:cubicBezTo>
                  <a:cubicBezTo>
                    <a:pt x="10919" y="32254"/>
                    <a:pt x="10764" y="32123"/>
                    <a:pt x="10633" y="31980"/>
                  </a:cubicBezTo>
                  <a:cubicBezTo>
                    <a:pt x="10573" y="31944"/>
                    <a:pt x="10526" y="31885"/>
                    <a:pt x="10466" y="31837"/>
                  </a:cubicBezTo>
                  <a:lnTo>
                    <a:pt x="10323" y="31706"/>
                  </a:lnTo>
                  <a:cubicBezTo>
                    <a:pt x="10228" y="31623"/>
                    <a:pt x="10157" y="31540"/>
                    <a:pt x="10073" y="31468"/>
                  </a:cubicBezTo>
                  <a:cubicBezTo>
                    <a:pt x="9918" y="31325"/>
                    <a:pt x="9776" y="31194"/>
                    <a:pt x="9668" y="31111"/>
                  </a:cubicBezTo>
                  <a:cubicBezTo>
                    <a:pt x="9514" y="30992"/>
                    <a:pt x="9371" y="30849"/>
                    <a:pt x="9264" y="30766"/>
                  </a:cubicBezTo>
                  <a:cubicBezTo>
                    <a:pt x="9145" y="30671"/>
                    <a:pt x="9025" y="30575"/>
                    <a:pt x="8883" y="30432"/>
                  </a:cubicBezTo>
                  <a:lnTo>
                    <a:pt x="8859" y="30420"/>
                  </a:lnTo>
                  <a:cubicBezTo>
                    <a:pt x="8847" y="30409"/>
                    <a:pt x="8835" y="30409"/>
                    <a:pt x="8835" y="30397"/>
                  </a:cubicBezTo>
                  <a:lnTo>
                    <a:pt x="8799" y="30373"/>
                  </a:lnTo>
                  <a:cubicBezTo>
                    <a:pt x="8704" y="30278"/>
                    <a:pt x="8585" y="30182"/>
                    <a:pt x="8466" y="30099"/>
                  </a:cubicBezTo>
                  <a:cubicBezTo>
                    <a:pt x="8311" y="29992"/>
                    <a:pt x="8168" y="29885"/>
                    <a:pt x="8002" y="29766"/>
                  </a:cubicBezTo>
                  <a:lnTo>
                    <a:pt x="8013" y="29766"/>
                  </a:lnTo>
                  <a:cubicBezTo>
                    <a:pt x="8013" y="29766"/>
                    <a:pt x="8002" y="29766"/>
                    <a:pt x="8002" y="29754"/>
                  </a:cubicBezTo>
                  <a:lnTo>
                    <a:pt x="8002" y="29754"/>
                  </a:lnTo>
                  <a:lnTo>
                    <a:pt x="8013" y="29766"/>
                  </a:lnTo>
                  <a:cubicBezTo>
                    <a:pt x="8013" y="29754"/>
                    <a:pt x="8002" y="29754"/>
                    <a:pt x="8002" y="29754"/>
                  </a:cubicBezTo>
                  <a:lnTo>
                    <a:pt x="8002" y="29754"/>
                  </a:lnTo>
                  <a:cubicBezTo>
                    <a:pt x="8002" y="29754"/>
                    <a:pt x="8002" y="29754"/>
                    <a:pt x="8002" y="29754"/>
                  </a:cubicBezTo>
                  <a:lnTo>
                    <a:pt x="7966" y="29718"/>
                  </a:lnTo>
                  <a:lnTo>
                    <a:pt x="7906" y="29682"/>
                  </a:lnTo>
                  <a:cubicBezTo>
                    <a:pt x="7775" y="29587"/>
                    <a:pt x="7644" y="29480"/>
                    <a:pt x="7478" y="29361"/>
                  </a:cubicBezTo>
                  <a:cubicBezTo>
                    <a:pt x="7430" y="29325"/>
                    <a:pt x="7370" y="29277"/>
                    <a:pt x="7335" y="29242"/>
                  </a:cubicBezTo>
                  <a:cubicBezTo>
                    <a:pt x="7251" y="29182"/>
                    <a:pt x="7168" y="29111"/>
                    <a:pt x="7097" y="29051"/>
                  </a:cubicBezTo>
                  <a:cubicBezTo>
                    <a:pt x="6954" y="28944"/>
                    <a:pt x="6811" y="28849"/>
                    <a:pt x="6632" y="28730"/>
                  </a:cubicBezTo>
                  <a:cubicBezTo>
                    <a:pt x="6573" y="28682"/>
                    <a:pt x="6513" y="28646"/>
                    <a:pt x="6454" y="28611"/>
                  </a:cubicBezTo>
                  <a:lnTo>
                    <a:pt x="6406" y="28575"/>
                  </a:lnTo>
                  <a:cubicBezTo>
                    <a:pt x="6358" y="28551"/>
                    <a:pt x="6299" y="28515"/>
                    <a:pt x="6263" y="28492"/>
                  </a:cubicBezTo>
                  <a:lnTo>
                    <a:pt x="6204" y="28444"/>
                  </a:lnTo>
                  <a:lnTo>
                    <a:pt x="6108" y="28385"/>
                  </a:lnTo>
                  <a:lnTo>
                    <a:pt x="6085" y="28349"/>
                  </a:lnTo>
                  <a:cubicBezTo>
                    <a:pt x="6061" y="28337"/>
                    <a:pt x="6037" y="28325"/>
                    <a:pt x="6025" y="28313"/>
                  </a:cubicBezTo>
                  <a:lnTo>
                    <a:pt x="5942" y="28254"/>
                  </a:lnTo>
                  <a:lnTo>
                    <a:pt x="5811" y="28146"/>
                  </a:lnTo>
                  <a:cubicBezTo>
                    <a:pt x="5739" y="28087"/>
                    <a:pt x="5680" y="28027"/>
                    <a:pt x="5620" y="27968"/>
                  </a:cubicBezTo>
                  <a:lnTo>
                    <a:pt x="5585" y="27932"/>
                  </a:lnTo>
                  <a:lnTo>
                    <a:pt x="5525" y="27873"/>
                  </a:lnTo>
                  <a:lnTo>
                    <a:pt x="5465" y="27813"/>
                  </a:lnTo>
                  <a:cubicBezTo>
                    <a:pt x="5454" y="27801"/>
                    <a:pt x="5430" y="27789"/>
                    <a:pt x="5406" y="27777"/>
                  </a:cubicBezTo>
                  <a:cubicBezTo>
                    <a:pt x="5394" y="27753"/>
                    <a:pt x="5382" y="27753"/>
                    <a:pt x="5370" y="27753"/>
                  </a:cubicBezTo>
                  <a:cubicBezTo>
                    <a:pt x="5346" y="27753"/>
                    <a:pt x="5335" y="27742"/>
                    <a:pt x="5323" y="27742"/>
                  </a:cubicBezTo>
                  <a:lnTo>
                    <a:pt x="5263" y="27718"/>
                  </a:lnTo>
                  <a:cubicBezTo>
                    <a:pt x="5251" y="27718"/>
                    <a:pt x="5251" y="27694"/>
                    <a:pt x="5227" y="27694"/>
                  </a:cubicBezTo>
                  <a:cubicBezTo>
                    <a:pt x="5168" y="27670"/>
                    <a:pt x="5108" y="27634"/>
                    <a:pt x="5073" y="27611"/>
                  </a:cubicBezTo>
                  <a:lnTo>
                    <a:pt x="4799" y="27480"/>
                  </a:lnTo>
                  <a:cubicBezTo>
                    <a:pt x="4727" y="27432"/>
                    <a:pt x="4632" y="27384"/>
                    <a:pt x="4561" y="27325"/>
                  </a:cubicBezTo>
                  <a:lnTo>
                    <a:pt x="4501" y="27277"/>
                  </a:lnTo>
                  <a:cubicBezTo>
                    <a:pt x="4442" y="27242"/>
                    <a:pt x="4370" y="27194"/>
                    <a:pt x="4311" y="27146"/>
                  </a:cubicBezTo>
                  <a:lnTo>
                    <a:pt x="4299" y="27134"/>
                  </a:lnTo>
                  <a:cubicBezTo>
                    <a:pt x="4275" y="27122"/>
                    <a:pt x="4251" y="27099"/>
                    <a:pt x="4239" y="27087"/>
                  </a:cubicBezTo>
                  <a:lnTo>
                    <a:pt x="4215" y="27075"/>
                  </a:lnTo>
                  <a:cubicBezTo>
                    <a:pt x="4203" y="27063"/>
                    <a:pt x="4192" y="27063"/>
                    <a:pt x="4180" y="27039"/>
                  </a:cubicBezTo>
                  <a:cubicBezTo>
                    <a:pt x="4156" y="27039"/>
                    <a:pt x="4144" y="27027"/>
                    <a:pt x="4132" y="27027"/>
                  </a:cubicBezTo>
                  <a:cubicBezTo>
                    <a:pt x="4096" y="27027"/>
                    <a:pt x="4096" y="27063"/>
                    <a:pt x="4096" y="27075"/>
                  </a:cubicBezTo>
                  <a:cubicBezTo>
                    <a:pt x="4096" y="27111"/>
                    <a:pt x="4144" y="27146"/>
                    <a:pt x="4192" y="27158"/>
                  </a:cubicBezTo>
                  <a:cubicBezTo>
                    <a:pt x="4203" y="27158"/>
                    <a:pt x="4203" y="27182"/>
                    <a:pt x="4215" y="27182"/>
                  </a:cubicBezTo>
                  <a:lnTo>
                    <a:pt x="4573" y="27444"/>
                  </a:lnTo>
                  <a:cubicBezTo>
                    <a:pt x="4596" y="27456"/>
                    <a:pt x="4608" y="27480"/>
                    <a:pt x="4620" y="27480"/>
                  </a:cubicBezTo>
                  <a:cubicBezTo>
                    <a:pt x="4656" y="27492"/>
                    <a:pt x="4680" y="27515"/>
                    <a:pt x="4692" y="27539"/>
                  </a:cubicBezTo>
                  <a:cubicBezTo>
                    <a:pt x="4727" y="27551"/>
                    <a:pt x="4751" y="27563"/>
                    <a:pt x="4787" y="27599"/>
                  </a:cubicBezTo>
                  <a:cubicBezTo>
                    <a:pt x="4799" y="27611"/>
                    <a:pt x="4834" y="27623"/>
                    <a:pt x="4846" y="27634"/>
                  </a:cubicBezTo>
                  <a:lnTo>
                    <a:pt x="4906" y="27682"/>
                  </a:lnTo>
                  <a:lnTo>
                    <a:pt x="5037" y="27765"/>
                  </a:lnTo>
                  <a:lnTo>
                    <a:pt x="5168" y="27861"/>
                  </a:lnTo>
                  <a:lnTo>
                    <a:pt x="5204" y="27873"/>
                  </a:lnTo>
                  <a:cubicBezTo>
                    <a:pt x="5239" y="27908"/>
                    <a:pt x="5275" y="27920"/>
                    <a:pt x="5311" y="27944"/>
                  </a:cubicBezTo>
                  <a:lnTo>
                    <a:pt x="5335" y="27980"/>
                  </a:lnTo>
                  <a:lnTo>
                    <a:pt x="5370" y="28015"/>
                  </a:lnTo>
                  <a:cubicBezTo>
                    <a:pt x="5394" y="28039"/>
                    <a:pt x="5418" y="28075"/>
                    <a:pt x="5442" y="28099"/>
                  </a:cubicBezTo>
                  <a:lnTo>
                    <a:pt x="5501" y="28158"/>
                  </a:lnTo>
                  <a:lnTo>
                    <a:pt x="5561" y="28218"/>
                  </a:lnTo>
                  <a:lnTo>
                    <a:pt x="5596" y="28254"/>
                  </a:lnTo>
                  <a:lnTo>
                    <a:pt x="5716" y="28373"/>
                  </a:lnTo>
                  <a:lnTo>
                    <a:pt x="5775" y="28408"/>
                  </a:lnTo>
                  <a:cubicBezTo>
                    <a:pt x="5811" y="28456"/>
                    <a:pt x="5858" y="28492"/>
                    <a:pt x="5906" y="28527"/>
                  </a:cubicBezTo>
                  <a:cubicBezTo>
                    <a:pt x="5918" y="28539"/>
                    <a:pt x="5954" y="28563"/>
                    <a:pt x="5966" y="28587"/>
                  </a:cubicBezTo>
                  <a:cubicBezTo>
                    <a:pt x="6013" y="28623"/>
                    <a:pt x="6037" y="28658"/>
                    <a:pt x="6085" y="28694"/>
                  </a:cubicBezTo>
                  <a:lnTo>
                    <a:pt x="6144" y="28742"/>
                  </a:lnTo>
                  <a:cubicBezTo>
                    <a:pt x="6192" y="28766"/>
                    <a:pt x="6227" y="28801"/>
                    <a:pt x="6263" y="28825"/>
                  </a:cubicBezTo>
                  <a:lnTo>
                    <a:pt x="6323" y="28873"/>
                  </a:lnTo>
                  <a:lnTo>
                    <a:pt x="6454" y="28956"/>
                  </a:lnTo>
                  <a:lnTo>
                    <a:pt x="6513" y="29004"/>
                  </a:lnTo>
                  <a:cubicBezTo>
                    <a:pt x="6561" y="29039"/>
                    <a:pt x="6608" y="29063"/>
                    <a:pt x="6632" y="29099"/>
                  </a:cubicBezTo>
                  <a:cubicBezTo>
                    <a:pt x="6644" y="29111"/>
                    <a:pt x="6680" y="29123"/>
                    <a:pt x="6692" y="29135"/>
                  </a:cubicBezTo>
                  <a:cubicBezTo>
                    <a:pt x="6739" y="29170"/>
                    <a:pt x="6763" y="29194"/>
                    <a:pt x="6811" y="29230"/>
                  </a:cubicBezTo>
                  <a:cubicBezTo>
                    <a:pt x="6930" y="29337"/>
                    <a:pt x="7037" y="29432"/>
                    <a:pt x="7156" y="29539"/>
                  </a:cubicBezTo>
                  <a:lnTo>
                    <a:pt x="7216" y="29587"/>
                  </a:lnTo>
                  <a:cubicBezTo>
                    <a:pt x="7275" y="29635"/>
                    <a:pt x="7335" y="29694"/>
                    <a:pt x="7394" y="29754"/>
                  </a:cubicBezTo>
                  <a:cubicBezTo>
                    <a:pt x="7454" y="29813"/>
                    <a:pt x="7525" y="29873"/>
                    <a:pt x="7597" y="29909"/>
                  </a:cubicBezTo>
                  <a:cubicBezTo>
                    <a:pt x="7680" y="29968"/>
                    <a:pt x="7751" y="30028"/>
                    <a:pt x="7835" y="30087"/>
                  </a:cubicBezTo>
                  <a:cubicBezTo>
                    <a:pt x="7871" y="30111"/>
                    <a:pt x="7882" y="30123"/>
                    <a:pt x="7918" y="30135"/>
                  </a:cubicBezTo>
                  <a:cubicBezTo>
                    <a:pt x="7942" y="30170"/>
                    <a:pt x="7990" y="30182"/>
                    <a:pt x="8013" y="30206"/>
                  </a:cubicBezTo>
                  <a:cubicBezTo>
                    <a:pt x="8097" y="30266"/>
                    <a:pt x="8168" y="30313"/>
                    <a:pt x="8240" y="30373"/>
                  </a:cubicBezTo>
                  <a:cubicBezTo>
                    <a:pt x="8299" y="30420"/>
                    <a:pt x="8359" y="30480"/>
                    <a:pt x="8418" y="30528"/>
                  </a:cubicBezTo>
                  <a:cubicBezTo>
                    <a:pt x="8478" y="30587"/>
                    <a:pt x="8549" y="30647"/>
                    <a:pt x="8609" y="30706"/>
                  </a:cubicBezTo>
                  <a:cubicBezTo>
                    <a:pt x="8692" y="30778"/>
                    <a:pt x="8764" y="30837"/>
                    <a:pt x="8823" y="30909"/>
                  </a:cubicBezTo>
                  <a:cubicBezTo>
                    <a:pt x="8930" y="31016"/>
                    <a:pt x="9025" y="31099"/>
                    <a:pt x="9145" y="31194"/>
                  </a:cubicBezTo>
                  <a:lnTo>
                    <a:pt x="9240" y="31266"/>
                  </a:lnTo>
                  <a:lnTo>
                    <a:pt x="9252" y="31278"/>
                  </a:lnTo>
                  <a:lnTo>
                    <a:pt x="9311" y="31325"/>
                  </a:lnTo>
                  <a:lnTo>
                    <a:pt x="9371" y="31385"/>
                  </a:lnTo>
                  <a:cubicBezTo>
                    <a:pt x="9502" y="31516"/>
                    <a:pt x="9645" y="31635"/>
                    <a:pt x="9776" y="31754"/>
                  </a:cubicBezTo>
                  <a:cubicBezTo>
                    <a:pt x="9895" y="31873"/>
                    <a:pt x="10026" y="31992"/>
                    <a:pt x="10133" y="32111"/>
                  </a:cubicBezTo>
                  <a:lnTo>
                    <a:pt x="10371" y="32349"/>
                  </a:lnTo>
                  <a:lnTo>
                    <a:pt x="10514" y="32504"/>
                  </a:lnTo>
                  <a:cubicBezTo>
                    <a:pt x="10621" y="32611"/>
                    <a:pt x="10740" y="32730"/>
                    <a:pt x="10859" y="32861"/>
                  </a:cubicBezTo>
                  <a:cubicBezTo>
                    <a:pt x="10919" y="32933"/>
                    <a:pt x="10990" y="33028"/>
                    <a:pt x="11050" y="33099"/>
                  </a:cubicBezTo>
                  <a:cubicBezTo>
                    <a:pt x="11157" y="33230"/>
                    <a:pt x="11264" y="33361"/>
                    <a:pt x="11383" y="33480"/>
                  </a:cubicBezTo>
                  <a:lnTo>
                    <a:pt x="11645" y="33754"/>
                  </a:lnTo>
                  <a:lnTo>
                    <a:pt x="11669" y="33766"/>
                  </a:lnTo>
                  <a:cubicBezTo>
                    <a:pt x="11621" y="33861"/>
                    <a:pt x="11692" y="33933"/>
                    <a:pt x="11752" y="34004"/>
                  </a:cubicBezTo>
                  <a:lnTo>
                    <a:pt x="11526" y="33873"/>
                  </a:lnTo>
                  <a:cubicBezTo>
                    <a:pt x="11454" y="33814"/>
                    <a:pt x="11383" y="33766"/>
                    <a:pt x="11288" y="33707"/>
                  </a:cubicBezTo>
                  <a:lnTo>
                    <a:pt x="11192" y="33635"/>
                  </a:lnTo>
                  <a:cubicBezTo>
                    <a:pt x="11133" y="33588"/>
                    <a:pt x="11050" y="33552"/>
                    <a:pt x="10990" y="33504"/>
                  </a:cubicBezTo>
                  <a:lnTo>
                    <a:pt x="10907" y="33457"/>
                  </a:lnTo>
                  <a:cubicBezTo>
                    <a:pt x="10871" y="33445"/>
                    <a:pt x="10847" y="33433"/>
                    <a:pt x="10811" y="33397"/>
                  </a:cubicBezTo>
                  <a:lnTo>
                    <a:pt x="10776" y="33385"/>
                  </a:lnTo>
                  <a:cubicBezTo>
                    <a:pt x="10728" y="33349"/>
                    <a:pt x="10680" y="33338"/>
                    <a:pt x="10633" y="33326"/>
                  </a:cubicBezTo>
                  <a:lnTo>
                    <a:pt x="10418" y="33230"/>
                  </a:lnTo>
                  <a:cubicBezTo>
                    <a:pt x="10323" y="33207"/>
                    <a:pt x="10240" y="33171"/>
                    <a:pt x="10157" y="33147"/>
                  </a:cubicBezTo>
                  <a:lnTo>
                    <a:pt x="10026" y="33099"/>
                  </a:lnTo>
                  <a:cubicBezTo>
                    <a:pt x="9883" y="33040"/>
                    <a:pt x="9728" y="32992"/>
                    <a:pt x="9597" y="32921"/>
                  </a:cubicBezTo>
                  <a:lnTo>
                    <a:pt x="9549" y="32909"/>
                  </a:lnTo>
                  <a:cubicBezTo>
                    <a:pt x="9406" y="32849"/>
                    <a:pt x="9264" y="32778"/>
                    <a:pt x="9121" y="32718"/>
                  </a:cubicBezTo>
                  <a:cubicBezTo>
                    <a:pt x="9025" y="32671"/>
                    <a:pt x="8942" y="32635"/>
                    <a:pt x="8835" y="32599"/>
                  </a:cubicBezTo>
                  <a:cubicBezTo>
                    <a:pt x="8764" y="32564"/>
                    <a:pt x="8704" y="32540"/>
                    <a:pt x="8621" y="32504"/>
                  </a:cubicBezTo>
                  <a:cubicBezTo>
                    <a:pt x="8490" y="32445"/>
                    <a:pt x="8359" y="32385"/>
                    <a:pt x="8216" y="32314"/>
                  </a:cubicBezTo>
                  <a:cubicBezTo>
                    <a:pt x="8132" y="32266"/>
                    <a:pt x="8061" y="32242"/>
                    <a:pt x="8002" y="32195"/>
                  </a:cubicBezTo>
                  <a:cubicBezTo>
                    <a:pt x="7847" y="32099"/>
                    <a:pt x="7716" y="32016"/>
                    <a:pt x="7585" y="31944"/>
                  </a:cubicBezTo>
                  <a:lnTo>
                    <a:pt x="7430" y="31849"/>
                  </a:lnTo>
                  <a:cubicBezTo>
                    <a:pt x="7228" y="31730"/>
                    <a:pt x="7025" y="31599"/>
                    <a:pt x="6811" y="31492"/>
                  </a:cubicBezTo>
                  <a:lnTo>
                    <a:pt x="6644" y="31409"/>
                  </a:lnTo>
                  <a:cubicBezTo>
                    <a:pt x="6501" y="31325"/>
                    <a:pt x="6347" y="31242"/>
                    <a:pt x="6204" y="31171"/>
                  </a:cubicBezTo>
                  <a:cubicBezTo>
                    <a:pt x="6025" y="31063"/>
                    <a:pt x="5846" y="30956"/>
                    <a:pt x="5668" y="30837"/>
                  </a:cubicBezTo>
                  <a:lnTo>
                    <a:pt x="5632" y="30825"/>
                  </a:lnTo>
                  <a:lnTo>
                    <a:pt x="5561" y="30778"/>
                  </a:lnTo>
                  <a:cubicBezTo>
                    <a:pt x="5477" y="30718"/>
                    <a:pt x="5370" y="30647"/>
                    <a:pt x="5275" y="30575"/>
                  </a:cubicBezTo>
                  <a:cubicBezTo>
                    <a:pt x="5156" y="30480"/>
                    <a:pt x="5037" y="30373"/>
                    <a:pt x="4894" y="30254"/>
                  </a:cubicBezTo>
                  <a:lnTo>
                    <a:pt x="4906" y="30254"/>
                  </a:lnTo>
                  <a:lnTo>
                    <a:pt x="4834" y="30182"/>
                  </a:lnTo>
                  <a:cubicBezTo>
                    <a:pt x="4787" y="30135"/>
                    <a:pt x="4727" y="30099"/>
                    <a:pt x="4680" y="30051"/>
                  </a:cubicBezTo>
                  <a:lnTo>
                    <a:pt x="4656" y="30016"/>
                  </a:lnTo>
                  <a:cubicBezTo>
                    <a:pt x="4573" y="29956"/>
                    <a:pt x="4513" y="29885"/>
                    <a:pt x="4442" y="29813"/>
                  </a:cubicBezTo>
                  <a:cubicBezTo>
                    <a:pt x="4251" y="29623"/>
                    <a:pt x="4084" y="29456"/>
                    <a:pt x="3918" y="29301"/>
                  </a:cubicBezTo>
                  <a:cubicBezTo>
                    <a:pt x="3846" y="29230"/>
                    <a:pt x="3775" y="29170"/>
                    <a:pt x="3703" y="29111"/>
                  </a:cubicBezTo>
                  <a:cubicBezTo>
                    <a:pt x="3608" y="29039"/>
                    <a:pt x="3525" y="28968"/>
                    <a:pt x="3441" y="28873"/>
                  </a:cubicBezTo>
                  <a:lnTo>
                    <a:pt x="2906" y="28385"/>
                  </a:lnTo>
                  <a:cubicBezTo>
                    <a:pt x="2822" y="28289"/>
                    <a:pt x="2715" y="28218"/>
                    <a:pt x="2632" y="28134"/>
                  </a:cubicBezTo>
                  <a:cubicBezTo>
                    <a:pt x="2572" y="28075"/>
                    <a:pt x="2513" y="28027"/>
                    <a:pt x="2453" y="27968"/>
                  </a:cubicBezTo>
                  <a:lnTo>
                    <a:pt x="2346" y="27861"/>
                  </a:lnTo>
                  <a:lnTo>
                    <a:pt x="2239" y="27753"/>
                  </a:lnTo>
                  <a:lnTo>
                    <a:pt x="2120" y="27611"/>
                  </a:lnTo>
                  <a:lnTo>
                    <a:pt x="2060" y="27551"/>
                  </a:lnTo>
                  <a:cubicBezTo>
                    <a:pt x="2036" y="27503"/>
                    <a:pt x="2001" y="27456"/>
                    <a:pt x="1953" y="27420"/>
                  </a:cubicBezTo>
                  <a:lnTo>
                    <a:pt x="1929" y="27372"/>
                  </a:lnTo>
                  <a:cubicBezTo>
                    <a:pt x="1834" y="27253"/>
                    <a:pt x="1751" y="27122"/>
                    <a:pt x="1679" y="27003"/>
                  </a:cubicBezTo>
                  <a:cubicBezTo>
                    <a:pt x="1655" y="26980"/>
                    <a:pt x="1655" y="26968"/>
                    <a:pt x="1644" y="26956"/>
                  </a:cubicBezTo>
                  <a:cubicBezTo>
                    <a:pt x="1596" y="26884"/>
                    <a:pt x="1560" y="26801"/>
                    <a:pt x="1501" y="26718"/>
                  </a:cubicBezTo>
                  <a:cubicBezTo>
                    <a:pt x="1394" y="26551"/>
                    <a:pt x="1286" y="26372"/>
                    <a:pt x="1179" y="26206"/>
                  </a:cubicBezTo>
                  <a:cubicBezTo>
                    <a:pt x="1060" y="26015"/>
                    <a:pt x="929" y="25825"/>
                    <a:pt x="798" y="25634"/>
                  </a:cubicBezTo>
                  <a:lnTo>
                    <a:pt x="703" y="25491"/>
                  </a:lnTo>
                  <a:lnTo>
                    <a:pt x="703" y="25479"/>
                  </a:lnTo>
                  <a:cubicBezTo>
                    <a:pt x="643" y="25372"/>
                    <a:pt x="572" y="25277"/>
                    <a:pt x="524" y="25170"/>
                  </a:cubicBezTo>
                  <a:close/>
                  <a:moveTo>
                    <a:pt x="22599" y="44220"/>
                  </a:moveTo>
                  <a:lnTo>
                    <a:pt x="22599" y="44220"/>
                  </a:lnTo>
                  <a:cubicBezTo>
                    <a:pt x="22595" y="44224"/>
                    <a:pt x="22592" y="44228"/>
                    <a:pt x="22589" y="44231"/>
                  </a:cubicBezTo>
                  <a:lnTo>
                    <a:pt x="22589" y="44231"/>
                  </a:lnTo>
                  <a:cubicBezTo>
                    <a:pt x="22599" y="44230"/>
                    <a:pt x="22599" y="44220"/>
                    <a:pt x="22599" y="44220"/>
                  </a:cubicBezTo>
                  <a:close/>
                  <a:moveTo>
                    <a:pt x="23813" y="37159"/>
                  </a:moveTo>
                  <a:cubicBezTo>
                    <a:pt x="23825" y="37159"/>
                    <a:pt x="23825" y="37159"/>
                    <a:pt x="23825" y="37183"/>
                  </a:cubicBezTo>
                  <a:cubicBezTo>
                    <a:pt x="23813" y="37362"/>
                    <a:pt x="23789" y="37517"/>
                    <a:pt x="23777" y="37695"/>
                  </a:cubicBezTo>
                  <a:cubicBezTo>
                    <a:pt x="23730" y="38207"/>
                    <a:pt x="23694" y="38731"/>
                    <a:pt x="23587" y="39243"/>
                  </a:cubicBezTo>
                  <a:lnTo>
                    <a:pt x="23492" y="39600"/>
                  </a:lnTo>
                  <a:lnTo>
                    <a:pt x="23408" y="39957"/>
                  </a:lnTo>
                  <a:cubicBezTo>
                    <a:pt x="23396" y="40017"/>
                    <a:pt x="23372" y="40100"/>
                    <a:pt x="23361" y="40148"/>
                  </a:cubicBezTo>
                  <a:cubicBezTo>
                    <a:pt x="23313" y="40350"/>
                    <a:pt x="23289" y="40529"/>
                    <a:pt x="23277" y="40672"/>
                  </a:cubicBezTo>
                  <a:lnTo>
                    <a:pt x="23253" y="40779"/>
                  </a:lnTo>
                  <a:lnTo>
                    <a:pt x="23218" y="41088"/>
                  </a:lnTo>
                  <a:cubicBezTo>
                    <a:pt x="23182" y="41231"/>
                    <a:pt x="23170" y="41362"/>
                    <a:pt x="23134" y="41493"/>
                  </a:cubicBezTo>
                  <a:cubicBezTo>
                    <a:pt x="23099" y="41767"/>
                    <a:pt x="23039" y="42041"/>
                    <a:pt x="22991" y="42327"/>
                  </a:cubicBezTo>
                  <a:cubicBezTo>
                    <a:pt x="22944" y="42517"/>
                    <a:pt x="22920" y="42672"/>
                    <a:pt x="22872" y="42803"/>
                  </a:cubicBezTo>
                  <a:cubicBezTo>
                    <a:pt x="22825" y="42982"/>
                    <a:pt x="22777" y="43148"/>
                    <a:pt x="22718" y="43315"/>
                  </a:cubicBezTo>
                  <a:lnTo>
                    <a:pt x="22694" y="43386"/>
                  </a:lnTo>
                  <a:lnTo>
                    <a:pt x="22682" y="43434"/>
                  </a:lnTo>
                  <a:cubicBezTo>
                    <a:pt x="22682" y="43446"/>
                    <a:pt x="22658" y="43458"/>
                    <a:pt x="22658" y="43470"/>
                  </a:cubicBezTo>
                  <a:cubicBezTo>
                    <a:pt x="22646" y="43505"/>
                    <a:pt x="22646" y="43529"/>
                    <a:pt x="22634" y="43565"/>
                  </a:cubicBezTo>
                  <a:lnTo>
                    <a:pt x="22622" y="43613"/>
                  </a:lnTo>
                  <a:cubicBezTo>
                    <a:pt x="22599" y="43636"/>
                    <a:pt x="22587" y="43672"/>
                    <a:pt x="22587" y="43684"/>
                  </a:cubicBezTo>
                  <a:cubicBezTo>
                    <a:pt x="22539" y="43767"/>
                    <a:pt x="22503" y="43863"/>
                    <a:pt x="22444" y="43946"/>
                  </a:cubicBezTo>
                  <a:cubicBezTo>
                    <a:pt x="22408" y="44005"/>
                    <a:pt x="22360" y="44065"/>
                    <a:pt x="22337" y="44125"/>
                  </a:cubicBezTo>
                  <a:lnTo>
                    <a:pt x="22277" y="44220"/>
                  </a:lnTo>
                  <a:lnTo>
                    <a:pt x="22182" y="44363"/>
                  </a:lnTo>
                  <a:cubicBezTo>
                    <a:pt x="22110" y="44506"/>
                    <a:pt x="22027" y="44625"/>
                    <a:pt x="21944" y="44756"/>
                  </a:cubicBezTo>
                  <a:cubicBezTo>
                    <a:pt x="21789" y="44994"/>
                    <a:pt x="21646" y="45184"/>
                    <a:pt x="21515" y="45351"/>
                  </a:cubicBezTo>
                  <a:lnTo>
                    <a:pt x="21563" y="45279"/>
                  </a:lnTo>
                  <a:lnTo>
                    <a:pt x="21587" y="45232"/>
                  </a:lnTo>
                  <a:cubicBezTo>
                    <a:pt x="21634" y="45160"/>
                    <a:pt x="21694" y="45077"/>
                    <a:pt x="21729" y="45006"/>
                  </a:cubicBezTo>
                  <a:lnTo>
                    <a:pt x="21741" y="44982"/>
                  </a:lnTo>
                  <a:cubicBezTo>
                    <a:pt x="21753" y="44946"/>
                    <a:pt x="21789" y="44898"/>
                    <a:pt x="21801" y="44875"/>
                  </a:cubicBezTo>
                  <a:lnTo>
                    <a:pt x="21825" y="44815"/>
                  </a:lnTo>
                  <a:lnTo>
                    <a:pt x="21872" y="44720"/>
                  </a:lnTo>
                  <a:cubicBezTo>
                    <a:pt x="21908" y="44648"/>
                    <a:pt x="21932" y="44577"/>
                    <a:pt x="21979" y="44506"/>
                  </a:cubicBezTo>
                  <a:lnTo>
                    <a:pt x="21991" y="44458"/>
                  </a:lnTo>
                  <a:lnTo>
                    <a:pt x="21991" y="44446"/>
                  </a:lnTo>
                  <a:cubicBezTo>
                    <a:pt x="22027" y="44363"/>
                    <a:pt x="22063" y="44279"/>
                    <a:pt x="22087" y="44208"/>
                  </a:cubicBezTo>
                  <a:cubicBezTo>
                    <a:pt x="22110" y="44101"/>
                    <a:pt x="22146" y="44005"/>
                    <a:pt x="22158" y="43922"/>
                  </a:cubicBezTo>
                  <a:cubicBezTo>
                    <a:pt x="22206" y="43732"/>
                    <a:pt x="22229" y="43529"/>
                    <a:pt x="22265" y="43339"/>
                  </a:cubicBezTo>
                  <a:cubicBezTo>
                    <a:pt x="22289" y="43172"/>
                    <a:pt x="22301" y="42993"/>
                    <a:pt x="22325" y="42779"/>
                  </a:cubicBezTo>
                  <a:cubicBezTo>
                    <a:pt x="22337" y="42601"/>
                    <a:pt x="22349" y="42398"/>
                    <a:pt x="22360" y="42220"/>
                  </a:cubicBezTo>
                  <a:cubicBezTo>
                    <a:pt x="22384" y="42041"/>
                    <a:pt x="22384" y="41862"/>
                    <a:pt x="22384" y="41672"/>
                  </a:cubicBezTo>
                  <a:cubicBezTo>
                    <a:pt x="22384" y="41469"/>
                    <a:pt x="22384" y="41267"/>
                    <a:pt x="22396" y="41112"/>
                  </a:cubicBezTo>
                  <a:cubicBezTo>
                    <a:pt x="22420" y="40827"/>
                    <a:pt x="22456" y="40553"/>
                    <a:pt x="22515" y="40303"/>
                  </a:cubicBezTo>
                  <a:lnTo>
                    <a:pt x="22515" y="40315"/>
                  </a:lnTo>
                  <a:cubicBezTo>
                    <a:pt x="22527" y="40231"/>
                    <a:pt x="22563" y="40160"/>
                    <a:pt x="22575" y="40065"/>
                  </a:cubicBezTo>
                  <a:cubicBezTo>
                    <a:pt x="22587" y="39993"/>
                    <a:pt x="22622" y="39922"/>
                    <a:pt x="22634" y="39838"/>
                  </a:cubicBezTo>
                  <a:cubicBezTo>
                    <a:pt x="22646" y="39803"/>
                    <a:pt x="22658" y="39743"/>
                    <a:pt x="22682" y="39695"/>
                  </a:cubicBezTo>
                  <a:cubicBezTo>
                    <a:pt x="22718" y="39529"/>
                    <a:pt x="22777" y="39362"/>
                    <a:pt x="22837" y="39183"/>
                  </a:cubicBezTo>
                  <a:cubicBezTo>
                    <a:pt x="22920" y="38981"/>
                    <a:pt x="22980" y="38826"/>
                    <a:pt x="23039" y="38683"/>
                  </a:cubicBezTo>
                  <a:cubicBezTo>
                    <a:pt x="23099" y="38552"/>
                    <a:pt x="23158" y="38398"/>
                    <a:pt x="23242" y="38231"/>
                  </a:cubicBezTo>
                  <a:lnTo>
                    <a:pt x="23253" y="38195"/>
                  </a:lnTo>
                  <a:lnTo>
                    <a:pt x="23277" y="38148"/>
                  </a:lnTo>
                  <a:cubicBezTo>
                    <a:pt x="23361" y="37981"/>
                    <a:pt x="23456" y="37838"/>
                    <a:pt x="23539" y="37671"/>
                  </a:cubicBezTo>
                  <a:lnTo>
                    <a:pt x="23551" y="37636"/>
                  </a:lnTo>
                  <a:cubicBezTo>
                    <a:pt x="23634" y="37505"/>
                    <a:pt x="23730" y="37338"/>
                    <a:pt x="23813" y="37159"/>
                  </a:cubicBezTo>
                  <a:close/>
                  <a:moveTo>
                    <a:pt x="21217" y="28504"/>
                  </a:moveTo>
                  <a:cubicBezTo>
                    <a:pt x="21229" y="28504"/>
                    <a:pt x="21229" y="28515"/>
                    <a:pt x="21253" y="28515"/>
                  </a:cubicBezTo>
                  <a:cubicBezTo>
                    <a:pt x="21265" y="28515"/>
                    <a:pt x="21265" y="28527"/>
                    <a:pt x="21277" y="28527"/>
                  </a:cubicBezTo>
                  <a:cubicBezTo>
                    <a:pt x="21325" y="28563"/>
                    <a:pt x="21372" y="28611"/>
                    <a:pt x="21408" y="28635"/>
                  </a:cubicBezTo>
                  <a:cubicBezTo>
                    <a:pt x="21503" y="28706"/>
                    <a:pt x="21587" y="28801"/>
                    <a:pt x="21682" y="28885"/>
                  </a:cubicBezTo>
                  <a:lnTo>
                    <a:pt x="21813" y="29027"/>
                  </a:lnTo>
                  <a:cubicBezTo>
                    <a:pt x="21860" y="29063"/>
                    <a:pt x="21908" y="29123"/>
                    <a:pt x="21968" y="29182"/>
                  </a:cubicBezTo>
                  <a:cubicBezTo>
                    <a:pt x="22063" y="29325"/>
                    <a:pt x="22170" y="29444"/>
                    <a:pt x="22277" y="29575"/>
                  </a:cubicBezTo>
                  <a:cubicBezTo>
                    <a:pt x="22384" y="29718"/>
                    <a:pt x="22480" y="29861"/>
                    <a:pt x="22575" y="30004"/>
                  </a:cubicBezTo>
                  <a:lnTo>
                    <a:pt x="22587" y="30016"/>
                  </a:lnTo>
                  <a:lnTo>
                    <a:pt x="22587" y="30004"/>
                  </a:lnTo>
                  <a:cubicBezTo>
                    <a:pt x="22682" y="30135"/>
                    <a:pt x="22741" y="30254"/>
                    <a:pt x="22813" y="30373"/>
                  </a:cubicBezTo>
                  <a:cubicBezTo>
                    <a:pt x="22872" y="30480"/>
                    <a:pt x="22932" y="30599"/>
                    <a:pt x="22980" y="30718"/>
                  </a:cubicBezTo>
                  <a:lnTo>
                    <a:pt x="22991" y="30730"/>
                  </a:lnTo>
                  <a:cubicBezTo>
                    <a:pt x="23051" y="30873"/>
                    <a:pt x="23122" y="31004"/>
                    <a:pt x="23182" y="31147"/>
                  </a:cubicBezTo>
                  <a:lnTo>
                    <a:pt x="23194" y="31194"/>
                  </a:lnTo>
                  <a:cubicBezTo>
                    <a:pt x="23253" y="31313"/>
                    <a:pt x="23301" y="31433"/>
                    <a:pt x="23361" y="31552"/>
                  </a:cubicBezTo>
                  <a:cubicBezTo>
                    <a:pt x="23468" y="31802"/>
                    <a:pt x="23575" y="32087"/>
                    <a:pt x="23670" y="32421"/>
                  </a:cubicBezTo>
                  <a:cubicBezTo>
                    <a:pt x="23706" y="32540"/>
                    <a:pt x="23753" y="32635"/>
                    <a:pt x="23777" y="32742"/>
                  </a:cubicBezTo>
                  <a:cubicBezTo>
                    <a:pt x="23813" y="32849"/>
                    <a:pt x="23837" y="32933"/>
                    <a:pt x="23873" y="33028"/>
                  </a:cubicBezTo>
                  <a:lnTo>
                    <a:pt x="23884" y="33076"/>
                  </a:lnTo>
                  <a:cubicBezTo>
                    <a:pt x="23908" y="33159"/>
                    <a:pt x="23944" y="33266"/>
                    <a:pt x="23956" y="33349"/>
                  </a:cubicBezTo>
                  <a:cubicBezTo>
                    <a:pt x="23968" y="33397"/>
                    <a:pt x="23992" y="33445"/>
                    <a:pt x="23992" y="33492"/>
                  </a:cubicBezTo>
                  <a:cubicBezTo>
                    <a:pt x="24004" y="33528"/>
                    <a:pt x="24015" y="33588"/>
                    <a:pt x="24015" y="33647"/>
                  </a:cubicBezTo>
                  <a:lnTo>
                    <a:pt x="24015" y="33671"/>
                  </a:lnTo>
                  <a:cubicBezTo>
                    <a:pt x="24027" y="33730"/>
                    <a:pt x="24027" y="33790"/>
                    <a:pt x="24051" y="33861"/>
                  </a:cubicBezTo>
                  <a:cubicBezTo>
                    <a:pt x="24063" y="33861"/>
                    <a:pt x="24063" y="33921"/>
                    <a:pt x="24063" y="33980"/>
                  </a:cubicBezTo>
                  <a:cubicBezTo>
                    <a:pt x="24063" y="34004"/>
                    <a:pt x="24063" y="34028"/>
                    <a:pt x="24051" y="34052"/>
                  </a:cubicBezTo>
                  <a:cubicBezTo>
                    <a:pt x="24027" y="34171"/>
                    <a:pt x="24027" y="34278"/>
                    <a:pt x="24027" y="34409"/>
                  </a:cubicBezTo>
                  <a:lnTo>
                    <a:pt x="24027" y="34576"/>
                  </a:lnTo>
                  <a:lnTo>
                    <a:pt x="24027" y="34754"/>
                  </a:lnTo>
                  <a:cubicBezTo>
                    <a:pt x="24027" y="34862"/>
                    <a:pt x="24015" y="34957"/>
                    <a:pt x="24015" y="35052"/>
                  </a:cubicBezTo>
                  <a:cubicBezTo>
                    <a:pt x="24015" y="35076"/>
                    <a:pt x="24004" y="35100"/>
                    <a:pt x="24004" y="35123"/>
                  </a:cubicBezTo>
                  <a:lnTo>
                    <a:pt x="23956" y="35350"/>
                  </a:lnTo>
                  <a:lnTo>
                    <a:pt x="23956" y="35362"/>
                  </a:lnTo>
                  <a:cubicBezTo>
                    <a:pt x="23932" y="35516"/>
                    <a:pt x="23884" y="35671"/>
                    <a:pt x="23849" y="35826"/>
                  </a:cubicBezTo>
                  <a:cubicBezTo>
                    <a:pt x="23825" y="35945"/>
                    <a:pt x="23789" y="36064"/>
                    <a:pt x="23777" y="36183"/>
                  </a:cubicBezTo>
                  <a:cubicBezTo>
                    <a:pt x="23753" y="36314"/>
                    <a:pt x="23718" y="36445"/>
                    <a:pt x="23670" y="36588"/>
                  </a:cubicBezTo>
                  <a:lnTo>
                    <a:pt x="23634" y="36767"/>
                  </a:lnTo>
                  <a:cubicBezTo>
                    <a:pt x="23611" y="36826"/>
                    <a:pt x="23587" y="36897"/>
                    <a:pt x="23575" y="36957"/>
                  </a:cubicBezTo>
                  <a:cubicBezTo>
                    <a:pt x="23551" y="37005"/>
                    <a:pt x="23527" y="37064"/>
                    <a:pt x="23515" y="37100"/>
                  </a:cubicBezTo>
                  <a:cubicBezTo>
                    <a:pt x="23492" y="37148"/>
                    <a:pt x="23468" y="37195"/>
                    <a:pt x="23432" y="37255"/>
                  </a:cubicBezTo>
                  <a:cubicBezTo>
                    <a:pt x="23372" y="37362"/>
                    <a:pt x="23337" y="37445"/>
                    <a:pt x="23277" y="37552"/>
                  </a:cubicBezTo>
                  <a:cubicBezTo>
                    <a:pt x="23230" y="37624"/>
                    <a:pt x="23194" y="37683"/>
                    <a:pt x="23158" y="37755"/>
                  </a:cubicBezTo>
                  <a:cubicBezTo>
                    <a:pt x="23063" y="37921"/>
                    <a:pt x="22980" y="38100"/>
                    <a:pt x="22896" y="38279"/>
                  </a:cubicBezTo>
                  <a:cubicBezTo>
                    <a:pt x="22813" y="38469"/>
                    <a:pt x="22741" y="38636"/>
                    <a:pt x="22682" y="38814"/>
                  </a:cubicBezTo>
                  <a:cubicBezTo>
                    <a:pt x="22622" y="38981"/>
                    <a:pt x="22563" y="39172"/>
                    <a:pt x="22480" y="39362"/>
                  </a:cubicBezTo>
                  <a:lnTo>
                    <a:pt x="22456" y="39469"/>
                  </a:lnTo>
                  <a:cubicBezTo>
                    <a:pt x="22408" y="39624"/>
                    <a:pt x="22349" y="39767"/>
                    <a:pt x="22325" y="39922"/>
                  </a:cubicBezTo>
                  <a:cubicBezTo>
                    <a:pt x="22289" y="40017"/>
                    <a:pt x="22277" y="40124"/>
                    <a:pt x="22241" y="40219"/>
                  </a:cubicBezTo>
                  <a:lnTo>
                    <a:pt x="22206" y="40481"/>
                  </a:lnTo>
                  <a:lnTo>
                    <a:pt x="22206" y="40493"/>
                  </a:lnTo>
                  <a:cubicBezTo>
                    <a:pt x="22170" y="40696"/>
                    <a:pt x="22146" y="40886"/>
                    <a:pt x="22122" y="41065"/>
                  </a:cubicBezTo>
                  <a:cubicBezTo>
                    <a:pt x="22110" y="41255"/>
                    <a:pt x="22099" y="41469"/>
                    <a:pt x="22099" y="41648"/>
                  </a:cubicBezTo>
                  <a:cubicBezTo>
                    <a:pt x="22099" y="41850"/>
                    <a:pt x="22087" y="42029"/>
                    <a:pt x="22087" y="42196"/>
                  </a:cubicBezTo>
                  <a:cubicBezTo>
                    <a:pt x="22063" y="42339"/>
                    <a:pt x="22063" y="42493"/>
                    <a:pt x="22051" y="42636"/>
                  </a:cubicBezTo>
                  <a:lnTo>
                    <a:pt x="22039" y="42755"/>
                  </a:lnTo>
                  <a:lnTo>
                    <a:pt x="22039" y="42779"/>
                  </a:lnTo>
                  <a:lnTo>
                    <a:pt x="22039" y="42791"/>
                  </a:lnTo>
                  <a:lnTo>
                    <a:pt x="22039" y="42815"/>
                  </a:lnTo>
                  <a:lnTo>
                    <a:pt x="22039" y="42839"/>
                  </a:lnTo>
                  <a:cubicBezTo>
                    <a:pt x="22003" y="43160"/>
                    <a:pt x="21968" y="43470"/>
                    <a:pt x="21908" y="43791"/>
                  </a:cubicBezTo>
                  <a:cubicBezTo>
                    <a:pt x="21884" y="43863"/>
                    <a:pt x="21872" y="43934"/>
                    <a:pt x="21848" y="44005"/>
                  </a:cubicBezTo>
                  <a:cubicBezTo>
                    <a:pt x="21825" y="44065"/>
                    <a:pt x="21801" y="44125"/>
                    <a:pt x="21789" y="44208"/>
                  </a:cubicBezTo>
                  <a:lnTo>
                    <a:pt x="21765" y="44244"/>
                  </a:lnTo>
                  <a:lnTo>
                    <a:pt x="21682" y="44470"/>
                  </a:lnTo>
                  <a:lnTo>
                    <a:pt x="21551" y="44779"/>
                  </a:lnTo>
                  <a:cubicBezTo>
                    <a:pt x="21527" y="44815"/>
                    <a:pt x="21515" y="44827"/>
                    <a:pt x="21503" y="44863"/>
                  </a:cubicBezTo>
                  <a:lnTo>
                    <a:pt x="21491" y="44887"/>
                  </a:lnTo>
                  <a:cubicBezTo>
                    <a:pt x="21467" y="44898"/>
                    <a:pt x="21467" y="44922"/>
                    <a:pt x="21456" y="44934"/>
                  </a:cubicBezTo>
                  <a:lnTo>
                    <a:pt x="21408" y="45006"/>
                  </a:lnTo>
                  <a:lnTo>
                    <a:pt x="21372" y="45077"/>
                  </a:lnTo>
                  <a:lnTo>
                    <a:pt x="21348" y="45113"/>
                  </a:lnTo>
                  <a:cubicBezTo>
                    <a:pt x="21313" y="45172"/>
                    <a:pt x="21265" y="45244"/>
                    <a:pt x="21217" y="45303"/>
                  </a:cubicBezTo>
                  <a:lnTo>
                    <a:pt x="21206" y="45339"/>
                  </a:lnTo>
                  <a:cubicBezTo>
                    <a:pt x="21194" y="45363"/>
                    <a:pt x="21158" y="45375"/>
                    <a:pt x="21146" y="45410"/>
                  </a:cubicBezTo>
                  <a:cubicBezTo>
                    <a:pt x="21110" y="45434"/>
                    <a:pt x="21086" y="45482"/>
                    <a:pt x="21051" y="45518"/>
                  </a:cubicBezTo>
                  <a:lnTo>
                    <a:pt x="20967" y="45613"/>
                  </a:lnTo>
                  <a:lnTo>
                    <a:pt x="20908" y="45672"/>
                  </a:lnTo>
                  <a:lnTo>
                    <a:pt x="20872" y="45708"/>
                  </a:lnTo>
                  <a:lnTo>
                    <a:pt x="20860" y="45720"/>
                  </a:lnTo>
                  <a:cubicBezTo>
                    <a:pt x="20836" y="45756"/>
                    <a:pt x="20801" y="45768"/>
                    <a:pt x="20777" y="45791"/>
                  </a:cubicBezTo>
                  <a:cubicBezTo>
                    <a:pt x="20741" y="45827"/>
                    <a:pt x="20694" y="45851"/>
                    <a:pt x="20658" y="45875"/>
                  </a:cubicBezTo>
                  <a:lnTo>
                    <a:pt x="20432" y="46006"/>
                  </a:lnTo>
                  <a:cubicBezTo>
                    <a:pt x="20396" y="46018"/>
                    <a:pt x="20360" y="46053"/>
                    <a:pt x="20324" y="46065"/>
                  </a:cubicBezTo>
                  <a:lnTo>
                    <a:pt x="20241" y="46113"/>
                  </a:lnTo>
                  <a:lnTo>
                    <a:pt x="20277" y="45839"/>
                  </a:lnTo>
                  <a:cubicBezTo>
                    <a:pt x="20313" y="45672"/>
                    <a:pt x="20336" y="45518"/>
                    <a:pt x="20384" y="45291"/>
                  </a:cubicBezTo>
                  <a:lnTo>
                    <a:pt x="20396" y="45196"/>
                  </a:lnTo>
                  <a:cubicBezTo>
                    <a:pt x="20432" y="45077"/>
                    <a:pt x="20455" y="44982"/>
                    <a:pt x="20491" y="44863"/>
                  </a:cubicBezTo>
                  <a:cubicBezTo>
                    <a:pt x="20539" y="44720"/>
                    <a:pt x="20575" y="44577"/>
                    <a:pt x="20622" y="44446"/>
                  </a:cubicBezTo>
                  <a:cubicBezTo>
                    <a:pt x="20729" y="44148"/>
                    <a:pt x="20813" y="43863"/>
                    <a:pt x="20908" y="43577"/>
                  </a:cubicBezTo>
                  <a:cubicBezTo>
                    <a:pt x="20932" y="43494"/>
                    <a:pt x="20956" y="43398"/>
                    <a:pt x="20979" y="43315"/>
                  </a:cubicBezTo>
                  <a:cubicBezTo>
                    <a:pt x="21015" y="43208"/>
                    <a:pt x="21039" y="43101"/>
                    <a:pt x="21075" y="43017"/>
                  </a:cubicBezTo>
                  <a:cubicBezTo>
                    <a:pt x="21098" y="42922"/>
                    <a:pt x="21134" y="42839"/>
                    <a:pt x="21158" y="42732"/>
                  </a:cubicBezTo>
                  <a:cubicBezTo>
                    <a:pt x="21194" y="42636"/>
                    <a:pt x="21217" y="42553"/>
                    <a:pt x="21253" y="42446"/>
                  </a:cubicBezTo>
                  <a:cubicBezTo>
                    <a:pt x="21289" y="42279"/>
                    <a:pt x="21337" y="42100"/>
                    <a:pt x="21384" y="41910"/>
                  </a:cubicBezTo>
                  <a:cubicBezTo>
                    <a:pt x="21396" y="41827"/>
                    <a:pt x="21432" y="41719"/>
                    <a:pt x="21444" y="41612"/>
                  </a:cubicBezTo>
                  <a:cubicBezTo>
                    <a:pt x="21527" y="41315"/>
                    <a:pt x="21634" y="41005"/>
                    <a:pt x="21729" y="40672"/>
                  </a:cubicBezTo>
                  <a:cubicBezTo>
                    <a:pt x="21765" y="40493"/>
                    <a:pt x="21825" y="40315"/>
                    <a:pt x="21872" y="40136"/>
                  </a:cubicBezTo>
                  <a:cubicBezTo>
                    <a:pt x="21884" y="40076"/>
                    <a:pt x="21908" y="40017"/>
                    <a:pt x="21920" y="39945"/>
                  </a:cubicBezTo>
                  <a:cubicBezTo>
                    <a:pt x="21932" y="39922"/>
                    <a:pt x="21932" y="39898"/>
                    <a:pt x="21944" y="39874"/>
                  </a:cubicBezTo>
                  <a:lnTo>
                    <a:pt x="21968" y="39826"/>
                  </a:lnTo>
                  <a:cubicBezTo>
                    <a:pt x="21991" y="39743"/>
                    <a:pt x="22003" y="39648"/>
                    <a:pt x="22039" y="39564"/>
                  </a:cubicBezTo>
                  <a:lnTo>
                    <a:pt x="22039" y="39541"/>
                  </a:lnTo>
                  <a:cubicBezTo>
                    <a:pt x="22051" y="39517"/>
                    <a:pt x="22051" y="39481"/>
                    <a:pt x="22051" y="39457"/>
                  </a:cubicBezTo>
                  <a:lnTo>
                    <a:pt x="22063" y="39410"/>
                  </a:lnTo>
                  <a:lnTo>
                    <a:pt x="22087" y="39362"/>
                  </a:lnTo>
                  <a:cubicBezTo>
                    <a:pt x="22087" y="39338"/>
                    <a:pt x="22099" y="39326"/>
                    <a:pt x="22099" y="39291"/>
                  </a:cubicBezTo>
                  <a:cubicBezTo>
                    <a:pt x="22110" y="39183"/>
                    <a:pt x="22146" y="39088"/>
                    <a:pt x="22158" y="38981"/>
                  </a:cubicBezTo>
                  <a:cubicBezTo>
                    <a:pt x="22182" y="38826"/>
                    <a:pt x="22206" y="38648"/>
                    <a:pt x="22218" y="38445"/>
                  </a:cubicBezTo>
                  <a:lnTo>
                    <a:pt x="22218" y="38433"/>
                  </a:lnTo>
                  <a:cubicBezTo>
                    <a:pt x="22229" y="38338"/>
                    <a:pt x="22229" y="38231"/>
                    <a:pt x="22241" y="38136"/>
                  </a:cubicBezTo>
                  <a:cubicBezTo>
                    <a:pt x="22241" y="38029"/>
                    <a:pt x="22265" y="37910"/>
                    <a:pt x="22265" y="37802"/>
                  </a:cubicBezTo>
                  <a:lnTo>
                    <a:pt x="22265" y="37302"/>
                  </a:lnTo>
                  <a:lnTo>
                    <a:pt x="22265" y="37267"/>
                  </a:lnTo>
                  <a:cubicBezTo>
                    <a:pt x="22265" y="37183"/>
                    <a:pt x="22265" y="37100"/>
                    <a:pt x="22241" y="37005"/>
                  </a:cubicBezTo>
                  <a:cubicBezTo>
                    <a:pt x="22241" y="36897"/>
                    <a:pt x="22229" y="36802"/>
                    <a:pt x="22229" y="36707"/>
                  </a:cubicBezTo>
                  <a:cubicBezTo>
                    <a:pt x="22229" y="36624"/>
                    <a:pt x="22218" y="36552"/>
                    <a:pt x="22218" y="36481"/>
                  </a:cubicBezTo>
                  <a:cubicBezTo>
                    <a:pt x="22218" y="36374"/>
                    <a:pt x="22206" y="36266"/>
                    <a:pt x="22206" y="36171"/>
                  </a:cubicBezTo>
                  <a:lnTo>
                    <a:pt x="22206" y="36135"/>
                  </a:lnTo>
                  <a:lnTo>
                    <a:pt x="22206" y="36076"/>
                  </a:lnTo>
                  <a:lnTo>
                    <a:pt x="22206" y="36064"/>
                  </a:lnTo>
                  <a:cubicBezTo>
                    <a:pt x="22206" y="35969"/>
                    <a:pt x="22182" y="35897"/>
                    <a:pt x="22182" y="35814"/>
                  </a:cubicBezTo>
                  <a:cubicBezTo>
                    <a:pt x="22170" y="35707"/>
                    <a:pt x="22170" y="35612"/>
                    <a:pt x="22158" y="35516"/>
                  </a:cubicBezTo>
                  <a:lnTo>
                    <a:pt x="22158" y="35469"/>
                  </a:lnTo>
                  <a:cubicBezTo>
                    <a:pt x="22146" y="35409"/>
                    <a:pt x="22146" y="35338"/>
                    <a:pt x="22122" y="35278"/>
                  </a:cubicBezTo>
                  <a:cubicBezTo>
                    <a:pt x="22110" y="35195"/>
                    <a:pt x="22110" y="35123"/>
                    <a:pt x="22099" y="35064"/>
                  </a:cubicBezTo>
                  <a:cubicBezTo>
                    <a:pt x="22087" y="35004"/>
                    <a:pt x="22087" y="34945"/>
                    <a:pt x="22063" y="34897"/>
                  </a:cubicBezTo>
                  <a:cubicBezTo>
                    <a:pt x="22051" y="34826"/>
                    <a:pt x="21979" y="34766"/>
                    <a:pt x="21884" y="34766"/>
                  </a:cubicBezTo>
                  <a:lnTo>
                    <a:pt x="21872" y="34766"/>
                  </a:lnTo>
                  <a:cubicBezTo>
                    <a:pt x="21789" y="34778"/>
                    <a:pt x="21706" y="34862"/>
                    <a:pt x="21706" y="34945"/>
                  </a:cubicBezTo>
                  <a:cubicBezTo>
                    <a:pt x="21706" y="34981"/>
                    <a:pt x="21706" y="35004"/>
                    <a:pt x="21729" y="35052"/>
                  </a:cubicBezTo>
                  <a:lnTo>
                    <a:pt x="21729" y="35076"/>
                  </a:lnTo>
                  <a:cubicBezTo>
                    <a:pt x="21729" y="35112"/>
                    <a:pt x="21729" y="35135"/>
                    <a:pt x="21741" y="35171"/>
                  </a:cubicBezTo>
                  <a:cubicBezTo>
                    <a:pt x="21741" y="35219"/>
                    <a:pt x="21753" y="35278"/>
                    <a:pt x="21753" y="35314"/>
                  </a:cubicBezTo>
                  <a:lnTo>
                    <a:pt x="21753" y="35362"/>
                  </a:lnTo>
                  <a:cubicBezTo>
                    <a:pt x="21765" y="35409"/>
                    <a:pt x="21765" y="35469"/>
                    <a:pt x="21765" y="35516"/>
                  </a:cubicBezTo>
                  <a:cubicBezTo>
                    <a:pt x="21789" y="35647"/>
                    <a:pt x="21789" y="35778"/>
                    <a:pt x="21801" y="35909"/>
                  </a:cubicBezTo>
                  <a:lnTo>
                    <a:pt x="21813" y="36016"/>
                  </a:lnTo>
                  <a:cubicBezTo>
                    <a:pt x="21848" y="36362"/>
                    <a:pt x="21860" y="36719"/>
                    <a:pt x="21872" y="37076"/>
                  </a:cubicBezTo>
                  <a:cubicBezTo>
                    <a:pt x="21884" y="37421"/>
                    <a:pt x="21884" y="37719"/>
                    <a:pt x="21884" y="38017"/>
                  </a:cubicBezTo>
                  <a:lnTo>
                    <a:pt x="21884" y="38088"/>
                  </a:lnTo>
                  <a:cubicBezTo>
                    <a:pt x="21884" y="38207"/>
                    <a:pt x="21884" y="38338"/>
                    <a:pt x="21872" y="38457"/>
                  </a:cubicBezTo>
                  <a:cubicBezTo>
                    <a:pt x="21872" y="38552"/>
                    <a:pt x="21860" y="38636"/>
                    <a:pt x="21860" y="38731"/>
                  </a:cubicBezTo>
                  <a:cubicBezTo>
                    <a:pt x="21860" y="38791"/>
                    <a:pt x="21860" y="38826"/>
                    <a:pt x="21848" y="38874"/>
                  </a:cubicBezTo>
                  <a:lnTo>
                    <a:pt x="21848" y="38922"/>
                  </a:lnTo>
                  <a:cubicBezTo>
                    <a:pt x="21848" y="38945"/>
                    <a:pt x="21848" y="38969"/>
                    <a:pt x="21825" y="38993"/>
                  </a:cubicBezTo>
                  <a:cubicBezTo>
                    <a:pt x="21813" y="39100"/>
                    <a:pt x="21801" y="39219"/>
                    <a:pt x="21789" y="39326"/>
                  </a:cubicBezTo>
                  <a:cubicBezTo>
                    <a:pt x="21765" y="39422"/>
                    <a:pt x="21753" y="39541"/>
                    <a:pt x="21729" y="39648"/>
                  </a:cubicBezTo>
                  <a:lnTo>
                    <a:pt x="21706" y="39695"/>
                  </a:lnTo>
                  <a:cubicBezTo>
                    <a:pt x="21670" y="39874"/>
                    <a:pt x="21622" y="40041"/>
                    <a:pt x="21575" y="40219"/>
                  </a:cubicBezTo>
                  <a:cubicBezTo>
                    <a:pt x="21563" y="40255"/>
                    <a:pt x="21551" y="40303"/>
                    <a:pt x="21551" y="40350"/>
                  </a:cubicBezTo>
                  <a:lnTo>
                    <a:pt x="21456" y="40612"/>
                  </a:lnTo>
                  <a:cubicBezTo>
                    <a:pt x="21408" y="40731"/>
                    <a:pt x="21384" y="40886"/>
                    <a:pt x="21337" y="41053"/>
                  </a:cubicBezTo>
                  <a:cubicBezTo>
                    <a:pt x="21325" y="41112"/>
                    <a:pt x="21325" y="41148"/>
                    <a:pt x="21313" y="41208"/>
                  </a:cubicBezTo>
                  <a:lnTo>
                    <a:pt x="21313" y="41231"/>
                  </a:lnTo>
                  <a:cubicBezTo>
                    <a:pt x="21265" y="41386"/>
                    <a:pt x="21206" y="41553"/>
                    <a:pt x="21158" y="41708"/>
                  </a:cubicBezTo>
                  <a:cubicBezTo>
                    <a:pt x="21110" y="41839"/>
                    <a:pt x="21051" y="41981"/>
                    <a:pt x="20991" y="42136"/>
                  </a:cubicBezTo>
                  <a:lnTo>
                    <a:pt x="20932" y="42267"/>
                  </a:lnTo>
                  <a:cubicBezTo>
                    <a:pt x="20896" y="42362"/>
                    <a:pt x="20860" y="42458"/>
                    <a:pt x="20813" y="42553"/>
                  </a:cubicBezTo>
                  <a:cubicBezTo>
                    <a:pt x="20753" y="42696"/>
                    <a:pt x="20694" y="42851"/>
                    <a:pt x="20658" y="42993"/>
                  </a:cubicBezTo>
                  <a:cubicBezTo>
                    <a:pt x="20610" y="43136"/>
                    <a:pt x="20563" y="43255"/>
                    <a:pt x="20515" y="43386"/>
                  </a:cubicBezTo>
                  <a:lnTo>
                    <a:pt x="20515" y="43398"/>
                  </a:lnTo>
                  <a:cubicBezTo>
                    <a:pt x="20396" y="43755"/>
                    <a:pt x="20265" y="44148"/>
                    <a:pt x="20182" y="44517"/>
                  </a:cubicBezTo>
                  <a:cubicBezTo>
                    <a:pt x="20146" y="44660"/>
                    <a:pt x="20098" y="44803"/>
                    <a:pt x="20074" y="44958"/>
                  </a:cubicBezTo>
                  <a:cubicBezTo>
                    <a:pt x="20039" y="45113"/>
                    <a:pt x="20015" y="45279"/>
                    <a:pt x="19979" y="45434"/>
                  </a:cubicBezTo>
                  <a:cubicBezTo>
                    <a:pt x="19979" y="45410"/>
                    <a:pt x="19967" y="45375"/>
                    <a:pt x="19967" y="45351"/>
                  </a:cubicBezTo>
                  <a:cubicBezTo>
                    <a:pt x="19955" y="45244"/>
                    <a:pt x="19943" y="45125"/>
                    <a:pt x="19920" y="45018"/>
                  </a:cubicBezTo>
                  <a:lnTo>
                    <a:pt x="19908" y="44958"/>
                  </a:lnTo>
                  <a:cubicBezTo>
                    <a:pt x="19884" y="44779"/>
                    <a:pt x="19860" y="44601"/>
                    <a:pt x="19836" y="44422"/>
                  </a:cubicBezTo>
                  <a:cubicBezTo>
                    <a:pt x="19824" y="44339"/>
                    <a:pt x="19801" y="44244"/>
                    <a:pt x="19789" y="44148"/>
                  </a:cubicBezTo>
                  <a:cubicBezTo>
                    <a:pt x="19777" y="44041"/>
                    <a:pt x="19765" y="43946"/>
                    <a:pt x="19729" y="43827"/>
                  </a:cubicBezTo>
                  <a:cubicBezTo>
                    <a:pt x="19670" y="43470"/>
                    <a:pt x="19598" y="43101"/>
                    <a:pt x="19527" y="42743"/>
                  </a:cubicBezTo>
                  <a:lnTo>
                    <a:pt x="19527" y="42720"/>
                  </a:lnTo>
                  <a:lnTo>
                    <a:pt x="19527" y="42684"/>
                  </a:lnTo>
                  <a:cubicBezTo>
                    <a:pt x="19503" y="42553"/>
                    <a:pt x="19479" y="42434"/>
                    <a:pt x="19467" y="42303"/>
                  </a:cubicBezTo>
                  <a:cubicBezTo>
                    <a:pt x="19443" y="42220"/>
                    <a:pt x="19443" y="42136"/>
                    <a:pt x="19432" y="42065"/>
                  </a:cubicBezTo>
                  <a:cubicBezTo>
                    <a:pt x="19432" y="42017"/>
                    <a:pt x="19432" y="41958"/>
                    <a:pt x="19420" y="41910"/>
                  </a:cubicBezTo>
                  <a:lnTo>
                    <a:pt x="19420" y="41862"/>
                  </a:lnTo>
                  <a:lnTo>
                    <a:pt x="19420" y="41565"/>
                  </a:lnTo>
                  <a:cubicBezTo>
                    <a:pt x="19420" y="41481"/>
                    <a:pt x="19420" y="41386"/>
                    <a:pt x="19432" y="41303"/>
                  </a:cubicBezTo>
                  <a:lnTo>
                    <a:pt x="19432" y="41291"/>
                  </a:lnTo>
                  <a:lnTo>
                    <a:pt x="19432" y="41255"/>
                  </a:lnTo>
                  <a:cubicBezTo>
                    <a:pt x="19432" y="41184"/>
                    <a:pt x="19443" y="41124"/>
                    <a:pt x="19467" y="41053"/>
                  </a:cubicBezTo>
                  <a:lnTo>
                    <a:pt x="19503" y="40827"/>
                  </a:lnTo>
                  <a:lnTo>
                    <a:pt x="19503" y="40815"/>
                  </a:lnTo>
                  <a:lnTo>
                    <a:pt x="19503" y="40779"/>
                  </a:lnTo>
                  <a:lnTo>
                    <a:pt x="19503" y="40755"/>
                  </a:lnTo>
                  <a:lnTo>
                    <a:pt x="19503" y="40731"/>
                  </a:lnTo>
                  <a:lnTo>
                    <a:pt x="19503" y="40719"/>
                  </a:lnTo>
                  <a:lnTo>
                    <a:pt x="19503" y="40696"/>
                  </a:lnTo>
                  <a:lnTo>
                    <a:pt x="19503" y="40672"/>
                  </a:lnTo>
                  <a:lnTo>
                    <a:pt x="19503" y="40648"/>
                  </a:lnTo>
                  <a:cubicBezTo>
                    <a:pt x="19551" y="40457"/>
                    <a:pt x="19598" y="40255"/>
                    <a:pt x="19658" y="40076"/>
                  </a:cubicBezTo>
                  <a:lnTo>
                    <a:pt x="19658" y="40065"/>
                  </a:lnTo>
                  <a:lnTo>
                    <a:pt x="19682" y="39957"/>
                  </a:lnTo>
                  <a:cubicBezTo>
                    <a:pt x="19729" y="39815"/>
                    <a:pt x="19777" y="39648"/>
                    <a:pt x="19824" y="39505"/>
                  </a:cubicBezTo>
                  <a:lnTo>
                    <a:pt x="19860" y="39326"/>
                  </a:lnTo>
                  <a:lnTo>
                    <a:pt x="19955" y="38969"/>
                  </a:lnTo>
                  <a:cubicBezTo>
                    <a:pt x="20003" y="38826"/>
                    <a:pt x="20027" y="38695"/>
                    <a:pt x="20074" y="38564"/>
                  </a:cubicBezTo>
                  <a:lnTo>
                    <a:pt x="20122" y="38410"/>
                  </a:lnTo>
                  <a:cubicBezTo>
                    <a:pt x="20182" y="38219"/>
                    <a:pt x="20217" y="38017"/>
                    <a:pt x="20253" y="37862"/>
                  </a:cubicBezTo>
                  <a:cubicBezTo>
                    <a:pt x="20277" y="37731"/>
                    <a:pt x="20313" y="37576"/>
                    <a:pt x="20324" y="37433"/>
                  </a:cubicBezTo>
                  <a:lnTo>
                    <a:pt x="20336" y="37362"/>
                  </a:lnTo>
                  <a:lnTo>
                    <a:pt x="20432" y="36862"/>
                  </a:lnTo>
                  <a:lnTo>
                    <a:pt x="20479" y="36647"/>
                  </a:lnTo>
                  <a:cubicBezTo>
                    <a:pt x="20491" y="36540"/>
                    <a:pt x="20515" y="36433"/>
                    <a:pt x="20539" y="36326"/>
                  </a:cubicBezTo>
                  <a:cubicBezTo>
                    <a:pt x="20563" y="36135"/>
                    <a:pt x="20610" y="35957"/>
                    <a:pt x="20634" y="35766"/>
                  </a:cubicBezTo>
                  <a:lnTo>
                    <a:pt x="20729" y="35278"/>
                  </a:lnTo>
                  <a:cubicBezTo>
                    <a:pt x="20777" y="35064"/>
                    <a:pt x="20813" y="34862"/>
                    <a:pt x="20848" y="34635"/>
                  </a:cubicBezTo>
                  <a:lnTo>
                    <a:pt x="20896" y="34409"/>
                  </a:lnTo>
                  <a:cubicBezTo>
                    <a:pt x="20956" y="34111"/>
                    <a:pt x="20991" y="33790"/>
                    <a:pt x="21039" y="33468"/>
                  </a:cubicBezTo>
                  <a:cubicBezTo>
                    <a:pt x="21075" y="33266"/>
                    <a:pt x="21086" y="33076"/>
                    <a:pt x="21086" y="32897"/>
                  </a:cubicBezTo>
                  <a:lnTo>
                    <a:pt x="21086" y="32802"/>
                  </a:lnTo>
                  <a:lnTo>
                    <a:pt x="21086" y="32611"/>
                  </a:lnTo>
                  <a:cubicBezTo>
                    <a:pt x="21086" y="32516"/>
                    <a:pt x="21098" y="32421"/>
                    <a:pt x="21098" y="32325"/>
                  </a:cubicBezTo>
                  <a:lnTo>
                    <a:pt x="21098" y="32302"/>
                  </a:lnTo>
                  <a:cubicBezTo>
                    <a:pt x="21110" y="32206"/>
                    <a:pt x="21110" y="32099"/>
                    <a:pt x="21134" y="32016"/>
                  </a:cubicBezTo>
                  <a:lnTo>
                    <a:pt x="21146" y="31861"/>
                  </a:lnTo>
                  <a:cubicBezTo>
                    <a:pt x="21158" y="31790"/>
                    <a:pt x="21158" y="31730"/>
                    <a:pt x="21170" y="31659"/>
                  </a:cubicBezTo>
                  <a:lnTo>
                    <a:pt x="21170" y="31647"/>
                  </a:lnTo>
                  <a:lnTo>
                    <a:pt x="21217" y="31325"/>
                  </a:lnTo>
                  <a:cubicBezTo>
                    <a:pt x="21229" y="31230"/>
                    <a:pt x="21229" y="31123"/>
                    <a:pt x="21253" y="31016"/>
                  </a:cubicBezTo>
                  <a:cubicBezTo>
                    <a:pt x="21265" y="30825"/>
                    <a:pt x="21265" y="30635"/>
                    <a:pt x="21265" y="30456"/>
                  </a:cubicBezTo>
                  <a:lnTo>
                    <a:pt x="21265" y="30242"/>
                  </a:lnTo>
                  <a:lnTo>
                    <a:pt x="21265" y="29885"/>
                  </a:lnTo>
                  <a:cubicBezTo>
                    <a:pt x="21265" y="29742"/>
                    <a:pt x="21253" y="29575"/>
                    <a:pt x="21253" y="29420"/>
                  </a:cubicBezTo>
                  <a:lnTo>
                    <a:pt x="21253" y="29349"/>
                  </a:lnTo>
                  <a:cubicBezTo>
                    <a:pt x="21229" y="29158"/>
                    <a:pt x="21217" y="28968"/>
                    <a:pt x="21217" y="28754"/>
                  </a:cubicBezTo>
                  <a:lnTo>
                    <a:pt x="21217" y="28515"/>
                  </a:lnTo>
                  <a:lnTo>
                    <a:pt x="21217" y="28504"/>
                  </a:lnTo>
                  <a:close/>
                  <a:moveTo>
                    <a:pt x="20253" y="46327"/>
                  </a:moveTo>
                  <a:cubicBezTo>
                    <a:pt x="20217" y="46351"/>
                    <a:pt x="20182" y="46375"/>
                    <a:pt x="20146" y="46387"/>
                  </a:cubicBezTo>
                  <a:lnTo>
                    <a:pt x="20146" y="46363"/>
                  </a:lnTo>
                  <a:lnTo>
                    <a:pt x="20146" y="46351"/>
                  </a:lnTo>
                  <a:lnTo>
                    <a:pt x="20182" y="46351"/>
                  </a:lnTo>
                  <a:cubicBezTo>
                    <a:pt x="20205" y="46351"/>
                    <a:pt x="20217" y="46327"/>
                    <a:pt x="20253" y="46327"/>
                  </a:cubicBezTo>
                  <a:close/>
                  <a:moveTo>
                    <a:pt x="16681" y="42755"/>
                  </a:moveTo>
                  <a:cubicBezTo>
                    <a:pt x="16729" y="42755"/>
                    <a:pt x="16788" y="42779"/>
                    <a:pt x="16824" y="42779"/>
                  </a:cubicBezTo>
                  <a:cubicBezTo>
                    <a:pt x="16860" y="42791"/>
                    <a:pt x="16884" y="42791"/>
                    <a:pt x="16919" y="42803"/>
                  </a:cubicBezTo>
                  <a:cubicBezTo>
                    <a:pt x="16967" y="42815"/>
                    <a:pt x="16991" y="42839"/>
                    <a:pt x="17026" y="42851"/>
                  </a:cubicBezTo>
                  <a:cubicBezTo>
                    <a:pt x="17098" y="42898"/>
                    <a:pt x="17169" y="42922"/>
                    <a:pt x="17241" y="42982"/>
                  </a:cubicBezTo>
                  <a:lnTo>
                    <a:pt x="17229" y="42982"/>
                  </a:lnTo>
                  <a:cubicBezTo>
                    <a:pt x="17241" y="42993"/>
                    <a:pt x="17276" y="43017"/>
                    <a:pt x="17288" y="43029"/>
                  </a:cubicBezTo>
                  <a:cubicBezTo>
                    <a:pt x="17300" y="43041"/>
                    <a:pt x="17336" y="43053"/>
                    <a:pt x="17348" y="43077"/>
                  </a:cubicBezTo>
                  <a:cubicBezTo>
                    <a:pt x="17360" y="43089"/>
                    <a:pt x="17384" y="43089"/>
                    <a:pt x="17396" y="43101"/>
                  </a:cubicBezTo>
                  <a:cubicBezTo>
                    <a:pt x="17443" y="43136"/>
                    <a:pt x="17467" y="43160"/>
                    <a:pt x="17515" y="43196"/>
                  </a:cubicBezTo>
                  <a:cubicBezTo>
                    <a:pt x="17598" y="43255"/>
                    <a:pt x="17693" y="43339"/>
                    <a:pt x="17800" y="43410"/>
                  </a:cubicBezTo>
                  <a:cubicBezTo>
                    <a:pt x="17872" y="43470"/>
                    <a:pt x="17931" y="43553"/>
                    <a:pt x="18003" y="43624"/>
                  </a:cubicBezTo>
                  <a:cubicBezTo>
                    <a:pt x="18098" y="43732"/>
                    <a:pt x="18181" y="43827"/>
                    <a:pt x="18277" y="43946"/>
                  </a:cubicBezTo>
                  <a:lnTo>
                    <a:pt x="18348" y="44041"/>
                  </a:lnTo>
                  <a:cubicBezTo>
                    <a:pt x="18479" y="44208"/>
                    <a:pt x="18574" y="44339"/>
                    <a:pt x="18658" y="44458"/>
                  </a:cubicBezTo>
                  <a:cubicBezTo>
                    <a:pt x="18693" y="44506"/>
                    <a:pt x="18717" y="44541"/>
                    <a:pt x="18729" y="44577"/>
                  </a:cubicBezTo>
                  <a:cubicBezTo>
                    <a:pt x="18753" y="44601"/>
                    <a:pt x="18777" y="44648"/>
                    <a:pt x="18789" y="44684"/>
                  </a:cubicBezTo>
                  <a:lnTo>
                    <a:pt x="18812" y="44696"/>
                  </a:lnTo>
                  <a:cubicBezTo>
                    <a:pt x="18836" y="44744"/>
                    <a:pt x="18848" y="44803"/>
                    <a:pt x="18872" y="44839"/>
                  </a:cubicBezTo>
                  <a:cubicBezTo>
                    <a:pt x="18884" y="44887"/>
                    <a:pt x="18896" y="44934"/>
                    <a:pt x="18896" y="44982"/>
                  </a:cubicBezTo>
                  <a:cubicBezTo>
                    <a:pt x="18908" y="45053"/>
                    <a:pt x="18931" y="45125"/>
                    <a:pt x="18931" y="45220"/>
                  </a:cubicBezTo>
                  <a:lnTo>
                    <a:pt x="18931" y="45315"/>
                  </a:lnTo>
                  <a:cubicBezTo>
                    <a:pt x="18931" y="45351"/>
                    <a:pt x="18931" y="45363"/>
                    <a:pt x="18908" y="45399"/>
                  </a:cubicBezTo>
                  <a:cubicBezTo>
                    <a:pt x="18908" y="45422"/>
                    <a:pt x="18896" y="45434"/>
                    <a:pt x="18896" y="45470"/>
                  </a:cubicBezTo>
                  <a:cubicBezTo>
                    <a:pt x="18884" y="45518"/>
                    <a:pt x="18848" y="45553"/>
                    <a:pt x="18836" y="45601"/>
                  </a:cubicBezTo>
                  <a:cubicBezTo>
                    <a:pt x="18824" y="45637"/>
                    <a:pt x="18789" y="45660"/>
                    <a:pt x="18777" y="45708"/>
                  </a:cubicBezTo>
                  <a:cubicBezTo>
                    <a:pt x="18729" y="45768"/>
                    <a:pt x="18705" y="45815"/>
                    <a:pt x="18658" y="45851"/>
                  </a:cubicBezTo>
                  <a:cubicBezTo>
                    <a:pt x="18550" y="45958"/>
                    <a:pt x="18455" y="46065"/>
                    <a:pt x="18360" y="46172"/>
                  </a:cubicBezTo>
                  <a:lnTo>
                    <a:pt x="18217" y="46315"/>
                  </a:lnTo>
                  <a:cubicBezTo>
                    <a:pt x="18110" y="46422"/>
                    <a:pt x="18003" y="46530"/>
                    <a:pt x="17919" y="46649"/>
                  </a:cubicBezTo>
                  <a:cubicBezTo>
                    <a:pt x="17860" y="46708"/>
                    <a:pt x="17812" y="46768"/>
                    <a:pt x="17753" y="46827"/>
                  </a:cubicBezTo>
                  <a:cubicBezTo>
                    <a:pt x="17634" y="46946"/>
                    <a:pt x="17443" y="47125"/>
                    <a:pt x="17276" y="47280"/>
                  </a:cubicBezTo>
                  <a:lnTo>
                    <a:pt x="17169" y="47387"/>
                  </a:lnTo>
                  <a:lnTo>
                    <a:pt x="16741" y="47815"/>
                  </a:lnTo>
                  <a:cubicBezTo>
                    <a:pt x="16645" y="47911"/>
                    <a:pt x="16562" y="48018"/>
                    <a:pt x="16467" y="48113"/>
                  </a:cubicBezTo>
                  <a:cubicBezTo>
                    <a:pt x="16384" y="48232"/>
                    <a:pt x="16288" y="48339"/>
                    <a:pt x="16217" y="48447"/>
                  </a:cubicBezTo>
                  <a:cubicBezTo>
                    <a:pt x="16086" y="48613"/>
                    <a:pt x="15967" y="48792"/>
                    <a:pt x="15860" y="48970"/>
                  </a:cubicBezTo>
                  <a:lnTo>
                    <a:pt x="15764" y="49101"/>
                  </a:lnTo>
                  <a:lnTo>
                    <a:pt x="15764" y="49089"/>
                  </a:lnTo>
                  <a:lnTo>
                    <a:pt x="15752" y="49113"/>
                  </a:lnTo>
                  <a:lnTo>
                    <a:pt x="15752" y="49101"/>
                  </a:lnTo>
                  <a:lnTo>
                    <a:pt x="15741" y="49125"/>
                  </a:lnTo>
                  <a:lnTo>
                    <a:pt x="15729" y="49149"/>
                  </a:lnTo>
                  <a:lnTo>
                    <a:pt x="15669" y="49232"/>
                  </a:lnTo>
                  <a:lnTo>
                    <a:pt x="15657" y="49268"/>
                  </a:lnTo>
                  <a:cubicBezTo>
                    <a:pt x="15574" y="49387"/>
                    <a:pt x="15491" y="49482"/>
                    <a:pt x="15431" y="49566"/>
                  </a:cubicBezTo>
                  <a:lnTo>
                    <a:pt x="15300" y="49744"/>
                  </a:lnTo>
                  <a:cubicBezTo>
                    <a:pt x="15264" y="49768"/>
                    <a:pt x="15241" y="49816"/>
                    <a:pt x="15205" y="49840"/>
                  </a:cubicBezTo>
                  <a:cubicBezTo>
                    <a:pt x="15133" y="49947"/>
                    <a:pt x="15038" y="50054"/>
                    <a:pt x="14967" y="50161"/>
                  </a:cubicBezTo>
                  <a:cubicBezTo>
                    <a:pt x="14895" y="50256"/>
                    <a:pt x="14836" y="50375"/>
                    <a:pt x="14776" y="50494"/>
                  </a:cubicBezTo>
                  <a:cubicBezTo>
                    <a:pt x="14740" y="50554"/>
                    <a:pt x="14717" y="50602"/>
                    <a:pt x="14681" y="50661"/>
                  </a:cubicBezTo>
                  <a:lnTo>
                    <a:pt x="14669" y="50673"/>
                  </a:lnTo>
                  <a:cubicBezTo>
                    <a:pt x="14621" y="50768"/>
                    <a:pt x="14562" y="50852"/>
                    <a:pt x="14502" y="50947"/>
                  </a:cubicBezTo>
                  <a:cubicBezTo>
                    <a:pt x="14490" y="50971"/>
                    <a:pt x="14467" y="51006"/>
                    <a:pt x="14443" y="51030"/>
                  </a:cubicBezTo>
                  <a:lnTo>
                    <a:pt x="14431" y="51054"/>
                  </a:lnTo>
                  <a:lnTo>
                    <a:pt x="14419" y="51066"/>
                  </a:lnTo>
                  <a:lnTo>
                    <a:pt x="14407" y="51066"/>
                  </a:lnTo>
                  <a:cubicBezTo>
                    <a:pt x="14383" y="51066"/>
                    <a:pt x="14383" y="51078"/>
                    <a:pt x="14371" y="51078"/>
                  </a:cubicBezTo>
                  <a:lnTo>
                    <a:pt x="14300" y="51078"/>
                  </a:lnTo>
                  <a:lnTo>
                    <a:pt x="14288" y="51066"/>
                  </a:lnTo>
                  <a:cubicBezTo>
                    <a:pt x="14264" y="51054"/>
                    <a:pt x="14252" y="51018"/>
                    <a:pt x="14240" y="51006"/>
                  </a:cubicBezTo>
                  <a:cubicBezTo>
                    <a:pt x="14205" y="50959"/>
                    <a:pt x="14181" y="50899"/>
                    <a:pt x="14145" y="50852"/>
                  </a:cubicBezTo>
                  <a:cubicBezTo>
                    <a:pt x="14121" y="50780"/>
                    <a:pt x="14086" y="50709"/>
                    <a:pt x="14062" y="50649"/>
                  </a:cubicBezTo>
                  <a:cubicBezTo>
                    <a:pt x="14026" y="50578"/>
                    <a:pt x="14014" y="50518"/>
                    <a:pt x="13990" y="50435"/>
                  </a:cubicBezTo>
                  <a:lnTo>
                    <a:pt x="13895" y="50125"/>
                  </a:lnTo>
                  <a:cubicBezTo>
                    <a:pt x="13883" y="50054"/>
                    <a:pt x="13871" y="49959"/>
                    <a:pt x="13847" y="49887"/>
                  </a:cubicBezTo>
                  <a:lnTo>
                    <a:pt x="13836" y="49828"/>
                  </a:lnTo>
                  <a:lnTo>
                    <a:pt x="13836" y="49804"/>
                  </a:lnTo>
                  <a:lnTo>
                    <a:pt x="13824" y="49756"/>
                  </a:lnTo>
                  <a:lnTo>
                    <a:pt x="13812" y="49685"/>
                  </a:lnTo>
                  <a:cubicBezTo>
                    <a:pt x="13788" y="49625"/>
                    <a:pt x="13776" y="49542"/>
                    <a:pt x="13776" y="49470"/>
                  </a:cubicBezTo>
                  <a:cubicBezTo>
                    <a:pt x="13728" y="49209"/>
                    <a:pt x="13693" y="48935"/>
                    <a:pt x="13657" y="48649"/>
                  </a:cubicBezTo>
                  <a:cubicBezTo>
                    <a:pt x="13633" y="48435"/>
                    <a:pt x="13609" y="48173"/>
                    <a:pt x="13597" y="47899"/>
                  </a:cubicBezTo>
                  <a:cubicBezTo>
                    <a:pt x="13597" y="47732"/>
                    <a:pt x="13586" y="47565"/>
                    <a:pt x="13597" y="47399"/>
                  </a:cubicBezTo>
                  <a:lnTo>
                    <a:pt x="13597" y="47315"/>
                  </a:lnTo>
                  <a:lnTo>
                    <a:pt x="13597" y="47149"/>
                  </a:lnTo>
                  <a:lnTo>
                    <a:pt x="13597" y="47077"/>
                  </a:lnTo>
                  <a:cubicBezTo>
                    <a:pt x="13597" y="47018"/>
                    <a:pt x="13609" y="46958"/>
                    <a:pt x="13609" y="46899"/>
                  </a:cubicBezTo>
                  <a:cubicBezTo>
                    <a:pt x="13633" y="46803"/>
                    <a:pt x="13633" y="46732"/>
                    <a:pt x="13645" y="46649"/>
                  </a:cubicBezTo>
                  <a:cubicBezTo>
                    <a:pt x="13645" y="46601"/>
                    <a:pt x="13657" y="46542"/>
                    <a:pt x="13657" y="46494"/>
                  </a:cubicBezTo>
                  <a:lnTo>
                    <a:pt x="13657" y="46446"/>
                  </a:lnTo>
                  <a:cubicBezTo>
                    <a:pt x="13669" y="46303"/>
                    <a:pt x="13705" y="46172"/>
                    <a:pt x="13728" y="46030"/>
                  </a:cubicBezTo>
                  <a:cubicBezTo>
                    <a:pt x="13776" y="45851"/>
                    <a:pt x="13824" y="45660"/>
                    <a:pt x="13871" y="45482"/>
                  </a:cubicBezTo>
                  <a:cubicBezTo>
                    <a:pt x="13883" y="45434"/>
                    <a:pt x="13895" y="45399"/>
                    <a:pt x="13907" y="45339"/>
                  </a:cubicBezTo>
                  <a:lnTo>
                    <a:pt x="13943" y="45244"/>
                  </a:lnTo>
                  <a:lnTo>
                    <a:pt x="13967" y="45172"/>
                  </a:lnTo>
                  <a:lnTo>
                    <a:pt x="14002" y="45101"/>
                  </a:lnTo>
                  <a:lnTo>
                    <a:pt x="14014" y="45041"/>
                  </a:lnTo>
                  <a:cubicBezTo>
                    <a:pt x="14026" y="44994"/>
                    <a:pt x="14050" y="44934"/>
                    <a:pt x="14062" y="44887"/>
                  </a:cubicBezTo>
                  <a:cubicBezTo>
                    <a:pt x="14074" y="44863"/>
                    <a:pt x="14074" y="44839"/>
                    <a:pt x="14086" y="44815"/>
                  </a:cubicBezTo>
                  <a:cubicBezTo>
                    <a:pt x="14109" y="44779"/>
                    <a:pt x="14133" y="44756"/>
                    <a:pt x="14145" y="44720"/>
                  </a:cubicBezTo>
                  <a:cubicBezTo>
                    <a:pt x="14169" y="44708"/>
                    <a:pt x="14181" y="44696"/>
                    <a:pt x="14181" y="44660"/>
                  </a:cubicBezTo>
                  <a:lnTo>
                    <a:pt x="14205" y="44625"/>
                  </a:lnTo>
                  <a:lnTo>
                    <a:pt x="14240" y="44577"/>
                  </a:lnTo>
                  <a:lnTo>
                    <a:pt x="14264" y="44529"/>
                  </a:lnTo>
                  <a:lnTo>
                    <a:pt x="14324" y="44422"/>
                  </a:lnTo>
                  <a:lnTo>
                    <a:pt x="14371" y="44351"/>
                  </a:lnTo>
                  <a:cubicBezTo>
                    <a:pt x="14443" y="44232"/>
                    <a:pt x="14526" y="44113"/>
                    <a:pt x="14598" y="44005"/>
                  </a:cubicBezTo>
                  <a:cubicBezTo>
                    <a:pt x="14645" y="43946"/>
                    <a:pt x="14681" y="43875"/>
                    <a:pt x="14740" y="43803"/>
                  </a:cubicBezTo>
                  <a:cubicBezTo>
                    <a:pt x="14800" y="43732"/>
                    <a:pt x="14848" y="43672"/>
                    <a:pt x="14907" y="43613"/>
                  </a:cubicBezTo>
                  <a:cubicBezTo>
                    <a:pt x="14979" y="43517"/>
                    <a:pt x="15074" y="43434"/>
                    <a:pt x="15145" y="43339"/>
                  </a:cubicBezTo>
                  <a:cubicBezTo>
                    <a:pt x="15193" y="43327"/>
                    <a:pt x="15217" y="43315"/>
                    <a:pt x="15264" y="43291"/>
                  </a:cubicBezTo>
                  <a:cubicBezTo>
                    <a:pt x="15312" y="43279"/>
                    <a:pt x="15360" y="43255"/>
                    <a:pt x="15395" y="43232"/>
                  </a:cubicBezTo>
                  <a:cubicBezTo>
                    <a:pt x="15455" y="43208"/>
                    <a:pt x="15514" y="43172"/>
                    <a:pt x="15562" y="43148"/>
                  </a:cubicBezTo>
                  <a:cubicBezTo>
                    <a:pt x="15598" y="43113"/>
                    <a:pt x="15633" y="43101"/>
                    <a:pt x="15669" y="43077"/>
                  </a:cubicBezTo>
                  <a:lnTo>
                    <a:pt x="15729" y="43029"/>
                  </a:lnTo>
                  <a:cubicBezTo>
                    <a:pt x="15776" y="42993"/>
                    <a:pt x="15812" y="42970"/>
                    <a:pt x="15848" y="42934"/>
                  </a:cubicBezTo>
                  <a:cubicBezTo>
                    <a:pt x="15895" y="42922"/>
                    <a:pt x="15919" y="42898"/>
                    <a:pt x="15967" y="42874"/>
                  </a:cubicBezTo>
                  <a:cubicBezTo>
                    <a:pt x="16038" y="42851"/>
                    <a:pt x="16110" y="42815"/>
                    <a:pt x="16205" y="42791"/>
                  </a:cubicBezTo>
                  <a:cubicBezTo>
                    <a:pt x="16229" y="42779"/>
                    <a:pt x="16264" y="42779"/>
                    <a:pt x="16312" y="42755"/>
                  </a:cubicBezTo>
                  <a:lnTo>
                    <a:pt x="16312" y="42755"/>
                  </a:lnTo>
                  <a:lnTo>
                    <a:pt x="16288" y="42779"/>
                  </a:lnTo>
                  <a:lnTo>
                    <a:pt x="16276" y="42791"/>
                  </a:lnTo>
                  <a:cubicBezTo>
                    <a:pt x="16253" y="42839"/>
                    <a:pt x="16205" y="42862"/>
                    <a:pt x="16169" y="42910"/>
                  </a:cubicBezTo>
                  <a:cubicBezTo>
                    <a:pt x="16110" y="42982"/>
                    <a:pt x="16038" y="43053"/>
                    <a:pt x="15967" y="43160"/>
                  </a:cubicBezTo>
                  <a:cubicBezTo>
                    <a:pt x="15907" y="43232"/>
                    <a:pt x="15848" y="43327"/>
                    <a:pt x="15788" y="43410"/>
                  </a:cubicBezTo>
                  <a:lnTo>
                    <a:pt x="15776" y="43434"/>
                  </a:lnTo>
                  <a:cubicBezTo>
                    <a:pt x="15741" y="43458"/>
                    <a:pt x="15729" y="43505"/>
                    <a:pt x="15693" y="43529"/>
                  </a:cubicBezTo>
                  <a:lnTo>
                    <a:pt x="15657" y="43613"/>
                  </a:lnTo>
                  <a:lnTo>
                    <a:pt x="15633" y="43636"/>
                  </a:lnTo>
                  <a:lnTo>
                    <a:pt x="15622" y="43648"/>
                  </a:lnTo>
                  <a:cubicBezTo>
                    <a:pt x="15622" y="43672"/>
                    <a:pt x="15610" y="43684"/>
                    <a:pt x="15610" y="43684"/>
                  </a:cubicBezTo>
                  <a:lnTo>
                    <a:pt x="15574" y="43744"/>
                  </a:lnTo>
                  <a:lnTo>
                    <a:pt x="15550" y="43803"/>
                  </a:lnTo>
                  <a:lnTo>
                    <a:pt x="15538" y="43827"/>
                  </a:lnTo>
                  <a:cubicBezTo>
                    <a:pt x="15514" y="43851"/>
                    <a:pt x="15502" y="43875"/>
                    <a:pt x="15502" y="43886"/>
                  </a:cubicBezTo>
                  <a:lnTo>
                    <a:pt x="15479" y="43946"/>
                  </a:lnTo>
                  <a:lnTo>
                    <a:pt x="15443" y="44005"/>
                  </a:lnTo>
                  <a:lnTo>
                    <a:pt x="15431" y="44041"/>
                  </a:lnTo>
                  <a:cubicBezTo>
                    <a:pt x="15419" y="44065"/>
                    <a:pt x="15419" y="44089"/>
                    <a:pt x="15395" y="44113"/>
                  </a:cubicBezTo>
                  <a:lnTo>
                    <a:pt x="15371" y="44172"/>
                  </a:lnTo>
                  <a:lnTo>
                    <a:pt x="15276" y="44398"/>
                  </a:lnTo>
                  <a:cubicBezTo>
                    <a:pt x="15252" y="44506"/>
                    <a:pt x="15205" y="44625"/>
                    <a:pt x="15181" y="44720"/>
                  </a:cubicBezTo>
                  <a:lnTo>
                    <a:pt x="15145" y="44827"/>
                  </a:lnTo>
                  <a:cubicBezTo>
                    <a:pt x="15086" y="44994"/>
                    <a:pt x="15038" y="45160"/>
                    <a:pt x="14979" y="45315"/>
                  </a:cubicBezTo>
                  <a:lnTo>
                    <a:pt x="14955" y="45410"/>
                  </a:lnTo>
                  <a:cubicBezTo>
                    <a:pt x="14943" y="45458"/>
                    <a:pt x="14907" y="45518"/>
                    <a:pt x="14895" y="45553"/>
                  </a:cubicBezTo>
                  <a:lnTo>
                    <a:pt x="14895" y="45541"/>
                  </a:lnTo>
                  <a:lnTo>
                    <a:pt x="14883" y="45589"/>
                  </a:lnTo>
                  <a:cubicBezTo>
                    <a:pt x="14848" y="45649"/>
                    <a:pt x="14836" y="45708"/>
                    <a:pt x="14824" y="45768"/>
                  </a:cubicBezTo>
                  <a:cubicBezTo>
                    <a:pt x="14788" y="45875"/>
                    <a:pt x="14740" y="45958"/>
                    <a:pt x="14729" y="46053"/>
                  </a:cubicBezTo>
                  <a:lnTo>
                    <a:pt x="14717" y="46089"/>
                  </a:lnTo>
                  <a:cubicBezTo>
                    <a:pt x="14705" y="46125"/>
                    <a:pt x="14705" y="46172"/>
                    <a:pt x="14681" y="46196"/>
                  </a:cubicBezTo>
                  <a:lnTo>
                    <a:pt x="14645" y="46375"/>
                  </a:lnTo>
                  <a:cubicBezTo>
                    <a:pt x="14621" y="46422"/>
                    <a:pt x="14621" y="46446"/>
                    <a:pt x="14609" y="46494"/>
                  </a:cubicBezTo>
                  <a:lnTo>
                    <a:pt x="14598" y="46553"/>
                  </a:lnTo>
                  <a:lnTo>
                    <a:pt x="14586" y="46613"/>
                  </a:lnTo>
                  <a:lnTo>
                    <a:pt x="14586" y="46625"/>
                  </a:lnTo>
                  <a:lnTo>
                    <a:pt x="14586" y="46672"/>
                  </a:lnTo>
                  <a:lnTo>
                    <a:pt x="14562" y="46732"/>
                  </a:lnTo>
                  <a:cubicBezTo>
                    <a:pt x="14550" y="46803"/>
                    <a:pt x="14538" y="46887"/>
                    <a:pt x="14538" y="46958"/>
                  </a:cubicBezTo>
                  <a:lnTo>
                    <a:pt x="14526" y="47077"/>
                  </a:lnTo>
                  <a:lnTo>
                    <a:pt x="14526" y="47089"/>
                  </a:lnTo>
                  <a:lnTo>
                    <a:pt x="14526" y="47137"/>
                  </a:lnTo>
                  <a:cubicBezTo>
                    <a:pt x="14526" y="47196"/>
                    <a:pt x="14526" y="47256"/>
                    <a:pt x="14502" y="47304"/>
                  </a:cubicBezTo>
                  <a:lnTo>
                    <a:pt x="14502" y="47315"/>
                  </a:lnTo>
                  <a:cubicBezTo>
                    <a:pt x="14502" y="47399"/>
                    <a:pt x="14490" y="47494"/>
                    <a:pt x="14490" y="47613"/>
                  </a:cubicBezTo>
                  <a:lnTo>
                    <a:pt x="14490" y="47935"/>
                  </a:lnTo>
                  <a:lnTo>
                    <a:pt x="14490" y="48101"/>
                  </a:lnTo>
                  <a:cubicBezTo>
                    <a:pt x="14490" y="48149"/>
                    <a:pt x="14490" y="48208"/>
                    <a:pt x="14502" y="48256"/>
                  </a:cubicBezTo>
                  <a:lnTo>
                    <a:pt x="14502" y="48054"/>
                  </a:lnTo>
                  <a:lnTo>
                    <a:pt x="14502" y="47935"/>
                  </a:lnTo>
                  <a:lnTo>
                    <a:pt x="14502" y="47899"/>
                  </a:lnTo>
                  <a:cubicBezTo>
                    <a:pt x="14526" y="47815"/>
                    <a:pt x="14526" y="47732"/>
                    <a:pt x="14538" y="47661"/>
                  </a:cubicBezTo>
                  <a:cubicBezTo>
                    <a:pt x="14550" y="47565"/>
                    <a:pt x="14562" y="47482"/>
                    <a:pt x="14562" y="47387"/>
                  </a:cubicBezTo>
                  <a:cubicBezTo>
                    <a:pt x="14598" y="47220"/>
                    <a:pt x="14621" y="47065"/>
                    <a:pt x="14657" y="46923"/>
                  </a:cubicBezTo>
                  <a:lnTo>
                    <a:pt x="14669" y="46851"/>
                  </a:lnTo>
                  <a:cubicBezTo>
                    <a:pt x="14681" y="46803"/>
                    <a:pt x="14681" y="46780"/>
                    <a:pt x="14705" y="46732"/>
                  </a:cubicBezTo>
                  <a:cubicBezTo>
                    <a:pt x="14717" y="46708"/>
                    <a:pt x="14717" y="46661"/>
                    <a:pt x="14729" y="46625"/>
                  </a:cubicBezTo>
                  <a:lnTo>
                    <a:pt x="14740" y="46589"/>
                  </a:lnTo>
                  <a:lnTo>
                    <a:pt x="14740" y="46565"/>
                  </a:lnTo>
                  <a:cubicBezTo>
                    <a:pt x="14764" y="46530"/>
                    <a:pt x="14776" y="46482"/>
                    <a:pt x="14788" y="46446"/>
                  </a:cubicBezTo>
                  <a:lnTo>
                    <a:pt x="14824" y="46363"/>
                  </a:lnTo>
                  <a:lnTo>
                    <a:pt x="14848" y="46268"/>
                  </a:lnTo>
                  <a:lnTo>
                    <a:pt x="14919" y="46065"/>
                  </a:lnTo>
                  <a:lnTo>
                    <a:pt x="14919" y="46053"/>
                  </a:lnTo>
                  <a:cubicBezTo>
                    <a:pt x="14979" y="45910"/>
                    <a:pt x="15026" y="45768"/>
                    <a:pt x="15074" y="45637"/>
                  </a:cubicBezTo>
                  <a:cubicBezTo>
                    <a:pt x="15086" y="45613"/>
                    <a:pt x="15086" y="45589"/>
                    <a:pt x="15098" y="45577"/>
                  </a:cubicBezTo>
                  <a:cubicBezTo>
                    <a:pt x="15133" y="45494"/>
                    <a:pt x="15157" y="45422"/>
                    <a:pt x="15181" y="45351"/>
                  </a:cubicBezTo>
                  <a:cubicBezTo>
                    <a:pt x="15205" y="45244"/>
                    <a:pt x="15252" y="45125"/>
                    <a:pt x="15276" y="45018"/>
                  </a:cubicBezTo>
                  <a:cubicBezTo>
                    <a:pt x="15312" y="44922"/>
                    <a:pt x="15336" y="44815"/>
                    <a:pt x="15383" y="44708"/>
                  </a:cubicBezTo>
                  <a:lnTo>
                    <a:pt x="15431" y="44589"/>
                  </a:lnTo>
                  <a:lnTo>
                    <a:pt x="15443" y="44541"/>
                  </a:lnTo>
                  <a:cubicBezTo>
                    <a:pt x="15455" y="44517"/>
                    <a:pt x="15455" y="44470"/>
                    <a:pt x="15479" y="44446"/>
                  </a:cubicBezTo>
                  <a:cubicBezTo>
                    <a:pt x="15479" y="44422"/>
                    <a:pt x="15491" y="44410"/>
                    <a:pt x="15491" y="44410"/>
                  </a:cubicBezTo>
                  <a:cubicBezTo>
                    <a:pt x="15514" y="44351"/>
                    <a:pt x="15538" y="44279"/>
                    <a:pt x="15562" y="44220"/>
                  </a:cubicBezTo>
                  <a:lnTo>
                    <a:pt x="15610" y="44101"/>
                  </a:lnTo>
                  <a:lnTo>
                    <a:pt x="15657" y="43994"/>
                  </a:lnTo>
                  <a:cubicBezTo>
                    <a:pt x="15669" y="43982"/>
                    <a:pt x="15669" y="43946"/>
                    <a:pt x="15681" y="43934"/>
                  </a:cubicBezTo>
                  <a:lnTo>
                    <a:pt x="15693" y="43910"/>
                  </a:lnTo>
                  <a:lnTo>
                    <a:pt x="15717" y="43875"/>
                  </a:lnTo>
                  <a:lnTo>
                    <a:pt x="15741" y="43815"/>
                  </a:lnTo>
                  <a:lnTo>
                    <a:pt x="15776" y="43744"/>
                  </a:lnTo>
                  <a:lnTo>
                    <a:pt x="15836" y="43636"/>
                  </a:lnTo>
                  <a:cubicBezTo>
                    <a:pt x="15848" y="43613"/>
                    <a:pt x="15872" y="43565"/>
                    <a:pt x="15895" y="43529"/>
                  </a:cubicBezTo>
                  <a:lnTo>
                    <a:pt x="15919" y="43470"/>
                  </a:lnTo>
                  <a:cubicBezTo>
                    <a:pt x="15931" y="43446"/>
                    <a:pt x="15967" y="43398"/>
                    <a:pt x="15979" y="43374"/>
                  </a:cubicBezTo>
                  <a:lnTo>
                    <a:pt x="16014" y="43327"/>
                  </a:lnTo>
                  <a:cubicBezTo>
                    <a:pt x="16038" y="43279"/>
                    <a:pt x="16050" y="43255"/>
                    <a:pt x="16086" y="43208"/>
                  </a:cubicBezTo>
                  <a:lnTo>
                    <a:pt x="16098" y="43172"/>
                  </a:lnTo>
                  <a:lnTo>
                    <a:pt x="16110" y="43148"/>
                  </a:lnTo>
                  <a:cubicBezTo>
                    <a:pt x="16157" y="43089"/>
                    <a:pt x="16193" y="43029"/>
                    <a:pt x="16229" y="42982"/>
                  </a:cubicBezTo>
                  <a:cubicBezTo>
                    <a:pt x="16276" y="42910"/>
                    <a:pt x="16336" y="42851"/>
                    <a:pt x="16395" y="42791"/>
                  </a:cubicBezTo>
                  <a:lnTo>
                    <a:pt x="16407" y="42779"/>
                  </a:lnTo>
                  <a:cubicBezTo>
                    <a:pt x="16455" y="42779"/>
                    <a:pt x="16503" y="42755"/>
                    <a:pt x="16550" y="42755"/>
                  </a:cubicBezTo>
                  <a:close/>
                  <a:moveTo>
                    <a:pt x="12895" y="0"/>
                  </a:moveTo>
                  <a:cubicBezTo>
                    <a:pt x="12550" y="0"/>
                    <a:pt x="12276" y="262"/>
                    <a:pt x="12252" y="607"/>
                  </a:cubicBezTo>
                  <a:cubicBezTo>
                    <a:pt x="12252" y="881"/>
                    <a:pt x="12419" y="1119"/>
                    <a:pt x="12657" y="1203"/>
                  </a:cubicBezTo>
                  <a:cubicBezTo>
                    <a:pt x="12657" y="1250"/>
                    <a:pt x="12645" y="1298"/>
                    <a:pt x="12645" y="1357"/>
                  </a:cubicBezTo>
                  <a:lnTo>
                    <a:pt x="12645" y="1500"/>
                  </a:lnTo>
                  <a:cubicBezTo>
                    <a:pt x="12645" y="1606"/>
                    <a:pt x="12645" y="1707"/>
                    <a:pt x="12646" y="1805"/>
                  </a:cubicBezTo>
                  <a:lnTo>
                    <a:pt x="12646" y="1805"/>
                  </a:lnTo>
                  <a:cubicBezTo>
                    <a:pt x="12646" y="1803"/>
                    <a:pt x="12645" y="1800"/>
                    <a:pt x="12645" y="1798"/>
                  </a:cubicBezTo>
                  <a:cubicBezTo>
                    <a:pt x="12645" y="1774"/>
                    <a:pt x="12633" y="1738"/>
                    <a:pt x="12633" y="1715"/>
                  </a:cubicBezTo>
                  <a:cubicBezTo>
                    <a:pt x="12579" y="1465"/>
                    <a:pt x="12347" y="1305"/>
                    <a:pt x="12118" y="1305"/>
                  </a:cubicBezTo>
                  <a:cubicBezTo>
                    <a:pt x="12095" y="1305"/>
                    <a:pt x="12072" y="1307"/>
                    <a:pt x="12050" y="1310"/>
                  </a:cubicBezTo>
                  <a:cubicBezTo>
                    <a:pt x="11788" y="1334"/>
                    <a:pt x="11573" y="1560"/>
                    <a:pt x="11573" y="1846"/>
                  </a:cubicBezTo>
                  <a:lnTo>
                    <a:pt x="11573" y="2012"/>
                  </a:lnTo>
                  <a:cubicBezTo>
                    <a:pt x="11573" y="2048"/>
                    <a:pt x="11585" y="2096"/>
                    <a:pt x="11609" y="2143"/>
                  </a:cubicBezTo>
                  <a:cubicBezTo>
                    <a:pt x="11609" y="2322"/>
                    <a:pt x="11621" y="2488"/>
                    <a:pt x="11669" y="2643"/>
                  </a:cubicBezTo>
                  <a:cubicBezTo>
                    <a:pt x="11681" y="2739"/>
                    <a:pt x="11704" y="2810"/>
                    <a:pt x="11728" y="2905"/>
                  </a:cubicBezTo>
                  <a:cubicBezTo>
                    <a:pt x="11740" y="2989"/>
                    <a:pt x="11764" y="3060"/>
                    <a:pt x="11788" y="3155"/>
                  </a:cubicBezTo>
                  <a:cubicBezTo>
                    <a:pt x="11812" y="3262"/>
                    <a:pt x="11847" y="3346"/>
                    <a:pt x="11871" y="3453"/>
                  </a:cubicBezTo>
                  <a:lnTo>
                    <a:pt x="11966" y="3762"/>
                  </a:lnTo>
                  <a:cubicBezTo>
                    <a:pt x="11978" y="3810"/>
                    <a:pt x="11990" y="3858"/>
                    <a:pt x="12002" y="3882"/>
                  </a:cubicBezTo>
                  <a:lnTo>
                    <a:pt x="11788" y="3751"/>
                  </a:lnTo>
                  <a:cubicBezTo>
                    <a:pt x="11692" y="3703"/>
                    <a:pt x="11609" y="3655"/>
                    <a:pt x="11526" y="3596"/>
                  </a:cubicBezTo>
                  <a:cubicBezTo>
                    <a:pt x="11645" y="3501"/>
                    <a:pt x="11728" y="3346"/>
                    <a:pt x="11728" y="3167"/>
                  </a:cubicBezTo>
                  <a:cubicBezTo>
                    <a:pt x="11728" y="2846"/>
                    <a:pt x="11454" y="2548"/>
                    <a:pt x="11133" y="2548"/>
                  </a:cubicBezTo>
                  <a:cubicBezTo>
                    <a:pt x="10799" y="2548"/>
                    <a:pt x="10502" y="2810"/>
                    <a:pt x="10502" y="3143"/>
                  </a:cubicBezTo>
                  <a:cubicBezTo>
                    <a:pt x="10502" y="3465"/>
                    <a:pt x="10776" y="3762"/>
                    <a:pt x="11097" y="3762"/>
                  </a:cubicBezTo>
                  <a:cubicBezTo>
                    <a:pt x="11204" y="3762"/>
                    <a:pt x="11311" y="3739"/>
                    <a:pt x="11395" y="3691"/>
                  </a:cubicBezTo>
                  <a:cubicBezTo>
                    <a:pt x="11431" y="3715"/>
                    <a:pt x="11454" y="3739"/>
                    <a:pt x="11490" y="3762"/>
                  </a:cubicBezTo>
                  <a:lnTo>
                    <a:pt x="11621" y="3858"/>
                  </a:lnTo>
                  <a:cubicBezTo>
                    <a:pt x="11788" y="3953"/>
                    <a:pt x="11942" y="4060"/>
                    <a:pt x="12097" y="4155"/>
                  </a:cubicBezTo>
                  <a:cubicBezTo>
                    <a:pt x="12121" y="4215"/>
                    <a:pt x="12145" y="4286"/>
                    <a:pt x="12169" y="4346"/>
                  </a:cubicBezTo>
                  <a:cubicBezTo>
                    <a:pt x="12216" y="4477"/>
                    <a:pt x="12240" y="4608"/>
                    <a:pt x="12288" y="4763"/>
                  </a:cubicBezTo>
                  <a:cubicBezTo>
                    <a:pt x="12300" y="4834"/>
                    <a:pt x="12323" y="4905"/>
                    <a:pt x="12347" y="5001"/>
                  </a:cubicBezTo>
                  <a:cubicBezTo>
                    <a:pt x="12359" y="5060"/>
                    <a:pt x="12383" y="5132"/>
                    <a:pt x="12395" y="5191"/>
                  </a:cubicBezTo>
                  <a:cubicBezTo>
                    <a:pt x="12395" y="5239"/>
                    <a:pt x="12407" y="5263"/>
                    <a:pt x="12407" y="5310"/>
                  </a:cubicBezTo>
                  <a:lnTo>
                    <a:pt x="12407" y="5441"/>
                  </a:lnTo>
                  <a:lnTo>
                    <a:pt x="12407" y="5489"/>
                  </a:lnTo>
                  <a:cubicBezTo>
                    <a:pt x="12407" y="5501"/>
                    <a:pt x="12407" y="5536"/>
                    <a:pt x="12419" y="5548"/>
                  </a:cubicBezTo>
                  <a:cubicBezTo>
                    <a:pt x="12383" y="5739"/>
                    <a:pt x="12347" y="5917"/>
                    <a:pt x="12335" y="6120"/>
                  </a:cubicBezTo>
                  <a:cubicBezTo>
                    <a:pt x="12300" y="6322"/>
                    <a:pt x="12288" y="6513"/>
                    <a:pt x="12276" y="6727"/>
                  </a:cubicBezTo>
                  <a:cubicBezTo>
                    <a:pt x="12264" y="6679"/>
                    <a:pt x="12240" y="6656"/>
                    <a:pt x="12240" y="6608"/>
                  </a:cubicBezTo>
                  <a:cubicBezTo>
                    <a:pt x="12193" y="6477"/>
                    <a:pt x="12157" y="6334"/>
                    <a:pt x="12109" y="6215"/>
                  </a:cubicBezTo>
                  <a:cubicBezTo>
                    <a:pt x="12038" y="6025"/>
                    <a:pt x="11978" y="5822"/>
                    <a:pt x="11895" y="5620"/>
                  </a:cubicBezTo>
                  <a:cubicBezTo>
                    <a:pt x="11883" y="5584"/>
                    <a:pt x="11859" y="5525"/>
                    <a:pt x="11835" y="5477"/>
                  </a:cubicBezTo>
                  <a:cubicBezTo>
                    <a:pt x="11823" y="5429"/>
                    <a:pt x="11800" y="5370"/>
                    <a:pt x="11776" y="5322"/>
                  </a:cubicBezTo>
                  <a:cubicBezTo>
                    <a:pt x="11764" y="5298"/>
                    <a:pt x="11752" y="5263"/>
                    <a:pt x="11740" y="5227"/>
                  </a:cubicBezTo>
                  <a:cubicBezTo>
                    <a:pt x="11740" y="5203"/>
                    <a:pt x="11716" y="5191"/>
                    <a:pt x="11716" y="5179"/>
                  </a:cubicBezTo>
                  <a:lnTo>
                    <a:pt x="11716" y="5167"/>
                  </a:lnTo>
                  <a:cubicBezTo>
                    <a:pt x="11740" y="5144"/>
                    <a:pt x="11752" y="5132"/>
                    <a:pt x="11764" y="5108"/>
                  </a:cubicBezTo>
                  <a:cubicBezTo>
                    <a:pt x="11776" y="5084"/>
                    <a:pt x="11776" y="5060"/>
                    <a:pt x="11776" y="5025"/>
                  </a:cubicBezTo>
                  <a:cubicBezTo>
                    <a:pt x="11776" y="5013"/>
                    <a:pt x="11776" y="5013"/>
                    <a:pt x="11800" y="5001"/>
                  </a:cubicBezTo>
                  <a:cubicBezTo>
                    <a:pt x="11800" y="4989"/>
                    <a:pt x="11800" y="4965"/>
                    <a:pt x="11812" y="4953"/>
                  </a:cubicBezTo>
                  <a:lnTo>
                    <a:pt x="11812" y="4929"/>
                  </a:lnTo>
                  <a:cubicBezTo>
                    <a:pt x="11812" y="4894"/>
                    <a:pt x="11800" y="4882"/>
                    <a:pt x="11776" y="4846"/>
                  </a:cubicBezTo>
                  <a:cubicBezTo>
                    <a:pt x="11764" y="4834"/>
                    <a:pt x="11752" y="4822"/>
                    <a:pt x="11716" y="4810"/>
                  </a:cubicBezTo>
                  <a:cubicBezTo>
                    <a:pt x="11704" y="4798"/>
                    <a:pt x="11686" y="4792"/>
                    <a:pt x="11666" y="4792"/>
                  </a:cubicBezTo>
                  <a:cubicBezTo>
                    <a:pt x="11645" y="4792"/>
                    <a:pt x="11621" y="4798"/>
                    <a:pt x="11597" y="4810"/>
                  </a:cubicBezTo>
                  <a:cubicBezTo>
                    <a:pt x="11561" y="4822"/>
                    <a:pt x="11526" y="4870"/>
                    <a:pt x="11514" y="4905"/>
                  </a:cubicBezTo>
                  <a:cubicBezTo>
                    <a:pt x="11502" y="4953"/>
                    <a:pt x="11478" y="5013"/>
                    <a:pt x="11502" y="5072"/>
                  </a:cubicBezTo>
                  <a:cubicBezTo>
                    <a:pt x="11502" y="5108"/>
                    <a:pt x="11514" y="5120"/>
                    <a:pt x="11526" y="5144"/>
                  </a:cubicBezTo>
                  <a:lnTo>
                    <a:pt x="11561" y="5179"/>
                  </a:lnTo>
                  <a:cubicBezTo>
                    <a:pt x="11573" y="5191"/>
                    <a:pt x="11573" y="5191"/>
                    <a:pt x="11585" y="5191"/>
                  </a:cubicBezTo>
                  <a:cubicBezTo>
                    <a:pt x="11597" y="5191"/>
                    <a:pt x="11621" y="5191"/>
                    <a:pt x="11621" y="5203"/>
                  </a:cubicBezTo>
                  <a:lnTo>
                    <a:pt x="11657" y="5203"/>
                  </a:lnTo>
                  <a:cubicBezTo>
                    <a:pt x="11681" y="5203"/>
                    <a:pt x="11681" y="5191"/>
                    <a:pt x="11692" y="5191"/>
                  </a:cubicBezTo>
                  <a:lnTo>
                    <a:pt x="11692" y="5203"/>
                  </a:lnTo>
                  <a:cubicBezTo>
                    <a:pt x="11704" y="5251"/>
                    <a:pt x="11716" y="5310"/>
                    <a:pt x="11740" y="5358"/>
                  </a:cubicBezTo>
                  <a:cubicBezTo>
                    <a:pt x="11752" y="5406"/>
                    <a:pt x="11764" y="5465"/>
                    <a:pt x="11776" y="5501"/>
                  </a:cubicBezTo>
                  <a:cubicBezTo>
                    <a:pt x="11812" y="5596"/>
                    <a:pt x="11835" y="5667"/>
                    <a:pt x="11859" y="5763"/>
                  </a:cubicBezTo>
                  <a:cubicBezTo>
                    <a:pt x="11883" y="5846"/>
                    <a:pt x="11919" y="5941"/>
                    <a:pt x="11942" y="6037"/>
                  </a:cubicBezTo>
                  <a:cubicBezTo>
                    <a:pt x="11978" y="6132"/>
                    <a:pt x="12002" y="6239"/>
                    <a:pt x="12038" y="6322"/>
                  </a:cubicBezTo>
                  <a:cubicBezTo>
                    <a:pt x="12073" y="6453"/>
                    <a:pt x="12121" y="6572"/>
                    <a:pt x="12169" y="6715"/>
                  </a:cubicBezTo>
                  <a:cubicBezTo>
                    <a:pt x="12181" y="6775"/>
                    <a:pt x="12216" y="6834"/>
                    <a:pt x="12228" y="6870"/>
                  </a:cubicBezTo>
                  <a:cubicBezTo>
                    <a:pt x="12240" y="6906"/>
                    <a:pt x="12240" y="6930"/>
                    <a:pt x="12252" y="6965"/>
                  </a:cubicBezTo>
                  <a:cubicBezTo>
                    <a:pt x="12252" y="6977"/>
                    <a:pt x="12252" y="6977"/>
                    <a:pt x="12276" y="6989"/>
                  </a:cubicBezTo>
                  <a:cubicBezTo>
                    <a:pt x="12228" y="7322"/>
                    <a:pt x="12193" y="7632"/>
                    <a:pt x="12169" y="7965"/>
                  </a:cubicBezTo>
                  <a:cubicBezTo>
                    <a:pt x="12157" y="8168"/>
                    <a:pt x="12133" y="8394"/>
                    <a:pt x="12121" y="8596"/>
                  </a:cubicBezTo>
                  <a:cubicBezTo>
                    <a:pt x="12121" y="8811"/>
                    <a:pt x="12109" y="9013"/>
                    <a:pt x="12109" y="9239"/>
                  </a:cubicBezTo>
                  <a:cubicBezTo>
                    <a:pt x="12109" y="9454"/>
                    <a:pt x="12097" y="9644"/>
                    <a:pt x="12097" y="9835"/>
                  </a:cubicBezTo>
                  <a:cubicBezTo>
                    <a:pt x="12097" y="10049"/>
                    <a:pt x="12109" y="10251"/>
                    <a:pt x="12109" y="10466"/>
                  </a:cubicBezTo>
                  <a:lnTo>
                    <a:pt x="12109" y="10704"/>
                  </a:lnTo>
                  <a:cubicBezTo>
                    <a:pt x="12073" y="10597"/>
                    <a:pt x="12062" y="10501"/>
                    <a:pt x="12038" y="10406"/>
                  </a:cubicBezTo>
                  <a:cubicBezTo>
                    <a:pt x="12002" y="10299"/>
                    <a:pt x="11978" y="10180"/>
                    <a:pt x="11942" y="10073"/>
                  </a:cubicBezTo>
                  <a:cubicBezTo>
                    <a:pt x="11919" y="9966"/>
                    <a:pt x="11883" y="9882"/>
                    <a:pt x="11835" y="9775"/>
                  </a:cubicBezTo>
                  <a:cubicBezTo>
                    <a:pt x="11835" y="9763"/>
                    <a:pt x="11823" y="9751"/>
                    <a:pt x="11823" y="9727"/>
                  </a:cubicBezTo>
                  <a:cubicBezTo>
                    <a:pt x="11823" y="9644"/>
                    <a:pt x="11812" y="9573"/>
                    <a:pt x="11800" y="9477"/>
                  </a:cubicBezTo>
                  <a:cubicBezTo>
                    <a:pt x="11776" y="9370"/>
                    <a:pt x="11776" y="9287"/>
                    <a:pt x="11764" y="9180"/>
                  </a:cubicBezTo>
                  <a:cubicBezTo>
                    <a:pt x="11752" y="8977"/>
                    <a:pt x="11716" y="8751"/>
                    <a:pt x="11716" y="8537"/>
                  </a:cubicBezTo>
                  <a:cubicBezTo>
                    <a:pt x="11716" y="8525"/>
                    <a:pt x="11704" y="8513"/>
                    <a:pt x="11692" y="8513"/>
                  </a:cubicBezTo>
                  <a:cubicBezTo>
                    <a:pt x="11681" y="8513"/>
                    <a:pt x="11657" y="8513"/>
                    <a:pt x="11657" y="8525"/>
                  </a:cubicBezTo>
                  <a:lnTo>
                    <a:pt x="11657" y="8537"/>
                  </a:lnTo>
                  <a:lnTo>
                    <a:pt x="11657" y="8561"/>
                  </a:lnTo>
                  <a:lnTo>
                    <a:pt x="11657" y="8870"/>
                  </a:lnTo>
                  <a:lnTo>
                    <a:pt x="11657" y="9013"/>
                  </a:lnTo>
                  <a:lnTo>
                    <a:pt x="11657" y="9180"/>
                  </a:lnTo>
                  <a:cubicBezTo>
                    <a:pt x="11657" y="9227"/>
                    <a:pt x="11657" y="9287"/>
                    <a:pt x="11681" y="9335"/>
                  </a:cubicBezTo>
                  <a:cubicBezTo>
                    <a:pt x="11657" y="9287"/>
                    <a:pt x="11633" y="9227"/>
                    <a:pt x="11621" y="9180"/>
                  </a:cubicBezTo>
                  <a:cubicBezTo>
                    <a:pt x="11573" y="9096"/>
                    <a:pt x="11526" y="8989"/>
                    <a:pt x="11478" y="8894"/>
                  </a:cubicBezTo>
                  <a:cubicBezTo>
                    <a:pt x="11454" y="8823"/>
                    <a:pt x="11419" y="8763"/>
                    <a:pt x="11395" y="8692"/>
                  </a:cubicBezTo>
                  <a:cubicBezTo>
                    <a:pt x="11395" y="8644"/>
                    <a:pt x="11383" y="8596"/>
                    <a:pt x="11383" y="8561"/>
                  </a:cubicBezTo>
                  <a:cubicBezTo>
                    <a:pt x="11383" y="8525"/>
                    <a:pt x="11383" y="8513"/>
                    <a:pt x="11359" y="8477"/>
                  </a:cubicBezTo>
                  <a:cubicBezTo>
                    <a:pt x="11359" y="8454"/>
                    <a:pt x="11359" y="8406"/>
                    <a:pt x="11347" y="8382"/>
                  </a:cubicBezTo>
                  <a:lnTo>
                    <a:pt x="11347" y="8263"/>
                  </a:lnTo>
                  <a:lnTo>
                    <a:pt x="11347" y="8156"/>
                  </a:lnTo>
                  <a:cubicBezTo>
                    <a:pt x="11347" y="8108"/>
                    <a:pt x="11359" y="8061"/>
                    <a:pt x="11359" y="8001"/>
                  </a:cubicBezTo>
                  <a:cubicBezTo>
                    <a:pt x="11383" y="7918"/>
                    <a:pt x="11383" y="7811"/>
                    <a:pt x="11395" y="7727"/>
                  </a:cubicBezTo>
                  <a:cubicBezTo>
                    <a:pt x="11407" y="7620"/>
                    <a:pt x="11407" y="7513"/>
                    <a:pt x="11419" y="7430"/>
                  </a:cubicBezTo>
                  <a:cubicBezTo>
                    <a:pt x="11419" y="7370"/>
                    <a:pt x="11442" y="7287"/>
                    <a:pt x="11442" y="7227"/>
                  </a:cubicBezTo>
                  <a:lnTo>
                    <a:pt x="11502" y="7227"/>
                  </a:lnTo>
                  <a:cubicBezTo>
                    <a:pt x="11764" y="7227"/>
                    <a:pt x="11990" y="7025"/>
                    <a:pt x="11990" y="6751"/>
                  </a:cubicBezTo>
                  <a:cubicBezTo>
                    <a:pt x="11990" y="6489"/>
                    <a:pt x="11776" y="6263"/>
                    <a:pt x="11514" y="6263"/>
                  </a:cubicBezTo>
                  <a:cubicBezTo>
                    <a:pt x="11383" y="6263"/>
                    <a:pt x="11240" y="6322"/>
                    <a:pt x="11157" y="6418"/>
                  </a:cubicBezTo>
                  <a:cubicBezTo>
                    <a:pt x="11157" y="6382"/>
                    <a:pt x="11169" y="6370"/>
                    <a:pt x="11169" y="6334"/>
                  </a:cubicBezTo>
                  <a:cubicBezTo>
                    <a:pt x="11169" y="6037"/>
                    <a:pt x="10930" y="5787"/>
                    <a:pt x="10633" y="5787"/>
                  </a:cubicBezTo>
                  <a:cubicBezTo>
                    <a:pt x="10335" y="5787"/>
                    <a:pt x="10085" y="6025"/>
                    <a:pt x="10085" y="6322"/>
                  </a:cubicBezTo>
                  <a:cubicBezTo>
                    <a:pt x="10085" y="6620"/>
                    <a:pt x="10323" y="6870"/>
                    <a:pt x="10621" y="6870"/>
                  </a:cubicBezTo>
                  <a:cubicBezTo>
                    <a:pt x="10645" y="6870"/>
                    <a:pt x="10692" y="6870"/>
                    <a:pt x="10728" y="6858"/>
                  </a:cubicBezTo>
                  <a:cubicBezTo>
                    <a:pt x="10740" y="6989"/>
                    <a:pt x="10752" y="7132"/>
                    <a:pt x="10788" y="7251"/>
                  </a:cubicBezTo>
                  <a:cubicBezTo>
                    <a:pt x="10799" y="7346"/>
                    <a:pt x="10823" y="7453"/>
                    <a:pt x="10847" y="7561"/>
                  </a:cubicBezTo>
                  <a:cubicBezTo>
                    <a:pt x="10859" y="7608"/>
                    <a:pt x="10859" y="7632"/>
                    <a:pt x="10871" y="7680"/>
                  </a:cubicBezTo>
                  <a:lnTo>
                    <a:pt x="10823" y="7632"/>
                  </a:lnTo>
                  <a:cubicBezTo>
                    <a:pt x="10788" y="7584"/>
                    <a:pt x="10740" y="7549"/>
                    <a:pt x="10680" y="7501"/>
                  </a:cubicBezTo>
                  <a:lnTo>
                    <a:pt x="10669" y="7489"/>
                  </a:lnTo>
                  <a:cubicBezTo>
                    <a:pt x="10633" y="7453"/>
                    <a:pt x="10609" y="7441"/>
                    <a:pt x="10585" y="7406"/>
                  </a:cubicBezTo>
                  <a:lnTo>
                    <a:pt x="10573" y="7394"/>
                  </a:lnTo>
                  <a:lnTo>
                    <a:pt x="10502" y="7322"/>
                  </a:lnTo>
                  <a:lnTo>
                    <a:pt x="10430" y="7251"/>
                  </a:lnTo>
                  <a:cubicBezTo>
                    <a:pt x="10407" y="7227"/>
                    <a:pt x="10407" y="7215"/>
                    <a:pt x="10395" y="7203"/>
                  </a:cubicBezTo>
                  <a:lnTo>
                    <a:pt x="10395" y="7191"/>
                  </a:lnTo>
                  <a:lnTo>
                    <a:pt x="10395" y="7156"/>
                  </a:lnTo>
                  <a:cubicBezTo>
                    <a:pt x="10389" y="7144"/>
                    <a:pt x="10377" y="7138"/>
                    <a:pt x="10365" y="7138"/>
                  </a:cubicBezTo>
                  <a:cubicBezTo>
                    <a:pt x="10353" y="7138"/>
                    <a:pt x="10341" y="7144"/>
                    <a:pt x="10335" y="7156"/>
                  </a:cubicBezTo>
                  <a:cubicBezTo>
                    <a:pt x="10323" y="7168"/>
                    <a:pt x="10335" y="7203"/>
                    <a:pt x="10347" y="7227"/>
                  </a:cubicBezTo>
                  <a:cubicBezTo>
                    <a:pt x="10371" y="7251"/>
                    <a:pt x="10371" y="7263"/>
                    <a:pt x="10383" y="7275"/>
                  </a:cubicBezTo>
                  <a:cubicBezTo>
                    <a:pt x="10395" y="7287"/>
                    <a:pt x="10395" y="7311"/>
                    <a:pt x="10407" y="7322"/>
                  </a:cubicBezTo>
                  <a:cubicBezTo>
                    <a:pt x="10430" y="7346"/>
                    <a:pt x="10454" y="7382"/>
                    <a:pt x="10490" y="7394"/>
                  </a:cubicBezTo>
                  <a:cubicBezTo>
                    <a:pt x="10526" y="7441"/>
                    <a:pt x="10573" y="7501"/>
                    <a:pt x="10621" y="7549"/>
                  </a:cubicBezTo>
                  <a:lnTo>
                    <a:pt x="10752" y="7680"/>
                  </a:lnTo>
                  <a:lnTo>
                    <a:pt x="10811" y="7739"/>
                  </a:lnTo>
                  <a:cubicBezTo>
                    <a:pt x="10823" y="7763"/>
                    <a:pt x="10859" y="7787"/>
                    <a:pt x="10871" y="7811"/>
                  </a:cubicBezTo>
                  <a:cubicBezTo>
                    <a:pt x="10895" y="7846"/>
                    <a:pt x="10919" y="7858"/>
                    <a:pt x="10930" y="7882"/>
                  </a:cubicBezTo>
                  <a:cubicBezTo>
                    <a:pt x="10954" y="7977"/>
                    <a:pt x="10978" y="8049"/>
                    <a:pt x="10990" y="8144"/>
                  </a:cubicBezTo>
                  <a:cubicBezTo>
                    <a:pt x="11014" y="8239"/>
                    <a:pt x="11038" y="8334"/>
                    <a:pt x="11073" y="8418"/>
                  </a:cubicBezTo>
                  <a:lnTo>
                    <a:pt x="11157" y="8739"/>
                  </a:lnTo>
                  <a:lnTo>
                    <a:pt x="11157" y="8751"/>
                  </a:lnTo>
                  <a:cubicBezTo>
                    <a:pt x="11157" y="8763"/>
                    <a:pt x="11169" y="8775"/>
                    <a:pt x="11169" y="8799"/>
                  </a:cubicBezTo>
                  <a:cubicBezTo>
                    <a:pt x="11228" y="8989"/>
                    <a:pt x="11311" y="9180"/>
                    <a:pt x="11383" y="9370"/>
                  </a:cubicBezTo>
                  <a:cubicBezTo>
                    <a:pt x="11407" y="9466"/>
                    <a:pt x="11454" y="9549"/>
                    <a:pt x="11490" y="9644"/>
                  </a:cubicBezTo>
                  <a:cubicBezTo>
                    <a:pt x="11526" y="9751"/>
                    <a:pt x="11573" y="9835"/>
                    <a:pt x="11609" y="9942"/>
                  </a:cubicBezTo>
                  <a:cubicBezTo>
                    <a:pt x="11681" y="10132"/>
                    <a:pt x="11764" y="10323"/>
                    <a:pt x="11859" y="10525"/>
                  </a:cubicBezTo>
                  <a:cubicBezTo>
                    <a:pt x="11907" y="10620"/>
                    <a:pt x="11942" y="10716"/>
                    <a:pt x="12002" y="10823"/>
                  </a:cubicBezTo>
                  <a:cubicBezTo>
                    <a:pt x="12038" y="10859"/>
                    <a:pt x="12050" y="10906"/>
                    <a:pt x="12085" y="10954"/>
                  </a:cubicBezTo>
                  <a:lnTo>
                    <a:pt x="12085" y="11037"/>
                  </a:lnTo>
                  <a:cubicBezTo>
                    <a:pt x="12062" y="11061"/>
                    <a:pt x="12062" y="11073"/>
                    <a:pt x="12085" y="11085"/>
                  </a:cubicBezTo>
                  <a:lnTo>
                    <a:pt x="12085" y="11323"/>
                  </a:lnTo>
                  <a:cubicBezTo>
                    <a:pt x="12097" y="11573"/>
                    <a:pt x="12097" y="11835"/>
                    <a:pt x="12109" y="12073"/>
                  </a:cubicBezTo>
                  <a:lnTo>
                    <a:pt x="12109" y="12109"/>
                  </a:lnTo>
                  <a:cubicBezTo>
                    <a:pt x="12097" y="12216"/>
                    <a:pt x="12085" y="12335"/>
                    <a:pt x="12062" y="12442"/>
                  </a:cubicBezTo>
                  <a:cubicBezTo>
                    <a:pt x="12062" y="12514"/>
                    <a:pt x="12050" y="12573"/>
                    <a:pt x="12050" y="12644"/>
                  </a:cubicBezTo>
                  <a:cubicBezTo>
                    <a:pt x="11990" y="12525"/>
                    <a:pt x="11931" y="12406"/>
                    <a:pt x="11859" y="12275"/>
                  </a:cubicBezTo>
                  <a:cubicBezTo>
                    <a:pt x="11764" y="12085"/>
                    <a:pt x="11669" y="11894"/>
                    <a:pt x="11573" y="11716"/>
                  </a:cubicBezTo>
                  <a:cubicBezTo>
                    <a:pt x="11514" y="11609"/>
                    <a:pt x="11454" y="11501"/>
                    <a:pt x="11407" y="11394"/>
                  </a:cubicBezTo>
                  <a:cubicBezTo>
                    <a:pt x="11371" y="11311"/>
                    <a:pt x="11311" y="11216"/>
                    <a:pt x="11264" y="11144"/>
                  </a:cubicBezTo>
                  <a:cubicBezTo>
                    <a:pt x="11145" y="10966"/>
                    <a:pt x="11026" y="10775"/>
                    <a:pt x="10907" y="10597"/>
                  </a:cubicBezTo>
                  <a:cubicBezTo>
                    <a:pt x="10907" y="10561"/>
                    <a:pt x="10895" y="10537"/>
                    <a:pt x="10895" y="10501"/>
                  </a:cubicBezTo>
                  <a:cubicBezTo>
                    <a:pt x="10871" y="10430"/>
                    <a:pt x="10859" y="10347"/>
                    <a:pt x="10847" y="10263"/>
                  </a:cubicBezTo>
                  <a:cubicBezTo>
                    <a:pt x="10847" y="10228"/>
                    <a:pt x="10835" y="10192"/>
                    <a:pt x="10835" y="10144"/>
                  </a:cubicBezTo>
                  <a:cubicBezTo>
                    <a:pt x="10811" y="10073"/>
                    <a:pt x="10799" y="10013"/>
                    <a:pt x="10799" y="9942"/>
                  </a:cubicBezTo>
                  <a:lnTo>
                    <a:pt x="10799" y="9954"/>
                  </a:lnTo>
                  <a:cubicBezTo>
                    <a:pt x="10788" y="9894"/>
                    <a:pt x="10788" y="9835"/>
                    <a:pt x="10776" y="9775"/>
                  </a:cubicBezTo>
                  <a:cubicBezTo>
                    <a:pt x="10752" y="9692"/>
                    <a:pt x="10740" y="9585"/>
                    <a:pt x="10728" y="9489"/>
                  </a:cubicBezTo>
                  <a:lnTo>
                    <a:pt x="10728" y="9477"/>
                  </a:lnTo>
                  <a:lnTo>
                    <a:pt x="10728" y="9466"/>
                  </a:lnTo>
                  <a:lnTo>
                    <a:pt x="10728" y="9430"/>
                  </a:lnTo>
                  <a:lnTo>
                    <a:pt x="10728" y="9418"/>
                  </a:lnTo>
                  <a:cubicBezTo>
                    <a:pt x="10728" y="9406"/>
                    <a:pt x="10728" y="9394"/>
                    <a:pt x="10716" y="9370"/>
                  </a:cubicBezTo>
                  <a:cubicBezTo>
                    <a:pt x="10692" y="9287"/>
                    <a:pt x="10680" y="9215"/>
                    <a:pt x="10657" y="9120"/>
                  </a:cubicBezTo>
                  <a:cubicBezTo>
                    <a:pt x="10621" y="9037"/>
                    <a:pt x="10609" y="8954"/>
                    <a:pt x="10573" y="8870"/>
                  </a:cubicBezTo>
                  <a:cubicBezTo>
                    <a:pt x="10680" y="8835"/>
                    <a:pt x="10752" y="8763"/>
                    <a:pt x="10752" y="8656"/>
                  </a:cubicBezTo>
                  <a:cubicBezTo>
                    <a:pt x="10752" y="8537"/>
                    <a:pt x="10657" y="8418"/>
                    <a:pt x="10538" y="8418"/>
                  </a:cubicBezTo>
                  <a:cubicBezTo>
                    <a:pt x="10502" y="8418"/>
                    <a:pt x="10478" y="8418"/>
                    <a:pt x="10442" y="8442"/>
                  </a:cubicBezTo>
                  <a:cubicBezTo>
                    <a:pt x="10371" y="8465"/>
                    <a:pt x="10311" y="8561"/>
                    <a:pt x="10299" y="8644"/>
                  </a:cubicBezTo>
                  <a:cubicBezTo>
                    <a:pt x="10299" y="8751"/>
                    <a:pt x="10371" y="8858"/>
                    <a:pt x="10490" y="8870"/>
                  </a:cubicBezTo>
                  <a:cubicBezTo>
                    <a:pt x="10490" y="8894"/>
                    <a:pt x="10490" y="8930"/>
                    <a:pt x="10502" y="8954"/>
                  </a:cubicBezTo>
                  <a:cubicBezTo>
                    <a:pt x="10538" y="9132"/>
                    <a:pt x="10573" y="9311"/>
                    <a:pt x="10609" y="9489"/>
                  </a:cubicBezTo>
                  <a:cubicBezTo>
                    <a:pt x="10621" y="9596"/>
                    <a:pt x="10657" y="9692"/>
                    <a:pt x="10669" y="9787"/>
                  </a:cubicBezTo>
                  <a:cubicBezTo>
                    <a:pt x="10680" y="9894"/>
                    <a:pt x="10716" y="10001"/>
                    <a:pt x="10740" y="10108"/>
                  </a:cubicBezTo>
                  <a:cubicBezTo>
                    <a:pt x="10752" y="10192"/>
                    <a:pt x="10788" y="10263"/>
                    <a:pt x="10799" y="10358"/>
                  </a:cubicBezTo>
                  <a:cubicBezTo>
                    <a:pt x="10788" y="10347"/>
                    <a:pt x="10776" y="10323"/>
                    <a:pt x="10776" y="10311"/>
                  </a:cubicBezTo>
                  <a:cubicBezTo>
                    <a:pt x="10716" y="10228"/>
                    <a:pt x="10633" y="10144"/>
                    <a:pt x="10573" y="10061"/>
                  </a:cubicBezTo>
                  <a:cubicBezTo>
                    <a:pt x="10514" y="9966"/>
                    <a:pt x="10442" y="9894"/>
                    <a:pt x="10383" y="9811"/>
                  </a:cubicBezTo>
                  <a:cubicBezTo>
                    <a:pt x="10323" y="9716"/>
                    <a:pt x="10252" y="9644"/>
                    <a:pt x="10192" y="9549"/>
                  </a:cubicBezTo>
                  <a:lnTo>
                    <a:pt x="10097" y="9418"/>
                  </a:lnTo>
                  <a:cubicBezTo>
                    <a:pt x="10073" y="9370"/>
                    <a:pt x="10037" y="9335"/>
                    <a:pt x="10026" y="9275"/>
                  </a:cubicBezTo>
                  <a:cubicBezTo>
                    <a:pt x="9978" y="9180"/>
                    <a:pt x="9942" y="9073"/>
                    <a:pt x="9883" y="8989"/>
                  </a:cubicBezTo>
                  <a:lnTo>
                    <a:pt x="9740" y="8715"/>
                  </a:lnTo>
                  <a:cubicBezTo>
                    <a:pt x="9704" y="8632"/>
                    <a:pt x="9645" y="8537"/>
                    <a:pt x="9597" y="8442"/>
                  </a:cubicBezTo>
                  <a:lnTo>
                    <a:pt x="9549" y="8346"/>
                  </a:lnTo>
                  <a:cubicBezTo>
                    <a:pt x="9621" y="8299"/>
                    <a:pt x="9680" y="8215"/>
                    <a:pt x="9680" y="8120"/>
                  </a:cubicBezTo>
                  <a:cubicBezTo>
                    <a:pt x="9680" y="7977"/>
                    <a:pt x="9561" y="7846"/>
                    <a:pt x="9406" y="7846"/>
                  </a:cubicBezTo>
                  <a:cubicBezTo>
                    <a:pt x="9252" y="7846"/>
                    <a:pt x="9121" y="7965"/>
                    <a:pt x="9121" y="8120"/>
                  </a:cubicBezTo>
                  <a:cubicBezTo>
                    <a:pt x="9121" y="8275"/>
                    <a:pt x="9240" y="8406"/>
                    <a:pt x="9406" y="8406"/>
                  </a:cubicBezTo>
                  <a:cubicBezTo>
                    <a:pt x="9430" y="8406"/>
                    <a:pt x="9466" y="8394"/>
                    <a:pt x="9490" y="8394"/>
                  </a:cubicBezTo>
                  <a:cubicBezTo>
                    <a:pt x="9490" y="8406"/>
                    <a:pt x="9490" y="8418"/>
                    <a:pt x="9502" y="8442"/>
                  </a:cubicBezTo>
                  <a:cubicBezTo>
                    <a:pt x="9537" y="8537"/>
                    <a:pt x="9585" y="8632"/>
                    <a:pt x="9621" y="8739"/>
                  </a:cubicBezTo>
                  <a:cubicBezTo>
                    <a:pt x="9668" y="8823"/>
                    <a:pt x="9728" y="8918"/>
                    <a:pt x="9776" y="9013"/>
                  </a:cubicBezTo>
                  <a:cubicBezTo>
                    <a:pt x="9859" y="9192"/>
                    <a:pt x="9966" y="9394"/>
                    <a:pt x="10073" y="9549"/>
                  </a:cubicBezTo>
                  <a:lnTo>
                    <a:pt x="10252" y="9823"/>
                  </a:lnTo>
                  <a:cubicBezTo>
                    <a:pt x="10311" y="9906"/>
                    <a:pt x="10371" y="9989"/>
                    <a:pt x="10430" y="10061"/>
                  </a:cubicBezTo>
                  <a:cubicBezTo>
                    <a:pt x="10490" y="10144"/>
                    <a:pt x="10561" y="10228"/>
                    <a:pt x="10621" y="10311"/>
                  </a:cubicBezTo>
                  <a:cubicBezTo>
                    <a:pt x="10609" y="10299"/>
                    <a:pt x="10597" y="10287"/>
                    <a:pt x="10561" y="10287"/>
                  </a:cubicBezTo>
                  <a:cubicBezTo>
                    <a:pt x="10538" y="10263"/>
                    <a:pt x="10514" y="10251"/>
                    <a:pt x="10490" y="10239"/>
                  </a:cubicBezTo>
                  <a:cubicBezTo>
                    <a:pt x="10454" y="10228"/>
                    <a:pt x="10442" y="10228"/>
                    <a:pt x="10418" y="10204"/>
                  </a:cubicBezTo>
                  <a:cubicBezTo>
                    <a:pt x="10371" y="10192"/>
                    <a:pt x="10323" y="10168"/>
                    <a:pt x="10264" y="10144"/>
                  </a:cubicBezTo>
                  <a:cubicBezTo>
                    <a:pt x="10216" y="10132"/>
                    <a:pt x="10180" y="10120"/>
                    <a:pt x="10133" y="10085"/>
                  </a:cubicBezTo>
                  <a:cubicBezTo>
                    <a:pt x="10085" y="10073"/>
                    <a:pt x="10026" y="10061"/>
                    <a:pt x="9978" y="10025"/>
                  </a:cubicBezTo>
                  <a:cubicBezTo>
                    <a:pt x="9883" y="10001"/>
                    <a:pt x="9787" y="9954"/>
                    <a:pt x="9680" y="9930"/>
                  </a:cubicBezTo>
                  <a:cubicBezTo>
                    <a:pt x="9656" y="9906"/>
                    <a:pt x="9621" y="9906"/>
                    <a:pt x="9597" y="9894"/>
                  </a:cubicBezTo>
                  <a:cubicBezTo>
                    <a:pt x="9585" y="9894"/>
                    <a:pt x="9549" y="9882"/>
                    <a:pt x="9537" y="9882"/>
                  </a:cubicBezTo>
                  <a:cubicBezTo>
                    <a:pt x="9490" y="9870"/>
                    <a:pt x="9430" y="9847"/>
                    <a:pt x="9383" y="9835"/>
                  </a:cubicBezTo>
                  <a:cubicBezTo>
                    <a:pt x="9323" y="9823"/>
                    <a:pt x="9264" y="9787"/>
                    <a:pt x="9204" y="9775"/>
                  </a:cubicBezTo>
                  <a:lnTo>
                    <a:pt x="9252" y="9644"/>
                  </a:lnTo>
                  <a:cubicBezTo>
                    <a:pt x="9252" y="9466"/>
                    <a:pt x="9121" y="9311"/>
                    <a:pt x="8942" y="9311"/>
                  </a:cubicBezTo>
                  <a:cubicBezTo>
                    <a:pt x="8764" y="9311"/>
                    <a:pt x="8609" y="9454"/>
                    <a:pt x="8609" y="9632"/>
                  </a:cubicBezTo>
                  <a:cubicBezTo>
                    <a:pt x="8609" y="9811"/>
                    <a:pt x="8752" y="9954"/>
                    <a:pt x="8930" y="9954"/>
                  </a:cubicBezTo>
                  <a:cubicBezTo>
                    <a:pt x="9025" y="9954"/>
                    <a:pt x="9121" y="9894"/>
                    <a:pt x="9180" y="9823"/>
                  </a:cubicBezTo>
                  <a:cubicBezTo>
                    <a:pt x="9264" y="9847"/>
                    <a:pt x="9347" y="9882"/>
                    <a:pt x="9430" y="9906"/>
                  </a:cubicBezTo>
                  <a:lnTo>
                    <a:pt x="9561" y="9954"/>
                  </a:lnTo>
                  <a:cubicBezTo>
                    <a:pt x="9609" y="9966"/>
                    <a:pt x="9645" y="9989"/>
                    <a:pt x="9680" y="10001"/>
                  </a:cubicBezTo>
                  <a:cubicBezTo>
                    <a:pt x="9740" y="10025"/>
                    <a:pt x="9823" y="10049"/>
                    <a:pt x="9883" y="10073"/>
                  </a:cubicBezTo>
                  <a:cubicBezTo>
                    <a:pt x="9954" y="10108"/>
                    <a:pt x="10014" y="10120"/>
                    <a:pt x="10085" y="10144"/>
                  </a:cubicBezTo>
                  <a:cubicBezTo>
                    <a:pt x="10157" y="10180"/>
                    <a:pt x="10216" y="10192"/>
                    <a:pt x="10299" y="10228"/>
                  </a:cubicBezTo>
                  <a:cubicBezTo>
                    <a:pt x="10323" y="10239"/>
                    <a:pt x="10359" y="10251"/>
                    <a:pt x="10395" y="10263"/>
                  </a:cubicBezTo>
                  <a:lnTo>
                    <a:pt x="10490" y="10311"/>
                  </a:lnTo>
                  <a:cubicBezTo>
                    <a:pt x="10502" y="10323"/>
                    <a:pt x="10538" y="10323"/>
                    <a:pt x="10549" y="10347"/>
                  </a:cubicBezTo>
                  <a:cubicBezTo>
                    <a:pt x="10561" y="10358"/>
                    <a:pt x="10597" y="10358"/>
                    <a:pt x="10609" y="10370"/>
                  </a:cubicBezTo>
                  <a:cubicBezTo>
                    <a:pt x="10633" y="10382"/>
                    <a:pt x="10669" y="10418"/>
                    <a:pt x="10692" y="10430"/>
                  </a:cubicBezTo>
                  <a:lnTo>
                    <a:pt x="10716" y="10442"/>
                  </a:lnTo>
                  <a:cubicBezTo>
                    <a:pt x="10728" y="10466"/>
                    <a:pt x="10728" y="10478"/>
                    <a:pt x="10740" y="10489"/>
                  </a:cubicBezTo>
                  <a:cubicBezTo>
                    <a:pt x="10776" y="10537"/>
                    <a:pt x="10799" y="10585"/>
                    <a:pt x="10835" y="10609"/>
                  </a:cubicBezTo>
                  <a:cubicBezTo>
                    <a:pt x="10847" y="10644"/>
                    <a:pt x="10859" y="10656"/>
                    <a:pt x="10871" y="10680"/>
                  </a:cubicBezTo>
                  <a:cubicBezTo>
                    <a:pt x="10871" y="10716"/>
                    <a:pt x="10895" y="10728"/>
                    <a:pt x="10895" y="10763"/>
                  </a:cubicBezTo>
                  <a:cubicBezTo>
                    <a:pt x="10895" y="10775"/>
                    <a:pt x="10907" y="10787"/>
                    <a:pt x="10919" y="10787"/>
                  </a:cubicBezTo>
                  <a:lnTo>
                    <a:pt x="10930" y="10787"/>
                  </a:lnTo>
                  <a:cubicBezTo>
                    <a:pt x="11026" y="10942"/>
                    <a:pt x="11133" y="11085"/>
                    <a:pt x="11216" y="11251"/>
                  </a:cubicBezTo>
                  <a:lnTo>
                    <a:pt x="11395" y="11561"/>
                  </a:lnTo>
                  <a:cubicBezTo>
                    <a:pt x="11431" y="11609"/>
                    <a:pt x="11442" y="11632"/>
                    <a:pt x="11454" y="11680"/>
                  </a:cubicBezTo>
                  <a:cubicBezTo>
                    <a:pt x="11490" y="11728"/>
                    <a:pt x="11502" y="11775"/>
                    <a:pt x="11526" y="11811"/>
                  </a:cubicBezTo>
                  <a:cubicBezTo>
                    <a:pt x="11561" y="11859"/>
                    <a:pt x="11573" y="11906"/>
                    <a:pt x="11609" y="11954"/>
                  </a:cubicBezTo>
                  <a:cubicBezTo>
                    <a:pt x="11561" y="11906"/>
                    <a:pt x="11502" y="11871"/>
                    <a:pt x="11454" y="11835"/>
                  </a:cubicBezTo>
                  <a:lnTo>
                    <a:pt x="11323" y="11740"/>
                  </a:lnTo>
                  <a:cubicBezTo>
                    <a:pt x="11276" y="11716"/>
                    <a:pt x="11228" y="11692"/>
                    <a:pt x="11204" y="11668"/>
                  </a:cubicBezTo>
                  <a:cubicBezTo>
                    <a:pt x="11157" y="11632"/>
                    <a:pt x="11109" y="11621"/>
                    <a:pt x="11073" y="11597"/>
                  </a:cubicBezTo>
                  <a:lnTo>
                    <a:pt x="10978" y="11549"/>
                  </a:lnTo>
                  <a:cubicBezTo>
                    <a:pt x="10954" y="11537"/>
                    <a:pt x="10930" y="11513"/>
                    <a:pt x="10907" y="11513"/>
                  </a:cubicBezTo>
                  <a:cubicBezTo>
                    <a:pt x="10895" y="11501"/>
                    <a:pt x="10859" y="11501"/>
                    <a:pt x="10835" y="11490"/>
                  </a:cubicBezTo>
                  <a:cubicBezTo>
                    <a:pt x="10811" y="11478"/>
                    <a:pt x="10788" y="11478"/>
                    <a:pt x="10776" y="11454"/>
                  </a:cubicBezTo>
                  <a:cubicBezTo>
                    <a:pt x="10716" y="11442"/>
                    <a:pt x="10657" y="11418"/>
                    <a:pt x="10609" y="11394"/>
                  </a:cubicBezTo>
                  <a:cubicBezTo>
                    <a:pt x="10561" y="11382"/>
                    <a:pt x="10502" y="11371"/>
                    <a:pt x="10454" y="11335"/>
                  </a:cubicBezTo>
                  <a:cubicBezTo>
                    <a:pt x="10430" y="11323"/>
                    <a:pt x="10395" y="11323"/>
                    <a:pt x="10383" y="11311"/>
                  </a:cubicBezTo>
                  <a:cubicBezTo>
                    <a:pt x="10359" y="11299"/>
                    <a:pt x="10323" y="11299"/>
                    <a:pt x="10299" y="11275"/>
                  </a:cubicBezTo>
                  <a:cubicBezTo>
                    <a:pt x="10311" y="11240"/>
                    <a:pt x="10323" y="11204"/>
                    <a:pt x="10323" y="11156"/>
                  </a:cubicBezTo>
                  <a:cubicBezTo>
                    <a:pt x="10323" y="10978"/>
                    <a:pt x="10192" y="10835"/>
                    <a:pt x="10014" y="10835"/>
                  </a:cubicBezTo>
                  <a:cubicBezTo>
                    <a:pt x="9835" y="10835"/>
                    <a:pt x="9680" y="10966"/>
                    <a:pt x="9680" y="11144"/>
                  </a:cubicBezTo>
                  <a:cubicBezTo>
                    <a:pt x="9680" y="11323"/>
                    <a:pt x="9823" y="11478"/>
                    <a:pt x="10002" y="11478"/>
                  </a:cubicBezTo>
                  <a:cubicBezTo>
                    <a:pt x="10097" y="11478"/>
                    <a:pt x="10180" y="11430"/>
                    <a:pt x="10252" y="11359"/>
                  </a:cubicBezTo>
                  <a:cubicBezTo>
                    <a:pt x="10252" y="11359"/>
                    <a:pt x="10264" y="11359"/>
                    <a:pt x="10264" y="11371"/>
                  </a:cubicBezTo>
                  <a:cubicBezTo>
                    <a:pt x="10276" y="11371"/>
                    <a:pt x="10299" y="11371"/>
                    <a:pt x="10299" y="11359"/>
                  </a:cubicBezTo>
                  <a:cubicBezTo>
                    <a:pt x="10299" y="11346"/>
                    <a:pt x="10299" y="11337"/>
                    <a:pt x="10296" y="11331"/>
                  </a:cubicBezTo>
                  <a:lnTo>
                    <a:pt x="10296" y="11331"/>
                  </a:lnTo>
                  <a:cubicBezTo>
                    <a:pt x="10312" y="11337"/>
                    <a:pt x="10327" y="11342"/>
                    <a:pt x="10335" y="11359"/>
                  </a:cubicBezTo>
                  <a:cubicBezTo>
                    <a:pt x="10430" y="11394"/>
                    <a:pt x="10502" y="11442"/>
                    <a:pt x="10597" y="11490"/>
                  </a:cubicBezTo>
                  <a:cubicBezTo>
                    <a:pt x="10633" y="11513"/>
                    <a:pt x="10692" y="11537"/>
                    <a:pt x="10740" y="11561"/>
                  </a:cubicBezTo>
                  <a:cubicBezTo>
                    <a:pt x="10776" y="11573"/>
                    <a:pt x="10811" y="11597"/>
                    <a:pt x="10847" y="11621"/>
                  </a:cubicBezTo>
                  <a:cubicBezTo>
                    <a:pt x="10895" y="11656"/>
                    <a:pt x="10930" y="11668"/>
                    <a:pt x="10978" y="11692"/>
                  </a:cubicBezTo>
                  <a:cubicBezTo>
                    <a:pt x="11026" y="11728"/>
                    <a:pt x="11073" y="11740"/>
                    <a:pt x="11109" y="11775"/>
                  </a:cubicBezTo>
                  <a:cubicBezTo>
                    <a:pt x="11157" y="11799"/>
                    <a:pt x="11204" y="11811"/>
                    <a:pt x="11252" y="11847"/>
                  </a:cubicBezTo>
                  <a:cubicBezTo>
                    <a:pt x="11288" y="11871"/>
                    <a:pt x="11323" y="11894"/>
                    <a:pt x="11371" y="11918"/>
                  </a:cubicBezTo>
                  <a:cubicBezTo>
                    <a:pt x="11454" y="11978"/>
                    <a:pt x="11561" y="12049"/>
                    <a:pt x="11645" y="12133"/>
                  </a:cubicBezTo>
                  <a:lnTo>
                    <a:pt x="11788" y="12263"/>
                  </a:lnTo>
                  <a:cubicBezTo>
                    <a:pt x="11800" y="12275"/>
                    <a:pt x="11800" y="12287"/>
                    <a:pt x="11812" y="12311"/>
                  </a:cubicBezTo>
                  <a:cubicBezTo>
                    <a:pt x="11823" y="12347"/>
                    <a:pt x="11859" y="12383"/>
                    <a:pt x="11871" y="12430"/>
                  </a:cubicBezTo>
                  <a:cubicBezTo>
                    <a:pt x="11919" y="12514"/>
                    <a:pt x="11978" y="12609"/>
                    <a:pt x="12026" y="12692"/>
                  </a:cubicBezTo>
                  <a:cubicBezTo>
                    <a:pt x="12050" y="12752"/>
                    <a:pt x="12097" y="12823"/>
                    <a:pt x="12121" y="12883"/>
                  </a:cubicBezTo>
                  <a:cubicBezTo>
                    <a:pt x="12121" y="13037"/>
                    <a:pt x="12121" y="13204"/>
                    <a:pt x="12109" y="13347"/>
                  </a:cubicBezTo>
                  <a:cubicBezTo>
                    <a:pt x="12109" y="13561"/>
                    <a:pt x="12097" y="13752"/>
                    <a:pt x="12097" y="13954"/>
                  </a:cubicBezTo>
                  <a:lnTo>
                    <a:pt x="12097" y="14228"/>
                  </a:lnTo>
                  <a:cubicBezTo>
                    <a:pt x="12097" y="14335"/>
                    <a:pt x="12097" y="14454"/>
                    <a:pt x="12109" y="14549"/>
                  </a:cubicBezTo>
                  <a:cubicBezTo>
                    <a:pt x="12109" y="14657"/>
                    <a:pt x="12121" y="14752"/>
                    <a:pt x="12145" y="14847"/>
                  </a:cubicBezTo>
                  <a:cubicBezTo>
                    <a:pt x="12157" y="14954"/>
                    <a:pt x="12157" y="15061"/>
                    <a:pt x="12169" y="15169"/>
                  </a:cubicBezTo>
                  <a:cubicBezTo>
                    <a:pt x="12181" y="15466"/>
                    <a:pt x="12181" y="15776"/>
                    <a:pt x="12204" y="16085"/>
                  </a:cubicBezTo>
                  <a:cubicBezTo>
                    <a:pt x="12216" y="16395"/>
                    <a:pt x="12216" y="16716"/>
                    <a:pt x="12228" y="17026"/>
                  </a:cubicBezTo>
                  <a:cubicBezTo>
                    <a:pt x="12240" y="17252"/>
                    <a:pt x="12264" y="17455"/>
                    <a:pt x="12276" y="17681"/>
                  </a:cubicBezTo>
                  <a:cubicBezTo>
                    <a:pt x="12288" y="17856"/>
                    <a:pt x="12288" y="18031"/>
                    <a:pt x="12299" y="18206"/>
                  </a:cubicBezTo>
                  <a:lnTo>
                    <a:pt x="12299" y="18206"/>
                  </a:lnTo>
                  <a:cubicBezTo>
                    <a:pt x="12298" y="18201"/>
                    <a:pt x="12295" y="18195"/>
                    <a:pt x="12288" y="18181"/>
                  </a:cubicBezTo>
                  <a:cubicBezTo>
                    <a:pt x="12240" y="18062"/>
                    <a:pt x="12216" y="17967"/>
                    <a:pt x="12169" y="17848"/>
                  </a:cubicBezTo>
                  <a:cubicBezTo>
                    <a:pt x="12121" y="17705"/>
                    <a:pt x="12062" y="17586"/>
                    <a:pt x="12026" y="17467"/>
                  </a:cubicBezTo>
                  <a:cubicBezTo>
                    <a:pt x="11931" y="17228"/>
                    <a:pt x="11823" y="17014"/>
                    <a:pt x="11704" y="16788"/>
                  </a:cubicBezTo>
                  <a:lnTo>
                    <a:pt x="11704" y="16752"/>
                  </a:lnTo>
                  <a:cubicBezTo>
                    <a:pt x="11704" y="16740"/>
                    <a:pt x="11704" y="16740"/>
                    <a:pt x="11692" y="16728"/>
                  </a:cubicBezTo>
                  <a:cubicBezTo>
                    <a:pt x="11692" y="16716"/>
                    <a:pt x="11681" y="16693"/>
                    <a:pt x="11681" y="16669"/>
                  </a:cubicBezTo>
                  <a:cubicBezTo>
                    <a:pt x="11681" y="16657"/>
                    <a:pt x="11681" y="16657"/>
                    <a:pt x="11669" y="16633"/>
                  </a:cubicBezTo>
                  <a:cubicBezTo>
                    <a:pt x="11633" y="16514"/>
                    <a:pt x="11621" y="16395"/>
                    <a:pt x="11585" y="16264"/>
                  </a:cubicBezTo>
                  <a:lnTo>
                    <a:pt x="11585" y="16252"/>
                  </a:lnTo>
                  <a:cubicBezTo>
                    <a:pt x="11573" y="16121"/>
                    <a:pt x="11550" y="15978"/>
                    <a:pt x="11526" y="15859"/>
                  </a:cubicBezTo>
                  <a:cubicBezTo>
                    <a:pt x="11514" y="15728"/>
                    <a:pt x="11490" y="15597"/>
                    <a:pt x="11466" y="15466"/>
                  </a:cubicBezTo>
                  <a:cubicBezTo>
                    <a:pt x="11442" y="15192"/>
                    <a:pt x="11431" y="14930"/>
                    <a:pt x="11407" y="14657"/>
                  </a:cubicBezTo>
                  <a:cubicBezTo>
                    <a:pt x="11407" y="14419"/>
                    <a:pt x="11431" y="14180"/>
                    <a:pt x="11431" y="13930"/>
                  </a:cubicBezTo>
                  <a:lnTo>
                    <a:pt x="11431" y="13228"/>
                  </a:lnTo>
                  <a:lnTo>
                    <a:pt x="11431" y="12823"/>
                  </a:lnTo>
                  <a:cubicBezTo>
                    <a:pt x="11431" y="12680"/>
                    <a:pt x="11383" y="12490"/>
                    <a:pt x="11252" y="12406"/>
                  </a:cubicBezTo>
                  <a:cubicBezTo>
                    <a:pt x="11219" y="12392"/>
                    <a:pt x="11186" y="12386"/>
                    <a:pt x="11154" y="12386"/>
                  </a:cubicBezTo>
                  <a:cubicBezTo>
                    <a:pt x="11105" y="12386"/>
                    <a:pt x="11057" y="12401"/>
                    <a:pt x="11014" y="12430"/>
                  </a:cubicBezTo>
                  <a:cubicBezTo>
                    <a:pt x="10954" y="12454"/>
                    <a:pt x="10907" y="12525"/>
                    <a:pt x="10895" y="12585"/>
                  </a:cubicBezTo>
                  <a:cubicBezTo>
                    <a:pt x="10859" y="12692"/>
                    <a:pt x="10895" y="12811"/>
                    <a:pt x="10907" y="12918"/>
                  </a:cubicBezTo>
                  <a:cubicBezTo>
                    <a:pt x="10919" y="12978"/>
                    <a:pt x="10930" y="13049"/>
                    <a:pt x="10966" y="13109"/>
                  </a:cubicBezTo>
                  <a:cubicBezTo>
                    <a:pt x="10978" y="13168"/>
                    <a:pt x="11014" y="13216"/>
                    <a:pt x="11038" y="13276"/>
                  </a:cubicBezTo>
                  <a:lnTo>
                    <a:pt x="11038" y="13406"/>
                  </a:lnTo>
                  <a:cubicBezTo>
                    <a:pt x="11038" y="13514"/>
                    <a:pt x="11050" y="13633"/>
                    <a:pt x="11050" y="13740"/>
                  </a:cubicBezTo>
                  <a:cubicBezTo>
                    <a:pt x="11073" y="13811"/>
                    <a:pt x="11073" y="13883"/>
                    <a:pt x="11085" y="13942"/>
                  </a:cubicBezTo>
                  <a:lnTo>
                    <a:pt x="11085" y="14097"/>
                  </a:lnTo>
                  <a:cubicBezTo>
                    <a:pt x="11097" y="14276"/>
                    <a:pt x="11109" y="14454"/>
                    <a:pt x="11145" y="14633"/>
                  </a:cubicBezTo>
                  <a:cubicBezTo>
                    <a:pt x="11157" y="14716"/>
                    <a:pt x="11169" y="14788"/>
                    <a:pt x="11169" y="14883"/>
                  </a:cubicBezTo>
                  <a:cubicBezTo>
                    <a:pt x="11192" y="14966"/>
                    <a:pt x="11204" y="15050"/>
                    <a:pt x="11216" y="15133"/>
                  </a:cubicBezTo>
                  <a:cubicBezTo>
                    <a:pt x="11216" y="15145"/>
                    <a:pt x="11216" y="15169"/>
                    <a:pt x="11228" y="15181"/>
                  </a:cubicBezTo>
                  <a:cubicBezTo>
                    <a:pt x="11228" y="15192"/>
                    <a:pt x="11228" y="15204"/>
                    <a:pt x="11252" y="15228"/>
                  </a:cubicBezTo>
                  <a:cubicBezTo>
                    <a:pt x="11252" y="15240"/>
                    <a:pt x="11252" y="15252"/>
                    <a:pt x="11264" y="15264"/>
                  </a:cubicBezTo>
                  <a:cubicBezTo>
                    <a:pt x="11276" y="15383"/>
                    <a:pt x="11288" y="15502"/>
                    <a:pt x="11323" y="15621"/>
                  </a:cubicBezTo>
                  <a:cubicBezTo>
                    <a:pt x="11347" y="15823"/>
                    <a:pt x="11395" y="16014"/>
                    <a:pt x="11442" y="16204"/>
                  </a:cubicBezTo>
                  <a:cubicBezTo>
                    <a:pt x="11431" y="16157"/>
                    <a:pt x="11407" y="16133"/>
                    <a:pt x="11383" y="16085"/>
                  </a:cubicBezTo>
                  <a:cubicBezTo>
                    <a:pt x="11264" y="15823"/>
                    <a:pt x="11157" y="15550"/>
                    <a:pt x="11014" y="15300"/>
                  </a:cubicBezTo>
                  <a:cubicBezTo>
                    <a:pt x="10966" y="15204"/>
                    <a:pt x="10907" y="15121"/>
                    <a:pt x="10859" y="15050"/>
                  </a:cubicBezTo>
                  <a:cubicBezTo>
                    <a:pt x="10859" y="15026"/>
                    <a:pt x="10847" y="15014"/>
                    <a:pt x="10847" y="15002"/>
                  </a:cubicBezTo>
                  <a:cubicBezTo>
                    <a:pt x="10811" y="14907"/>
                    <a:pt x="10776" y="14835"/>
                    <a:pt x="10740" y="14752"/>
                  </a:cubicBezTo>
                  <a:cubicBezTo>
                    <a:pt x="10716" y="14657"/>
                    <a:pt x="10669" y="14573"/>
                    <a:pt x="10633" y="14478"/>
                  </a:cubicBezTo>
                  <a:cubicBezTo>
                    <a:pt x="10621" y="14419"/>
                    <a:pt x="10597" y="14359"/>
                    <a:pt x="10561" y="14311"/>
                  </a:cubicBezTo>
                  <a:lnTo>
                    <a:pt x="10573" y="14311"/>
                  </a:lnTo>
                  <a:cubicBezTo>
                    <a:pt x="10597" y="14299"/>
                    <a:pt x="10597" y="14276"/>
                    <a:pt x="10573" y="14240"/>
                  </a:cubicBezTo>
                  <a:lnTo>
                    <a:pt x="10502" y="14168"/>
                  </a:lnTo>
                  <a:cubicBezTo>
                    <a:pt x="10478" y="14097"/>
                    <a:pt x="10442" y="14014"/>
                    <a:pt x="10418" y="13930"/>
                  </a:cubicBezTo>
                  <a:cubicBezTo>
                    <a:pt x="10335" y="13752"/>
                    <a:pt x="10276" y="13561"/>
                    <a:pt x="10204" y="13383"/>
                  </a:cubicBezTo>
                  <a:lnTo>
                    <a:pt x="10204" y="13359"/>
                  </a:lnTo>
                  <a:cubicBezTo>
                    <a:pt x="10180" y="13240"/>
                    <a:pt x="10133" y="13121"/>
                    <a:pt x="10097" y="13002"/>
                  </a:cubicBezTo>
                  <a:cubicBezTo>
                    <a:pt x="10085" y="12966"/>
                    <a:pt x="10073" y="12918"/>
                    <a:pt x="10061" y="12859"/>
                  </a:cubicBezTo>
                  <a:lnTo>
                    <a:pt x="10061" y="12799"/>
                  </a:lnTo>
                  <a:cubicBezTo>
                    <a:pt x="10180" y="12787"/>
                    <a:pt x="10264" y="12692"/>
                    <a:pt x="10264" y="12573"/>
                  </a:cubicBezTo>
                  <a:cubicBezTo>
                    <a:pt x="10264" y="12454"/>
                    <a:pt x="10157" y="12335"/>
                    <a:pt x="10037" y="12335"/>
                  </a:cubicBezTo>
                  <a:cubicBezTo>
                    <a:pt x="9907" y="12335"/>
                    <a:pt x="9799" y="12442"/>
                    <a:pt x="9799" y="12561"/>
                  </a:cubicBezTo>
                  <a:cubicBezTo>
                    <a:pt x="9799" y="12585"/>
                    <a:pt x="9823" y="12633"/>
                    <a:pt x="9823" y="12668"/>
                  </a:cubicBezTo>
                  <a:lnTo>
                    <a:pt x="9799" y="12680"/>
                  </a:lnTo>
                  <a:cubicBezTo>
                    <a:pt x="9787" y="12728"/>
                    <a:pt x="9787" y="12752"/>
                    <a:pt x="9799" y="12799"/>
                  </a:cubicBezTo>
                  <a:cubicBezTo>
                    <a:pt x="9823" y="12871"/>
                    <a:pt x="9847" y="12942"/>
                    <a:pt x="9859" y="13037"/>
                  </a:cubicBezTo>
                  <a:cubicBezTo>
                    <a:pt x="9895" y="13121"/>
                    <a:pt x="9907" y="13216"/>
                    <a:pt x="9942" y="13287"/>
                  </a:cubicBezTo>
                  <a:cubicBezTo>
                    <a:pt x="9966" y="13395"/>
                    <a:pt x="10002" y="13478"/>
                    <a:pt x="10026" y="13585"/>
                  </a:cubicBezTo>
                  <a:cubicBezTo>
                    <a:pt x="9978" y="13526"/>
                    <a:pt x="9918" y="13454"/>
                    <a:pt x="9883" y="13395"/>
                  </a:cubicBezTo>
                  <a:cubicBezTo>
                    <a:pt x="9823" y="13323"/>
                    <a:pt x="9740" y="13240"/>
                    <a:pt x="9680" y="13168"/>
                  </a:cubicBezTo>
                  <a:lnTo>
                    <a:pt x="9680" y="13180"/>
                  </a:lnTo>
                  <a:lnTo>
                    <a:pt x="9645" y="13145"/>
                  </a:lnTo>
                  <a:cubicBezTo>
                    <a:pt x="9621" y="13121"/>
                    <a:pt x="9621" y="13109"/>
                    <a:pt x="9609" y="13109"/>
                  </a:cubicBezTo>
                  <a:cubicBezTo>
                    <a:pt x="9561" y="13061"/>
                    <a:pt x="9537" y="13025"/>
                    <a:pt x="9490" y="12966"/>
                  </a:cubicBezTo>
                  <a:cubicBezTo>
                    <a:pt x="9466" y="12918"/>
                    <a:pt x="9418" y="12859"/>
                    <a:pt x="9383" y="12811"/>
                  </a:cubicBezTo>
                  <a:cubicBezTo>
                    <a:pt x="9299" y="12680"/>
                    <a:pt x="9228" y="12549"/>
                    <a:pt x="9145" y="12394"/>
                  </a:cubicBezTo>
                  <a:cubicBezTo>
                    <a:pt x="9133" y="12371"/>
                    <a:pt x="9121" y="12347"/>
                    <a:pt x="9121" y="12323"/>
                  </a:cubicBezTo>
                  <a:cubicBezTo>
                    <a:pt x="9287" y="12263"/>
                    <a:pt x="9406" y="12109"/>
                    <a:pt x="9406" y="11930"/>
                  </a:cubicBezTo>
                  <a:cubicBezTo>
                    <a:pt x="9406" y="11716"/>
                    <a:pt x="9228" y="11501"/>
                    <a:pt x="9002" y="11501"/>
                  </a:cubicBezTo>
                  <a:cubicBezTo>
                    <a:pt x="8775" y="11501"/>
                    <a:pt x="8585" y="11680"/>
                    <a:pt x="8573" y="11906"/>
                  </a:cubicBezTo>
                  <a:cubicBezTo>
                    <a:pt x="8573" y="12133"/>
                    <a:pt x="8752" y="12335"/>
                    <a:pt x="8966" y="12335"/>
                  </a:cubicBezTo>
                  <a:lnTo>
                    <a:pt x="8990" y="12335"/>
                  </a:lnTo>
                  <a:cubicBezTo>
                    <a:pt x="9014" y="12430"/>
                    <a:pt x="9049" y="12502"/>
                    <a:pt x="9085" y="12585"/>
                  </a:cubicBezTo>
                  <a:cubicBezTo>
                    <a:pt x="9121" y="12633"/>
                    <a:pt x="9133" y="12680"/>
                    <a:pt x="9168" y="12740"/>
                  </a:cubicBezTo>
                  <a:cubicBezTo>
                    <a:pt x="9192" y="12787"/>
                    <a:pt x="9228" y="12847"/>
                    <a:pt x="9252" y="12883"/>
                  </a:cubicBezTo>
                  <a:lnTo>
                    <a:pt x="9347" y="13025"/>
                  </a:lnTo>
                  <a:cubicBezTo>
                    <a:pt x="9371" y="13061"/>
                    <a:pt x="9406" y="13109"/>
                    <a:pt x="9442" y="13145"/>
                  </a:cubicBezTo>
                  <a:cubicBezTo>
                    <a:pt x="9502" y="13216"/>
                    <a:pt x="9585" y="13287"/>
                    <a:pt x="9656" y="13359"/>
                  </a:cubicBezTo>
                  <a:cubicBezTo>
                    <a:pt x="9728" y="13442"/>
                    <a:pt x="9787" y="13514"/>
                    <a:pt x="9859" y="13585"/>
                  </a:cubicBezTo>
                  <a:cubicBezTo>
                    <a:pt x="9918" y="13645"/>
                    <a:pt x="9966" y="13716"/>
                    <a:pt x="10026" y="13776"/>
                  </a:cubicBezTo>
                  <a:cubicBezTo>
                    <a:pt x="10061" y="13811"/>
                    <a:pt x="10073" y="13835"/>
                    <a:pt x="10097" y="13871"/>
                  </a:cubicBezTo>
                  <a:cubicBezTo>
                    <a:pt x="10121" y="13895"/>
                    <a:pt x="10145" y="13918"/>
                    <a:pt x="10157" y="13942"/>
                  </a:cubicBezTo>
                  <a:cubicBezTo>
                    <a:pt x="10192" y="14014"/>
                    <a:pt x="10216" y="14097"/>
                    <a:pt x="10252" y="14157"/>
                  </a:cubicBezTo>
                  <a:cubicBezTo>
                    <a:pt x="10299" y="14240"/>
                    <a:pt x="10335" y="14347"/>
                    <a:pt x="10383" y="14430"/>
                  </a:cubicBezTo>
                  <a:cubicBezTo>
                    <a:pt x="10442" y="14549"/>
                    <a:pt x="10490" y="14669"/>
                    <a:pt x="10549" y="14788"/>
                  </a:cubicBezTo>
                  <a:cubicBezTo>
                    <a:pt x="10597" y="14895"/>
                    <a:pt x="10657" y="15002"/>
                    <a:pt x="10692" y="15109"/>
                  </a:cubicBezTo>
                  <a:cubicBezTo>
                    <a:pt x="10740" y="15228"/>
                    <a:pt x="10776" y="15359"/>
                    <a:pt x="10811" y="15478"/>
                  </a:cubicBezTo>
                  <a:cubicBezTo>
                    <a:pt x="10859" y="15609"/>
                    <a:pt x="10919" y="15728"/>
                    <a:pt x="10978" y="15859"/>
                  </a:cubicBezTo>
                  <a:cubicBezTo>
                    <a:pt x="11038" y="16002"/>
                    <a:pt x="11085" y="16133"/>
                    <a:pt x="11133" y="16264"/>
                  </a:cubicBezTo>
                  <a:cubicBezTo>
                    <a:pt x="11216" y="16514"/>
                    <a:pt x="11311" y="16776"/>
                    <a:pt x="11407" y="17038"/>
                  </a:cubicBezTo>
                  <a:cubicBezTo>
                    <a:pt x="11371" y="16978"/>
                    <a:pt x="11311" y="16919"/>
                    <a:pt x="11264" y="16859"/>
                  </a:cubicBezTo>
                  <a:cubicBezTo>
                    <a:pt x="11252" y="16847"/>
                    <a:pt x="11228" y="16835"/>
                    <a:pt x="11228" y="16812"/>
                  </a:cubicBezTo>
                  <a:lnTo>
                    <a:pt x="11145" y="16681"/>
                  </a:lnTo>
                  <a:cubicBezTo>
                    <a:pt x="11109" y="16633"/>
                    <a:pt x="11073" y="16574"/>
                    <a:pt x="11026" y="16538"/>
                  </a:cubicBezTo>
                  <a:cubicBezTo>
                    <a:pt x="10978" y="16478"/>
                    <a:pt x="10930" y="16419"/>
                    <a:pt x="10895" y="16335"/>
                  </a:cubicBezTo>
                  <a:cubicBezTo>
                    <a:pt x="10835" y="16252"/>
                    <a:pt x="10776" y="16181"/>
                    <a:pt x="10716" y="16085"/>
                  </a:cubicBezTo>
                  <a:cubicBezTo>
                    <a:pt x="10657" y="16002"/>
                    <a:pt x="10573" y="15907"/>
                    <a:pt x="10502" y="15823"/>
                  </a:cubicBezTo>
                  <a:cubicBezTo>
                    <a:pt x="10478" y="15788"/>
                    <a:pt x="10454" y="15764"/>
                    <a:pt x="10430" y="15728"/>
                  </a:cubicBezTo>
                  <a:cubicBezTo>
                    <a:pt x="10383" y="15669"/>
                    <a:pt x="10359" y="15621"/>
                    <a:pt x="10311" y="15562"/>
                  </a:cubicBezTo>
                  <a:cubicBezTo>
                    <a:pt x="10240" y="15442"/>
                    <a:pt x="10180" y="15347"/>
                    <a:pt x="10121" y="15228"/>
                  </a:cubicBezTo>
                  <a:cubicBezTo>
                    <a:pt x="10061" y="15121"/>
                    <a:pt x="10002" y="15014"/>
                    <a:pt x="9942" y="14930"/>
                  </a:cubicBezTo>
                  <a:cubicBezTo>
                    <a:pt x="9883" y="14823"/>
                    <a:pt x="9799" y="14716"/>
                    <a:pt x="9728" y="14633"/>
                  </a:cubicBezTo>
                  <a:cubicBezTo>
                    <a:pt x="9668" y="14538"/>
                    <a:pt x="9597" y="14454"/>
                    <a:pt x="9537" y="14359"/>
                  </a:cubicBezTo>
                  <a:cubicBezTo>
                    <a:pt x="9478" y="14276"/>
                    <a:pt x="9406" y="14180"/>
                    <a:pt x="9323" y="14097"/>
                  </a:cubicBezTo>
                  <a:lnTo>
                    <a:pt x="9323" y="14097"/>
                  </a:lnTo>
                  <a:lnTo>
                    <a:pt x="9347" y="14109"/>
                  </a:lnTo>
                  <a:cubicBezTo>
                    <a:pt x="9264" y="14038"/>
                    <a:pt x="9204" y="13942"/>
                    <a:pt x="9145" y="13859"/>
                  </a:cubicBezTo>
                  <a:cubicBezTo>
                    <a:pt x="9133" y="13835"/>
                    <a:pt x="9121" y="13811"/>
                    <a:pt x="9109" y="13799"/>
                  </a:cubicBezTo>
                  <a:cubicBezTo>
                    <a:pt x="9085" y="13776"/>
                    <a:pt x="9085" y="13752"/>
                    <a:pt x="9073" y="13740"/>
                  </a:cubicBezTo>
                  <a:cubicBezTo>
                    <a:pt x="9049" y="13657"/>
                    <a:pt x="9025" y="13573"/>
                    <a:pt x="9002" y="13478"/>
                  </a:cubicBezTo>
                  <a:cubicBezTo>
                    <a:pt x="8966" y="13383"/>
                    <a:pt x="8942" y="13287"/>
                    <a:pt x="8883" y="13204"/>
                  </a:cubicBezTo>
                  <a:cubicBezTo>
                    <a:pt x="8835" y="13121"/>
                    <a:pt x="8787" y="13061"/>
                    <a:pt x="8728" y="13025"/>
                  </a:cubicBezTo>
                  <a:cubicBezTo>
                    <a:pt x="8764" y="12966"/>
                    <a:pt x="8764" y="12906"/>
                    <a:pt x="8728" y="12847"/>
                  </a:cubicBezTo>
                  <a:cubicBezTo>
                    <a:pt x="8716" y="12823"/>
                    <a:pt x="8716" y="12811"/>
                    <a:pt x="8704" y="12811"/>
                  </a:cubicBezTo>
                  <a:cubicBezTo>
                    <a:pt x="8668" y="12787"/>
                    <a:pt x="8633" y="12764"/>
                    <a:pt x="8585" y="12752"/>
                  </a:cubicBezTo>
                  <a:cubicBezTo>
                    <a:pt x="8537" y="12740"/>
                    <a:pt x="8513" y="12740"/>
                    <a:pt x="8466" y="12728"/>
                  </a:cubicBezTo>
                  <a:cubicBezTo>
                    <a:pt x="8455" y="12725"/>
                    <a:pt x="8444" y="12724"/>
                    <a:pt x="8433" y="12724"/>
                  </a:cubicBezTo>
                  <a:cubicBezTo>
                    <a:pt x="8352" y="12724"/>
                    <a:pt x="8286" y="12797"/>
                    <a:pt x="8275" y="12871"/>
                  </a:cubicBezTo>
                  <a:cubicBezTo>
                    <a:pt x="8252" y="12930"/>
                    <a:pt x="8287" y="12990"/>
                    <a:pt x="8335" y="13025"/>
                  </a:cubicBezTo>
                  <a:cubicBezTo>
                    <a:pt x="8311" y="13061"/>
                    <a:pt x="8335" y="13097"/>
                    <a:pt x="8347" y="13145"/>
                  </a:cubicBezTo>
                  <a:cubicBezTo>
                    <a:pt x="8359" y="13168"/>
                    <a:pt x="8359" y="13180"/>
                    <a:pt x="8371" y="13216"/>
                  </a:cubicBezTo>
                  <a:cubicBezTo>
                    <a:pt x="8418" y="13323"/>
                    <a:pt x="8478" y="13406"/>
                    <a:pt x="8537" y="13502"/>
                  </a:cubicBezTo>
                  <a:lnTo>
                    <a:pt x="8633" y="13633"/>
                  </a:lnTo>
                  <a:cubicBezTo>
                    <a:pt x="8644" y="13680"/>
                    <a:pt x="8668" y="13704"/>
                    <a:pt x="8692" y="13752"/>
                  </a:cubicBezTo>
                  <a:cubicBezTo>
                    <a:pt x="8692" y="13764"/>
                    <a:pt x="8692" y="13776"/>
                    <a:pt x="8704" y="13799"/>
                  </a:cubicBezTo>
                  <a:cubicBezTo>
                    <a:pt x="8716" y="13918"/>
                    <a:pt x="8775" y="14014"/>
                    <a:pt x="8847" y="14109"/>
                  </a:cubicBezTo>
                  <a:cubicBezTo>
                    <a:pt x="8906" y="14192"/>
                    <a:pt x="8990" y="14276"/>
                    <a:pt x="9061" y="14347"/>
                  </a:cubicBezTo>
                  <a:lnTo>
                    <a:pt x="9252" y="14538"/>
                  </a:lnTo>
                  <a:lnTo>
                    <a:pt x="9252" y="14538"/>
                  </a:lnTo>
                  <a:cubicBezTo>
                    <a:pt x="9264" y="14550"/>
                    <a:pt x="9287" y="14573"/>
                    <a:pt x="9287" y="14585"/>
                  </a:cubicBezTo>
                  <a:cubicBezTo>
                    <a:pt x="9295" y="14592"/>
                    <a:pt x="9297" y="14599"/>
                    <a:pt x="9301" y="14609"/>
                  </a:cubicBezTo>
                  <a:lnTo>
                    <a:pt x="9301" y="14609"/>
                  </a:lnTo>
                  <a:cubicBezTo>
                    <a:pt x="9301" y="14609"/>
                    <a:pt x="9300" y="14609"/>
                    <a:pt x="9299" y="14609"/>
                  </a:cubicBezTo>
                  <a:lnTo>
                    <a:pt x="9299" y="14609"/>
                  </a:lnTo>
                  <a:cubicBezTo>
                    <a:pt x="9299" y="14633"/>
                    <a:pt x="9311" y="14633"/>
                    <a:pt x="9311" y="14645"/>
                  </a:cubicBezTo>
                  <a:lnTo>
                    <a:pt x="9311" y="14657"/>
                  </a:lnTo>
                  <a:lnTo>
                    <a:pt x="9311" y="14669"/>
                  </a:lnTo>
                  <a:cubicBezTo>
                    <a:pt x="9311" y="14669"/>
                    <a:pt x="9311" y="14692"/>
                    <a:pt x="9323" y="14692"/>
                  </a:cubicBezTo>
                  <a:cubicBezTo>
                    <a:pt x="9347" y="14716"/>
                    <a:pt x="9371" y="14752"/>
                    <a:pt x="9383" y="14776"/>
                  </a:cubicBezTo>
                  <a:cubicBezTo>
                    <a:pt x="9401" y="14803"/>
                    <a:pt x="9419" y="14823"/>
                    <a:pt x="9432" y="14847"/>
                  </a:cubicBezTo>
                  <a:lnTo>
                    <a:pt x="9432" y="14847"/>
                  </a:lnTo>
                  <a:cubicBezTo>
                    <a:pt x="9431" y="14847"/>
                    <a:pt x="9431" y="14847"/>
                    <a:pt x="9430" y="14847"/>
                  </a:cubicBezTo>
                  <a:lnTo>
                    <a:pt x="9430" y="14847"/>
                  </a:lnTo>
                  <a:cubicBezTo>
                    <a:pt x="9430" y="14847"/>
                    <a:pt x="9442" y="14871"/>
                    <a:pt x="9442" y="14883"/>
                  </a:cubicBezTo>
                  <a:lnTo>
                    <a:pt x="9537" y="15014"/>
                  </a:lnTo>
                  <a:lnTo>
                    <a:pt x="9716" y="15288"/>
                  </a:lnTo>
                  <a:cubicBezTo>
                    <a:pt x="9776" y="15371"/>
                    <a:pt x="9835" y="15442"/>
                    <a:pt x="9907" y="15538"/>
                  </a:cubicBezTo>
                  <a:cubicBezTo>
                    <a:pt x="9942" y="15585"/>
                    <a:pt x="9966" y="15609"/>
                    <a:pt x="10002" y="15645"/>
                  </a:cubicBezTo>
                  <a:cubicBezTo>
                    <a:pt x="10037" y="15681"/>
                    <a:pt x="10085" y="15728"/>
                    <a:pt x="10121" y="15788"/>
                  </a:cubicBezTo>
                  <a:cubicBezTo>
                    <a:pt x="10180" y="15859"/>
                    <a:pt x="10252" y="15943"/>
                    <a:pt x="10323" y="16014"/>
                  </a:cubicBezTo>
                  <a:cubicBezTo>
                    <a:pt x="10395" y="16097"/>
                    <a:pt x="10478" y="16204"/>
                    <a:pt x="10549" y="16300"/>
                  </a:cubicBezTo>
                  <a:cubicBezTo>
                    <a:pt x="10573" y="16324"/>
                    <a:pt x="10597" y="16359"/>
                    <a:pt x="10621" y="16383"/>
                  </a:cubicBezTo>
                  <a:cubicBezTo>
                    <a:pt x="10609" y="16371"/>
                    <a:pt x="10573" y="16359"/>
                    <a:pt x="10561" y="16335"/>
                  </a:cubicBezTo>
                  <a:cubicBezTo>
                    <a:pt x="10490" y="16300"/>
                    <a:pt x="10430" y="16240"/>
                    <a:pt x="10359" y="16193"/>
                  </a:cubicBezTo>
                  <a:cubicBezTo>
                    <a:pt x="10311" y="16157"/>
                    <a:pt x="10276" y="16133"/>
                    <a:pt x="10240" y="16097"/>
                  </a:cubicBezTo>
                  <a:cubicBezTo>
                    <a:pt x="10204" y="16085"/>
                    <a:pt x="10192" y="16062"/>
                    <a:pt x="10157" y="16038"/>
                  </a:cubicBezTo>
                  <a:cubicBezTo>
                    <a:pt x="10145" y="16026"/>
                    <a:pt x="10121" y="16014"/>
                    <a:pt x="10097" y="16002"/>
                  </a:cubicBezTo>
                  <a:cubicBezTo>
                    <a:pt x="10085" y="15978"/>
                    <a:pt x="10061" y="15966"/>
                    <a:pt x="10037" y="15954"/>
                  </a:cubicBezTo>
                  <a:cubicBezTo>
                    <a:pt x="10026" y="15943"/>
                    <a:pt x="10002" y="15919"/>
                    <a:pt x="9978" y="15907"/>
                  </a:cubicBezTo>
                  <a:cubicBezTo>
                    <a:pt x="9954" y="15895"/>
                    <a:pt x="9918" y="15883"/>
                    <a:pt x="9907" y="15859"/>
                  </a:cubicBezTo>
                  <a:cubicBezTo>
                    <a:pt x="9883" y="15847"/>
                    <a:pt x="9859" y="15835"/>
                    <a:pt x="9835" y="15823"/>
                  </a:cubicBezTo>
                  <a:cubicBezTo>
                    <a:pt x="9740" y="15776"/>
                    <a:pt x="9656" y="15716"/>
                    <a:pt x="9549" y="15669"/>
                  </a:cubicBezTo>
                  <a:cubicBezTo>
                    <a:pt x="9466" y="15621"/>
                    <a:pt x="9371" y="15585"/>
                    <a:pt x="9264" y="15538"/>
                  </a:cubicBezTo>
                  <a:cubicBezTo>
                    <a:pt x="9240" y="15526"/>
                    <a:pt x="9228" y="15502"/>
                    <a:pt x="9192" y="15490"/>
                  </a:cubicBezTo>
                  <a:cubicBezTo>
                    <a:pt x="9192" y="15490"/>
                    <a:pt x="9180" y="15490"/>
                    <a:pt x="9180" y="15478"/>
                  </a:cubicBezTo>
                  <a:cubicBezTo>
                    <a:pt x="9228" y="15442"/>
                    <a:pt x="9240" y="15407"/>
                    <a:pt x="9240" y="15359"/>
                  </a:cubicBezTo>
                  <a:cubicBezTo>
                    <a:pt x="9240" y="15264"/>
                    <a:pt x="9168" y="15192"/>
                    <a:pt x="9085" y="15192"/>
                  </a:cubicBezTo>
                  <a:cubicBezTo>
                    <a:pt x="9002" y="15192"/>
                    <a:pt x="8930" y="15252"/>
                    <a:pt x="8930" y="15347"/>
                  </a:cubicBezTo>
                  <a:cubicBezTo>
                    <a:pt x="8930" y="15419"/>
                    <a:pt x="8990" y="15490"/>
                    <a:pt x="9073" y="15502"/>
                  </a:cubicBezTo>
                  <a:cubicBezTo>
                    <a:pt x="9073" y="15502"/>
                    <a:pt x="9073" y="15526"/>
                    <a:pt x="9085" y="15526"/>
                  </a:cubicBezTo>
                  <a:cubicBezTo>
                    <a:pt x="9133" y="15550"/>
                    <a:pt x="9180" y="15585"/>
                    <a:pt x="9228" y="15597"/>
                  </a:cubicBezTo>
                  <a:cubicBezTo>
                    <a:pt x="9264" y="15621"/>
                    <a:pt x="9311" y="15645"/>
                    <a:pt x="9347" y="15669"/>
                  </a:cubicBezTo>
                  <a:cubicBezTo>
                    <a:pt x="9430" y="15716"/>
                    <a:pt x="9502" y="15776"/>
                    <a:pt x="9585" y="15823"/>
                  </a:cubicBezTo>
                  <a:cubicBezTo>
                    <a:pt x="9621" y="15847"/>
                    <a:pt x="9680" y="15883"/>
                    <a:pt x="9728" y="15907"/>
                  </a:cubicBezTo>
                  <a:cubicBezTo>
                    <a:pt x="9776" y="15919"/>
                    <a:pt x="9799" y="15954"/>
                    <a:pt x="9847" y="15966"/>
                  </a:cubicBezTo>
                  <a:lnTo>
                    <a:pt x="9942" y="16014"/>
                  </a:lnTo>
                  <a:cubicBezTo>
                    <a:pt x="9954" y="16026"/>
                    <a:pt x="9978" y="16038"/>
                    <a:pt x="10002" y="16038"/>
                  </a:cubicBezTo>
                  <a:cubicBezTo>
                    <a:pt x="10037" y="16062"/>
                    <a:pt x="10073" y="16085"/>
                    <a:pt x="10121" y="16121"/>
                  </a:cubicBezTo>
                  <a:cubicBezTo>
                    <a:pt x="10180" y="16157"/>
                    <a:pt x="10240" y="16193"/>
                    <a:pt x="10276" y="16240"/>
                  </a:cubicBezTo>
                  <a:cubicBezTo>
                    <a:pt x="10335" y="16276"/>
                    <a:pt x="10383" y="16312"/>
                    <a:pt x="10442" y="16335"/>
                  </a:cubicBezTo>
                  <a:cubicBezTo>
                    <a:pt x="10490" y="16371"/>
                    <a:pt x="10549" y="16395"/>
                    <a:pt x="10597" y="16431"/>
                  </a:cubicBezTo>
                  <a:cubicBezTo>
                    <a:pt x="10621" y="16443"/>
                    <a:pt x="10657" y="16478"/>
                    <a:pt x="10680" y="16490"/>
                  </a:cubicBezTo>
                  <a:cubicBezTo>
                    <a:pt x="10692" y="16502"/>
                    <a:pt x="10716" y="16502"/>
                    <a:pt x="10728" y="16514"/>
                  </a:cubicBezTo>
                  <a:cubicBezTo>
                    <a:pt x="10788" y="16609"/>
                    <a:pt x="10859" y="16693"/>
                    <a:pt x="10919" y="16788"/>
                  </a:cubicBezTo>
                  <a:cubicBezTo>
                    <a:pt x="10978" y="16859"/>
                    <a:pt x="11038" y="16955"/>
                    <a:pt x="11109" y="17026"/>
                  </a:cubicBezTo>
                  <a:cubicBezTo>
                    <a:pt x="11192" y="17097"/>
                    <a:pt x="11264" y="17193"/>
                    <a:pt x="11323" y="17264"/>
                  </a:cubicBezTo>
                  <a:lnTo>
                    <a:pt x="11502" y="17490"/>
                  </a:lnTo>
                  <a:cubicBezTo>
                    <a:pt x="11526" y="17526"/>
                    <a:pt x="11561" y="17562"/>
                    <a:pt x="11573" y="17609"/>
                  </a:cubicBezTo>
                  <a:lnTo>
                    <a:pt x="11669" y="17824"/>
                  </a:lnTo>
                  <a:cubicBezTo>
                    <a:pt x="11764" y="18098"/>
                    <a:pt x="11883" y="18359"/>
                    <a:pt x="12002" y="18633"/>
                  </a:cubicBezTo>
                  <a:cubicBezTo>
                    <a:pt x="12062" y="18764"/>
                    <a:pt x="12109" y="18895"/>
                    <a:pt x="12169" y="19038"/>
                  </a:cubicBezTo>
                  <a:cubicBezTo>
                    <a:pt x="12204" y="19110"/>
                    <a:pt x="12216" y="19169"/>
                    <a:pt x="12240" y="19241"/>
                  </a:cubicBezTo>
                  <a:cubicBezTo>
                    <a:pt x="12264" y="19276"/>
                    <a:pt x="12276" y="19312"/>
                    <a:pt x="12276" y="19348"/>
                  </a:cubicBezTo>
                  <a:cubicBezTo>
                    <a:pt x="12288" y="19395"/>
                    <a:pt x="12300" y="19431"/>
                    <a:pt x="12323" y="19467"/>
                  </a:cubicBezTo>
                  <a:lnTo>
                    <a:pt x="12323" y="19514"/>
                  </a:lnTo>
                  <a:cubicBezTo>
                    <a:pt x="12300" y="19598"/>
                    <a:pt x="12300" y="19693"/>
                    <a:pt x="12300" y="19764"/>
                  </a:cubicBezTo>
                  <a:lnTo>
                    <a:pt x="12300" y="19883"/>
                  </a:lnTo>
                  <a:cubicBezTo>
                    <a:pt x="12300" y="19967"/>
                    <a:pt x="12300" y="20062"/>
                    <a:pt x="12323" y="20145"/>
                  </a:cubicBezTo>
                  <a:cubicBezTo>
                    <a:pt x="12335" y="20622"/>
                    <a:pt x="12383" y="21098"/>
                    <a:pt x="12407" y="21574"/>
                  </a:cubicBezTo>
                  <a:cubicBezTo>
                    <a:pt x="12443" y="22027"/>
                    <a:pt x="12478" y="22467"/>
                    <a:pt x="12526" y="22920"/>
                  </a:cubicBezTo>
                  <a:cubicBezTo>
                    <a:pt x="12633" y="23884"/>
                    <a:pt x="12764" y="24848"/>
                    <a:pt x="12919" y="25801"/>
                  </a:cubicBezTo>
                  <a:cubicBezTo>
                    <a:pt x="13062" y="26718"/>
                    <a:pt x="13193" y="27623"/>
                    <a:pt x="13336" y="28527"/>
                  </a:cubicBezTo>
                  <a:cubicBezTo>
                    <a:pt x="13347" y="28587"/>
                    <a:pt x="13347" y="28646"/>
                    <a:pt x="13359" y="28718"/>
                  </a:cubicBezTo>
                  <a:cubicBezTo>
                    <a:pt x="13347" y="28706"/>
                    <a:pt x="13347" y="28694"/>
                    <a:pt x="13336" y="28694"/>
                  </a:cubicBezTo>
                  <a:cubicBezTo>
                    <a:pt x="13288" y="28646"/>
                    <a:pt x="13252" y="28587"/>
                    <a:pt x="13216" y="28527"/>
                  </a:cubicBezTo>
                  <a:cubicBezTo>
                    <a:pt x="13169" y="28468"/>
                    <a:pt x="13133" y="28408"/>
                    <a:pt x="13097" y="28337"/>
                  </a:cubicBezTo>
                  <a:lnTo>
                    <a:pt x="13002" y="28158"/>
                  </a:lnTo>
                  <a:cubicBezTo>
                    <a:pt x="12990" y="28111"/>
                    <a:pt x="12955" y="28063"/>
                    <a:pt x="12943" y="28027"/>
                  </a:cubicBezTo>
                  <a:cubicBezTo>
                    <a:pt x="12931" y="27992"/>
                    <a:pt x="12919" y="27944"/>
                    <a:pt x="12895" y="27920"/>
                  </a:cubicBezTo>
                  <a:cubicBezTo>
                    <a:pt x="12883" y="27884"/>
                    <a:pt x="12871" y="27861"/>
                    <a:pt x="12859" y="27813"/>
                  </a:cubicBezTo>
                  <a:cubicBezTo>
                    <a:pt x="12835" y="27765"/>
                    <a:pt x="12824" y="27742"/>
                    <a:pt x="12812" y="27694"/>
                  </a:cubicBezTo>
                  <a:cubicBezTo>
                    <a:pt x="12800" y="27646"/>
                    <a:pt x="12776" y="27611"/>
                    <a:pt x="12776" y="27563"/>
                  </a:cubicBezTo>
                  <a:cubicBezTo>
                    <a:pt x="12764" y="27515"/>
                    <a:pt x="12764" y="27468"/>
                    <a:pt x="12752" y="27444"/>
                  </a:cubicBezTo>
                  <a:cubicBezTo>
                    <a:pt x="12716" y="27253"/>
                    <a:pt x="12693" y="27051"/>
                    <a:pt x="12681" y="26861"/>
                  </a:cubicBezTo>
                  <a:cubicBezTo>
                    <a:pt x="12657" y="26777"/>
                    <a:pt x="12657" y="26682"/>
                    <a:pt x="12645" y="26599"/>
                  </a:cubicBezTo>
                  <a:lnTo>
                    <a:pt x="12597" y="26277"/>
                  </a:lnTo>
                  <a:cubicBezTo>
                    <a:pt x="12585" y="26218"/>
                    <a:pt x="12585" y="26158"/>
                    <a:pt x="12574" y="26087"/>
                  </a:cubicBezTo>
                  <a:lnTo>
                    <a:pt x="12526" y="25908"/>
                  </a:lnTo>
                  <a:cubicBezTo>
                    <a:pt x="12514" y="25848"/>
                    <a:pt x="12478" y="25789"/>
                    <a:pt x="12466" y="25718"/>
                  </a:cubicBezTo>
                  <a:cubicBezTo>
                    <a:pt x="12454" y="25658"/>
                    <a:pt x="12419" y="25610"/>
                    <a:pt x="12395" y="25551"/>
                  </a:cubicBezTo>
                  <a:cubicBezTo>
                    <a:pt x="12359" y="25479"/>
                    <a:pt x="12323" y="25420"/>
                    <a:pt x="12276" y="25360"/>
                  </a:cubicBezTo>
                  <a:cubicBezTo>
                    <a:pt x="12228" y="25301"/>
                    <a:pt x="12169" y="25241"/>
                    <a:pt x="12109" y="25182"/>
                  </a:cubicBezTo>
                  <a:cubicBezTo>
                    <a:pt x="12062" y="25146"/>
                    <a:pt x="12002" y="25122"/>
                    <a:pt x="11931" y="25122"/>
                  </a:cubicBezTo>
                  <a:cubicBezTo>
                    <a:pt x="11871" y="25122"/>
                    <a:pt x="11823" y="25146"/>
                    <a:pt x="11800" y="25206"/>
                  </a:cubicBezTo>
                  <a:cubicBezTo>
                    <a:pt x="11788" y="25253"/>
                    <a:pt x="11764" y="25301"/>
                    <a:pt x="11764" y="25360"/>
                  </a:cubicBezTo>
                  <a:cubicBezTo>
                    <a:pt x="11764" y="25491"/>
                    <a:pt x="11788" y="25610"/>
                    <a:pt x="11800" y="25741"/>
                  </a:cubicBezTo>
                  <a:cubicBezTo>
                    <a:pt x="11812" y="25860"/>
                    <a:pt x="11847" y="25979"/>
                    <a:pt x="11871" y="26122"/>
                  </a:cubicBezTo>
                  <a:lnTo>
                    <a:pt x="11966" y="26480"/>
                  </a:lnTo>
                  <a:cubicBezTo>
                    <a:pt x="11990" y="26599"/>
                    <a:pt x="12026" y="26718"/>
                    <a:pt x="12062" y="26849"/>
                  </a:cubicBezTo>
                  <a:cubicBezTo>
                    <a:pt x="12062" y="26872"/>
                    <a:pt x="12085" y="26896"/>
                    <a:pt x="12085" y="26920"/>
                  </a:cubicBezTo>
                  <a:lnTo>
                    <a:pt x="11942" y="26741"/>
                  </a:lnTo>
                  <a:cubicBezTo>
                    <a:pt x="11907" y="26682"/>
                    <a:pt x="11847" y="26610"/>
                    <a:pt x="11800" y="26551"/>
                  </a:cubicBezTo>
                  <a:cubicBezTo>
                    <a:pt x="11740" y="26491"/>
                    <a:pt x="11692" y="26432"/>
                    <a:pt x="11633" y="26372"/>
                  </a:cubicBezTo>
                  <a:cubicBezTo>
                    <a:pt x="11609" y="26325"/>
                    <a:pt x="11573" y="26301"/>
                    <a:pt x="11550" y="26253"/>
                  </a:cubicBezTo>
                  <a:cubicBezTo>
                    <a:pt x="11514" y="26218"/>
                    <a:pt x="11490" y="26182"/>
                    <a:pt x="11466" y="26134"/>
                  </a:cubicBezTo>
                  <a:cubicBezTo>
                    <a:pt x="11454" y="26099"/>
                    <a:pt x="11431" y="26075"/>
                    <a:pt x="11407" y="26027"/>
                  </a:cubicBezTo>
                  <a:cubicBezTo>
                    <a:pt x="11395" y="26003"/>
                    <a:pt x="11371" y="25956"/>
                    <a:pt x="11347" y="25920"/>
                  </a:cubicBezTo>
                  <a:cubicBezTo>
                    <a:pt x="11311" y="25837"/>
                    <a:pt x="11264" y="25729"/>
                    <a:pt x="11228" y="25622"/>
                  </a:cubicBezTo>
                  <a:cubicBezTo>
                    <a:pt x="11216" y="25587"/>
                    <a:pt x="11204" y="25539"/>
                    <a:pt x="11204" y="25491"/>
                  </a:cubicBezTo>
                  <a:cubicBezTo>
                    <a:pt x="11204" y="25444"/>
                    <a:pt x="11192" y="25408"/>
                    <a:pt x="11192" y="25360"/>
                  </a:cubicBezTo>
                  <a:lnTo>
                    <a:pt x="11192" y="25146"/>
                  </a:lnTo>
                  <a:lnTo>
                    <a:pt x="11192" y="24777"/>
                  </a:lnTo>
                  <a:cubicBezTo>
                    <a:pt x="11192" y="24646"/>
                    <a:pt x="11169" y="24527"/>
                    <a:pt x="11157" y="24396"/>
                  </a:cubicBezTo>
                  <a:lnTo>
                    <a:pt x="11109" y="24039"/>
                  </a:lnTo>
                  <a:cubicBezTo>
                    <a:pt x="11097" y="23979"/>
                    <a:pt x="11097" y="23920"/>
                    <a:pt x="11085" y="23836"/>
                  </a:cubicBezTo>
                  <a:cubicBezTo>
                    <a:pt x="11050" y="23705"/>
                    <a:pt x="11026" y="23586"/>
                    <a:pt x="10978" y="23467"/>
                  </a:cubicBezTo>
                  <a:cubicBezTo>
                    <a:pt x="10919" y="23348"/>
                    <a:pt x="10847" y="23217"/>
                    <a:pt x="10692" y="23182"/>
                  </a:cubicBezTo>
                  <a:cubicBezTo>
                    <a:pt x="10682" y="23180"/>
                    <a:pt x="10671" y="23179"/>
                    <a:pt x="10661" y="23179"/>
                  </a:cubicBezTo>
                  <a:cubicBezTo>
                    <a:pt x="10543" y="23179"/>
                    <a:pt x="10437" y="23297"/>
                    <a:pt x="10383" y="23396"/>
                  </a:cubicBezTo>
                  <a:cubicBezTo>
                    <a:pt x="10359" y="23455"/>
                    <a:pt x="10323" y="23539"/>
                    <a:pt x="10323" y="23622"/>
                  </a:cubicBezTo>
                  <a:cubicBezTo>
                    <a:pt x="10311" y="23693"/>
                    <a:pt x="10311" y="23765"/>
                    <a:pt x="10323" y="23836"/>
                  </a:cubicBezTo>
                  <a:cubicBezTo>
                    <a:pt x="10323" y="23896"/>
                    <a:pt x="10335" y="23979"/>
                    <a:pt x="10335" y="24039"/>
                  </a:cubicBezTo>
                  <a:cubicBezTo>
                    <a:pt x="10335" y="24074"/>
                    <a:pt x="10359" y="24110"/>
                    <a:pt x="10359" y="24158"/>
                  </a:cubicBezTo>
                  <a:cubicBezTo>
                    <a:pt x="10371" y="24277"/>
                    <a:pt x="10395" y="24396"/>
                    <a:pt x="10442" y="24515"/>
                  </a:cubicBezTo>
                  <a:cubicBezTo>
                    <a:pt x="10454" y="24575"/>
                    <a:pt x="10478" y="24610"/>
                    <a:pt x="10490" y="24670"/>
                  </a:cubicBezTo>
                  <a:cubicBezTo>
                    <a:pt x="10502" y="24729"/>
                    <a:pt x="10514" y="24813"/>
                    <a:pt x="10549" y="24872"/>
                  </a:cubicBezTo>
                  <a:cubicBezTo>
                    <a:pt x="10561" y="24932"/>
                    <a:pt x="10573" y="24967"/>
                    <a:pt x="10597" y="25027"/>
                  </a:cubicBezTo>
                  <a:cubicBezTo>
                    <a:pt x="10609" y="25075"/>
                    <a:pt x="10621" y="25110"/>
                    <a:pt x="10633" y="25146"/>
                  </a:cubicBezTo>
                  <a:lnTo>
                    <a:pt x="10633" y="25170"/>
                  </a:lnTo>
                  <a:cubicBezTo>
                    <a:pt x="10621" y="25134"/>
                    <a:pt x="10597" y="25110"/>
                    <a:pt x="10573" y="25075"/>
                  </a:cubicBezTo>
                  <a:lnTo>
                    <a:pt x="10442" y="24848"/>
                  </a:lnTo>
                  <a:cubicBezTo>
                    <a:pt x="10395" y="24777"/>
                    <a:pt x="10347" y="24706"/>
                    <a:pt x="10323" y="24634"/>
                  </a:cubicBezTo>
                  <a:cubicBezTo>
                    <a:pt x="10288" y="24575"/>
                    <a:pt x="10264" y="24515"/>
                    <a:pt x="10252" y="24455"/>
                  </a:cubicBezTo>
                  <a:lnTo>
                    <a:pt x="10109" y="24134"/>
                  </a:lnTo>
                  <a:cubicBezTo>
                    <a:pt x="10073" y="24039"/>
                    <a:pt x="10026" y="23920"/>
                    <a:pt x="9978" y="23813"/>
                  </a:cubicBezTo>
                  <a:cubicBezTo>
                    <a:pt x="9954" y="23717"/>
                    <a:pt x="9907" y="23646"/>
                    <a:pt x="9871" y="23563"/>
                  </a:cubicBezTo>
                  <a:cubicBezTo>
                    <a:pt x="9859" y="23515"/>
                    <a:pt x="9859" y="23467"/>
                    <a:pt x="9847" y="23420"/>
                  </a:cubicBezTo>
                  <a:cubicBezTo>
                    <a:pt x="9835" y="23384"/>
                    <a:pt x="9835" y="23336"/>
                    <a:pt x="9811" y="23301"/>
                  </a:cubicBezTo>
                  <a:lnTo>
                    <a:pt x="9900" y="23134"/>
                  </a:lnTo>
                  <a:lnTo>
                    <a:pt x="9900" y="23134"/>
                  </a:lnTo>
                  <a:cubicBezTo>
                    <a:pt x="9898" y="23138"/>
                    <a:pt x="9896" y="23142"/>
                    <a:pt x="9895" y="23146"/>
                  </a:cubicBezTo>
                  <a:cubicBezTo>
                    <a:pt x="9906" y="23146"/>
                    <a:pt x="9907" y="23122"/>
                    <a:pt x="9907" y="23122"/>
                  </a:cubicBezTo>
                  <a:lnTo>
                    <a:pt x="9907" y="23122"/>
                  </a:lnTo>
                  <a:lnTo>
                    <a:pt x="9900" y="23134"/>
                  </a:lnTo>
                  <a:lnTo>
                    <a:pt x="9900" y="23134"/>
                  </a:lnTo>
                  <a:cubicBezTo>
                    <a:pt x="9982" y="22959"/>
                    <a:pt x="10075" y="22785"/>
                    <a:pt x="10133" y="22610"/>
                  </a:cubicBezTo>
                  <a:cubicBezTo>
                    <a:pt x="10204" y="22372"/>
                    <a:pt x="10228" y="22110"/>
                    <a:pt x="10204" y="21860"/>
                  </a:cubicBezTo>
                  <a:cubicBezTo>
                    <a:pt x="10192" y="21729"/>
                    <a:pt x="10157" y="21610"/>
                    <a:pt x="10109" y="21491"/>
                  </a:cubicBezTo>
                  <a:cubicBezTo>
                    <a:pt x="10097" y="21431"/>
                    <a:pt x="10073" y="21372"/>
                    <a:pt x="10026" y="21312"/>
                  </a:cubicBezTo>
                  <a:cubicBezTo>
                    <a:pt x="9990" y="21253"/>
                    <a:pt x="9954" y="21205"/>
                    <a:pt x="9918" y="21157"/>
                  </a:cubicBezTo>
                  <a:cubicBezTo>
                    <a:pt x="9871" y="21098"/>
                    <a:pt x="9799" y="21026"/>
                    <a:pt x="9740" y="20979"/>
                  </a:cubicBezTo>
                  <a:cubicBezTo>
                    <a:pt x="9680" y="20943"/>
                    <a:pt x="9621" y="20907"/>
                    <a:pt x="9549" y="20907"/>
                  </a:cubicBezTo>
                  <a:cubicBezTo>
                    <a:pt x="9490" y="20907"/>
                    <a:pt x="9430" y="20919"/>
                    <a:pt x="9395" y="20967"/>
                  </a:cubicBezTo>
                  <a:cubicBezTo>
                    <a:pt x="9359" y="21015"/>
                    <a:pt x="9335" y="21062"/>
                    <a:pt x="9323" y="21122"/>
                  </a:cubicBezTo>
                  <a:cubicBezTo>
                    <a:pt x="9323" y="21146"/>
                    <a:pt x="9311" y="21181"/>
                    <a:pt x="9311" y="21217"/>
                  </a:cubicBezTo>
                  <a:cubicBezTo>
                    <a:pt x="9311" y="21277"/>
                    <a:pt x="9299" y="21324"/>
                    <a:pt x="9311" y="21384"/>
                  </a:cubicBezTo>
                  <a:cubicBezTo>
                    <a:pt x="9311" y="21503"/>
                    <a:pt x="9311" y="21634"/>
                    <a:pt x="9323" y="21753"/>
                  </a:cubicBezTo>
                  <a:cubicBezTo>
                    <a:pt x="9335" y="21896"/>
                    <a:pt x="9371" y="22027"/>
                    <a:pt x="9383" y="22158"/>
                  </a:cubicBezTo>
                  <a:cubicBezTo>
                    <a:pt x="9430" y="22384"/>
                    <a:pt x="9478" y="22622"/>
                    <a:pt x="9514" y="22848"/>
                  </a:cubicBezTo>
                  <a:lnTo>
                    <a:pt x="9514" y="22872"/>
                  </a:lnTo>
                  <a:cubicBezTo>
                    <a:pt x="9454" y="22741"/>
                    <a:pt x="9383" y="22586"/>
                    <a:pt x="9323" y="22455"/>
                  </a:cubicBezTo>
                  <a:cubicBezTo>
                    <a:pt x="9275" y="22372"/>
                    <a:pt x="9252" y="22277"/>
                    <a:pt x="9204" y="22193"/>
                  </a:cubicBezTo>
                  <a:cubicBezTo>
                    <a:pt x="9156" y="22086"/>
                    <a:pt x="9121" y="21979"/>
                    <a:pt x="9073" y="21896"/>
                  </a:cubicBezTo>
                  <a:cubicBezTo>
                    <a:pt x="9061" y="21848"/>
                    <a:pt x="9025" y="21800"/>
                    <a:pt x="9002" y="21753"/>
                  </a:cubicBezTo>
                  <a:cubicBezTo>
                    <a:pt x="8966" y="21717"/>
                    <a:pt x="8954" y="21658"/>
                    <a:pt x="8918" y="21610"/>
                  </a:cubicBezTo>
                  <a:cubicBezTo>
                    <a:pt x="8894" y="21562"/>
                    <a:pt x="8883" y="21503"/>
                    <a:pt x="8847" y="21455"/>
                  </a:cubicBezTo>
                  <a:cubicBezTo>
                    <a:pt x="8740" y="21253"/>
                    <a:pt x="8644" y="21038"/>
                    <a:pt x="8525" y="20848"/>
                  </a:cubicBezTo>
                  <a:cubicBezTo>
                    <a:pt x="8490" y="20788"/>
                    <a:pt x="8466" y="20729"/>
                    <a:pt x="8430" y="20681"/>
                  </a:cubicBezTo>
                  <a:cubicBezTo>
                    <a:pt x="8406" y="20645"/>
                    <a:pt x="8383" y="20598"/>
                    <a:pt x="8359" y="20550"/>
                  </a:cubicBezTo>
                  <a:cubicBezTo>
                    <a:pt x="8311" y="20503"/>
                    <a:pt x="8287" y="20443"/>
                    <a:pt x="8240" y="20407"/>
                  </a:cubicBezTo>
                  <a:cubicBezTo>
                    <a:pt x="8192" y="20360"/>
                    <a:pt x="8144" y="20300"/>
                    <a:pt x="8109" y="20253"/>
                  </a:cubicBezTo>
                  <a:cubicBezTo>
                    <a:pt x="8061" y="20193"/>
                    <a:pt x="8002" y="20145"/>
                    <a:pt x="7942" y="20110"/>
                  </a:cubicBezTo>
                  <a:cubicBezTo>
                    <a:pt x="7882" y="20074"/>
                    <a:pt x="7835" y="20050"/>
                    <a:pt x="7775" y="20026"/>
                  </a:cubicBezTo>
                  <a:cubicBezTo>
                    <a:pt x="7733" y="20018"/>
                    <a:pt x="7691" y="20010"/>
                    <a:pt x="7649" y="20010"/>
                  </a:cubicBezTo>
                  <a:cubicBezTo>
                    <a:pt x="7632" y="20010"/>
                    <a:pt x="7614" y="20011"/>
                    <a:pt x="7597" y="20014"/>
                  </a:cubicBezTo>
                  <a:cubicBezTo>
                    <a:pt x="7549" y="20026"/>
                    <a:pt x="7513" y="20062"/>
                    <a:pt x="7478" y="20110"/>
                  </a:cubicBezTo>
                  <a:cubicBezTo>
                    <a:pt x="7454" y="20169"/>
                    <a:pt x="7430" y="20229"/>
                    <a:pt x="7418" y="20288"/>
                  </a:cubicBezTo>
                  <a:cubicBezTo>
                    <a:pt x="7406" y="20348"/>
                    <a:pt x="7418" y="20419"/>
                    <a:pt x="7418" y="20491"/>
                  </a:cubicBezTo>
                  <a:cubicBezTo>
                    <a:pt x="7430" y="20562"/>
                    <a:pt x="7454" y="20645"/>
                    <a:pt x="7478" y="20705"/>
                  </a:cubicBezTo>
                  <a:cubicBezTo>
                    <a:pt x="7513" y="20765"/>
                    <a:pt x="7549" y="20824"/>
                    <a:pt x="7597" y="20860"/>
                  </a:cubicBezTo>
                  <a:cubicBezTo>
                    <a:pt x="7692" y="20967"/>
                    <a:pt x="7811" y="21062"/>
                    <a:pt x="7930" y="21134"/>
                  </a:cubicBezTo>
                  <a:cubicBezTo>
                    <a:pt x="8013" y="21193"/>
                    <a:pt x="8109" y="21265"/>
                    <a:pt x="8192" y="21336"/>
                  </a:cubicBezTo>
                  <a:cubicBezTo>
                    <a:pt x="8287" y="21419"/>
                    <a:pt x="8359" y="21503"/>
                    <a:pt x="8430" y="21598"/>
                  </a:cubicBezTo>
                  <a:cubicBezTo>
                    <a:pt x="8478" y="21634"/>
                    <a:pt x="8502" y="21693"/>
                    <a:pt x="8549" y="21753"/>
                  </a:cubicBezTo>
                  <a:cubicBezTo>
                    <a:pt x="8609" y="21848"/>
                    <a:pt x="8656" y="21931"/>
                    <a:pt x="8704" y="22027"/>
                  </a:cubicBezTo>
                  <a:cubicBezTo>
                    <a:pt x="8740" y="22110"/>
                    <a:pt x="8799" y="22205"/>
                    <a:pt x="8847" y="22312"/>
                  </a:cubicBezTo>
                  <a:cubicBezTo>
                    <a:pt x="8894" y="22396"/>
                    <a:pt x="8954" y="22503"/>
                    <a:pt x="9002" y="22586"/>
                  </a:cubicBezTo>
                  <a:cubicBezTo>
                    <a:pt x="9025" y="22634"/>
                    <a:pt x="9037" y="22681"/>
                    <a:pt x="9073" y="22729"/>
                  </a:cubicBezTo>
                  <a:cubicBezTo>
                    <a:pt x="9085" y="22753"/>
                    <a:pt x="9121" y="22801"/>
                    <a:pt x="9133" y="22824"/>
                  </a:cubicBezTo>
                  <a:cubicBezTo>
                    <a:pt x="9145" y="22848"/>
                    <a:pt x="9145" y="22860"/>
                    <a:pt x="9145" y="22872"/>
                  </a:cubicBezTo>
                  <a:cubicBezTo>
                    <a:pt x="9156" y="22908"/>
                    <a:pt x="9180" y="22920"/>
                    <a:pt x="9192" y="22943"/>
                  </a:cubicBezTo>
                  <a:cubicBezTo>
                    <a:pt x="9216" y="22991"/>
                    <a:pt x="9252" y="23039"/>
                    <a:pt x="9264" y="23086"/>
                  </a:cubicBezTo>
                  <a:lnTo>
                    <a:pt x="9395" y="23301"/>
                  </a:lnTo>
                  <a:cubicBezTo>
                    <a:pt x="9371" y="23277"/>
                    <a:pt x="9359" y="23241"/>
                    <a:pt x="9323" y="23229"/>
                  </a:cubicBezTo>
                  <a:cubicBezTo>
                    <a:pt x="9240" y="23146"/>
                    <a:pt x="9156" y="23051"/>
                    <a:pt x="9073" y="22967"/>
                  </a:cubicBezTo>
                  <a:cubicBezTo>
                    <a:pt x="9025" y="22920"/>
                    <a:pt x="8978" y="22872"/>
                    <a:pt x="8918" y="22824"/>
                  </a:cubicBezTo>
                  <a:cubicBezTo>
                    <a:pt x="8883" y="22789"/>
                    <a:pt x="8835" y="22753"/>
                    <a:pt x="8775" y="22705"/>
                  </a:cubicBezTo>
                  <a:cubicBezTo>
                    <a:pt x="8716" y="22670"/>
                    <a:pt x="8656" y="22622"/>
                    <a:pt x="8609" y="22586"/>
                  </a:cubicBezTo>
                  <a:cubicBezTo>
                    <a:pt x="8478" y="22503"/>
                    <a:pt x="8323" y="22408"/>
                    <a:pt x="8168" y="22372"/>
                  </a:cubicBezTo>
                  <a:cubicBezTo>
                    <a:pt x="8085" y="22348"/>
                    <a:pt x="8013" y="22324"/>
                    <a:pt x="7954" y="22324"/>
                  </a:cubicBezTo>
                  <a:cubicBezTo>
                    <a:pt x="7906" y="22324"/>
                    <a:pt x="7871" y="22312"/>
                    <a:pt x="7811" y="22312"/>
                  </a:cubicBezTo>
                  <a:cubicBezTo>
                    <a:pt x="7751" y="22312"/>
                    <a:pt x="7668" y="22324"/>
                    <a:pt x="7632" y="22372"/>
                  </a:cubicBezTo>
                  <a:cubicBezTo>
                    <a:pt x="7585" y="22408"/>
                    <a:pt x="7549" y="22467"/>
                    <a:pt x="7537" y="22527"/>
                  </a:cubicBezTo>
                  <a:cubicBezTo>
                    <a:pt x="7525" y="22622"/>
                    <a:pt x="7525" y="22693"/>
                    <a:pt x="7537" y="22789"/>
                  </a:cubicBezTo>
                  <a:lnTo>
                    <a:pt x="7585" y="23003"/>
                  </a:lnTo>
                  <a:cubicBezTo>
                    <a:pt x="7609" y="23086"/>
                    <a:pt x="7644" y="23158"/>
                    <a:pt x="7704" y="23229"/>
                  </a:cubicBezTo>
                  <a:cubicBezTo>
                    <a:pt x="7751" y="23289"/>
                    <a:pt x="7811" y="23336"/>
                    <a:pt x="7871" y="23384"/>
                  </a:cubicBezTo>
                  <a:cubicBezTo>
                    <a:pt x="7966" y="23455"/>
                    <a:pt x="8109" y="23503"/>
                    <a:pt x="8228" y="23539"/>
                  </a:cubicBezTo>
                  <a:cubicBezTo>
                    <a:pt x="8252" y="23563"/>
                    <a:pt x="8287" y="23574"/>
                    <a:pt x="8311" y="23574"/>
                  </a:cubicBezTo>
                  <a:cubicBezTo>
                    <a:pt x="8347" y="23586"/>
                    <a:pt x="8383" y="23586"/>
                    <a:pt x="8418" y="23598"/>
                  </a:cubicBezTo>
                  <a:lnTo>
                    <a:pt x="8775" y="23693"/>
                  </a:lnTo>
                  <a:cubicBezTo>
                    <a:pt x="8894" y="23717"/>
                    <a:pt x="9002" y="23753"/>
                    <a:pt x="9121" y="23801"/>
                  </a:cubicBezTo>
                  <a:cubicBezTo>
                    <a:pt x="9156" y="23813"/>
                    <a:pt x="9192" y="23824"/>
                    <a:pt x="9240" y="23860"/>
                  </a:cubicBezTo>
                  <a:cubicBezTo>
                    <a:pt x="9275" y="23872"/>
                    <a:pt x="9311" y="23896"/>
                    <a:pt x="9335" y="23920"/>
                  </a:cubicBezTo>
                  <a:cubicBezTo>
                    <a:pt x="9395" y="23955"/>
                    <a:pt x="9442" y="24003"/>
                    <a:pt x="9502" y="24051"/>
                  </a:cubicBezTo>
                  <a:cubicBezTo>
                    <a:pt x="9549" y="24098"/>
                    <a:pt x="9597" y="24122"/>
                    <a:pt x="9621" y="24170"/>
                  </a:cubicBezTo>
                  <a:lnTo>
                    <a:pt x="9680" y="24229"/>
                  </a:lnTo>
                  <a:cubicBezTo>
                    <a:pt x="9692" y="24253"/>
                    <a:pt x="9728" y="24289"/>
                    <a:pt x="9740" y="24301"/>
                  </a:cubicBezTo>
                  <a:cubicBezTo>
                    <a:pt x="9776" y="24348"/>
                    <a:pt x="9787" y="24372"/>
                    <a:pt x="9811" y="24420"/>
                  </a:cubicBezTo>
                  <a:cubicBezTo>
                    <a:pt x="9835" y="24467"/>
                    <a:pt x="9859" y="24491"/>
                    <a:pt x="9871" y="24539"/>
                  </a:cubicBezTo>
                  <a:cubicBezTo>
                    <a:pt x="9895" y="24551"/>
                    <a:pt x="9895" y="24575"/>
                    <a:pt x="9907" y="24598"/>
                  </a:cubicBezTo>
                  <a:cubicBezTo>
                    <a:pt x="9930" y="24658"/>
                    <a:pt x="9954" y="24717"/>
                    <a:pt x="9978" y="24777"/>
                  </a:cubicBezTo>
                  <a:cubicBezTo>
                    <a:pt x="9799" y="24670"/>
                    <a:pt x="9609" y="24598"/>
                    <a:pt x="9418" y="24551"/>
                  </a:cubicBezTo>
                  <a:cubicBezTo>
                    <a:pt x="9216" y="24515"/>
                    <a:pt x="9014" y="24479"/>
                    <a:pt x="8811" y="24479"/>
                  </a:cubicBezTo>
                  <a:lnTo>
                    <a:pt x="8490" y="24479"/>
                  </a:lnTo>
                  <a:cubicBezTo>
                    <a:pt x="8466" y="24479"/>
                    <a:pt x="8430" y="24491"/>
                    <a:pt x="8418" y="24515"/>
                  </a:cubicBezTo>
                  <a:cubicBezTo>
                    <a:pt x="8394" y="24527"/>
                    <a:pt x="8371" y="24539"/>
                    <a:pt x="8359" y="24575"/>
                  </a:cubicBezTo>
                  <a:cubicBezTo>
                    <a:pt x="8323" y="24610"/>
                    <a:pt x="8323" y="24694"/>
                    <a:pt x="8347" y="24729"/>
                  </a:cubicBezTo>
                  <a:cubicBezTo>
                    <a:pt x="8359" y="24789"/>
                    <a:pt x="8406" y="24848"/>
                    <a:pt x="8454" y="24896"/>
                  </a:cubicBezTo>
                  <a:cubicBezTo>
                    <a:pt x="8549" y="25015"/>
                    <a:pt x="8704" y="25087"/>
                    <a:pt x="8847" y="25146"/>
                  </a:cubicBezTo>
                  <a:cubicBezTo>
                    <a:pt x="9002" y="25206"/>
                    <a:pt x="9168" y="25265"/>
                    <a:pt x="9347" y="25289"/>
                  </a:cubicBezTo>
                  <a:cubicBezTo>
                    <a:pt x="9406" y="25301"/>
                    <a:pt x="9466" y="25301"/>
                    <a:pt x="9526" y="25313"/>
                  </a:cubicBezTo>
                  <a:cubicBezTo>
                    <a:pt x="9645" y="25325"/>
                    <a:pt x="9764" y="25348"/>
                    <a:pt x="9883" y="25372"/>
                  </a:cubicBezTo>
                  <a:cubicBezTo>
                    <a:pt x="9907" y="25384"/>
                    <a:pt x="9954" y="25384"/>
                    <a:pt x="9978" y="25408"/>
                  </a:cubicBezTo>
                  <a:cubicBezTo>
                    <a:pt x="10014" y="25420"/>
                    <a:pt x="10037" y="25432"/>
                    <a:pt x="10073" y="25432"/>
                  </a:cubicBezTo>
                  <a:cubicBezTo>
                    <a:pt x="10121" y="25468"/>
                    <a:pt x="10157" y="25491"/>
                    <a:pt x="10204" y="25503"/>
                  </a:cubicBezTo>
                  <a:cubicBezTo>
                    <a:pt x="10252" y="25539"/>
                    <a:pt x="10276" y="25563"/>
                    <a:pt x="10323" y="25598"/>
                  </a:cubicBezTo>
                  <a:cubicBezTo>
                    <a:pt x="10430" y="25682"/>
                    <a:pt x="10514" y="25789"/>
                    <a:pt x="10609" y="25884"/>
                  </a:cubicBezTo>
                  <a:cubicBezTo>
                    <a:pt x="10692" y="25968"/>
                    <a:pt x="10799" y="26063"/>
                    <a:pt x="10895" y="26146"/>
                  </a:cubicBezTo>
                  <a:cubicBezTo>
                    <a:pt x="10919" y="26182"/>
                    <a:pt x="10966" y="26206"/>
                    <a:pt x="10990" y="26218"/>
                  </a:cubicBezTo>
                  <a:lnTo>
                    <a:pt x="11014" y="26241"/>
                  </a:lnTo>
                  <a:cubicBezTo>
                    <a:pt x="11157" y="26420"/>
                    <a:pt x="11288" y="26599"/>
                    <a:pt x="11454" y="26753"/>
                  </a:cubicBezTo>
                  <a:cubicBezTo>
                    <a:pt x="11526" y="26837"/>
                    <a:pt x="11585" y="26908"/>
                    <a:pt x="11669" y="26980"/>
                  </a:cubicBezTo>
                  <a:cubicBezTo>
                    <a:pt x="11645" y="26980"/>
                    <a:pt x="11633" y="26968"/>
                    <a:pt x="11621" y="26968"/>
                  </a:cubicBezTo>
                  <a:cubicBezTo>
                    <a:pt x="11431" y="26896"/>
                    <a:pt x="11216" y="26813"/>
                    <a:pt x="11014" y="26741"/>
                  </a:cubicBezTo>
                  <a:cubicBezTo>
                    <a:pt x="10954" y="26730"/>
                    <a:pt x="10895" y="26694"/>
                    <a:pt x="10835" y="26682"/>
                  </a:cubicBezTo>
                  <a:cubicBezTo>
                    <a:pt x="10776" y="26670"/>
                    <a:pt x="10716" y="26634"/>
                    <a:pt x="10657" y="26622"/>
                  </a:cubicBezTo>
                  <a:cubicBezTo>
                    <a:pt x="10538" y="26599"/>
                    <a:pt x="10395" y="26563"/>
                    <a:pt x="10276" y="26551"/>
                  </a:cubicBezTo>
                  <a:cubicBezTo>
                    <a:pt x="10216" y="26539"/>
                    <a:pt x="10157" y="26539"/>
                    <a:pt x="10097" y="26515"/>
                  </a:cubicBezTo>
                  <a:cubicBezTo>
                    <a:pt x="10057" y="26515"/>
                    <a:pt x="10028" y="26510"/>
                    <a:pt x="9996" y="26510"/>
                  </a:cubicBezTo>
                  <a:cubicBezTo>
                    <a:pt x="9979" y="26510"/>
                    <a:pt x="9962" y="26511"/>
                    <a:pt x="9942" y="26515"/>
                  </a:cubicBezTo>
                  <a:cubicBezTo>
                    <a:pt x="9895" y="26539"/>
                    <a:pt x="9859" y="26563"/>
                    <a:pt x="9847" y="26610"/>
                  </a:cubicBezTo>
                  <a:cubicBezTo>
                    <a:pt x="9799" y="26741"/>
                    <a:pt x="9907" y="26861"/>
                    <a:pt x="10002" y="26932"/>
                  </a:cubicBezTo>
                  <a:cubicBezTo>
                    <a:pt x="10097" y="27027"/>
                    <a:pt x="10240" y="27087"/>
                    <a:pt x="10359" y="27134"/>
                  </a:cubicBezTo>
                  <a:cubicBezTo>
                    <a:pt x="10418" y="27146"/>
                    <a:pt x="10454" y="27170"/>
                    <a:pt x="10514" y="27194"/>
                  </a:cubicBezTo>
                  <a:lnTo>
                    <a:pt x="10502" y="27194"/>
                  </a:lnTo>
                  <a:cubicBezTo>
                    <a:pt x="10573" y="27218"/>
                    <a:pt x="10657" y="27230"/>
                    <a:pt x="10728" y="27265"/>
                  </a:cubicBezTo>
                  <a:cubicBezTo>
                    <a:pt x="10776" y="27277"/>
                    <a:pt x="10799" y="27277"/>
                    <a:pt x="10847" y="27289"/>
                  </a:cubicBezTo>
                  <a:cubicBezTo>
                    <a:pt x="10895" y="27313"/>
                    <a:pt x="10930" y="27313"/>
                    <a:pt x="10966" y="27325"/>
                  </a:cubicBezTo>
                  <a:cubicBezTo>
                    <a:pt x="11050" y="27337"/>
                    <a:pt x="11145" y="27337"/>
                    <a:pt x="11228" y="27349"/>
                  </a:cubicBezTo>
                  <a:cubicBezTo>
                    <a:pt x="11276" y="27349"/>
                    <a:pt x="11323" y="27372"/>
                    <a:pt x="11371" y="27372"/>
                  </a:cubicBezTo>
                  <a:cubicBezTo>
                    <a:pt x="11407" y="27372"/>
                    <a:pt x="11442" y="27384"/>
                    <a:pt x="11490" y="27384"/>
                  </a:cubicBezTo>
                  <a:cubicBezTo>
                    <a:pt x="11561" y="27396"/>
                    <a:pt x="11645" y="27432"/>
                    <a:pt x="11728" y="27444"/>
                  </a:cubicBezTo>
                  <a:cubicBezTo>
                    <a:pt x="11788" y="27456"/>
                    <a:pt x="11823" y="27492"/>
                    <a:pt x="11871" y="27503"/>
                  </a:cubicBezTo>
                  <a:cubicBezTo>
                    <a:pt x="11919" y="27527"/>
                    <a:pt x="11978" y="27563"/>
                    <a:pt x="12026" y="27587"/>
                  </a:cubicBezTo>
                  <a:cubicBezTo>
                    <a:pt x="12097" y="27634"/>
                    <a:pt x="12157" y="27682"/>
                    <a:pt x="12216" y="27742"/>
                  </a:cubicBezTo>
                  <a:cubicBezTo>
                    <a:pt x="12228" y="27753"/>
                    <a:pt x="12240" y="27765"/>
                    <a:pt x="12264" y="27765"/>
                  </a:cubicBezTo>
                  <a:lnTo>
                    <a:pt x="12395" y="27908"/>
                  </a:lnTo>
                  <a:lnTo>
                    <a:pt x="12443" y="27944"/>
                  </a:lnTo>
                  <a:lnTo>
                    <a:pt x="12454" y="27944"/>
                  </a:lnTo>
                  <a:cubicBezTo>
                    <a:pt x="12502" y="28027"/>
                    <a:pt x="12538" y="28087"/>
                    <a:pt x="12585" y="28158"/>
                  </a:cubicBezTo>
                  <a:cubicBezTo>
                    <a:pt x="12621" y="28218"/>
                    <a:pt x="12645" y="28277"/>
                    <a:pt x="12693" y="28325"/>
                  </a:cubicBezTo>
                  <a:cubicBezTo>
                    <a:pt x="12740" y="28408"/>
                    <a:pt x="12800" y="28504"/>
                    <a:pt x="12835" y="28587"/>
                  </a:cubicBezTo>
                  <a:cubicBezTo>
                    <a:pt x="12871" y="28635"/>
                    <a:pt x="12883" y="28682"/>
                    <a:pt x="12919" y="28718"/>
                  </a:cubicBezTo>
                  <a:cubicBezTo>
                    <a:pt x="12895" y="28706"/>
                    <a:pt x="12871" y="28706"/>
                    <a:pt x="12859" y="28694"/>
                  </a:cubicBezTo>
                  <a:cubicBezTo>
                    <a:pt x="12776" y="28658"/>
                    <a:pt x="12716" y="28635"/>
                    <a:pt x="12645" y="28599"/>
                  </a:cubicBezTo>
                  <a:lnTo>
                    <a:pt x="12419" y="28515"/>
                  </a:lnTo>
                  <a:cubicBezTo>
                    <a:pt x="12347" y="28480"/>
                    <a:pt x="12264" y="28456"/>
                    <a:pt x="12181" y="28420"/>
                  </a:cubicBezTo>
                  <a:cubicBezTo>
                    <a:pt x="12085" y="28396"/>
                    <a:pt x="11978" y="28349"/>
                    <a:pt x="11871" y="28325"/>
                  </a:cubicBezTo>
                  <a:cubicBezTo>
                    <a:pt x="11764" y="28289"/>
                    <a:pt x="11645" y="28242"/>
                    <a:pt x="11526" y="28218"/>
                  </a:cubicBezTo>
                  <a:cubicBezTo>
                    <a:pt x="11407" y="28182"/>
                    <a:pt x="11311" y="28158"/>
                    <a:pt x="11192" y="28123"/>
                  </a:cubicBezTo>
                  <a:cubicBezTo>
                    <a:pt x="11133" y="28111"/>
                    <a:pt x="11050" y="28099"/>
                    <a:pt x="10990" y="28087"/>
                  </a:cubicBezTo>
                  <a:cubicBezTo>
                    <a:pt x="10966" y="28087"/>
                    <a:pt x="10930" y="28063"/>
                    <a:pt x="10919" y="28063"/>
                  </a:cubicBezTo>
                  <a:lnTo>
                    <a:pt x="10847" y="28063"/>
                  </a:lnTo>
                  <a:cubicBezTo>
                    <a:pt x="10811" y="28063"/>
                    <a:pt x="10799" y="28087"/>
                    <a:pt x="10788" y="28099"/>
                  </a:cubicBezTo>
                  <a:cubicBezTo>
                    <a:pt x="10776" y="28111"/>
                    <a:pt x="10752" y="28123"/>
                    <a:pt x="10752" y="28146"/>
                  </a:cubicBezTo>
                  <a:cubicBezTo>
                    <a:pt x="10740" y="28170"/>
                    <a:pt x="10740" y="28206"/>
                    <a:pt x="10752" y="28218"/>
                  </a:cubicBezTo>
                  <a:cubicBezTo>
                    <a:pt x="10776" y="28242"/>
                    <a:pt x="10788" y="28265"/>
                    <a:pt x="10799" y="28289"/>
                  </a:cubicBezTo>
                  <a:cubicBezTo>
                    <a:pt x="10847" y="28349"/>
                    <a:pt x="10895" y="28396"/>
                    <a:pt x="10954" y="28456"/>
                  </a:cubicBezTo>
                  <a:cubicBezTo>
                    <a:pt x="11026" y="28527"/>
                    <a:pt x="11109" y="28587"/>
                    <a:pt x="11192" y="28658"/>
                  </a:cubicBezTo>
                  <a:cubicBezTo>
                    <a:pt x="11264" y="28718"/>
                    <a:pt x="11335" y="28777"/>
                    <a:pt x="11431" y="28837"/>
                  </a:cubicBezTo>
                  <a:cubicBezTo>
                    <a:pt x="11561" y="28932"/>
                    <a:pt x="11728" y="28992"/>
                    <a:pt x="11871" y="29051"/>
                  </a:cubicBezTo>
                  <a:cubicBezTo>
                    <a:pt x="12026" y="29099"/>
                    <a:pt x="12181" y="29123"/>
                    <a:pt x="12347" y="29158"/>
                  </a:cubicBezTo>
                  <a:cubicBezTo>
                    <a:pt x="12466" y="29170"/>
                    <a:pt x="12574" y="29194"/>
                    <a:pt x="12693" y="29218"/>
                  </a:cubicBezTo>
                  <a:cubicBezTo>
                    <a:pt x="12740" y="29230"/>
                    <a:pt x="12776" y="29242"/>
                    <a:pt x="12835" y="29254"/>
                  </a:cubicBezTo>
                  <a:cubicBezTo>
                    <a:pt x="12871" y="29277"/>
                    <a:pt x="12919" y="29289"/>
                    <a:pt x="12943" y="29301"/>
                  </a:cubicBezTo>
                  <a:lnTo>
                    <a:pt x="13038" y="29349"/>
                  </a:lnTo>
                  <a:lnTo>
                    <a:pt x="13216" y="29480"/>
                  </a:lnTo>
                  <a:cubicBezTo>
                    <a:pt x="13300" y="29551"/>
                    <a:pt x="13371" y="29647"/>
                    <a:pt x="13466" y="29730"/>
                  </a:cubicBezTo>
                  <a:cubicBezTo>
                    <a:pt x="13478" y="29778"/>
                    <a:pt x="13490" y="29825"/>
                    <a:pt x="13490" y="29873"/>
                  </a:cubicBezTo>
                  <a:lnTo>
                    <a:pt x="13490" y="29897"/>
                  </a:lnTo>
                  <a:cubicBezTo>
                    <a:pt x="13514" y="29968"/>
                    <a:pt x="13514" y="30028"/>
                    <a:pt x="13526" y="30111"/>
                  </a:cubicBezTo>
                  <a:cubicBezTo>
                    <a:pt x="13586" y="30528"/>
                    <a:pt x="13633" y="30956"/>
                    <a:pt x="13669" y="31373"/>
                  </a:cubicBezTo>
                  <a:cubicBezTo>
                    <a:pt x="13728" y="31861"/>
                    <a:pt x="13788" y="32349"/>
                    <a:pt x="13836" y="32849"/>
                  </a:cubicBezTo>
                  <a:cubicBezTo>
                    <a:pt x="13895" y="33326"/>
                    <a:pt x="13955" y="33814"/>
                    <a:pt x="14026" y="34290"/>
                  </a:cubicBezTo>
                  <a:cubicBezTo>
                    <a:pt x="14086" y="34731"/>
                    <a:pt x="14181" y="35171"/>
                    <a:pt x="14252" y="35600"/>
                  </a:cubicBezTo>
                  <a:cubicBezTo>
                    <a:pt x="14324" y="36040"/>
                    <a:pt x="14419" y="36481"/>
                    <a:pt x="14526" y="36921"/>
                  </a:cubicBezTo>
                  <a:cubicBezTo>
                    <a:pt x="14562" y="37112"/>
                    <a:pt x="14609" y="37290"/>
                    <a:pt x="14657" y="37493"/>
                  </a:cubicBezTo>
                  <a:cubicBezTo>
                    <a:pt x="14621" y="37445"/>
                    <a:pt x="14598" y="37398"/>
                    <a:pt x="14550" y="37338"/>
                  </a:cubicBezTo>
                  <a:cubicBezTo>
                    <a:pt x="14467" y="37219"/>
                    <a:pt x="14383" y="37088"/>
                    <a:pt x="14300" y="36969"/>
                  </a:cubicBezTo>
                  <a:lnTo>
                    <a:pt x="14121" y="36659"/>
                  </a:lnTo>
                  <a:cubicBezTo>
                    <a:pt x="14062" y="36552"/>
                    <a:pt x="13990" y="36433"/>
                    <a:pt x="13907" y="36326"/>
                  </a:cubicBezTo>
                  <a:cubicBezTo>
                    <a:pt x="13764" y="36124"/>
                    <a:pt x="13597" y="35921"/>
                    <a:pt x="13455" y="35719"/>
                  </a:cubicBezTo>
                  <a:cubicBezTo>
                    <a:pt x="13336" y="35528"/>
                    <a:pt x="13216" y="35326"/>
                    <a:pt x="13097" y="35123"/>
                  </a:cubicBezTo>
                  <a:lnTo>
                    <a:pt x="13097" y="35123"/>
                  </a:lnTo>
                  <a:cubicBezTo>
                    <a:pt x="13133" y="35171"/>
                    <a:pt x="13181" y="35207"/>
                    <a:pt x="13228" y="35243"/>
                  </a:cubicBezTo>
                  <a:cubicBezTo>
                    <a:pt x="13109" y="35028"/>
                    <a:pt x="12990" y="34826"/>
                    <a:pt x="12824" y="34647"/>
                  </a:cubicBezTo>
                  <a:cubicBezTo>
                    <a:pt x="12657" y="34350"/>
                    <a:pt x="12478" y="34052"/>
                    <a:pt x="12276" y="33778"/>
                  </a:cubicBezTo>
                  <a:cubicBezTo>
                    <a:pt x="12264" y="33754"/>
                    <a:pt x="12228" y="33742"/>
                    <a:pt x="12216" y="33719"/>
                  </a:cubicBezTo>
                  <a:cubicBezTo>
                    <a:pt x="12216" y="33707"/>
                    <a:pt x="12216" y="33683"/>
                    <a:pt x="12204" y="33659"/>
                  </a:cubicBezTo>
                  <a:cubicBezTo>
                    <a:pt x="12169" y="33540"/>
                    <a:pt x="12145" y="33421"/>
                    <a:pt x="12121" y="33302"/>
                  </a:cubicBezTo>
                  <a:cubicBezTo>
                    <a:pt x="12121" y="33278"/>
                    <a:pt x="12109" y="33266"/>
                    <a:pt x="12109" y="33230"/>
                  </a:cubicBezTo>
                  <a:cubicBezTo>
                    <a:pt x="12097" y="33207"/>
                    <a:pt x="12085" y="33171"/>
                    <a:pt x="12085" y="33147"/>
                  </a:cubicBezTo>
                  <a:cubicBezTo>
                    <a:pt x="12062" y="33111"/>
                    <a:pt x="12062" y="33099"/>
                    <a:pt x="12050" y="33064"/>
                  </a:cubicBezTo>
                  <a:cubicBezTo>
                    <a:pt x="12038" y="33028"/>
                    <a:pt x="12002" y="32980"/>
                    <a:pt x="11990" y="32921"/>
                  </a:cubicBezTo>
                  <a:lnTo>
                    <a:pt x="11859" y="32611"/>
                  </a:lnTo>
                  <a:cubicBezTo>
                    <a:pt x="11812" y="32492"/>
                    <a:pt x="11752" y="32385"/>
                    <a:pt x="11692" y="32278"/>
                  </a:cubicBezTo>
                  <a:cubicBezTo>
                    <a:pt x="11645" y="32195"/>
                    <a:pt x="11585" y="32087"/>
                    <a:pt x="11550" y="31992"/>
                  </a:cubicBezTo>
                  <a:cubicBezTo>
                    <a:pt x="11442" y="31802"/>
                    <a:pt x="11288" y="31635"/>
                    <a:pt x="11157" y="31456"/>
                  </a:cubicBezTo>
                  <a:cubicBezTo>
                    <a:pt x="11026" y="31278"/>
                    <a:pt x="10907" y="31099"/>
                    <a:pt x="10776" y="30921"/>
                  </a:cubicBezTo>
                  <a:cubicBezTo>
                    <a:pt x="10633" y="30742"/>
                    <a:pt x="10502" y="30587"/>
                    <a:pt x="10371" y="30409"/>
                  </a:cubicBezTo>
                  <a:cubicBezTo>
                    <a:pt x="10240" y="30230"/>
                    <a:pt x="10121" y="30051"/>
                    <a:pt x="9966" y="29885"/>
                  </a:cubicBezTo>
                  <a:lnTo>
                    <a:pt x="9954" y="29873"/>
                  </a:lnTo>
                  <a:cubicBezTo>
                    <a:pt x="9847" y="29754"/>
                    <a:pt x="9764" y="29647"/>
                    <a:pt x="9656" y="29539"/>
                  </a:cubicBezTo>
                  <a:lnTo>
                    <a:pt x="9359" y="29242"/>
                  </a:lnTo>
                  <a:cubicBezTo>
                    <a:pt x="9168" y="29051"/>
                    <a:pt x="9002" y="28825"/>
                    <a:pt x="8811" y="28635"/>
                  </a:cubicBezTo>
                  <a:lnTo>
                    <a:pt x="8311" y="28182"/>
                  </a:lnTo>
                  <a:cubicBezTo>
                    <a:pt x="8132" y="28039"/>
                    <a:pt x="7978" y="27908"/>
                    <a:pt x="7775" y="27765"/>
                  </a:cubicBezTo>
                  <a:cubicBezTo>
                    <a:pt x="7418" y="27515"/>
                    <a:pt x="7049" y="27289"/>
                    <a:pt x="6692" y="27039"/>
                  </a:cubicBezTo>
                  <a:cubicBezTo>
                    <a:pt x="6525" y="26920"/>
                    <a:pt x="6370" y="26801"/>
                    <a:pt x="6192" y="26682"/>
                  </a:cubicBezTo>
                  <a:cubicBezTo>
                    <a:pt x="6037" y="26575"/>
                    <a:pt x="5894" y="26444"/>
                    <a:pt x="5739" y="26325"/>
                  </a:cubicBezTo>
                  <a:cubicBezTo>
                    <a:pt x="5668" y="26265"/>
                    <a:pt x="5608" y="26206"/>
                    <a:pt x="5537" y="26146"/>
                  </a:cubicBezTo>
                  <a:cubicBezTo>
                    <a:pt x="5454" y="26075"/>
                    <a:pt x="5370" y="26015"/>
                    <a:pt x="5275" y="25944"/>
                  </a:cubicBezTo>
                  <a:cubicBezTo>
                    <a:pt x="5180" y="25860"/>
                    <a:pt x="5073" y="25801"/>
                    <a:pt x="4965" y="25765"/>
                  </a:cubicBezTo>
                  <a:cubicBezTo>
                    <a:pt x="4858" y="25706"/>
                    <a:pt x="4739" y="25658"/>
                    <a:pt x="4644" y="25610"/>
                  </a:cubicBezTo>
                  <a:cubicBezTo>
                    <a:pt x="4549" y="25563"/>
                    <a:pt x="4442" y="25527"/>
                    <a:pt x="4346" y="25491"/>
                  </a:cubicBezTo>
                  <a:cubicBezTo>
                    <a:pt x="4227" y="25444"/>
                    <a:pt x="4084" y="25408"/>
                    <a:pt x="3953" y="25372"/>
                  </a:cubicBezTo>
                  <a:cubicBezTo>
                    <a:pt x="3834" y="25348"/>
                    <a:pt x="3703" y="25325"/>
                    <a:pt x="3584" y="25313"/>
                  </a:cubicBezTo>
                  <a:cubicBezTo>
                    <a:pt x="3370" y="25301"/>
                    <a:pt x="3156" y="25301"/>
                    <a:pt x="2941" y="25289"/>
                  </a:cubicBezTo>
                  <a:cubicBezTo>
                    <a:pt x="2834" y="25265"/>
                    <a:pt x="2751" y="25253"/>
                    <a:pt x="2644" y="25241"/>
                  </a:cubicBezTo>
                  <a:cubicBezTo>
                    <a:pt x="2465" y="25194"/>
                    <a:pt x="2275" y="25146"/>
                    <a:pt x="2096" y="25087"/>
                  </a:cubicBezTo>
                  <a:cubicBezTo>
                    <a:pt x="1906" y="25051"/>
                    <a:pt x="1703" y="25003"/>
                    <a:pt x="1525" y="24932"/>
                  </a:cubicBezTo>
                  <a:lnTo>
                    <a:pt x="1513" y="24932"/>
                  </a:lnTo>
                  <a:cubicBezTo>
                    <a:pt x="1346" y="24872"/>
                    <a:pt x="1191" y="24813"/>
                    <a:pt x="1024" y="24765"/>
                  </a:cubicBezTo>
                  <a:cubicBezTo>
                    <a:pt x="917" y="24729"/>
                    <a:pt x="798" y="24717"/>
                    <a:pt x="679" y="24717"/>
                  </a:cubicBezTo>
                  <a:cubicBezTo>
                    <a:pt x="572" y="24717"/>
                    <a:pt x="453" y="24717"/>
                    <a:pt x="358" y="24729"/>
                  </a:cubicBezTo>
                  <a:cubicBezTo>
                    <a:pt x="310" y="24729"/>
                    <a:pt x="262" y="24729"/>
                    <a:pt x="215" y="24753"/>
                  </a:cubicBezTo>
                  <a:cubicBezTo>
                    <a:pt x="155" y="24765"/>
                    <a:pt x="120" y="24777"/>
                    <a:pt x="72" y="24825"/>
                  </a:cubicBezTo>
                  <a:cubicBezTo>
                    <a:pt x="24" y="24848"/>
                    <a:pt x="12" y="24908"/>
                    <a:pt x="12" y="24967"/>
                  </a:cubicBezTo>
                  <a:cubicBezTo>
                    <a:pt x="1" y="25027"/>
                    <a:pt x="12" y="25110"/>
                    <a:pt x="36" y="25146"/>
                  </a:cubicBezTo>
                  <a:cubicBezTo>
                    <a:pt x="72" y="25206"/>
                    <a:pt x="96" y="25265"/>
                    <a:pt x="131" y="25313"/>
                  </a:cubicBezTo>
                  <a:cubicBezTo>
                    <a:pt x="179" y="25384"/>
                    <a:pt x="239" y="25468"/>
                    <a:pt x="274" y="25539"/>
                  </a:cubicBezTo>
                  <a:cubicBezTo>
                    <a:pt x="429" y="25718"/>
                    <a:pt x="572" y="25896"/>
                    <a:pt x="715" y="26075"/>
                  </a:cubicBezTo>
                  <a:cubicBezTo>
                    <a:pt x="846" y="26253"/>
                    <a:pt x="977" y="26420"/>
                    <a:pt x="1108" y="26610"/>
                  </a:cubicBezTo>
                  <a:cubicBezTo>
                    <a:pt x="1382" y="26991"/>
                    <a:pt x="1644" y="27384"/>
                    <a:pt x="1965" y="27730"/>
                  </a:cubicBezTo>
                  <a:cubicBezTo>
                    <a:pt x="2001" y="27765"/>
                    <a:pt x="2036" y="27813"/>
                    <a:pt x="2084" y="27849"/>
                  </a:cubicBezTo>
                  <a:lnTo>
                    <a:pt x="2215" y="27980"/>
                  </a:lnTo>
                  <a:cubicBezTo>
                    <a:pt x="2298" y="28051"/>
                    <a:pt x="2394" y="28123"/>
                    <a:pt x="2465" y="28206"/>
                  </a:cubicBezTo>
                  <a:cubicBezTo>
                    <a:pt x="2632" y="28337"/>
                    <a:pt x="2798" y="28480"/>
                    <a:pt x="2953" y="28623"/>
                  </a:cubicBezTo>
                  <a:cubicBezTo>
                    <a:pt x="3108" y="28754"/>
                    <a:pt x="3275" y="28896"/>
                    <a:pt x="3418" y="29051"/>
                  </a:cubicBezTo>
                  <a:cubicBezTo>
                    <a:pt x="3584" y="29194"/>
                    <a:pt x="3763" y="29361"/>
                    <a:pt x="3930" y="29528"/>
                  </a:cubicBezTo>
                  <a:cubicBezTo>
                    <a:pt x="4072" y="29694"/>
                    <a:pt x="4227" y="29837"/>
                    <a:pt x="4382" y="30004"/>
                  </a:cubicBezTo>
                  <a:lnTo>
                    <a:pt x="4656" y="30266"/>
                  </a:lnTo>
                  <a:cubicBezTo>
                    <a:pt x="4739" y="30361"/>
                    <a:pt x="4834" y="30432"/>
                    <a:pt x="4918" y="30504"/>
                  </a:cubicBezTo>
                  <a:cubicBezTo>
                    <a:pt x="5096" y="30659"/>
                    <a:pt x="5275" y="30790"/>
                    <a:pt x="5454" y="30921"/>
                  </a:cubicBezTo>
                  <a:cubicBezTo>
                    <a:pt x="5549" y="30980"/>
                    <a:pt x="5656" y="31063"/>
                    <a:pt x="5739" y="31123"/>
                  </a:cubicBezTo>
                  <a:cubicBezTo>
                    <a:pt x="5835" y="31182"/>
                    <a:pt x="5918" y="31242"/>
                    <a:pt x="6013" y="31278"/>
                  </a:cubicBezTo>
                  <a:cubicBezTo>
                    <a:pt x="6192" y="31385"/>
                    <a:pt x="6382" y="31492"/>
                    <a:pt x="6573" y="31611"/>
                  </a:cubicBezTo>
                  <a:cubicBezTo>
                    <a:pt x="6787" y="31730"/>
                    <a:pt x="6989" y="31849"/>
                    <a:pt x="7180" y="31980"/>
                  </a:cubicBezTo>
                  <a:cubicBezTo>
                    <a:pt x="7382" y="32099"/>
                    <a:pt x="7561" y="32230"/>
                    <a:pt x="7751" y="32349"/>
                  </a:cubicBezTo>
                  <a:cubicBezTo>
                    <a:pt x="7942" y="32468"/>
                    <a:pt x="8156" y="32576"/>
                    <a:pt x="8359" y="32683"/>
                  </a:cubicBezTo>
                  <a:cubicBezTo>
                    <a:pt x="8573" y="32766"/>
                    <a:pt x="8787" y="32861"/>
                    <a:pt x="9002" y="32945"/>
                  </a:cubicBezTo>
                  <a:lnTo>
                    <a:pt x="9621" y="33218"/>
                  </a:lnTo>
                  <a:cubicBezTo>
                    <a:pt x="9835" y="33302"/>
                    <a:pt x="10037" y="33361"/>
                    <a:pt x="10252" y="33445"/>
                  </a:cubicBezTo>
                  <a:lnTo>
                    <a:pt x="10383" y="33480"/>
                  </a:lnTo>
                  <a:cubicBezTo>
                    <a:pt x="10490" y="33516"/>
                    <a:pt x="10573" y="33564"/>
                    <a:pt x="10669" y="33599"/>
                  </a:cubicBezTo>
                  <a:cubicBezTo>
                    <a:pt x="10752" y="33647"/>
                    <a:pt x="10847" y="33707"/>
                    <a:pt x="10930" y="33766"/>
                  </a:cubicBezTo>
                  <a:cubicBezTo>
                    <a:pt x="10966" y="33802"/>
                    <a:pt x="11014" y="33814"/>
                    <a:pt x="11038" y="33838"/>
                  </a:cubicBezTo>
                  <a:cubicBezTo>
                    <a:pt x="11216" y="33957"/>
                    <a:pt x="11383" y="34076"/>
                    <a:pt x="11561" y="34183"/>
                  </a:cubicBezTo>
                  <a:cubicBezTo>
                    <a:pt x="11728" y="34278"/>
                    <a:pt x="11883" y="34350"/>
                    <a:pt x="12062" y="34433"/>
                  </a:cubicBezTo>
                  <a:cubicBezTo>
                    <a:pt x="12085" y="34457"/>
                    <a:pt x="12097" y="34469"/>
                    <a:pt x="12097" y="34481"/>
                  </a:cubicBezTo>
                  <a:cubicBezTo>
                    <a:pt x="12216" y="34671"/>
                    <a:pt x="12323" y="34850"/>
                    <a:pt x="12454" y="35052"/>
                  </a:cubicBezTo>
                  <a:cubicBezTo>
                    <a:pt x="12621" y="35290"/>
                    <a:pt x="12776" y="35528"/>
                    <a:pt x="12931" y="35743"/>
                  </a:cubicBezTo>
                  <a:cubicBezTo>
                    <a:pt x="13002" y="35850"/>
                    <a:pt x="13074" y="35969"/>
                    <a:pt x="13169" y="36076"/>
                  </a:cubicBezTo>
                  <a:cubicBezTo>
                    <a:pt x="13252" y="36195"/>
                    <a:pt x="13359" y="36302"/>
                    <a:pt x="13455" y="36397"/>
                  </a:cubicBezTo>
                  <a:cubicBezTo>
                    <a:pt x="13538" y="36505"/>
                    <a:pt x="13609" y="36612"/>
                    <a:pt x="13693" y="36731"/>
                  </a:cubicBezTo>
                  <a:cubicBezTo>
                    <a:pt x="13752" y="36838"/>
                    <a:pt x="13824" y="36933"/>
                    <a:pt x="13883" y="37040"/>
                  </a:cubicBezTo>
                  <a:cubicBezTo>
                    <a:pt x="13907" y="37100"/>
                    <a:pt x="13943" y="37159"/>
                    <a:pt x="13990" y="37219"/>
                  </a:cubicBezTo>
                  <a:cubicBezTo>
                    <a:pt x="14026" y="37278"/>
                    <a:pt x="14062" y="37338"/>
                    <a:pt x="14109" y="37398"/>
                  </a:cubicBezTo>
                  <a:cubicBezTo>
                    <a:pt x="14252" y="37612"/>
                    <a:pt x="14407" y="37826"/>
                    <a:pt x="14550" y="38040"/>
                  </a:cubicBezTo>
                  <a:cubicBezTo>
                    <a:pt x="14681" y="38243"/>
                    <a:pt x="14836" y="38469"/>
                    <a:pt x="14955" y="38695"/>
                  </a:cubicBezTo>
                  <a:cubicBezTo>
                    <a:pt x="15038" y="39076"/>
                    <a:pt x="15145" y="39469"/>
                    <a:pt x="15241" y="39874"/>
                  </a:cubicBezTo>
                  <a:cubicBezTo>
                    <a:pt x="15360" y="40315"/>
                    <a:pt x="15479" y="40743"/>
                    <a:pt x="15574" y="41184"/>
                  </a:cubicBezTo>
                  <a:cubicBezTo>
                    <a:pt x="15633" y="41386"/>
                    <a:pt x="15681" y="41612"/>
                    <a:pt x="15741" y="41815"/>
                  </a:cubicBezTo>
                  <a:lnTo>
                    <a:pt x="15919" y="42446"/>
                  </a:lnTo>
                  <a:cubicBezTo>
                    <a:pt x="15931" y="42470"/>
                    <a:pt x="15931" y="42505"/>
                    <a:pt x="15955" y="42517"/>
                  </a:cubicBezTo>
                  <a:cubicBezTo>
                    <a:pt x="15907" y="42529"/>
                    <a:pt x="15860" y="42553"/>
                    <a:pt x="15836" y="42577"/>
                  </a:cubicBezTo>
                  <a:cubicBezTo>
                    <a:pt x="15788" y="42612"/>
                    <a:pt x="15741" y="42624"/>
                    <a:pt x="15693" y="42672"/>
                  </a:cubicBezTo>
                  <a:lnTo>
                    <a:pt x="15562" y="42755"/>
                  </a:lnTo>
                  <a:cubicBezTo>
                    <a:pt x="15479" y="42827"/>
                    <a:pt x="15383" y="42886"/>
                    <a:pt x="15324" y="42982"/>
                  </a:cubicBezTo>
                  <a:lnTo>
                    <a:pt x="15312" y="42993"/>
                  </a:lnTo>
                  <a:cubicBezTo>
                    <a:pt x="15264" y="43041"/>
                    <a:pt x="15205" y="43089"/>
                    <a:pt x="15157" y="43148"/>
                  </a:cubicBezTo>
                  <a:cubicBezTo>
                    <a:pt x="15098" y="43208"/>
                    <a:pt x="15062" y="43243"/>
                    <a:pt x="15014" y="43303"/>
                  </a:cubicBezTo>
                  <a:cubicBezTo>
                    <a:pt x="14967" y="43351"/>
                    <a:pt x="14919" y="43410"/>
                    <a:pt x="14883" y="43458"/>
                  </a:cubicBezTo>
                  <a:cubicBezTo>
                    <a:pt x="14788" y="43565"/>
                    <a:pt x="14705" y="43660"/>
                    <a:pt x="14621" y="43767"/>
                  </a:cubicBezTo>
                  <a:cubicBezTo>
                    <a:pt x="14502" y="43934"/>
                    <a:pt x="14383" y="44113"/>
                    <a:pt x="14288" y="44291"/>
                  </a:cubicBezTo>
                  <a:cubicBezTo>
                    <a:pt x="14205" y="44398"/>
                    <a:pt x="14145" y="44494"/>
                    <a:pt x="14074" y="44613"/>
                  </a:cubicBezTo>
                  <a:cubicBezTo>
                    <a:pt x="14062" y="44648"/>
                    <a:pt x="14026" y="44672"/>
                    <a:pt x="14014" y="44708"/>
                  </a:cubicBezTo>
                  <a:cubicBezTo>
                    <a:pt x="14002" y="44732"/>
                    <a:pt x="13990" y="44767"/>
                    <a:pt x="13967" y="44815"/>
                  </a:cubicBezTo>
                  <a:cubicBezTo>
                    <a:pt x="13943" y="44875"/>
                    <a:pt x="13931" y="44946"/>
                    <a:pt x="13907" y="45006"/>
                  </a:cubicBezTo>
                  <a:cubicBezTo>
                    <a:pt x="13895" y="45065"/>
                    <a:pt x="13871" y="45137"/>
                    <a:pt x="13847" y="45196"/>
                  </a:cubicBezTo>
                  <a:cubicBezTo>
                    <a:pt x="13824" y="45315"/>
                    <a:pt x="13776" y="45434"/>
                    <a:pt x="13752" y="45565"/>
                  </a:cubicBezTo>
                  <a:cubicBezTo>
                    <a:pt x="13717" y="45708"/>
                    <a:pt x="13669" y="45827"/>
                    <a:pt x="13645" y="45958"/>
                  </a:cubicBezTo>
                  <a:cubicBezTo>
                    <a:pt x="13633" y="46006"/>
                    <a:pt x="13609" y="46065"/>
                    <a:pt x="13609" y="46125"/>
                  </a:cubicBezTo>
                  <a:cubicBezTo>
                    <a:pt x="13597" y="46184"/>
                    <a:pt x="13586" y="46220"/>
                    <a:pt x="13586" y="46280"/>
                  </a:cubicBezTo>
                  <a:cubicBezTo>
                    <a:pt x="13574" y="46375"/>
                    <a:pt x="13550" y="46446"/>
                    <a:pt x="13538" y="46542"/>
                  </a:cubicBezTo>
                  <a:cubicBezTo>
                    <a:pt x="13526" y="46601"/>
                    <a:pt x="13526" y="46637"/>
                    <a:pt x="13526" y="46696"/>
                  </a:cubicBezTo>
                  <a:cubicBezTo>
                    <a:pt x="13526" y="46756"/>
                    <a:pt x="13514" y="46815"/>
                    <a:pt x="13514" y="46875"/>
                  </a:cubicBezTo>
                  <a:cubicBezTo>
                    <a:pt x="13514" y="46958"/>
                    <a:pt x="13490" y="47042"/>
                    <a:pt x="13490" y="47113"/>
                  </a:cubicBezTo>
                  <a:cubicBezTo>
                    <a:pt x="13478" y="47232"/>
                    <a:pt x="13478" y="47351"/>
                    <a:pt x="13478" y="47470"/>
                  </a:cubicBezTo>
                  <a:lnTo>
                    <a:pt x="13478" y="47875"/>
                  </a:lnTo>
                  <a:lnTo>
                    <a:pt x="13478" y="47887"/>
                  </a:lnTo>
                  <a:cubicBezTo>
                    <a:pt x="13478" y="47946"/>
                    <a:pt x="13478" y="48030"/>
                    <a:pt x="13490" y="48089"/>
                  </a:cubicBezTo>
                  <a:lnTo>
                    <a:pt x="13490" y="48101"/>
                  </a:lnTo>
                  <a:cubicBezTo>
                    <a:pt x="13490" y="48185"/>
                    <a:pt x="13514" y="48268"/>
                    <a:pt x="13514" y="48351"/>
                  </a:cubicBezTo>
                  <a:cubicBezTo>
                    <a:pt x="13514" y="48447"/>
                    <a:pt x="13526" y="48518"/>
                    <a:pt x="13538" y="48589"/>
                  </a:cubicBezTo>
                  <a:cubicBezTo>
                    <a:pt x="13550" y="48756"/>
                    <a:pt x="13586" y="48923"/>
                    <a:pt x="13597" y="49078"/>
                  </a:cubicBezTo>
                  <a:cubicBezTo>
                    <a:pt x="13609" y="49220"/>
                    <a:pt x="13645" y="49351"/>
                    <a:pt x="13657" y="49482"/>
                  </a:cubicBezTo>
                  <a:cubicBezTo>
                    <a:pt x="13669" y="49601"/>
                    <a:pt x="13705" y="49720"/>
                    <a:pt x="13728" y="49840"/>
                  </a:cubicBezTo>
                  <a:cubicBezTo>
                    <a:pt x="13764" y="49971"/>
                    <a:pt x="13788" y="50113"/>
                    <a:pt x="13824" y="50232"/>
                  </a:cubicBezTo>
                  <a:cubicBezTo>
                    <a:pt x="13871" y="50352"/>
                    <a:pt x="13895" y="50471"/>
                    <a:pt x="13943" y="50590"/>
                  </a:cubicBezTo>
                  <a:cubicBezTo>
                    <a:pt x="13990" y="50709"/>
                    <a:pt x="14050" y="50828"/>
                    <a:pt x="14109" y="50947"/>
                  </a:cubicBezTo>
                  <a:cubicBezTo>
                    <a:pt x="14133" y="51006"/>
                    <a:pt x="14181" y="51066"/>
                    <a:pt x="14205" y="51102"/>
                  </a:cubicBezTo>
                  <a:cubicBezTo>
                    <a:pt x="14240" y="51137"/>
                    <a:pt x="14288" y="51161"/>
                    <a:pt x="14324" y="51185"/>
                  </a:cubicBezTo>
                  <a:cubicBezTo>
                    <a:pt x="14371" y="51185"/>
                    <a:pt x="14419" y="51149"/>
                    <a:pt x="14443" y="51125"/>
                  </a:cubicBezTo>
                  <a:cubicBezTo>
                    <a:pt x="14502" y="51078"/>
                    <a:pt x="14550" y="51006"/>
                    <a:pt x="14586" y="50947"/>
                  </a:cubicBezTo>
                  <a:cubicBezTo>
                    <a:pt x="14609" y="50899"/>
                    <a:pt x="14645" y="50852"/>
                    <a:pt x="14669" y="50792"/>
                  </a:cubicBezTo>
                  <a:cubicBezTo>
                    <a:pt x="14705" y="50733"/>
                    <a:pt x="14729" y="50673"/>
                    <a:pt x="14776" y="50613"/>
                  </a:cubicBezTo>
                  <a:cubicBezTo>
                    <a:pt x="14800" y="50554"/>
                    <a:pt x="14848" y="50494"/>
                    <a:pt x="14883" y="50435"/>
                  </a:cubicBezTo>
                  <a:cubicBezTo>
                    <a:pt x="14907" y="50375"/>
                    <a:pt x="14943" y="50328"/>
                    <a:pt x="14967" y="50292"/>
                  </a:cubicBezTo>
                  <a:lnTo>
                    <a:pt x="15098" y="50113"/>
                  </a:lnTo>
                  <a:cubicBezTo>
                    <a:pt x="15145" y="50054"/>
                    <a:pt x="15205" y="49994"/>
                    <a:pt x="15252" y="49935"/>
                  </a:cubicBezTo>
                  <a:cubicBezTo>
                    <a:pt x="15300" y="49887"/>
                    <a:pt x="15324" y="49840"/>
                    <a:pt x="15371" y="49792"/>
                  </a:cubicBezTo>
                  <a:lnTo>
                    <a:pt x="15383" y="49780"/>
                  </a:lnTo>
                  <a:cubicBezTo>
                    <a:pt x="15431" y="49732"/>
                    <a:pt x="15455" y="49697"/>
                    <a:pt x="15502" y="49649"/>
                  </a:cubicBezTo>
                  <a:cubicBezTo>
                    <a:pt x="15586" y="49542"/>
                    <a:pt x="15669" y="49435"/>
                    <a:pt x="15752" y="49351"/>
                  </a:cubicBezTo>
                  <a:cubicBezTo>
                    <a:pt x="15836" y="49244"/>
                    <a:pt x="15907" y="49161"/>
                    <a:pt x="15979" y="49054"/>
                  </a:cubicBezTo>
                  <a:cubicBezTo>
                    <a:pt x="16050" y="48947"/>
                    <a:pt x="16133" y="48863"/>
                    <a:pt x="16217" y="48756"/>
                  </a:cubicBezTo>
                  <a:cubicBezTo>
                    <a:pt x="16288" y="48661"/>
                    <a:pt x="16360" y="48577"/>
                    <a:pt x="16455" y="48470"/>
                  </a:cubicBezTo>
                  <a:cubicBezTo>
                    <a:pt x="16622" y="48292"/>
                    <a:pt x="16776" y="48113"/>
                    <a:pt x="16955" y="47946"/>
                  </a:cubicBezTo>
                  <a:cubicBezTo>
                    <a:pt x="17157" y="47768"/>
                    <a:pt x="17348" y="47589"/>
                    <a:pt x="17538" y="47434"/>
                  </a:cubicBezTo>
                  <a:cubicBezTo>
                    <a:pt x="17586" y="47387"/>
                    <a:pt x="17634" y="47351"/>
                    <a:pt x="17681" y="47315"/>
                  </a:cubicBezTo>
                  <a:cubicBezTo>
                    <a:pt x="17741" y="47494"/>
                    <a:pt x="17812" y="47673"/>
                    <a:pt x="17872" y="47827"/>
                  </a:cubicBezTo>
                  <a:cubicBezTo>
                    <a:pt x="17979" y="48161"/>
                    <a:pt x="18098" y="48482"/>
                    <a:pt x="18193" y="48816"/>
                  </a:cubicBezTo>
                  <a:cubicBezTo>
                    <a:pt x="18312" y="49161"/>
                    <a:pt x="18419" y="49482"/>
                    <a:pt x="18527" y="49828"/>
                  </a:cubicBezTo>
                  <a:cubicBezTo>
                    <a:pt x="18729" y="50506"/>
                    <a:pt x="18908" y="51209"/>
                    <a:pt x="19134" y="51899"/>
                  </a:cubicBezTo>
                  <a:cubicBezTo>
                    <a:pt x="19205" y="52114"/>
                    <a:pt x="19301" y="52352"/>
                    <a:pt x="19372" y="52578"/>
                  </a:cubicBezTo>
                  <a:cubicBezTo>
                    <a:pt x="19443" y="52804"/>
                    <a:pt x="19527" y="53007"/>
                    <a:pt x="19610" y="53233"/>
                  </a:cubicBezTo>
                  <a:cubicBezTo>
                    <a:pt x="19753" y="53685"/>
                    <a:pt x="19955" y="54114"/>
                    <a:pt x="20158" y="54531"/>
                  </a:cubicBezTo>
                  <a:cubicBezTo>
                    <a:pt x="20265" y="54733"/>
                    <a:pt x="20384" y="54947"/>
                    <a:pt x="20515" y="55126"/>
                  </a:cubicBezTo>
                  <a:cubicBezTo>
                    <a:pt x="20634" y="55304"/>
                    <a:pt x="20789" y="55471"/>
                    <a:pt x="20920" y="55626"/>
                  </a:cubicBezTo>
                  <a:cubicBezTo>
                    <a:pt x="21051" y="55781"/>
                    <a:pt x="21170" y="55924"/>
                    <a:pt x="21289" y="56078"/>
                  </a:cubicBezTo>
                  <a:cubicBezTo>
                    <a:pt x="21372" y="56162"/>
                    <a:pt x="21444" y="56257"/>
                    <a:pt x="21527" y="56340"/>
                  </a:cubicBezTo>
                  <a:cubicBezTo>
                    <a:pt x="21575" y="56400"/>
                    <a:pt x="21634" y="56447"/>
                    <a:pt x="21694" y="56495"/>
                  </a:cubicBezTo>
                  <a:cubicBezTo>
                    <a:pt x="21777" y="56567"/>
                    <a:pt x="21884" y="56578"/>
                    <a:pt x="22003" y="56578"/>
                  </a:cubicBezTo>
                  <a:lnTo>
                    <a:pt x="22015" y="56578"/>
                  </a:lnTo>
                  <a:cubicBezTo>
                    <a:pt x="22122" y="56578"/>
                    <a:pt x="22218" y="56555"/>
                    <a:pt x="22301" y="56495"/>
                  </a:cubicBezTo>
                  <a:cubicBezTo>
                    <a:pt x="22360" y="56447"/>
                    <a:pt x="22408" y="56376"/>
                    <a:pt x="22456" y="56317"/>
                  </a:cubicBezTo>
                  <a:cubicBezTo>
                    <a:pt x="22575" y="56078"/>
                    <a:pt x="22456" y="55805"/>
                    <a:pt x="22313" y="55602"/>
                  </a:cubicBezTo>
                  <a:cubicBezTo>
                    <a:pt x="22253" y="55507"/>
                    <a:pt x="22182" y="55424"/>
                    <a:pt x="22099" y="55352"/>
                  </a:cubicBezTo>
                  <a:lnTo>
                    <a:pt x="21956" y="55257"/>
                  </a:lnTo>
                  <a:cubicBezTo>
                    <a:pt x="21884" y="55150"/>
                    <a:pt x="21825" y="55054"/>
                    <a:pt x="21753" y="54959"/>
                  </a:cubicBezTo>
                  <a:cubicBezTo>
                    <a:pt x="21587" y="54733"/>
                    <a:pt x="21408" y="54519"/>
                    <a:pt x="21241" y="54292"/>
                  </a:cubicBezTo>
                  <a:cubicBezTo>
                    <a:pt x="21110" y="54102"/>
                    <a:pt x="21003" y="53888"/>
                    <a:pt x="20908" y="53685"/>
                  </a:cubicBezTo>
                  <a:cubicBezTo>
                    <a:pt x="20801" y="53447"/>
                    <a:pt x="20694" y="53221"/>
                    <a:pt x="20610" y="52983"/>
                  </a:cubicBezTo>
                  <a:cubicBezTo>
                    <a:pt x="20515" y="52745"/>
                    <a:pt x="20432" y="52495"/>
                    <a:pt x="20324" y="52257"/>
                  </a:cubicBezTo>
                  <a:cubicBezTo>
                    <a:pt x="20229" y="52030"/>
                    <a:pt x="20146" y="51816"/>
                    <a:pt x="20051" y="51602"/>
                  </a:cubicBezTo>
                  <a:cubicBezTo>
                    <a:pt x="20027" y="51518"/>
                    <a:pt x="19991" y="51447"/>
                    <a:pt x="19979" y="51375"/>
                  </a:cubicBezTo>
                  <a:cubicBezTo>
                    <a:pt x="19979" y="51209"/>
                    <a:pt x="19979" y="51042"/>
                    <a:pt x="19991" y="50899"/>
                  </a:cubicBezTo>
                  <a:lnTo>
                    <a:pt x="19991" y="50363"/>
                  </a:lnTo>
                  <a:cubicBezTo>
                    <a:pt x="19979" y="50173"/>
                    <a:pt x="19979" y="49971"/>
                    <a:pt x="19979" y="49780"/>
                  </a:cubicBezTo>
                  <a:lnTo>
                    <a:pt x="19979" y="49220"/>
                  </a:lnTo>
                  <a:cubicBezTo>
                    <a:pt x="19979" y="49018"/>
                    <a:pt x="19991" y="48828"/>
                    <a:pt x="20015" y="48637"/>
                  </a:cubicBezTo>
                  <a:cubicBezTo>
                    <a:pt x="20027" y="48458"/>
                    <a:pt x="20039" y="48268"/>
                    <a:pt x="20051" y="48089"/>
                  </a:cubicBezTo>
                  <a:cubicBezTo>
                    <a:pt x="20086" y="47696"/>
                    <a:pt x="20098" y="47315"/>
                    <a:pt x="20134" y="46923"/>
                  </a:cubicBezTo>
                  <a:cubicBezTo>
                    <a:pt x="20146" y="46815"/>
                    <a:pt x="20146" y="46720"/>
                    <a:pt x="20158" y="46613"/>
                  </a:cubicBezTo>
                  <a:lnTo>
                    <a:pt x="20170" y="46613"/>
                  </a:lnTo>
                  <a:cubicBezTo>
                    <a:pt x="20194" y="46613"/>
                    <a:pt x="20205" y="46613"/>
                    <a:pt x="20217" y="46601"/>
                  </a:cubicBezTo>
                  <a:cubicBezTo>
                    <a:pt x="20229" y="46601"/>
                    <a:pt x="20229" y="46577"/>
                    <a:pt x="20253" y="46577"/>
                  </a:cubicBezTo>
                  <a:cubicBezTo>
                    <a:pt x="20289" y="46553"/>
                    <a:pt x="20324" y="46542"/>
                    <a:pt x="20372" y="46506"/>
                  </a:cubicBezTo>
                  <a:cubicBezTo>
                    <a:pt x="20432" y="46482"/>
                    <a:pt x="20467" y="46446"/>
                    <a:pt x="20527" y="46399"/>
                  </a:cubicBezTo>
                  <a:cubicBezTo>
                    <a:pt x="20646" y="46327"/>
                    <a:pt x="20753" y="46256"/>
                    <a:pt x="20872" y="46184"/>
                  </a:cubicBezTo>
                  <a:cubicBezTo>
                    <a:pt x="20991" y="46101"/>
                    <a:pt x="21098" y="46030"/>
                    <a:pt x="21206" y="45958"/>
                  </a:cubicBezTo>
                  <a:cubicBezTo>
                    <a:pt x="21241" y="45910"/>
                    <a:pt x="21301" y="45887"/>
                    <a:pt x="21348" y="45839"/>
                  </a:cubicBezTo>
                  <a:cubicBezTo>
                    <a:pt x="21384" y="45803"/>
                    <a:pt x="21408" y="45780"/>
                    <a:pt x="21444" y="45768"/>
                  </a:cubicBezTo>
                  <a:cubicBezTo>
                    <a:pt x="21467" y="45744"/>
                    <a:pt x="21479" y="45720"/>
                    <a:pt x="21515" y="45684"/>
                  </a:cubicBezTo>
                  <a:cubicBezTo>
                    <a:pt x="21598" y="45589"/>
                    <a:pt x="21694" y="45482"/>
                    <a:pt x="21765" y="45375"/>
                  </a:cubicBezTo>
                  <a:cubicBezTo>
                    <a:pt x="21860" y="45268"/>
                    <a:pt x="21932" y="45172"/>
                    <a:pt x="22015" y="45053"/>
                  </a:cubicBezTo>
                  <a:cubicBezTo>
                    <a:pt x="22110" y="44946"/>
                    <a:pt x="22182" y="44827"/>
                    <a:pt x="22253" y="44708"/>
                  </a:cubicBezTo>
                  <a:cubicBezTo>
                    <a:pt x="22337" y="44589"/>
                    <a:pt x="22408" y="44470"/>
                    <a:pt x="22491" y="44363"/>
                  </a:cubicBezTo>
                  <a:cubicBezTo>
                    <a:pt x="22525" y="44318"/>
                    <a:pt x="22548" y="44284"/>
                    <a:pt x="22589" y="44231"/>
                  </a:cubicBezTo>
                  <a:lnTo>
                    <a:pt x="22589" y="44231"/>
                  </a:lnTo>
                  <a:cubicBezTo>
                    <a:pt x="22588" y="44232"/>
                    <a:pt x="22588" y="44232"/>
                    <a:pt x="22587" y="44232"/>
                  </a:cubicBezTo>
                  <a:cubicBezTo>
                    <a:pt x="22599" y="44220"/>
                    <a:pt x="22599" y="44196"/>
                    <a:pt x="22610" y="44184"/>
                  </a:cubicBezTo>
                  <a:cubicBezTo>
                    <a:pt x="22670" y="44113"/>
                    <a:pt x="22718" y="44017"/>
                    <a:pt x="22765" y="43946"/>
                  </a:cubicBezTo>
                  <a:lnTo>
                    <a:pt x="22896" y="43684"/>
                  </a:lnTo>
                  <a:cubicBezTo>
                    <a:pt x="22944" y="43589"/>
                    <a:pt x="22968" y="43517"/>
                    <a:pt x="23003" y="43422"/>
                  </a:cubicBezTo>
                  <a:cubicBezTo>
                    <a:pt x="23027" y="43351"/>
                    <a:pt x="23063" y="43267"/>
                    <a:pt x="23087" y="43184"/>
                  </a:cubicBezTo>
                  <a:cubicBezTo>
                    <a:pt x="23182" y="42922"/>
                    <a:pt x="23253" y="42648"/>
                    <a:pt x="23313" y="42386"/>
                  </a:cubicBezTo>
                  <a:cubicBezTo>
                    <a:pt x="23349" y="42255"/>
                    <a:pt x="23372" y="42100"/>
                    <a:pt x="23408" y="41958"/>
                  </a:cubicBezTo>
                  <a:cubicBezTo>
                    <a:pt x="23432" y="41815"/>
                    <a:pt x="23444" y="41684"/>
                    <a:pt x="23480" y="41541"/>
                  </a:cubicBezTo>
                  <a:cubicBezTo>
                    <a:pt x="23527" y="41267"/>
                    <a:pt x="23563" y="40981"/>
                    <a:pt x="23599" y="40719"/>
                  </a:cubicBezTo>
                  <a:cubicBezTo>
                    <a:pt x="23611" y="40588"/>
                    <a:pt x="23646" y="40446"/>
                    <a:pt x="23658" y="40315"/>
                  </a:cubicBezTo>
                  <a:cubicBezTo>
                    <a:pt x="23670" y="40195"/>
                    <a:pt x="23706" y="40065"/>
                    <a:pt x="23730" y="39945"/>
                  </a:cubicBezTo>
                  <a:lnTo>
                    <a:pt x="23730" y="39934"/>
                  </a:lnTo>
                  <a:lnTo>
                    <a:pt x="23730" y="39910"/>
                  </a:lnTo>
                  <a:cubicBezTo>
                    <a:pt x="23742" y="39886"/>
                    <a:pt x="23742" y="39838"/>
                    <a:pt x="23765" y="39815"/>
                  </a:cubicBezTo>
                  <a:cubicBezTo>
                    <a:pt x="23777" y="39779"/>
                    <a:pt x="23777" y="39731"/>
                    <a:pt x="23789" y="39707"/>
                  </a:cubicBezTo>
                  <a:cubicBezTo>
                    <a:pt x="23801" y="39612"/>
                    <a:pt x="23837" y="39517"/>
                    <a:pt x="23849" y="39422"/>
                  </a:cubicBezTo>
                  <a:cubicBezTo>
                    <a:pt x="23861" y="39314"/>
                    <a:pt x="23884" y="39231"/>
                    <a:pt x="23896" y="39124"/>
                  </a:cubicBezTo>
                  <a:cubicBezTo>
                    <a:pt x="23920" y="38922"/>
                    <a:pt x="23944" y="38707"/>
                    <a:pt x="23968" y="38481"/>
                  </a:cubicBezTo>
                  <a:lnTo>
                    <a:pt x="23968" y="38505"/>
                  </a:lnTo>
                  <a:cubicBezTo>
                    <a:pt x="23980" y="38386"/>
                    <a:pt x="23980" y="38243"/>
                    <a:pt x="24004" y="38124"/>
                  </a:cubicBezTo>
                  <a:cubicBezTo>
                    <a:pt x="24039" y="37564"/>
                    <a:pt x="24075" y="36993"/>
                    <a:pt x="24123" y="36433"/>
                  </a:cubicBezTo>
                  <a:cubicBezTo>
                    <a:pt x="24123" y="36386"/>
                    <a:pt x="24134" y="36338"/>
                    <a:pt x="24134" y="36302"/>
                  </a:cubicBezTo>
                  <a:cubicBezTo>
                    <a:pt x="24158" y="36207"/>
                    <a:pt x="24182" y="36100"/>
                    <a:pt x="24206" y="36016"/>
                  </a:cubicBezTo>
                  <a:cubicBezTo>
                    <a:pt x="24254" y="35826"/>
                    <a:pt x="24301" y="35647"/>
                    <a:pt x="24337" y="35445"/>
                  </a:cubicBezTo>
                  <a:cubicBezTo>
                    <a:pt x="24385" y="35254"/>
                    <a:pt x="24420" y="35064"/>
                    <a:pt x="24432" y="34873"/>
                  </a:cubicBezTo>
                  <a:cubicBezTo>
                    <a:pt x="24432" y="34778"/>
                    <a:pt x="24444" y="34671"/>
                    <a:pt x="24444" y="34588"/>
                  </a:cubicBezTo>
                  <a:cubicBezTo>
                    <a:pt x="24408" y="34504"/>
                    <a:pt x="24408" y="34397"/>
                    <a:pt x="24408" y="34302"/>
                  </a:cubicBezTo>
                  <a:cubicBezTo>
                    <a:pt x="24408" y="34111"/>
                    <a:pt x="24373" y="33921"/>
                    <a:pt x="24349" y="33742"/>
                  </a:cubicBezTo>
                  <a:cubicBezTo>
                    <a:pt x="24349" y="33730"/>
                    <a:pt x="24325" y="33695"/>
                    <a:pt x="24325" y="33683"/>
                  </a:cubicBezTo>
                  <a:cubicBezTo>
                    <a:pt x="24301" y="33516"/>
                    <a:pt x="24254" y="33349"/>
                    <a:pt x="24194" y="33195"/>
                  </a:cubicBezTo>
                  <a:cubicBezTo>
                    <a:pt x="24134" y="33028"/>
                    <a:pt x="24075" y="32849"/>
                    <a:pt x="24015" y="32683"/>
                  </a:cubicBezTo>
                  <a:cubicBezTo>
                    <a:pt x="23884" y="32325"/>
                    <a:pt x="23765" y="31968"/>
                    <a:pt x="23611" y="31611"/>
                  </a:cubicBezTo>
                  <a:cubicBezTo>
                    <a:pt x="23539" y="31433"/>
                    <a:pt x="23468" y="31266"/>
                    <a:pt x="23372" y="31111"/>
                  </a:cubicBezTo>
                  <a:cubicBezTo>
                    <a:pt x="23301" y="30944"/>
                    <a:pt x="23218" y="30766"/>
                    <a:pt x="23134" y="30599"/>
                  </a:cubicBezTo>
                  <a:cubicBezTo>
                    <a:pt x="23051" y="30420"/>
                    <a:pt x="22980" y="30254"/>
                    <a:pt x="22872" y="30099"/>
                  </a:cubicBezTo>
                  <a:cubicBezTo>
                    <a:pt x="22765" y="29932"/>
                    <a:pt x="22658" y="29766"/>
                    <a:pt x="22563" y="29623"/>
                  </a:cubicBezTo>
                  <a:cubicBezTo>
                    <a:pt x="22337" y="29301"/>
                    <a:pt x="22087" y="29004"/>
                    <a:pt x="21813" y="28730"/>
                  </a:cubicBezTo>
                  <a:cubicBezTo>
                    <a:pt x="21753" y="28646"/>
                    <a:pt x="21682" y="28587"/>
                    <a:pt x="21610" y="28527"/>
                  </a:cubicBezTo>
                  <a:cubicBezTo>
                    <a:pt x="21527" y="28456"/>
                    <a:pt x="21444" y="28373"/>
                    <a:pt x="21348" y="28313"/>
                  </a:cubicBezTo>
                  <a:cubicBezTo>
                    <a:pt x="21303" y="28277"/>
                    <a:pt x="21245" y="28241"/>
                    <a:pt x="21188" y="28241"/>
                  </a:cubicBezTo>
                  <a:cubicBezTo>
                    <a:pt x="21170" y="28241"/>
                    <a:pt x="21152" y="28245"/>
                    <a:pt x="21134" y="28254"/>
                  </a:cubicBezTo>
                  <a:cubicBezTo>
                    <a:pt x="21075" y="28265"/>
                    <a:pt x="21027" y="28325"/>
                    <a:pt x="21015" y="28385"/>
                  </a:cubicBezTo>
                  <a:cubicBezTo>
                    <a:pt x="20991" y="28468"/>
                    <a:pt x="20991" y="28563"/>
                    <a:pt x="21015" y="28646"/>
                  </a:cubicBezTo>
                  <a:cubicBezTo>
                    <a:pt x="21027" y="28742"/>
                    <a:pt x="21039" y="28825"/>
                    <a:pt x="21039" y="28932"/>
                  </a:cubicBezTo>
                  <a:cubicBezTo>
                    <a:pt x="21051" y="29027"/>
                    <a:pt x="21051" y="29111"/>
                    <a:pt x="21075" y="29218"/>
                  </a:cubicBezTo>
                  <a:cubicBezTo>
                    <a:pt x="21086" y="29397"/>
                    <a:pt x="21110" y="29575"/>
                    <a:pt x="21134" y="29754"/>
                  </a:cubicBezTo>
                  <a:lnTo>
                    <a:pt x="21134" y="29766"/>
                  </a:lnTo>
                  <a:cubicBezTo>
                    <a:pt x="21146" y="29980"/>
                    <a:pt x="21134" y="30182"/>
                    <a:pt x="21134" y="30397"/>
                  </a:cubicBezTo>
                  <a:lnTo>
                    <a:pt x="21134" y="30718"/>
                  </a:lnTo>
                  <a:cubicBezTo>
                    <a:pt x="21134" y="30825"/>
                    <a:pt x="21110" y="30932"/>
                    <a:pt x="21110" y="31028"/>
                  </a:cubicBezTo>
                  <a:cubicBezTo>
                    <a:pt x="21098" y="31206"/>
                    <a:pt x="21075" y="31409"/>
                    <a:pt x="21039" y="31587"/>
                  </a:cubicBezTo>
                  <a:cubicBezTo>
                    <a:pt x="21015" y="31766"/>
                    <a:pt x="20979" y="31956"/>
                    <a:pt x="20956" y="32135"/>
                  </a:cubicBezTo>
                  <a:cubicBezTo>
                    <a:pt x="20920" y="32314"/>
                    <a:pt x="20908" y="32492"/>
                    <a:pt x="20908" y="32671"/>
                  </a:cubicBezTo>
                  <a:cubicBezTo>
                    <a:pt x="20896" y="32849"/>
                    <a:pt x="20896" y="33028"/>
                    <a:pt x="20872" y="33218"/>
                  </a:cubicBezTo>
                  <a:cubicBezTo>
                    <a:pt x="20860" y="33314"/>
                    <a:pt x="20860" y="33397"/>
                    <a:pt x="20848" y="33492"/>
                  </a:cubicBezTo>
                  <a:cubicBezTo>
                    <a:pt x="20836" y="33671"/>
                    <a:pt x="20789" y="33861"/>
                    <a:pt x="20753" y="34040"/>
                  </a:cubicBezTo>
                  <a:cubicBezTo>
                    <a:pt x="20729" y="34230"/>
                    <a:pt x="20682" y="34445"/>
                    <a:pt x="20658" y="34635"/>
                  </a:cubicBezTo>
                  <a:cubicBezTo>
                    <a:pt x="20575" y="35016"/>
                    <a:pt x="20503" y="35397"/>
                    <a:pt x="20420" y="35766"/>
                  </a:cubicBezTo>
                  <a:cubicBezTo>
                    <a:pt x="20372" y="35957"/>
                    <a:pt x="20336" y="36135"/>
                    <a:pt x="20301" y="36326"/>
                  </a:cubicBezTo>
                  <a:cubicBezTo>
                    <a:pt x="20265" y="36505"/>
                    <a:pt x="20217" y="36683"/>
                    <a:pt x="20194" y="36862"/>
                  </a:cubicBezTo>
                  <a:cubicBezTo>
                    <a:pt x="20122" y="37243"/>
                    <a:pt x="20063" y="37624"/>
                    <a:pt x="19979" y="37993"/>
                  </a:cubicBezTo>
                  <a:cubicBezTo>
                    <a:pt x="19955" y="38100"/>
                    <a:pt x="19943" y="38195"/>
                    <a:pt x="19908" y="38291"/>
                  </a:cubicBezTo>
                  <a:cubicBezTo>
                    <a:pt x="19884" y="38386"/>
                    <a:pt x="19848" y="38469"/>
                    <a:pt x="19836" y="38576"/>
                  </a:cubicBezTo>
                  <a:cubicBezTo>
                    <a:pt x="19777" y="38755"/>
                    <a:pt x="19729" y="38933"/>
                    <a:pt x="19682" y="39124"/>
                  </a:cubicBezTo>
                  <a:cubicBezTo>
                    <a:pt x="19646" y="39326"/>
                    <a:pt x="19598" y="39517"/>
                    <a:pt x="19539" y="39707"/>
                  </a:cubicBezTo>
                  <a:cubicBezTo>
                    <a:pt x="19491" y="39898"/>
                    <a:pt x="19432" y="40076"/>
                    <a:pt x="19384" y="40279"/>
                  </a:cubicBezTo>
                  <a:cubicBezTo>
                    <a:pt x="19348" y="40469"/>
                    <a:pt x="19301" y="40648"/>
                    <a:pt x="19253" y="40838"/>
                  </a:cubicBezTo>
                  <a:cubicBezTo>
                    <a:pt x="19241" y="40898"/>
                    <a:pt x="19229" y="40957"/>
                    <a:pt x="19229" y="41017"/>
                  </a:cubicBezTo>
                  <a:cubicBezTo>
                    <a:pt x="19205" y="41077"/>
                    <a:pt x="19205" y="41136"/>
                    <a:pt x="19193" y="41196"/>
                  </a:cubicBezTo>
                  <a:cubicBezTo>
                    <a:pt x="19193" y="41267"/>
                    <a:pt x="19181" y="41327"/>
                    <a:pt x="19181" y="41410"/>
                  </a:cubicBezTo>
                  <a:cubicBezTo>
                    <a:pt x="19181" y="41481"/>
                    <a:pt x="19181" y="41541"/>
                    <a:pt x="19170" y="41612"/>
                  </a:cubicBezTo>
                  <a:lnTo>
                    <a:pt x="19170" y="41970"/>
                  </a:lnTo>
                  <a:cubicBezTo>
                    <a:pt x="19170" y="42100"/>
                    <a:pt x="19181" y="42243"/>
                    <a:pt x="19193" y="42374"/>
                  </a:cubicBezTo>
                  <a:cubicBezTo>
                    <a:pt x="19205" y="42565"/>
                    <a:pt x="19253" y="42755"/>
                    <a:pt x="19289" y="42958"/>
                  </a:cubicBezTo>
                  <a:cubicBezTo>
                    <a:pt x="19324" y="43148"/>
                    <a:pt x="19360" y="43339"/>
                    <a:pt x="19408" y="43553"/>
                  </a:cubicBezTo>
                  <a:cubicBezTo>
                    <a:pt x="19479" y="43922"/>
                    <a:pt x="19551" y="44279"/>
                    <a:pt x="19610" y="44648"/>
                  </a:cubicBezTo>
                  <a:cubicBezTo>
                    <a:pt x="19646" y="44779"/>
                    <a:pt x="19658" y="44922"/>
                    <a:pt x="19682" y="45065"/>
                  </a:cubicBezTo>
                  <a:cubicBezTo>
                    <a:pt x="19705" y="45184"/>
                    <a:pt x="19729" y="45315"/>
                    <a:pt x="19765" y="45434"/>
                  </a:cubicBezTo>
                  <a:cubicBezTo>
                    <a:pt x="19789" y="45553"/>
                    <a:pt x="19824" y="45696"/>
                    <a:pt x="19836" y="45815"/>
                  </a:cubicBezTo>
                  <a:cubicBezTo>
                    <a:pt x="19848" y="45851"/>
                    <a:pt x="19848" y="45887"/>
                    <a:pt x="19860" y="45910"/>
                  </a:cubicBezTo>
                  <a:cubicBezTo>
                    <a:pt x="19860" y="45934"/>
                    <a:pt x="19860" y="45934"/>
                    <a:pt x="19884" y="45946"/>
                  </a:cubicBezTo>
                  <a:cubicBezTo>
                    <a:pt x="19860" y="46089"/>
                    <a:pt x="19848" y="46232"/>
                    <a:pt x="19824" y="46375"/>
                  </a:cubicBezTo>
                  <a:cubicBezTo>
                    <a:pt x="19801" y="46553"/>
                    <a:pt x="19777" y="46744"/>
                    <a:pt x="19765" y="46923"/>
                  </a:cubicBezTo>
                  <a:cubicBezTo>
                    <a:pt x="19729" y="47327"/>
                    <a:pt x="19705" y="47732"/>
                    <a:pt x="19658" y="48137"/>
                  </a:cubicBezTo>
                  <a:lnTo>
                    <a:pt x="19658" y="48113"/>
                  </a:lnTo>
                  <a:cubicBezTo>
                    <a:pt x="19658" y="48161"/>
                    <a:pt x="19646" y="48208"/>
                    <a:pt x="19646" y="48256"/>
                  </a:cubicBezTo>
                  <a:cubicBezTo>
                    <a:pt x="19622" y="48447"/>
                    <a:pt x="19598" y="48637"/>
                    <a:pt x="19586" y="48828"/>
                  </a:cubicBezTo>
                  <a:cubicBezTo>
                    <a:pt x="19562" y="49030"/>
                    <a:pt x="19551" y="49220"/>
                    <a:pt x="19551" y="49423"/>
                  </a:cubicBezTo>
                  <a:cubicBezTo>
                    <a:pt x="19539" y="49697"/>
                    <a:pt x="19539" y="49982"/>
                    <a:pt x="19539" y="50244"/>
                  </a:cubicBezTo>
                  <a:cubicBezTo>
                    <a:pt x="19491" y="50101"/>
                    <a:pt x="19432" y="49935"/>
                    <a:pt x="19384" y="49780"/>
                  </a:cubicBezTo>
                  <a:cubicBezTo>
                    <a:pt x="19265" y="49387"/>
                    <a:pt x="19122" y="48994"/>
                    <a:pt x="18991" y="48613"/>
                  </a:cubicBezTo>
                  <a:lnTo>
                    <a:pt x="18812" y="48113"/>
                  </a:lnTo>
                  <a:lnTo>
                    <a:pt x="18812" y="48137"/>
                  </a:lnTo>
                  <a:cubicBezTo>
                    <a:pt x="18646" y="47673"/>
                    <a:pt x="18479" y="47220"/>
                    <a:pt x="18300" y="46768"/>
                  </a:cubicBezTo>
                  <a:lnTo>
                    <a:pt x="18396" y="46672"/>
                  </a:lnTo>
                  <a:lnTo>
                    <a:pt x="18658" y="46411"/>
                  </a:lnTo>
                  <a:lnTo>
                    <a:pt x="18931" y="46137"/>
                  </a:lnTo>
                  <a:cubicBezTo>
                    <a:pt x="18967" y="46089"/>
                    <a:pt x="19015" y="46030"/>
                    <a:pt x="19062" y="45970"/>
                  </a:cubicBezTo>
                  <a:cubicBezTo>
                    <a:pt x="19110" y="45910"/>
                    <a:pt x="19134" y="45875"/>
                    <a:pt x="19170" y="45815"/>
                  </a:cubicBezTo>
                  <a:lnTo>
                    <a:pt x="19170" y="45791"/>
                  </a:lnTo>
                  <a:cubicBezTo>
                    <a:pt x="19193" y="45732"/>
                    <a:pt x="19229" y="45672"/>
                    <a:pt x="19241" y="45613"/>
                  </a:cubicBezTo>
                  <a:cubicBezTo>
                    <a:pt x="19289" y="45482"/>
                    <a:pt x="19301" y="45351"/>
                    <a:pt x="19301" y="45220"/>
                  </a:cubicBezTo>
                  <a:cubicBezTo>
                    <a:pt x="19289" y="45077"/>
                    <a:pt x="19265" y="44946"/>
                    <a:pt x="19241" y="44815"/>
                  </a:cubicBezTo>
                  <a:cubicBezTo>
                    <a:pt x="19170" y="44541"/>
                    <a:pt x="19015" y="44303"/>
                    <a:pt x="18872" y="44089"/>
                  </a:cubicBezTo>
                  <a:cubicBezTo>
                    <a:pt x="18717" y="43875"/>
                    <a:pt x="18574" y="43672"/>
                    <a:pt x="18408" y="43458"/>
                  </a:cubicBezTo>
                  <a:cubicBezTo>
                    <a:pt x="18336" y="43351"/>
                    <a:pt x="18229" y="43255"/>
                    <a:pt x="18134" y="43160"/>
                  </a:cubicBezTo>
                  <a:cubicBezTo>
                    <a:pt x="18038" y="43077"/>
                    <a:pt x="17931" y="42993"/>
                    <a:pt x="17824" y="42922"/>
                  </a:cubicBezTo>
                  <a:cubicBezTo>
                    <a:pt x="17598" y="42779"/>
                    <a:pt x="17384" y="42624"/>
                    <a:pt x="17122" y="42541"/>
                  </a:cubicBezTo>
                  <a:lnTo>
                    <a:pt x="16943" y="42493"/>
                  </a:lnTo>
                  <a:cubicBezTo>
                    <a:pt x="16884" y="42481"/>
                    <a:pt x="16812" y="42481"/>
                    <a:pt x="16741" y="42481"/>
                  </a:cubicBezTo>
                  <a:lnTo>
                    <a:pt x="16705" y="42481"/>
                  </a:lnTo>
                  <a:cubicBezTo>
                    <a:pt x="16694" y="42425"/>
                    <a:pt x="16672" y="42380"/>
                    <a:pt x="16649" y="42325"/>
                  </a:cubicBezTo>
                  <a:lnTo>
                    <a:pt x="16649" y="42325"/>
                  </a:lnTo>
                  <a:cubicBezTo>
                    <a:pt x="16653" y="42329"/>
                    <a:pt x="16657" y="42331"/>
                    <a:pt x="16657" y="42339"/>
                  </a:cubicBezTo>
                  <a:lnTo>
                    <a:pt x="16657" y="42327"/>
                  </a:lnTo>
                  <a:cubicBezTo>
                    <a:pt x="16574" y="42077"/>
                    <a:pt x="16503" y="41827"/>
                    <a:pt x="16431" y="41565"/>
                  </a:cubicBezTo>
                  <a:cubicBezTo>
                    <a:pt x="16336" y="41267"/>
                    <a:pt x="16253" y="40957"/>
                    <a:pt x="16157" y="40660"/>
                  </a:cubicBezTo>
                  <a:cubicBezTo>
                    <a:pt x="16026" y="40195"/>
                    <a:pt x="15895" y="39755"/>
                    <a:pt x="15752" y="39291"/>
                  </a:cubicBezTo>
                  <a:cubicBezTo>
                    <a:pt x="15622" y="38850"/>
                    <a:pt x="15514" y="38386"/>
                    <a:pt x="15395" y="37933"/>
                  </a:cubicBezTo>
                  <a:cubicBezTo>
                    <a:pt x="15276" y="37505"/>
                    <a:pt x="15157" y="37088"/>
                    <a:pt x="15062" y="36659"/>
                  </a:cubicBezTo>
                  <a:cubicBezTo>
                    <a:pt x="14990" y="36433"/>
                    <a:pt x="14943" y="36207"/>
                    <a:pt x="14895" y="35993"/>
                  </a:cubicBezTo>
                  <a:cubicBezTo>
                    <a:pt x="14836" y="35731"/>
                    <a:pt x="14788" y="35493"/>
                    <a:pt x="14729" y="35243"/>
                  </a:cubicBezTo>
                  <a:cubicBezTo>
                    <a:pt x="14717" y="35135"/>
                    <a:pt x="14681" y="35040"/>
                    <a:pt x="14669" y="34945"/>
                  </a:cubicBezTo>
                  <a:lnTo>
                    <a:pt x="14669" y="34838"/>
                  </a:lnTo>
                  <a:cubicBezTo>
                    <a:pt x="14681" y="34647"/>
                    <a:pt x="14705" y="34457"/>
                    <a:pt x="14729" y="34278"/>
                  </a:cubicBezTo>
                  <a:cubicBezTo>
                    <a:pt x="14764" y="34088"/>
                    <a:pt x="14788" y="33909"/>
                    <a:pt x="14836" y="33707"/>
                  </a:cubicBezTo>
                  <a:cubicBezTo>
                    <a:pt x="14907" y="33326"/>
                    <a:pt x="15026" y="32957"/>
                    <a:pt x="15145" y="32599"/>
                  </a:cubicBezTo>
                  <a:cubicBezTo>
                    <a:pt x="15205" y="32433"/>
                    <a:pt x="15264" y="32278"/>
                    <a:pt x="15324" y="32123"/>
                  </a:cubicBezTo>
                  <a:lnTo>
                    <a:pt x="15455" y="31766"/>
                  </a:lnTo>
                  <a:cubicBezTo>
                    <a:pt x="15514" y="31623"/>
                    <a:pt x="15562" y="31492"/>
                    <a:pt x="15622" y="31361"/>
                  </a:cubicBezTo>
                  <a:cubicBezTo>
                    <a:pt x="15681" y="31242"/>
                    <a:pt x="15729" y="31123"/>
                    <a:pt x="15788" y="30992"/>
                  </a:cubicBezTo>
                  <a:lnTo>
                    <a:pt x="15919" y="30671"/>
                  </a:lnTo>
                  <a:cubicBezTo>
                    <a:pt x="15931" y="30671"/>
                    <a:pt x="15955" y="30694"/>
                    <a:pt x="15979" y="30694"/>
                  </a:cubicBezTo>
                  <a:cubicBezTo>
                    <a:pt x="16014" y="30694"/>
                    <a:pt x="16026" y="30706"/>
                    <a:pt x="16050" y="30706"/>
                  </a:cubicBezTo>
                  <a:lnTo>
                    <a:pt x="16086" y="30706"/>
                  </a:lnTo>
                  <a:cubicBezTo>
                    <a:pt x="16169" y="30694"/>
                    <a:pt x="16253" y="30647"/>
                    <a:pt x="16324" y="30599"/>
                  </a:cubicBezTo>
                  <a:cubicBezTo>
                    <a:pt x="16467" y="30492"/>
                    <a:pt x="16610" y="30397"/>
                    <a:pt x="16729" y="30254"/>
                  </a:cubicBezTo>
                  <a:cubicBezTo>
                    <a:pt x="16800" y="30170"/>
                    <a:pt x="16872" y="30075"/>
                    <a:pt x="16943" y="29980"/>
                  </a:cubicBezTo>
                  <a:cubicBezTo>
                    <a:pt x="17110" y="29754"/>
                    <a:pt x="17265" y="29516"/>
                    <a:pt x="17396" y="29277"/>
                  </a:cubicBezTo>
                  <a:cubicBezTo>
                    <a:pt x="17479" y="29147"/>
                    <a:pt x="17562" y="29004"/>
                    <a:pt x="17646" y="28861"/>
                  </a:cubicBezTo>
                  <a:cubicBezTo>
                    <a:pt x="17693" y="28766"/>
                    <a:pt x="17741" y="28682"/>
                    <a:pt x="17777" y="28611"/>
                  </a:cubicBezTo>
                  <a:cubicBezTo>
                    <a:pt x="17824" y="28515"/>
                    <a:pt x="17872" y="28444"/>
                    <a:pt x="17896" y="28349"/>
                  </a:cubicBezTo>
                  <a:cubicBezTo>
                    <a:pt x="17979" y="28218"/>
                    <a:pt x="18038" y="28075"/>
                    <a:pt x="18098" y="27920"/>
                  </a:cubicBezTo>
                  <a:cubicBezTo>
                    <a:pt x="18158" y="27777"/>
                    <a:pt x="18229" y="27611"/>
                    <a:pt x="18289" y="27444"/>
                  </a:cubicBezTo>
                  <a:cubicBezTo>
                    <a:pt x="18348" y="27265"/>
                    <a:pt x="18419" y="27087"/>
                    <a:pt x="18479" y="26908"/>
                  </a:cubicBezTo>
                  <a:cubicBezTo>
                    <a:pt x="18539" y="26753"/>
                    <a:pt x="18586" y="26599"/>
                    <a:pt x="18634" y="26444"/>
                  </a:cubicBezTo>
                  <a:cubicBezTo>
                    <a:pt x="18729" y="26122"/>
                    <a:pt x="18848" y="25813"/>
                    <a:pt x="18943" y="25479"/>
                  </a:cubicBezTo>
                  <a:cubicBezTo>
                    <a:pt x="19051" y="25146"/>
                    <a:pt x="19122" y="24836"/>
                    <a:pt x="19229" y="24515"/>
                  </a:cubicBezTo>
                  <a:lnTo>
                    <a:pt x="19539" y="23527"/>
                  </a:lnTo>
                  <a:lnTo>
                    <a:pt x="19801" y="22812"/>
                  </a:lnTo>
                  <a:cubicBezTo>
                    <a:pt x="19896" y="22562"/>
                    <a:pt x="19979" y="22324"/>
                    <a:pt x="20063" y="22074"/>
                  </a:cubicBezTo>
                  <a:cubicBezTo>
                    <a:pt x="20158" y="21741"/>
                    <a:pt x="20277" y="21419"/>
                    <a:pt x="20372" y="21086"/>
                  </a:cubicBezTo>
                  <a:cubicBezTo>
                    <a:pt x="20420" y="20907"/>
                    <a:pt x="20455" y="20753"/>
                    <a:pt x="20491" y="20562"/>
                  </a:cubicBezTo>
                  <a:cubicBezTo>
                    <a:pt x="20503" y="20479"/>
                    <a:pt x="20515" y="20384"/>
                    <a:pt x="20527" y="20312"/>
                  </a:cubicBezTo>
                  <a:cubicBezTo>
                    <a:pt x="20551" y="20241"/>
                    <a:pt x="20563" y="20169"/>
                    <a:pt x="20563" y="20086"/>
                  </a:cubicBezTo>
                  <a:cubicBezTo>
                    <a:pt x="20575" y="19907"/>
                    <a:pt x="20598" y="19753"/>
                    <a:pt x="20598" y="19574"/>
                  </a:cubicBezTo>
                  <a:lnTo>
                    <a:pt x="20598" y="19300"/>
                  </a:lnTo>
                  <a:lnTo>
                    <a:pt x="20598" y="19050"/>
                  </a:lnTo>
                  <a:cubicBezTo>
                    <a:pt x="20598" y="18955"/>
                    <a:pt x="20575" y="18883"/>
                    <a:pt x="20563" y="18812"/>
                  </a:cubicBezTo>
                  <a:lnTo>
                    <a:pt x="20515" y="18538"/>
                  </a:lnTo>
                  <a:cubicBezTo>
                    <a:pt x="20503" y="18467"/>
                    <a:pt x="20491" y="18383"/>
                    <a:pt x="20455" y="18300"/>
                  </a:cubicBezTo>
                  <a:cubicBezTo>
                    <a:pt x="20444" y="18217"/>
                    <a:pt x="20420" y="18121"/>
                    <a:pt x="20396" y="18026"/>
                  </a:cubicBezTo>
                  <a:cubicBezTo>
                    <a:pt x="20372" y="17871"/>
                    <a:pt x="20324" y="17705"/>
                    <a:pt x="20289" y="17562"/>
                  </a:cubicBezTo>
                  <a:lnTo>
                    <a:pt x="20158" y="17074"/>
                  </a:lnTo>
                  <a:cubicBezTo>
                    <a:pt x="20110" y="16919"/>
                    <a:pt x="20074" y="16752"/>
                    <a:pt x="20015" y="16609"/>
                  </a:cubicBezTo>
                  <a:lnTo>
                    <a:pt x="19836" y="16121"/>
                  </a:lnTo>
                  <a:lnTo>
                    <a:pt x="19836" y="16133"/>
                  </a:lnTo>
                  <a:cubicBezTo>
                    <a:pt x="19753" y="15919"/>
                    <a:pt x="19682" y="15704"/>
                    <a:pt x="19634" y="15478"/>
                  </a:cubicBezTo>
                  <a:cubicBezTo>
                    <a:pt x="19610" y="15371"/>
                    <a:pt x="19574" y="15252"/>
                    <a:pt x="19562" y="15145"/>
                  </a:cubicBezTo>
                  <a:cubicBezTo>
                    <a:pt x="19551" y="15085"/>
                    <a:pt x="19539" y="15050"/>
                    <a:pt x="19515" y="14990"/>
                  </a:cubicBezTo>
                  <a:cubicBezTo>
                    <a:pt x="19503" y="14907"/>
                    <a:pt x="19455" y="14847"/>
                    <a:pt x="19384" y="14823"/>
                  </a:cubicBezTo>
                  <a:cubicBezTo>
                    <a:pt x="19376" y="14819"/>
                    <a:pt x="19367" y="14818"/>
                    <a:pt x="19357" y="14818"/>
                  </a:cubicBezTo>
                  <a:cubicBezTo>
                    <a:pt x="19338" y="14818"/>
                    <a:pt x="19316" y="14823"/>
                    <a:pt x="19301" y="14823"/>
                  </a:cubicBezTo>
                  <a:cubicBezTo>
                    <a:pt x="19277" y="14788"/>
                    <a:pt x="19265" y="14776"/>
                    <a:pt x="19241" y="14764"/>
                  </a:cubicBezTo>
                  <a:cubicBezTo>
                    <a:pt x="19225" y="14754"/>
                    <a:pt x="19206" y="14750"/>
                    <a:pt x="19188" y="14750"/>
                  </a:cubicBezTo>
                  <a:cubicBezTo>
                    <a:pt x="19141" y="14750"/>
                    <a:pt x="19095" y="14780"/>
                    <a:pt x="19086" y="14823"/>
                  </a:cubicBezTo>
                  <a:cubicBezTo>
                    <a:pt x="19074" y="14847"/>
                    <a:pt x="19074" y="14871"/>
                    <a:pt x="19062" y="14895"/>
                  </a:cubicBezTo>
                  <a:cubicBezTo>
                    <a:pt x="19039" y="14930"/>
                    <a:pt x="19039" y="14942"/>
                    <a:pt x="19027" y="14966"/>
                  </a:cubicBezTo>
                  <a:cubicBezTo>
                    <a:pt x="19015" y="15014"/>
                    <a:pt x="19003" y="15073"/>
                    <a:pt x="18979" y="15121"/>
                  </a:cubicBezTo>
                  <a:cubicBezTo>
                    <a:pt x="18967" y="15169"/>
                    <a:pt x="18955" y="15228"/>
                    <a:pt x="18943" y="15264"/>
                  </a:cubicBezTo>
                  <a:cubicBezTo>
                    <a:pt x="18920" y="15347"/>
                    <a:pt x="18896" y="15431"/>
                    <a:pt x="18884" y="15502"/>
                  </a:cubicBezTo>
                  <a:cubicBezTo>
                    <a:pt x="18848" y="15597"/>
                    <a:pt x="18836" y="15681"/>
                    <a:pt x="18824" y="15776"/>
                  </a:cubicBezTo>
                  <a:cubicBezTo>
                    <a:pt x="18800" y="15859"/>
                    <a:pt x="18789" y="15966"/>
                    <a:pt x="18765" y="16062"/>
                  </a:cubicBezTo>
                  <a:lnTo>
                    <a:pt x="18765" y="16038"/>
                  </a:lnTo>
                  <a:cubicBezTo>
                    <a:pt x="18717" y="16264"/>
                    <a:pt x="18670" y="16478"/>
                    <a:pt x="18646" y="16693"/>
                  </a:cubicBezTo>
                  <a:cubicBezTo>
                    <a:pt x="18622" y="16752"/>
                    <a:pt x="18622" y="16800"/>
                    <a:pt x="18610" y="16859"/>
                  </a:cubicBezTo>
                  <a:cubicBezTo>
                    <a:pt x="18562" y="17097"/>
                    <a:pt x="18503" y="17347"/>
                    <a:pt x="18443" y="17586"/>
                  </a:cubicBezTo>
                  <a:cubicBezTo>
                    <a:pt x="18408" y="17728"/>
                    <a:pt x="18372" y="17871"/>
                    <a:pt x="18324" y="18002"/>
                  </a:cubicBezTo>
                  <a:cubicBezTo>
                    <a:pt x="18300" y="18121"/>
                    <a:pt x="18253" y="18229"/>
                    <a:pt x="18229" y="18348"/>
                  </a:cubicBezTo>
                  <a:cubicBezTo>
                    <a:pt x="18169" y="18526"/>
                    <a:pt x="18086" y="18717"/>
                    <a:pt x="18015" y="18895"/>
                  </a:cubicBezTo>
                  <a:cubicBezTo>
                    <a:pt x="17955" y="19062"/>
                    <a:pt x="17884" y="19229"/>
                    <a:pt x="17824" y="19395"/>
                  </a:cubicBezTo>
                  <a:cubicBezTo>
                    <a:pt x="17765" y="19574"/>
                    <a:pt x="17705" y="19729"/>
                    <a:pt x="17646" y="19907"/>
                  </a:cubicBezTo>
                  <a:cubicBezTo>
                    <a:pt x="17538" y="20229"/>
                    <a:pt x="17431" y="20550"/>
                    <a:pt x="17336" y="20860"/>
                  </a:cubicBezTo>
                  <a:cubicBezTo>
                    <a:pt x="17312" y="20907"/>
                    <a:pt x="17300" y="20955"/>
                    <a:pt x="17288" y="20979"/>
                  </a:cubicBezTo>
                  <a:cubicBezTo>
                    <a:pt x="17169" y="21300"/>
                    <a:pt x="17050" y="21610"/>
                    <a:pt x="16919" y="21919"/>
                  </a:cubicBezTo>
                  <a:cubicBezTo>
                    <a:pt x="16776" y="22229"/>
                    <a:pt x="16645" y="22562"/>
                    <a:pt x="16526" y="22884"/>
                  </a:cubicBezTo>
                  <a:cubicBezTo>
                    <a:pt x="16503" y="22967"/>
                    <a:pt x="16467" y="23051"/>
                    <a:pt x="16455" y="23122"/>
                  </a:cubicBezTo>
                  <a:cubicBezTo>
                    <a:pt x="16419" y="23229"/>
                    <a:pt x="16395" y="23324"/>
                    <a:pt x="16384" y="23420"/>
                  </a:cubicBezTo>
                  <a:cubicBezTo>
                    <a:pt x="16348" y="23515"/>
                    <a:pt x="16336" y="23586"/>
                    <a:pt x="16324" y="23682"/>
                  </a:cubicBezTo>
                  <a:cubicBezTo>
                    <a:pt x="16300" y="23753"/>
                    <a:pt x="16288" y="23813"/>
                    <a:pt x="16276" y="23884"/>
                  </a:cubicBezTo>
                  <a:cubicBezTo>
                    <a:pt x="16264" y="23991"/>
                    <a:pt x="16229" y="24074"/>
                    <a:pt x="16217" y="24182"/>
                  </a:cubicBezTo>
                  <a:lnTo>
                    <a:pt x="16169" y="24455"/>
                  </a:lnTo>
                  <a:cubicBezTo>
                    <a:pt x="16145" y="24610"/>
                    <a:pt x="16122" y="24777"/>
                    <a:pt x="16098" y="24944"/>
                  </a:cubicBezTo>
                  <a:cubicBezTo>
                    <a:pt x="16050" y="25265"/>
                    <a:pt x="16026" y="25598"/>
                    <a:pt x="15991" y="25944"/>
                  </a:cubicBezTo>
                  <a:cubicBezTo>
                    <a:pt x="15967" y="26301"/>
                    <a:pt x="15919" y="26658"/>
                    <a:pt x="15872" y="26991"/>
                  </a:cubicBezTo>
                  <a:cubicBezTo>
                    <a:pt x="15824" y="27337"/>
                    <a:pt x="15788" y="27682"/>
                    <a:pt x="15729" y="28004"/>
                  </a:cubicBezTo>
                  <a:cubicBezTo>
                    <a:pt x="15669" y="28349"/>
                    <a:pt x="15633" y="28682"/>
                    <a:pt x="15622" y="29016"/>
                  </a:cubicBezTo>
                  <a:cubicBezTo>
                    <a:pt x="15610" y="29242"/>
                    <a:pt x="15586" y="29456"/>
                    <a:pt x="15586" y="29670"/>
                  </a:cubicBezTo>
                  <a:cubicBezTo>
                    <a:pt x="15586" y="29778"/>
                    <a:pt x="15610" y="29885"/>
                    <a:pt x="15610" y="29992"/>
                  </a:cubicBezTo>
                  <a:cubicBezTo>
                    <a:pt x="15526" y="30194"/>
                    <a:pt x="15443" y="30385"/>
                    <a:pt x="15348" y="30599"/>
                  </a:cubicBezTo>
                  <a:cubicBezTo>
                    <a:pt x="15276" y="30778"/>
                    <a:pt x="15205" y="30968"/>
                    <a:pt x="15133" y="31147"/>
                  </a:cubicBezTo>
                  <a:cubicBezTo>
                    <a:pt x="15050" y="31361"/>
                    <a:pt x="14979" y="31552"/>
                    <a:pt x="14919" y="31754"/>
                  </a:cubicBezTo>
                  <a:cubicBezTo>
                    <a:pt x="14871" y="31909"/>
                    <a:pt x="14812" y="32040"/>
                    <a:pt x="14776" y="32195"/>
                  </a:cubicBezTo>
                  <a:cubicBezTo>
                    <a:pt x="14717" y="32373"/>
                    <a:pt x="14669" y="32552"/>
                    <a:pt x="14609" y="32730"/>
                  </a:cubicBezTo>
                  <a:cubicBezTo>
                    <a:pt x="14538" y="33028"/>
                    <a:pt x="14455" y="33338"/>
                    <a:pt x="14419" y="33647"/>
                  </a:cubicBezTo>
                  <a:cubicBezTo>
                    <a:pt x="14395" y="33719"/>
                    <a:pt x="14395" y="33802"/>
                    <a:pt x="14383" y="33873"/>
                  </a:cubicBezTo>
                  <a:cubicBezTo>
                    <a:pt x="14371" y="33802"/>
                    <a:pt x="14359" y="33719"/>
                    <a:pt x="14336" y="33635"/>
                  </a:cubicBezTo>
                  <a:cubicBezTo>
                    <a:pt x="14312" y="33445"/>
                    <a:pt x="14276" y="33266"/>
                    <a:pt x="14252" y="33064"/>
                  </a:cubicBezTo>
                  <a:cubicBezTo>
                    <a:pt x="14157" y="32409"/>
                    <a:pt x="14074" y="31754"/>
                    <a:pt x="14002" y="31099"/>
                  </a:cubicBezTo>
                  <a:cubicBezTo>
                    <a:pt x="13883" y="30170"/>
                    <a:pt x="13776" y="29230"/>
                    <a:pt x="13657" y="28289"/>
                  </a:cubicBezTo>
                  <a:cubicBezTo>
                    <a:pt x="13526" y="27337"/>
                    <a:pt x="13407" y="26384"/>
                    <a:pt x="13252" y="25432"/>
                  </a:cubicBezTo>
                  <a:cubicBezTo>
                    <a:pt x="13181" y="24956"/>
                    <a:pt x="13121" y="24479"/>
                    <a:pt x="13062" y="24003"/>
                  </a:cubicBezTo>
                  <a:cubicBezTo>
                    <a:pt x="13002" y="23563"/>
                    <a:pt x="12943" y="23110"/>
                    <a:pt x="12895" y="22670"/>
                  </a:cubicBezTo>
                  <a:cubicBezTo>
                    <a:pt x="12835" y="22146"/>
                    <a:pt x="12788" y="21622"/>
                    <a:pt x="12752" y="21098"/>
                  </a:cubicBezTo>
                  <a:cubicBezTo>
                    <a:pt x="12704" y="20705"/>
                    <a:pt x="12669" y="20312"/>
                    <a:pt x="12633" y="19907"/>
                  </a:cubicBezTo>
                  <a:lnTo>
                    <a:pt x="12645" y="19907"/>
                  </a:lnTo>
                  <a:cubicBezTo>
                    <a:pt x="12693" y="19895"/>
                    <a:pt x="12704" y="19848"/>
                    <a:pt x="12704" y="19812"/>
                  </a:cubicBezTo>
                  <a:lnTo>
                    <a:pt x="12704" y="19788"/>
                  </a:lnTo>
                  <a:cubicBezTo>
                    <a:pt x="12704" y="19764"/>
                    <a:pt x="12704" y="19717"/>
                    <a:pt x="12693" y="19693"/>
                  </a:cubicBezTo>
                  <a:lnTo>
                    <a:pt x="12693" y="19229"/>
                  </a:lnTo>
                  <a:lnTo>
                    <a:pt x="12693" y="19014"/>
                  </a:lnTo>
                  <a:lnTo>
                    <a:pt x="12693" y="18860"/>
                  </a:lnTo>
                  <a:lnTo>
                    <a:pt x="12693" y="18681"/>
                  </a:lnTo>
                  <a:cubicBezTo>
                    <a:pt x="12693" y="18645"/>
                    <a:pt x="12704" y="18621"/>
                    <a:pt x="12704" y="18586"/>
                  </a:cubicBezTo>
                  <a:cubicBezTo>
                    <a:pt x="12716" y="18562"/>
                    <a:pt x="12716" y="18514"/>
                    <a:pt x="12728" y="18479"/>
                  </a:cubicBezTo>
                  <a:cubicBezTo>
                    <a:pt x="12764" y="18395"/>
                    <a:pt x="12776" y="18288"/>
                    <a:pt x="12812" y="18205"/>
                  </a:cubicBezTo>
                  <a:cubicBezTo>
                    <a:pt x="12824" y="18145"/>
                    <a:pt x="12835" y="18086"/>
                    <a:pt x="12847" y="18038"/>
                  </a:cubicBezTo>
                  <a:lnTo>
                    <a:pt x="12990" y="17859"/>
                  </a:lnTo>
                  <a:cubicBezTo>
                    <a:pt x="13050" y="17788"/>
                    <a:pt x="13121" y="17693"/>
                    <a:pt x="13181" y="17621"/>
                  </a:cubicBezTo>
                  <a:cubicBezTo>
                    <a:pt x="13181" y="17621"/>
                    <a:pt x="13193" y="17609"/>
                    <a:pt x="13193" y="17586"/>
                  </a:cubicBezTo>
                  <a:cubicBezTo>
                    <a:pt x="13205" y="17574"/>
                    <a:pt x="13205" y="17562"/>
                    <a:pt x="13228" y="17550"/>
                  </a:cubicBezTo>
                  <a:cubicBezTo>
                    <a:pt x="13240" y="17526"/>
                    <a:pt x="13240" y="17514"/>
                    <a:pt x="13252" y="17502"/>
                  </a:cubicBezTo>
                  <a:lnTo>
                    <a:pt x="13347" y="17371"/>
                  </a:lnTo>
                  <a:cubicBezTo>
                    <a:pt x="13407" y="17276"/>
                    <a:pt x="13443" y="17205"/>
                    <a:pt x="13502" y="17109"/>
                  </a:cubicBezTo>
                  <a:cubicBezTo>
                    <a:pt x="13550" y="17038"/>
                    <a:pt x="13609" y="16966"/>
                    <a:pt x="13669" y="16907"/>
                  </a:cubicBezTo>
                  <a:cubicBezTo>
                    <a:pt x="13681" y="16871"/>
                    <a:pt x="13717" y="16859"/>
                    <a:pt x="13728" y="16847"/>
                  </a:cubicBezTo>
                  <a:cubicBezTo>
                    <a:pt x="13800" y="16788"/>
                    <a:pt x="13883" y="16740"/>
                    <a:pt x="13955" y="16681"/>
                  </a:cubicBezTo>
                  <a:lnTo>
                    <a:pt x="14133" y="16550"/>
                  </a:lnTo>
                  <a:cubicBezTo>
                    <a:pt x="14205" y="16490"/>
                    <a:pt x="14276" y="16443"/>
                    <a:pt x="14336" y="16383"/>
                  </a:cubicBezTo>
                  <a:cubicBezTo>
                    <a:pt x="14443" y="16300"/>
                    <a:pt x="14562" y="16204"/>
                    <a:pt x="14669" y="16097"/>
                  </a:cubicBezTo>
                  <a:cubicBezTo>
                    <a:pt x="14740" y="16038"/>
                    <a:pt x="14812" y="15966"/>
                    <a:pt x="14895" y="15895"/>
                  </a:cubicBezTo>
                  <a:cubicBezTo>
                    <a:pt x="14907" y="15883"/>
                    <a:pt x="14919" y="15859"/>
                    <a:pt x="14955" y="15847"/>
                  </a:cubicBezTo>
                  <a:cubicBezTo>
                    <a:pt x="15038" y="15966"/>
                    <a:pt x="15169" y="16062"/>
                    <a:pt x="15336" y="16062"/>
                  </a:cubicBezTo>
                  <a:cubicBezTo>
                    <a:pt x="15610" y="16062"/>
                    <a:pt x="15824" y="15847"/>
                    <a:pt x="15848" y="15585"/>
                  </a:cubicBezTo>
                  <a:cubicBezTo>
                    <a:pt x="15848" y="15383"/>
                    <a:pt x="15729" y="15204"/>
                    <a:pt x="15562" y="15133"/>
                  </a:cubicBezTo>
                  <a:cubicBezTo>
                    <a:pt x="15502" y="15109"/>
                    <a:pt x="15443" y="15085"/>
                    <a:pt x="15371" y="15085"/>
                  </a:cubicBezTo>
                  <a:cubicBezTo>
                    <a:pt x="15098" y="15085"/>
                    <a:pt x="14871" y="15300"/>
                    <a:pt x="14860" y="15562"/>
                  </a:cubicBezTo>
                  <a:cubicBezTo>
                    <a:pt x="14860" y="15621"/>
                    <a:pt x="14871" y="15681"/>
                    <a:pt x="14895" y="15740"/>
                  </a:cubicBezTo>
                  <a:lnTo>
                    <a:pt x="14860" y="15776"/>
                  </a:lnTo>
                  <a:cubicBezTo>
                    <a:pt x="14788" y="15835"/>
                    <a:pt x="14717" y="15907"/>
                    <a:pt x="14633" y="15966"/>
                  </a:cubicBezTo>
                  <a:cubicBezTo>
                    <a:pt x="14550" y="16038"/>
                    <a:pt x="14443" y="16133"/>
                    <a:pt x="14359" y="16204"/>
                  </a:cubicBezTo>
                  <a:cubicBezTo>
                    <a:pt x="14312" y="16240"/>
                    <a:pt x="14276" y="16276"/>
                    <a:pt x="14240" y="16312"/>
                  </a:cubicBezTo>
                  <a:cubicBezTo>
                    <a:pt x="14205" y="16324"/>
                    <a:pt x="14193" y="16335"/>
                    <a:pt x="14157" y="16371"/>
                  </a:cubicBezTo>
                  <a:cubicBezTo>
                    <a:pt x="14062" y="16443"/>
                    <a:pt x="13955" y="16538"/>
                    <a:pt x="13847" y="16609"/>
                  </a:cubicBezTo>
                  <a:cubicBezTo>
                    <a:pt x="13824" y="16633"/>
                    <a:pt x="13776" y="16657"/>
                    <a:pt x="13740" y="16681"/>
                  </a:cubicBezTo>
                  <a:cubicBezTo>
                    <a:pt x="13681" y="16728"/>
                    <a:pt x="13645" y="16752"/>
                    <a:pt x="13597" y="16800"/>
                  </a:cubicBezTo>
                  <a:cubicBezTo>
                    <a:pt x="13562" y="16835"/>
                    <a:pt x="13538" y="16871"/>
                    <a:pt x="13502" y="16919"/>
                  </a:cubicBezTo>
                  <a:cubicBezTo>
                    <a:pt x="13490" y="16931"/>
                    <a:pt x="13478" y="16955"/>
                    <a:pt x="13466" y="16978"/>
                  </a:cubicBezTo>
                  <a:cubicBezTo>
                    <a:pt x="13443" y="17014"/>
                    <a:pt x="13431" y="17026"/>
                    <a:pt x="13419" y="17050"/>
                  </a:cubicBezTo>
                  <a:cubicBezTo>
                    <a:pt x="13359" y="17145"/>
                    <a:pt x="13312" y="17216"/>
                    <a:pt x="13252" y="17312"/>
                  </a:cubicBezTo>
                  <a:cubicBezTo>
                    <a:pt x="13193" y="17395"/>
                    <a:pt x="13145" y="17490"/>
                    <a:pt x="13085" y="17562"/>
                  </a:cubicBezTo>
                  <a:cubicBezTo>
                    <a:pt x="13062" y="17609"/>
                    <a:pt x="13014" y="17669"/>
                    <a:pt x="12990" y="17705"/>
                  </a:cubicBezTo>
                  <a:cubicBezTo>
                    <a:pt x="12978" y="17728"/>
                    <a:pt x="12955" y="17752"/>
                    <a:pt x="12943" y="17764"/>
                  </a:cubicBezTo>
                  <a:cubicBezTo>
                    <a:pt x="12990" y="17621"/>
                    <a:pt x="13014" y="17490"/>
                    <a:pt x="13062" y="17336"/>
                  </a:cubicBezTo>
                  <a:cubicBezTo>
                    <a:pt x="13133" y="17109"/>
                    <a:pt x="13193" y="16895"/>
                    <a:pt x="13276" y="16669"/>
                  </a:cubicBezTo>
                  <a:cubicBezTo>
                    <a:pt x="13300" y="16550"/>
                    <a:pt x="13347" y="16431"/>
                    <a:pt x="13371" y="16312"/>
                  </a:cubicBezTo>
                  <a:lnTo>
                    <a:pt x="13371" y="16300"/>
                  </a:lnTo>
                  <a:cubicBezTo>
                    <a:pt x="13383" y="16300"/>
                    <a:pt x="13407" y="16300"/>
                    <a:pt x="13419" y="16276"/>
                  </a:cubicBezTo>
                  <a:cubicBezTo>
                    <a:pt x="13431" y="16264"/>
                    <a:pt x="13455" y="16252"/>
                    <a:pt x="13466" y="16216"/>
                  </a:cubicBezTo>
                  <a:lnTo>
                    <a:pt x="13466" y="16181"/>
                  </a:lnTo>
                  <a:cubicBezTo>
                    <a:pt x="13478" y="16157"/>
                    <a:pt x="13490" y="16145"/>
                    <a:pt x="13490" y="16133"/>
                  </a:cubicBezTo>
                  <a:cubicBezTo>
                    <a:pt x="13502" y="16121"/>
                    <a:pt x="13502" y="16097"/>
                    <a:pt x="13526" y="16097"/>
                  </a:cubicBezTo>
                  <a:cubicBezTo>
                    <a:pt x="13538" y="16085"/>
                    <a:pt x="13538" y="16073"/>
                    <a:pt x="13550" y="16073"/>
                  </a:cubicBezTo>
                  <a:cubicBezTo>
                    <a:pt x="13597" y="16014"/>
                    <a:pt x="13633" y="15966"/>
                    <a:pt x="13657" y="15907"/>
                  </a:cubicBezTo>
                  <a:cubicBezTo>
                    <a:pt x="13705" y="15847"/>
                    <a:pt x="13728" y="15788"/>
                    <a:pt x="13776" y="15728"/>
                  </a:cubicBezTo>
                  <a:cubicBezTo>
                    <a:pt x="13788" y="15716"/>
                    <a:pt x="13812" y="15704"/>
                    <a:pt x="13812" y="15681"/>
                  </a:cubicBezTo>
                  <a:cubicBezTo>
                    <a:pt x="13824" y="15669"/>
                    <a:pt x="13824" y="15657"/>
                    <a:pt x="13836" y="15645"/>
                  </a:cubicBezTo>
                  <a:lnTo>
                    <a:pt x="13883" y="15597"/>
                  </a:lnTo>
                  <a:cubicBezTo>
                    <a:pt x="13895" y="15585"/>
                    <a:pt x="13895" y="15562"/>
                    <a:pt x="13907" y="15550"/>
                  </a:cubicBezTo>
                  <a:cubicBezTo>
                    <a:pt x="13943" y="15526"/>
                    <a:pt x="13955" y="15490"/>
                    <a:pt x="13990" y="15466"/>
                  </a:cubicBezTo>
                  <a:lnTo>
                    <a:pt x="14074" y="15371"/>
                  </a:lnTo>
                  <a:cubicBezTo>
                    <a:pt x="14205" y="15204"/>
                    <a:pt x="14359" y="15061"/>
                    <a:pt x="14502" y="14895"/>
                  </a:cubicBezTo>
                  <a:cubicBezTo>
                    <a:pt x="14586" y="14823"/>
                    <a:pt x="14645" y="14752"/>
                    <a:pt x="14717" y="14669"/>
                  </a:cubicBezTo>
                  <a:cubicBezTo>
                    <a:pt x="14740" y="14633"/>
                    <a:pt x="14788" y="14597"/>
                    <a:pt x="14824" y="14549"/>
                  </a:cubicBezTo>
                  <a:lnTo>
                    <a:pt x="14943" y="14430"/>
                  </a:lnTo>
                  <a:cubicBezTo>
                    <a:pt x="14967" y="14454"/>
                    <a:pt x="15014" y="14466"/>
                    <a:pt x="15038" y="14466"/>
                  </a:cubicBezTo>
                  <a:cubicBezTo>
                    <a:pt x="15157" y="14466"/>
                    <a:pt x="15276" y="14359"/>
                    <a:pt x="15276" y="14240"/>
                  </a:cubicBezTo>
                  <a:cubicBezTo>
                    <a:pt x="15276" y="14121"/>
                    <a:pt x="15181" y="14002"/>
                    <a:pt x="15062" y="14002"/>
                  </a:cubicBezTo>
                  <a:cubicBezTo>
                    <a:pt x="14943" y="14002"/>
                    <a:pt x="14824" y="14109"/>
                    <a:pt x="14824" y="14228"/>
                  </a:cubicBezTo>
                  <a:cubicBezTo>
                    <a:pt x="14824" y="14288"/>
                    <a:pt x="14848" y="14347"/>
                    <a:pt x="14895" y="14395"/>
                  </a:cubicBezTo>
                  <a:cubicBezTo>
                    <a:pt x="14836" y="14454"/>
                    <a:pt x="14776" y="14490"/>
                    <a:pt x="14729" y="14549"/>
                  </a:cubicBezTo>
                  <a:cubicBezTo>
                    <a:pt x="14621" y="14669"/>
                    <a:pt x="14502" y="14776"/>
                    <a:pt x="14407" y="14895"/>
                  </a:cubicBezTo>
                  <a:cubicBezTo>
                    <a:pt x="14324" y="14966"/>
                    <a:pt x="14252" y="15050"/>
                    <a:pt x="14193" y="15121"/>
                  </a:cubicBezTo>
                  <a:cubicBezTo>
                    <a:pt x="14121" y="15204"/>
                    <a:pt x="14026" y="15288"/>
                    <a:pt x="13955" y="15371"/>
                  </a:cubicBezTo>
                  <a:cubicBezTo>
                    <a:pt x="13931" y="15419"/>
                    <a:pt x="13883" y="15442"/>
                    <a:pt x="13847" y="15490"/>
                  </a:cubicBezTo>
                  <a:cubicBezTo>
                    <a:pt x="13836" y="15502"/>
                    <a:pt x="13824" y="15538"/>
                    <a:pt x="13812" y="15550"/>
                  </a:cubicBezTo>
                  <a:cubicBezTo>
                    <a:pt x="13788" y="15562"/>
                    <a:pt x="13776" y="15585"/>
                    <a:pt x="13776" y="15597"/>
                  </a:cubicBezTo>
                  <a:cubicBezTo>
                    <a:pt x="13752" y="15645"/>
                    <a:pt x="13705" y="15681"/>
                    <a:pt x="13669" y="15740"/>
                  </a:cubicBezTo>
                  <a:cubicBezTo>
                    <a:pt x="13645" y="15788"/>
                    <a:pt x="13609" y="15835"/>
                    <a:pt x="13597" y="15859"/>
                  </a:cubicBezTo>
                  <a:cubicBezTo>
                    <a:pt x="13574" y="15907"/>
                    <a:pt x="13550" y="15943"/>
                    <a:pt x="13526" y="15966"/>
                  </a:cubicBezTo>
                  <a:cubicBezTo>
                    <a:pt x="13550" y="15883"/>
                    <a:pt x="13586" y="15788"/>
                    <a:pt x="13633" y="15716"/>
                  </a:cubicBezTo>
                  <a:cubicBezTo>
                    <a:pt x="13645" y="15669"/>
                    <a:pt x="13669" y="15609"/>
                    <a:pt x="13693" y="15562"/>
                  </a:cubicBezTo>
                  <a:cubicBezTo>
                    <a:pt x="13717" y="15526"/>
                    <a:pt x="13728" y="15478"/>
                    <a:pt x="13764" y="15419"/>
                  </a:cubicBezTo>
                  <a:cubicBezTo>
                    <a:pt x="13812" y="15311"/>
                    <a:pt x="13871" y="15228"/>
                    <a:pt x="13907" y="15121"/>
                  </a:cubicBezTo>
                  <a:cubicBezTo>
                    <a:pt x="13967" y="15014"/>
                    <a:pt x="14026" y="14895"/>
                    <a:pt x="14074" y="14788"/>
                  </a:cubicBezTo>
                  <a:cubicBezTo>
                    <a:pt x="14121" y="14704"/>
                    <a:pt x="14145" y="14633"/>
                    <a:pt x="14193" y="14538"/>
                  </a:cubicBezTo>
                  <a:cubicBezTo>
                    <a:pt x="14193" y="14538"/>
                    <a:pt x="14193" y="14549"/>
                    <a:pt x="14205" y="14549"/>
                  </a:cubicBezTo>
                  <a:cubicBezTo>
                    <a:pt x="14228" y="14549"/>
                    <a:pt x="14240" y="14538"/>
                    <a:pt x="14240" y="14526"/>
                  </a:cubicBezTo>
                  <a:lnTo>
                    <a:pt x="14240" y="14466"/>
                  </a:lnTo>
                  <a:lnTo>
                    <a:pt x="14324" y="14288"/>
                  </a:lnTo>
                  <a:cubicBezTo>
                    <a:pt x="14371" y="14180"/>
                    <a:pt x="14431" y="14097"/>
                    <a:pt x="14479" y="13990"/>
                  </a:cubicBezTo>
                  <a:lnTo>
                    <a:pt x="14526" y="13895"/>
                  </a:lnTo>
                  <a:cubicBezTo>
                    <a:pt x="14538" y="13871"/>
                    <a:pt x="14562" y="13835"/>
                    <a:pt x="14586" y="13811"/>
                  </a:cubicBezTo>
                  <a:cubicBezTo>
                    <a:pt x="14645" y="13716"/>
                    <a:pt x="14705" y="13645"/>
                    <a:pt x="14776" y="13573"/>
                  </a:cubicBezTo>
                  <a:cubicBezTo>
                    <a:pt x="14824" y="13514"/>
                    <a:pt x="14883" y="13454"/>
                    <a:pt x="14943" y="13406"/>
                  </a:cubicBezTo>
                  <a:cubicBezTo>
                    <a:pt x="14967" y="13359"/>
                    <a:pt x="15014" y="13335"/>
                    <a:pt x="15062" y="13287"/>
                  </a:cubicBezTo>
                  <a:cubicBezTo>
                    <a:pt x="15098" y="13264"/>
                    <a:pt x="15133" y="13216"/>
                    <a:pt x="15169" y="13180"/>
                  </a:cubicBezTo>
                  <a:cubicBezTo>
                    <a:pt x="15241" y="13121"/>
                    <a:pt x="15288" y="13085"/>
                    <a:pt x="15360" y="13025"/>
                  </a:cubicBezTo>
                  <a:cubicBezTo>
                    <a:pt x="15395" y="12978"/>
                    <a:pt x="15443" y="12942"/>
                    <a:pt x="15491" y="12918"/>
                  </a:cubicBezTo>
                  <a:lnTo>
                    <a:pt x="15502" y="12906"/>
                  </a:lnTo>
                  <a:lnTo>
                    <a:pt x="15538" y="12906"/>
                  </a:lnTo>
                  <a:cubicBezTo>
                    <a:pt x="15562" y="12906"/>
                    <a:pt x="15574" y="12871"/>
                    <a:pt x="15562" y="12847"/>
                  </a:cubicBezTo>
                  <a:cubicBezTo>
                    <a:pt x="15554" y="12836"/>
                    <a:pt x="15544" y="12831"/>
                    <a:pt x="15533" y="12831"/>
                  </a:cubicBezTo>
                  <a:cubicBezTo>
                    <a:pt x="15509" y="12831"/>
                    <a:pt x="15479" y="12851"/>
                    <a:pt x="15455" y="12859"/>
                  </a:cubicBezTo>
                  <a:cubicBezTo>
                    <a:pt x="15431" y="12883"/>
                    <a:pt x="15395" y="12906"/>
                    <a:pt x="15360" y="12930"/>
                  </a:cubicBezTo>
                  <a:cubicBezTo>
                    <a:pt x="15324" y="12966"/>
                    <a:pt x="15288" y="12978"/>
                    <a:pt x="15264" y="13002"/>
                  </a:cubicBezTo>
                  <a:lnTo>
                    <a:pt x="15217" y="13049"/>
                  </a:lnTo>
                  <a:cubicBezTo>
                    <a:pt x="15181" y="13085"/>
                    <a:pt x="15133" y="13121"/>
                    <a:pt x="15086" y="13156"/>
                  </a:cubicBezTo>
                  <a:cubicBezTo>
                    <a:pt x="15038" y="13204"/>
                    <a:pt x="15002" y="13228"/>
                    <a:pt x="14955" y="13276"/>
                  </a:cubicBezTo>
                  <a:cubicBezTo>
                    <a:pt x="14943" y="13287"/>
                    <a:pt x="14919" y="13299"/>
                    <a:pt x="14907" y="13299"/>
                  </a:cubicBezTo>
                  <a:cubicBezTo>
                    <a:pt x="14895" y="13323"/>
                    <a:pt x="14860" y="13335"/>
                    <a:pt x="14848" y="13359"/>
                  </a:cubicBezTo>
                  <a:lnTo>
                    <a:pt x="14776" y="13442"/>
                  </a:lnTo>
                  <a:lnTo>
                    <a:pt x="14729" y="13478"/>
                  </a:lnTo>
                  <a:cubicBezTo>
                    <a:pt x="14776" y="13395"/>
                    <a:pt x="14836" y="13287"/>
                    <a:pt x="14860" y="13204"/>
                  </a:cubicBezTo>
                  <a:cubicBezTo>
                    <a:pt x="14895" y="13145"/>
                    <a:pt x="14907" y="13085"/>
                    <a:pt x="14943" y="13025"/>
                  </a:cubicBezTo>
                  <a:cubicBezTo>
                    <a:pt x="14955" y="12966"/>
                    <a:pt x="14979" y="12906"/>
                    <a:pt x="15002" y="12847"/>
                  </a:cubicBezTo>
                  <a:cubicBezTo>
                    <a:pt x="15014" y="12787"/>
                    <a:pt x="15026" y="12728"/>
                    <a:pt x="15038" y="12680"/>
                  </a:cubicBezTo>
                  <a:cubicBezTo>
                    <a:pt x="15062" y="12644"/>
                    <a:pt x="15062" y="12621"/>
                    <a:pt x="15062" y="12609"/>
                  </a:cubicBezTo>
                  <a:lnTo>
                    <a:pt x="15074" y="12609"/>
                  </a:lnTo>
                  <a:cubicBezTo>
                    <a:pt x="15264" y="12609"/>
                    <a:pt x="15407" y="12454"/>
                    <a:pt x="15431" y="12263"/>
                  </a:cubicBezTo>
                  <a:cubicBezTo>
                    <a:pt x="15431" y="12085"/>
                    <a:pt x="15276" y="11906"/>
                    <a:pt x="15086" y="11906"/>
                  </a:cubicBezTo>
                  <a:cubicBezTo>
                    <a:pt x="14895" y="11906"/>
                    <a:pt x="14740" y="12049"/>
                    <a:pt x="14729" y="12252"/>
                  </a:cubicBezTo>
                  <a:cubicBezTo>
                    <a:pt x="14729" y="12371"/>
                    <a:pt x="14788" y="12466"/>
                    <a:pt x="14895" y="12525"/>
                  </a:cubicBezTo>
                  <a:cubicBezTo>
                    <a:pt x="14860" y="12621"/>
                    <a:pt x="14848" y="12704"/>
                    <a:pt x="14812" y="12787"/>
                  </a:cubicBezTo>
                  <a:cubicBezTo>
                    <a:pt x="14788" y="12847"/>
                    <a:pt x="14776" y="12906"/>
                    <a:pt x="14740" y="12966"/>
                  </a:cubicBezTo>
                  <a:cubicBezTo>
                    <a:pt x="14717" y="13025"/>
                    <a:pt x="14681" y="13085"/>
                    <a:pt x="14669" y="13145"/>
                  </a:cubicBezTo>
                  <a:cubicBezTo>
                    <a:pt x="14621" y="13228"/>
                    <a:pt x="14574" y="13323"/>
                    <a:pt x="14514" y="13406"/>
                  </a:cubicBezTo>
                  <a:cubicBezTo>
                    <a:pt x="14455" y="13514"/>
                    <a:pt x="14395" y="13621"/>
                    <a:pt x="14359" y="13716"/>
                  </a:cubicBezTo>
                  <a:cubicBezTo>
                    <a:pt x="14324" y="13764"/>
                    <a:pt x="14312" y="13811"/>
                    <a:pt x="14276" y="13859"/>
                  </a:cubicBezTo>
                  <a:lnTo>
                    <a:pt x="14276" y="13811"/>
                  </a:lnTo>
                  <a:cubicBezTo>
                    <a:pt x="14276" y="13776"/>
                    <a:pt x="14300" y="13740"/>
                    <a:pt x="14300" y="13704"/>
                  </a:cubicBezTo>
                  <a:lnTo>
                    <a:pt x="14300" y="13657"/>
                  </a:lnTo>
                  <a:cubicBezTo>
                    <a:pt x="14300" y="13621"/>
                    <a:pt x="14312" y="13573"/>
                    <a:pt x="14312" y="13514"/>
                  </a:cubicBezTo>
                  <a:cubicBezTo>
                    <a:pt x="14312" y="13478"/>
                    <a:pt x="14324" y="13442"/>
                    <a:pt x="14324" y="13406"/>
                  </a:cubicBezTo>
                  <a:cubicBezTo>
                    <a:pt x="14324" y="13347"/>
                    <a:pt x="14324" y="13287"/>
                    <a:pt x="14336" y="13228"/>
                  </a:cubicBezTo>
                  <a:lnTo>
                    <a:pt x="14336" y="13109"/>
                  </a:lnTo>
                  <a:lnTo>
                    <a:pt x="14336" y="13025"/>
                  </a:lnTo>
                  <a:lnTo>
                    <a:pt x="14336" y="12978"/>
                  </a:lnTo>
                  <a:cubicBezTo>
                    <a:pt x="14371" y="12966"/>
                    <a:pt x="14371" y="12930"/>
                    <a:pt x="14359" y="12918"/>
                  </a:cubicBezTo>
                  <a:lnTo>
                    <a:pt x="14336" y="12906"/>
                  </a:lnTo>
                  <a:cubicBezTo>
                    <a:pt x="14336" y="12906"/>
                    <a:pt x="14324" y="12906"/>
                    <a:pt x="14324" y="12883"/>
                  </a:cubicBezTo>
                  <a:lnTo>
                    <a:pt x="14300" y="12883"/>
                  </a:lnTo>
                  <a:cubicBezTo>
                    <a:pt x="14276" y="12883"/>
                    <a:pt x="14276" y="12906"/>
                    <a:pt x="14276" y="12918"/>
                  </a:cubicBezTo>
                  <a:cubicBezTo>
                    <a:pt x="14264" y="13002"/>
                    <a:pt x="14264" y="13109"/>
                    <a:pt x="14264" y="13204"/>
                  </a:cubicBezTo>
                  <a:cubicBezTo>
                    <a:pt x="14264" y="13264"/>
                    <a:pt x="14252" y="13335"/>
                    <a:pt x="14252" y="13395"/>
                  </a:cubicBezTo>
                  <a:cubicBezTo>
                    <a:pt x="14252" y="13442"/>
                    <a:pt x="14240" y="13478"/>
                    <a:pt x="14240" y="13537"/>
                  </a:cubicBezTo>
                  <a:cubicBezTo>
                    <a:pt x="14228" y="13645"/>
                    <a:pt x="14205" y="13764"/>
                    <a:pt x="14193" y="13871"/>
                  </a:cubicBezTo>
                  <a:lnTo>
                    <a:pt x="14193" y="13930"/>
                  </a:lnTo>
                  <a:cubicBezTo>
                    <a:pt x="14193" y="13954"/>
                    <a:pt x="14193" y="14002"/>
                    <a:pt x="14181" y="14038"/>
                  </a:cubicBezTo>
                  <a:lnTo>
                    <a:pt x="14181" y="14073"/>
                  </a:lnTo>
                  <a:cubicBezTo>
                    <a:pt x="14133" y="14180"/>
                    <a:pt x="14074" y="14288"/>
                    <a:pt x="14026" y="14395"/>
                  </a:cubicBezTo>
                  <a:cubicBezTo>
                    <a:pt x="13990" y="14490"/>
                    <a:pt x="13931" y="14597"/>
                    <a:pt x="13883" y="14704"/>
                  </a:cubicBezTo>
                  <a:lnTo>
                    <a:pt x="13883" y="14692"/>
                  </a:lnTo>
                  <a:cubicBezTo>
                    <a:pt x="13824" y="14811"/>
                    <a:pt x="13752" y="14942"/>
                    <a:pt x="13669" y="15061"/>
                  </a:cubicBezTo>
                  <a:cubicBezTo>
                    <a:pt x="13633" y="15133"/>
                    <a:pt x="13597" y="15192"/>
                    <a:pt x="13550" y="15264"/>
                  </a:cubicBezTo>
                  <a:cubicBezTo>
                    <a:pt x="13574" y="14942"/>
                    <a:pt x="13597" y="14597"/>
                    <a:pt x="13609" y="14276"/>
                  </a:cubicBezTo>
                  <a:lnTo>
                    <a:pt x="13609" y="14252"/>
                  </a:lnTo>
                  <a:cubicBezTo>
                    <a:pt x="13633" y="14216"/>
                    <a:pt x="13645" y="14168"/>
                    <a:pt x="13657" y="14133"/>
                  </a:cubicBezTo>
                  <a:cubicBezTo>
                    <a:pt x="13657" y="14121"/>
                    <a:pt x="13669" y="14109"/>
                    <a:pt x="13669" y="14109"/>
                  </a:cubicBezTo>
                  <a:cubicBezTo>
                    <a:pt x="13669" y="14097"/>
                    <a:pt x="13681" y="14073"/>
                    <a:pt x="13681" y="14061"/>
                  </a:cubicBezTo>
                  <a:cubicBezTo>
                    <a:pt x="13705" y="14014"/>
                    <a:pt x="13717" y="13978"/>
                    <a:pt x="13752" y="13942"/>
                  </a:cubicBezTo>
                  <a:cubicBezTo>
                    <a:pt x="13752" y="13930"/>
                    <a:pt x="13764" y="13918"/>
                    <a:pt x="13764" y="13918"/>
                  </a:cubicBezTo>
                  <a:cubicBezTo>
                    <a:pt x="13776" y="13883"/>
                    <a:pt x="13788" y="13871"/>
                    <a:pt x="13788" y="13835"/>
                  </a:cubicBezTo>
                  <a:lnTo>
                    <a:pt x="13836" y="13752"/>
                  </a:lnTo>
                  <a:cubicBezTo>
                    <a:pt x="13847" y="13716"/>
                    <a:pt x="13847" y="13704"/>
                    <a:pt x="13871" y="13680"/>
                  </a:cubicBezTo>
                  <a:cubicBezTo>
                    <a:pt x="13871" y="13657"/>
                    <a:pt x="13883" y="13657"/>
                    <a:pt x="13883" y="13645"/>
                  </a:cubicBezTo>
                  <a:cubicBezTo>
                    <a:pt x="13895" y="13633"/>
                    <a:pt x="13895" y="13597"/>
                    <a:pt x="13907" y="13585"/>
                  </a:cubicBezTo>
                  <a:cubicBezTo>
                    <a:pt x="13907" y="13573"/>
                    <a:pt x="13919" y="13561"/>
                    <a:pt x="13919" y="13537"/>
                  </a:cubicBezTo>
                  <a:cubicBezTo>
                    <a:pt x="13943" y="13502"/>
                    <a:pt x="13955" y="13466"/>
                    <a:pt x="13967" y="13418"/>
                  </a:cubicBezTo>
                  <a:lnTo>
                    <a:pt x="13967" y="13406"/>
                  </a:lnTo>
                  <a:lnTo>
                    <a:pt x="13978" y="13395"/>
                  </a:lnTo>
                  <a:cubicBezTo>
                    <a:pt x="13978" y="13383"/>
                    <a:pt x="13978" y="13359"/>
                    <a:pt x="13967" y="13359"/>
                  </a:cubicBezTo>
                  <a:lnTo>
                    <a:pt x="13943" y="13359"/>
                  </a:lnTo>
                  <a:cubicBezTo>
                    <a:pt x="13919" y="13383"/>
                    <a:pt x="13919" y="13395"/>
                    <a:pt x="13907" y="13406"/>
                  </a:cubicBezTo>
                  <a:cubicBezTo>
                    <a:pt x="13895" y="13442"/>
                    <a:pt x="13895" y="13454"/>
                    <a:pt x="13883" y="13478"/>
                  </a:cubicBezTo>
                  <a:cubicBezTo>
                    <a:pt x="13883" y="13502"/>
                    <a:pt x="13859" y="13514"/>
                    <a:pt x="13859" y="13526"/>
                  </a:cubicBezTo>
                  <a:lnTo>
                    <a:pt x="13824" y="13621"/>
                  </a:lnTo>
                  <a:cubicBezTo>
                    <a:pt x="13800" y="13633"/>
                    <a:pt x="13800" y="13645"/>
                    <a:pt x="13788" y="13680"/>
                  </a:cubicBezTo>
                  <a:cubicBezTo>
                    <a:pt x="13764" y="13716"/>
                    <a:pt x="13740" y="13764"/>
                    <a:pt x="13717" y="13823"/>
                  </a:cubicBezTo>
                  <a:lnTo>
                    <a:pt x="13669" y="13918"/>
                  </a:lnTo>
                  <a:cubicBezTo>
                    <a:pt x="13669" y="13930"/>
                    <a:pt x="13657" y="13942"/>
                    <a:pt x="13657" y="13954"/>
                  </a:cubicBezTo>
                  <a:cubicBezTo>
                    <a:pt x="13645" y="13990"/>
                    <a:pt x="13621" y="14038"/>
                    <a:pt x="13609" y="14061"/>
                  </a:cubicBezTo>
                  <a:cubicBezTo>
                    <a:pt x="13609" y="13871"/>
                    <a:pt x="13621" y="13657"/>
                    <a:pt x="13621" y="13466"/>
                  </a:cubicBezTo>
                  <a:lnTo>
                    <a:pt x="13621" y="13109"/>
                  </a:lnTo>
                  <a:lnTo>
                    <a:pt x="13621" y="13025"/>
                  </a:lnTo>
                  <a:cubicBezTo>
                    <a:pt x="13728" y="13025"/>
                    <a:pt x="13824" y="12930"/>
                    <a:pt x="13824" y="12823"/>
                  </a:cubicBezTo>
                  <a:cubicBezTo>
                    <a:pt x="13824" y="12728"/>
                    <a:pt x="13728" y="12621"/>
                    <a:pt x="13621" y="12621"/>
                  </a:cubicBezTo>
                  <a:cubicBezTo>
                    <a:pt x="13526" y="12621"/>
                    <a:pt x="13419" y="12704"/>
                    <a:pt x="13419" y="12811"/>
                  </a:cubicBezTo>
                  <a:cubicBezTo>
                    <a:pt x="13419" y="12918"/>
                    <a:pt x="13490" y="12990"/>
                    <a:pt x="13586" y="13002"/>
                  </a:cubicBezTo>
                  <a:cubicBezTo>
                    <a:pt x="13586" y="13037"/>
                    <a:pt x="13562" y="13061"/>
                    <a:pt x="13562" y="13097"/>
                  </a:cubicBezTo>
                  <a:cubicBezTo>
                    <a:pt x="13550" y="13228"/>
                    <a:pt x="13538" y="13359"/>
                    <a:pt x="13502" y="13502"/>
                  </a:cubicBezTo>
                  <a:cubicBezTo>
                    <a:pt x="13478" y="13692"/>
                    <a:pt x="13443" y="13895"/>
                    <a:pt x="13431" y="14097"/>
                  </a:cubicBezTo>
                  <a:cubicBezTo>
                    <a:pt x="13407" y="14335"/>
                    <a:pt x="13383" y="14549"/>
                    <a:pt x="13371" y="14788"/>
                  </a:cubicBezTo>
                  <a:lnTo>
                    <a:pt x="13371" y="14871"/>
                  </a:lnTo>
                  <a:cubicBezTo>
                    <a:pt x="13359" y="15014"/>
                    <a:pt x="13359" y="15145"/>
                    <a:pt x="13347" y="15300"/>
                  </a:cubicBezTo>
                  <a:cubicBezTo>
                    <a:pt x="13347" y="15407"/>
                    <a:pt x="13324" y="15502"/>
                    <a:pt x="13324" y="15609"/>
                  </a:cubicBezTo>
                  <a:cubicBezTo>
                    <a:pt x="13324" y="15669"/>
                    <a:pt x="13324" y="15728"/>
                    <a:pt x="13312" y="15788"/>
                  </a:cubicBezTo>
                  <a:cubicBezTo>
                    <a:pt x="13264" y="15895"/>
                    <a:pt x="13240" y="16014"/>
                    <a:pt x="13193" y="16121"/>
                  </a:cubicBezTo>
                  <a:cubicBezTo>
                    <a:pt x="13145" y="16240"/>
                    <a:pt x="13121" y="16371"/>
                    <a:pt x="13074" y="16490"/>
                  </a:cubicBezTo>
                  <a:cubicBezTo>
                    <a:pt x="13074" y="16383"/>
                    <a:pt x="13085" y="16276"/>
                    <a:pt x="13085" y="16181"/>
                  </a:cubicBezTo>
                  <a:lnTo>
                    <a:pt x="13085" y="16026"/>
                  </a:lnTo>
                  <a:lnTo>
                    <a:pt x="13085" y="15943"/>
                  </a:lnTo>
                  <a:lnTo>
                    <a:pt x="13085" y="15847"/>
                  </a:lnTo>
                  <a:cubicBezTo>
                    <a:pt x="13085" y="15800"/>
                    <a:pt x="13085" y="15764"/>
                    <a:pt x="13074" y="15716"/>
                  </a:cubicBezTo>
                  <a:cubicBezTo>
                    <a:pt x="13074" y="15657"/>
                    <a:pt x="13062" y="15597"/>
                    <a:pt x="13062" y="15538"/>
                  </a:cubicBezTo>
                  <a:cubicBezTo>
                    <a:pt x="13050" y="15431"/>
                    <a:pt x="13026" y="15323"/>
                    <a:pt x="13014" y="15240"/>
                  </a:cubicBezTo>
                  <a:cubicBezTo>
                    <a:pt x="13002" y="15133"/>
                    <a:pt x="12978" y="15014"/>
                    <a:pt x="12955" y="14907"/>
                  </a:cubicBezTo>
                  <a:cubicBezTo>
                    <a:pt x="12943" y="14847"/>
                    <a:pt x="12931" y="14788"/>
                    <a:pt x="12931" y="14728"/>
                  </a:cubicBezTo>
                  <a:cubicBezTo>
                    <a:pt x="13074" y="14716"/>
                    <a:pt x="13205" y="14597"/>
                    <a:pt x="13205" y="14430"/>
                  </a:cubicBezTo>
                  <a:cubicBezTo>
                    <a:pt x="13205" y="14276"/>
                    <a:pt x="13074" y="14121"/>
                    <a:pt x="12907" y="14121"/>
                  </a:cubicBezTo>
                  <a:cubicBezTo>
                    <a:pt x="12752" y="14121"/>
                    <a:pt x="12609" y="14252"/>
                    <a:pt x="12597" y="14419"/>
                  </a:cubicBezTo>
                  <a:cubicBezTo>
                    <a:pt x="12597" y="14573"/>
                    <a:pt x="12716" y="14704"/>
                    <a:pt x="12859" y="14716"/>
                  </a:cubicBezTo>
                  <a:lnTo>
                    <a:pt x="12859" y="14728"/>
                  </a:lnTo>
                  <a:cubicBezTo>
                    <a:pt x="12871" y="14776"/>
                    <a:pt x="12871" y="14823"/>
                    <a:pt x="12883" y="14871"/>
                  </a:cubicBezTo>
                  <a:cubicBezTo>
                    <a:pt x="12883" y="14907"/>
                    <a:pt x="12895" y="14954"/>
                    <a:pt x="12895" y="14990"/>
                  </a:cubicBezTo>
                  <a:cubicBezTo>
                    <a:pt x="12907" y="15061"/>
                    <a:pt x="12907" y="15145"/>
                    <a:pt x="12931" y="15228"/>
                  </a:cubicBezTo>
                  <a:lnTo>
                    <a:pt x="12978" y="15716"/>
                  </a:lnTo>
                  <a:lnTo>
                    <a:pt x="12978" y="15788"/>
                  </a:lnTo>
                  <a:cubicBezTo>
                    <a:pt x="12990" y="16002"/>
                    <a:pt x="12955" y="16204"/>
                    <a:pt x="12955" y="16419"/>
                  </a:cubicBezTo>
                  <a:lnTo>
                    <a:pt x="12955" y="16728"/>
                  </a:lnTo>
                  <a:lnTo>
                    <a:pt x="12955" y="16752"/>
                  </a:lnTo>
                  <a:cubicBezTo>
                    <a:pt x="12955" y="16776"/>
                    <a:pt x="12943" y="16800"/>
                    <a:pt x="12943" y="16812"/>
                  </a:cubicBezTo>
                  <a:cubicBezTo>
                    <a:pt x="12943" y="16847"/>
                    <a:pt x="12931" y="16871"/>
                    <a:pt x="12931" y="16907"/>
                  </a:cubicBezTo>
                  <a:lnTo>
                    <a:pt x="12931" y="16931"/>
                  </a:lnTo>
                  <a:cubicBezTo>
                    <a:pt x="12883" y="17097"/>
                    <a:pt x="12824" y="17276"/>
                    <a:pt x="12776" y="17443"/>
                  </a:cubicBezTo>
                  <a:cubicBezTo>
                    <a:pt x="12716" y="17681"/>
                    <a:pt x="12657" y="17919"/>
                    <a:pt x="12621" y="18157"/>
                  </a:cubicBezTo>
                  <a:cubicBezTo>
                    <a:pt x="12585" y="18276"/>
                    <a:pt x="12574" y="18395"/>
                    <a:pt x="12562" y="18502"/>
                  </a:cubicBezTo>
                  <a:cubicBezTo>
                    <a:pt x="12562" y="18538"/>
                    <a:pt x="12538" y="18586"/>
                    <a:pt x="12538" y="18633"/>
                  </a:cubicBezTo>
                  <a:lnTo>
                    <a:pt x="12538" y="18752"/>
                  </a:lnTo>
                  <a:cubicBezTo>
                    <a:pt x="12538" y="18681"/>
                    <a:pt x="12526" y="18598"/>
                    <a:pt x="12526" y="18514"/>
                  </a:cubicBezTo>
                  <a:lnTo>
                    <a:pt x="12526" y="18502"/>
                  </a:lnTo>
                  <a:lnTo>
                    <a:pt x="12526" y="18479"/>
                  </a:lnTo>
                  <a:cubicBezTo>
                    <a:pt x="12478" y="17740"/>
                    <a:pt x="12443" y="16978"/>
                    <a:pt x="12407" y="16240"/>
                  </a:cubicBezTo>
                  <a:cubicBezTo>
                    <a:pt x="12395" y="16002"/>
                    <a:pt x="12383" y="15776"/>
                    <a:pt x="12359" y="15538"/>
                  </a:cubicBezTo>
                  <a:lnTo>
                    <a:pt x="12359" y="15371"/>
                  </a:lnTo>
                  <a:cubicBezTo>
                    <a:pt x="12359" y="15252"/>
                    <a:pt x="12359" y="15133"/>
                    <a:pt x="12347" y="15014"/>
                  </a:cubicBezTo>
                  <a:cubicBezTo>
                    <a:pt x="12347" y="14930"/>
                    <a:pt x="12335" y="14823"/>
                    <a:pt x="12323" y="14728"/>
                  </a:cubicBezTo>
                  <a:cubicBezTo>
                    <a:pt x="12323" y="14657"/>
                    <a:pt x="12300" y="14597"/>
                    <a:pt x="12300" y="14526"/>
                  </a:cubicBezTo>
                  <a:cubicBezTo>
                    <a:pt x="12300" y="14430"/>
                    <a:pt x="12288" y="14347"/>
                    <a:pt x="12288" y="14252"/>
                  </a:cubicBezTo>
                  <a:cubicBezTo>
                    <a:pt x="12288" y="14157"/>
                    <a:pt x="12276" y="14049"/>
                    <a:pt x="12276" y="13942"/>
                  </a:cubicBezTo>
                  <a:lnTo>
                    <a:pt x="12276" y="13585"/>
                  </a:lnTo>
                  <a:lnTo>
                    <a:pt x="12276" y="13406"/>
                  </a:lnTo>
                  <a:lnTo>
                    <a:pt x="12276" y="13216"/>
                  </a:lnTo>
                  <a:lnTo>
                    <a:pt x="12276" y="13002"/>
                  </a:lnTo>
                  <a:lnTo>
                    <a:pt x="12276" y="12906"/>
                  </a:lnTo>
                  <a:cubicBezTo>
                    <a:pt x="12288" y="12859"/>
                    <a:pt x="12300" y="12823"/>
                    <a:pt x="12323" y="12787"/>
                  </a:cubicBezTo>
                  <a:cubicBezTo>
                    <a:pt x="12407" y="12514"/>
                    <a:pt x="12514" y="12252"/>
                    <a:pt x="12633" y="11990"/>
                  </a:cubicBezTo>
                  <a:cubicBezTo>
                    <a:pt x="12657" y="11918"/>
                    <a:pt x="12693" y="11847"/>
                    <a:pt x="12716" y="11787"/>
                  </a:cubicBezTo>
                  <a:cubicBezTo>
                    <a:pt x="12740" y="11787"/>
                    <a:pt x="12752" y="11775"/>
                    <a:pt x="12740" y="11752"/>
                  </a:cubicBezTo>
                  <a:cubicBezTo>
                    <a:pt x="12740" y="11752"/>
                    <a:pt x="12740" y="11740"/>
                    <a:pt x="12716" y="11740"/>
                  </a:cubicBezTo>
                  <a:lnTo>
                    <a:pt x="12764" y="11692"/>
                  </a:lnTo>
                  <a:lnTo>
                    <a:pt x="12764" y="11692"/>
                  </a:lnTo>
                  <a:cubicBezTo>
                    <a:pt x="12752" y="11716"/>
                    <a:pt x="12764" y="11740"/>
                    <a:pt x="12776" y="11740"/>
                  </a:cubicBezTo>
                  <a:cubicBezTo>
                    <a:pt x="12800" y="11740"/>
                    <a:pt x="12812" y="11740"/>
                    <a:pt x="12824" y="11728"/>
                  </a:cubicBezTo>
                  <a:cubicBezTo>
                    <a:pt x="12835" y="11728"/>
                    <a:pt x="12859" y="11716"/>
                    <a:pt x="12883" y="11716"/>
                  </a:cubicBezTo>
                  <a:cubicBezTo>
                    <a:pt x="12895" y="11716"/>
                    <a:pt x="12895" y="11692"/>
                    <a:pt x="12895" y="11680"/>
                  </a:cubicBezTo>
                  <a:cubicBezTo>
                    <a:pt x="12895" y="11668"/>
                    <a:pt x="12883" y="11668"/>
                    <a:pt x="12883" y="11668"/>
                  </a:cubicBezTo>
                  <a:cubicBezTo>
                    <a:pt x="12915" y="11658"/>
                    <a:pt x="12928" y="11628"/>
                    <a:pt x="12947" y="11613"/>
                  </a:cubicBezTo>
                  <a:lnTo>
                    <a:pt x="12947" y="11613"/>
                  </a:lnTo>
                  <a:cubicBezTo>
                    <a:pt x="12945" y="11616"/>
                    <a:pt x="12944" y="11618"/>
                    <a:pt x="12943" y="11621"/>
                  </a:cubicBezTo>
                  <a:lnTo>
                    <a:pt x="12939" y="11626"/>
                  </a:lnTo>
                  <a:lnTo>
                    <a:pt x="12939" y="11626"/>
                  </a:lnTo>
                  <a:cubicBezTo>
                    <a:pt x="12945" y="11619"/>
                    <a:pt x="12952" y="11612"/>
                    <a:pt x="12958" y="11606"/>
                  </a:cubicBezTo>
                  <a:lnTo>
                    <a:pt x="12958" y="11606"/>
                  </a:lnTo>
                  <a:cubicBezTo>
                    <a:pt x="13052" y="11536"/>
                    <a:pt x="13122" y="11477"/>
                    <a:pt x="13216" y="11394"/>
                  </a:cubicBezTo>
                  <a:cubicBezTo>
                    <a:pt x="13300" y="11335"/>
                    <a:pt x="13371" y="11263"/>
                    <a:pt x="13466" y="11204"/>
                  </a:cubicBezTo>
                  <a:cubicBezTo>
                    <a:pt x="13514" y="11180"/>
                    <a:pt x="13538" y="11144"/>
                    <a:pt x="13586" y="11120"/>
                  </a:cubicBezTo>
                  <a:cubicBezTo>
                    <a:pt x="13609" y="11085"/>
                    <a:pt x="13657" y="11061"/>
                    <a:pt x="13693" y="11013"/>
                  </a:cubicBezTo>
                  <a:cubicBezTo>
                    <a:pt x="13717" y="10966"/>
                    <a:pt x="13764" y="10918"/>
                    <a:pt x="13788" y="10894"/>
                  </a:cubicBezTo>
                  <a:cubicBezTo>
                    <a:pt x="13871" y="10954"/>
                    <a:pt x="13943" y="11001"/>
                    <a:pt x="14050" y="11001"/>
                  </a:cubicBezTo>
                  <a:cubicBezTo>
                    <a:pt x="14264" y="11001"/>
                    <a:pt x="14443" y="10823"/>
                    <a:pt x="14443" y="10609"/>
                  </a:cubicBezTo>
                  <a:cubicBezTo>
                    <a:pt x="14443" y="10406"/>
                    <a:pt x="14264" y="10204"/>
                    <a:pt x="14062" y="10204"/>
                  </a:cubicBezTo>
                  <a:cubicBezTo>
                    <a:pt x="13836" y="10204"/>
                    <a:pt x="13657" y="10382"/>
                    <a:pt x="13657" y="10597"/>
                  </a:cubicBezTo>
                  <a:cubicBezTo>
                    <a:pt x="13657" y="10680"/>
                    <a:pt x="13693" y="10763"/>
                    <a:pt x="13752" y="10835"/>
                  </a:cubicBezTo>
                  <a:cubicBezTo>
                    <a:pt x="13717" y="10859"/>
                    <a:pt x="13693" y="10906"/>
                    <a:pt x="13657" y="10942"/>
                  </a:cubicBezTo>
                  <a:lnTo>
                    <a:pt x="13645" y="10954"/>
                  </a:lnTo>
                  <a:lnTo>
                    <a:pt x="13633" y="10966"/>
                  </a:lnTo>
                  <a:cubicBezTo>
                    <a:pt x="13586" y="11001"/>
                    <a:pt x="13550" y="11025"/>
                    <a:pt x="13514" y="11061"/>
                  </a:cubicBezTo>
                  <a:cubicBezTo>
                    <a:pt x="13490" y="11073"/>
                    <a:pt x="13466" y="11085"/>
                    <a:pt x="13455" y="11097"/>
                  </a:cubicBezTo>
                  <a:cubicBezTo>
                    <a:pt x="13431" y="11120"/>
                    <a:pt x="13407" y="11132"/>
                    <a:pt x="13371" y="11144"/>
                  </a:cubicBezTo>
                  <a:cubicBezTo>
                    <a:pt x="13347" y="11156"/>
                    <a:pt x="13336" y="11180"/>
                    <a:pt x="13300" y="11204"/>
                  </a:cubicBezTo>
                  <a:cubicBezTo>
                    <a:pt x="13288" y="11216"/>
                    <a:pt x="13276" y="11240"/>
                    <a:pt x="13240" y="11251"/>
                  </a:cubicBezTo>
                  <a:cubicBezTo>
                    <a:pt x="13228" y="11263"/>
                    <a:pt x="13216" y="11275"/>
                    <a:pt x="13181" y="11299"/>
                  </a:cubicBezTo>
                  <a:cubicBezTo>
                    <a:pt x="13169" y="11311"/>
                    <a:pt x="13133" y="11323"/>
                    <a:pt x="13121" y="11359"/>
                  </a:cubicBezTo>
                  <a:cubicBezTo>
                    <a:pt x="13074" y="11382"/>
                    <a:pt x="13050" y="11418"/>
                    <a:pt x="13014" y="11454"/>
                  </a:cubicBezTo>
                  <a:cubicBezTo>
                    <a:pt x="12978" y="11490"/>
                    <a:pt x="12931" y="11537"/>
                    <a:pt x="12883" y="11561"/>
                  </a:cubicBezTo>
                  <a:cubicBezTo>
                    <a:pt x="12859" y="11597"/>
                    <a:pt x="12824" y="11621"/>
                    <a:pt x="12800" y="11632"/>
                  </a:cubicBezTo>
                  <a:lnTo>
                    <a:pt x="12776" y="11656"/>
                  </a:lnTo>
                  <a:cubicBezTo>
                    <a:pt x="12812" y="11573"/>
                    <a:pt x="12835" y="11490"/>
                    <a:pt x="12883" y="11418"/>
                  </a:cubicBezTo>
                  <a:cubicBezTo>
                    <a:pt x="12895" y="11382"/>
                    <a:pt x="12919" y="11359"/>
                    <a:pt x="12931" y="11311"/>
                  </a:cubicBezTo>
                  <a:cubicBezTo>
                    <a:pt x="12955" y="11263"/>
                    <a:pt x="12990" y="11204"/>
                    <a:pt x="13014" y="11156"/>
                  </a:cubicBezTo>
                  <a:cubicBezTo>
                    <a:pt x="13050" y="11120"/>
                    <a:pt x="13074" y="11061"/>
                    <a:pt x="13109" y="11013"/>
                  </a:cubicBezTo>
                  <a:cubicBezTo>
                    <a:pt x="13157" y="10954"/>
                    <a:pt x="13181" y="10894"/>
                    <a:pt x="13228" y="10847"/>
                  </a:cubicBezTo>
                  <a:cubicBezTo>
                    <a:pt x="13240" y="10823"/>
                    <a:pt x="13252" y="10799"/>
                    <a:pt x="13276" y="10775"/>
                  </a:cubicBezTo>
                  <a:cubicBezTo>
                    <a:pt x="13336" y="10680"/>
                    <a:pt x="13371" y="10609"/>
                    <a:pt x="13419" y="10525"/>
                  </a:cubicBezTo>
                  <a:lnTo>
                    <a:pt x="13419" y="10501"/>
                  </a:lnTo>
                  <a:cubicBezTo>
                    <a:pt x="13455" y="10442"/>
                    <a:pt x="13478" y="10406"/>
                    <a:pt x="13490" y="10347"/>
                  </a:cubicBezTo>
                  <a:cubicBezTo>
                    <a:pt x="13574" y="10192"/>
                    <a:pt x="13633" y="10049"/>
                    <a:pt x="13693" y="9894"/>
                  </a:cubicBezTo>
                  <a:lnTo>
                    <a:pt x="13717" y="9870"/>
                  </a:lnTo>
                  <a:cubicBezTo>
                    <a:pt x="13752" y="9835"/>
                    <a:pt x="13776" y="9811"/>
                    <a:pt x="13824" y="9775"/>
                  </a:cubicBezTo>
                  <a:cubicBezTo>
                    <a:pt x="13871" y="9751"/>
                    <a:pt x="13895" y="9716"/>
                    <a:pt x="13943" y="9692"/>
                  </a:cubicBezTo>
                  <a:cubicBezTo>
                    <a:pt x="13955" y="9668"/>
                    <a:pt x="13967" y="9668"/>
                    <a:pt x="13967" y="9656"/>
                  </a:cubicBezTo>
                  <a:cubicBezTo>
                    <a:pt x="14002" y="9644"/>
                    <a:pt x="14014" y="9608"/>
                    <a:pt x="14050" y="9596"/>
                  </a:cubicBezTo>
                  <a:cubicBezTo>
                    <a:pt x="14062" y="9585"/>
                    <a:pt x="14074" y="9585"/>
                    <a:pt x="14074" y="9573"/>
                  </a:cubicBezTo>
                  <a:cubicBezTo>
                    <a:pt x="14086" y="9549"/>
                    <a:pt x="14121" y="9537"/>
                    <a:pt x="14133" y="9525"/>
                  </a:cubicBezTo>
                  <a:cubicBezTo>
                    <a:pt x="14169" y="9489"/>
                    <a:pt x="14193" y="9477"/>
                    <a:pt x="14240" y="9454"/>
                  </a:cubicBezTo>
                  <a:cubicBezTo>
                    <a:pt x="14383" y="9346"/>
                    <a:pt x="14538" y="9239"/>
                    <a:pt x="14705" y="9132"/>
                  </a:cubicBezTo>
                  <a:cubicBezTo>
                    <a:pt x="14717" y="9156"/>
                    <a:pt x="14729" y="9156"/>
                    <a:pt x="14740" y="9156"/>
                  </a:cubicBezTo>
                  <a:cubicBezTo>
                    <a:pt x="14800" y="9156"/>
                    <a:pt x="14848" y="9108"/>
                    <a:pt x="14848" y="9061"/>
                  </a:cubicBezTo>
                  <a:cubicBezTo>
                    <a:pt x="14848" y="9001"/>
                    <a:pt x="14800" y="8954"/>
                    <a:pt x="14764" y="8954"/>
                  </a:cubicBezTo>
                  <a:cubicBezTo>
                    <a:pt x="14705" y="8954"/>
                    <a:pt x="14657" y="9001"/>
                    <a:pt x="14657" y="9049"/>
                  </a:cubicBezTo>
                  <a:cubicBezTo>
                    <a:pt x="14657" y="9061"/>
                    <a:pt x="14669" y="9073"/>
                    <a:pt x="14669" y="9096"/>
                  </a:cubicBezTo>
                  <a:cubicBezTo>
                    <a:pt x="14657" y="9108"/>
                    <a:pt x="14645" y="9108"/>
                    <a:pt x="14645" y="9120"/>
                  </a:cubicBezTo>
                  <a:lnTo>
                    <a:pt x="14609" y="9156"/>
                  </a:lnTo>
                  <a:cubicBezTo>
                    <a:pt x="14586" y="9180"/>
                    <a:pt x="14550" y="9192"/>
                    <a:pt x="14502" y="9227"/>
                  </a:cubicBezTo>
                  <a:cubicBezTo>
                    <a:pt x="14467" y="9251"/>
                    <a:pt x="14407" y="9287"/>
                    <a:pt x="14359" y="9335"/>
                  </a:cubicBezTo>
                  <a:cubicBezTo>
                    <a:pt x="14312" y="9358"/>
                    <a:pt x="14252" y="9406"/>
                    <a:pt x="14205" y="9430"/>
                  </a:cubicBezTo>
                  <a:cubicBezTo>
                    <a:pt x="14193" y="9430"/>
                    <a:pt x="14193" y="9454"/>
                    <a:pt x="14181" y="9454"/>
                  </a:cubicBezTo>
                  <a:cubicBezTo>
                    <a:pt x="14169" y="9466"/>
                    <a:pt x="14133" y="9477"/>
                    <a:pt x="14121" y="9489"/>
                  </a:cubicBezTo>
                  <a:cubicBezTo>
                    <a:pt x="14109" y="9513"/>
                    <a:pt x="14086" y="9525"/>
                    <a:pt x="14074" y="9525"/>
                  </a:cubicBezTo>
                  <a:lnTo>
                    <a:pt x="14062" y="9537"/>
                  </a:lnTo>
                  <a:cubicBezTo>
                    <a:pt x="14050" y="9549"/>
                    <a:pt x="14014" y="9573"/>
                    <a:pt x="14002" y="9585"/>
                  </a:cubicBezTo>
                  <a:cubicBezTo>
                    <a:pt x="13967" y="9596"/>
                    <a:pt x="13955" y="9632"/>
                    <a:pt x="13931" y="9644"/>
                  </a:cubicBezTo>
                  <a:lnTo>
                    <a:pt x="13907" y="9656"/>
                  </a:lnTo>
                  <a:cubicBezTo>
                    <a:pt x="13895" y="9668"/>
                    <a:pt x="13883" y="9668"/>
                    <a:pt x="13871" y="9692"/>
                  </a:cubicBezTo>
                  <a:cubicBezTo>
                    <a:pt x="13847" y="9704"/>
                    <a:pt x="13824" y="9716"/>
                    <a:pt x="13812" y="9751"/>
                  </a:cubicBezTo>
                  <a:lnTo>
                    <a:pt x="13764" y="9787"/>
                  </a:lnTo>
                  <a:cubicBezTo>
                    <a:pt x="13776" y="9763"/>
                    <a:pt x="13788" y="9716"/>
                    <a:pt x="13812" y="9692"/>
                  </a:cubicBezTo>
                  <a:cubicBezTo>
                    <a:pt x="13907" y="9466"/>
                    <a:pt x="14014" y="9227"/>
                    <a:pt x="14086" y="9001"/>
                  </a:cubicBezTo>
                  <a:cubicBezTo>
                    <a:pt x="14121" y="8894"/>
                    <a:pt x="14145" y="8811"/>
                    <a:pt x="14181" y="8704"/>
                  </a:cubicBezTo>
                  <a:lnTo>
                    <a:pt x="14181" y="8692"/>
                  </a:lnTo>
                  <a:cubicBezTo>
                    <a:pt x="14181" y="8680"/>
                    <a:pt x="14193" y="8656"/>
                    <a:pt x="14193" y="8644"/>
                  </a:cubicBezTo>
                  <a:cubicBezTo>
                    <a:pt x="14193" y="8620"/>
                    <a:pt x="14205" y="8596"/>
                    <a:pt x="14205" y="8573"/>
                  </a:cubicBezTo>
                  <a:cubicBezTo>
                    <a:pt x="14240" y="8501"/>
                    <a:pt x="14288" y="8442"/>
                    <a:pt x="14312" y="8358"/>
                  </a:cubicBezTo>
                  <a:cubicBezTo>
                    <a:pt x="14324" y="8334"/>
                    <a:pt x="14359" y="8287"/>
                    <a:pt x="14371" y="8263"/>
                  </a:cubicBezTo>
                  <a:cubicBezTo>
                    <a:pt x="14383" y="8227"/>
                    <a:pt x="14407" y="8203"/>
                    <a:pt x="14419" y="8180"/>
                  </a:cubicBezTo>
                  <a:cubicBezTo>
                    <a:pt x="14538" y="8001"/>
                    <a:pt x="14645" y="7822"/>
                    <a:pt x="14740" y="7632"/>
                  </a:cubicBezTo>
                  <a:cubicBezTo>
                    <a:pt x="14788" y="7549"/>
                    <a:pt x="14836" y="7441"/>
                    <a:pt x="14860" y="7334"/>
                  </a:cubicBezTo>
                  <a:lnTo>
                    <a:pt x="14860" y="7322"/>
                  </a:lnTo>
                  <a:cubicBezTo>
                    <a:pt x="14907" y="7346"/>
                    <a:pt x="14967" y="7382"/>
                    <a:pt x="15026" y="7382"/>
                  </a:cubicBezTo>
                  <a:cubicBezTo>
                    <a:pt x="15205" y="7382"/>
                    <a:pt x="15371" y="7227"/>
                    <a:pt x="15371" y="7049"/>
                  </a:cubicBezTo>
                  <a:cubicBezTo>
                    <a:pt x="15371" y="6918"/>
                    <a:pt x="15276" y="6787"/>
                    <a:pt x="15157" y="6739"/>
                  </a:cubicBezTo>
                  <a:lnTo>
                    <a:pt x="15169" y="6727"/>
                  </a:lnTo>
                  <a:lnTo>
                    <a:pt x="15169" y="6727"/>
                  </a:lnTo>
                  <a:cubicBezTo>
                    <a:pt x="15157" y="6727"/>
                    <a:pt x="15157" y="6739"/>
                    <a:pt x="15145" y="6739"/>
                  </a:cubicBezTo>
                  <a:cubicBezTo>
                    <a:pt x="15110" y="6727"/>
                    <a:pt x="15074" y="6715"/>
                    <a:pt x="15026" y="6715"/>
                  </a:cubicBezTo>
                  <a:cubicBezTo>
                    <a:pt x="14848" y="6715"/>
                    <a:pt x="14681" y="6858"/>
                    <a:pt x="14681" y="7037"/>
                  </a:cubicBezTo>
                  <a:cubicBezTo>
                    <a:pt x="14681" y="7096"/>
                    <a:pt x="14693" y="7156"/>
                    <a:pt x="14740" y="7215"/>
                  </a:cubicBezTo>
                  <a:cubicBezTo>
                    <a:pt x="14717" y="7263"/>
                    <a:pt x="14681" y="7322"/>
                    <a:pt x="14657" y="7370"/>
                  </a:cubicBezTo>
                  <a:cubicBezTo>
                    <a:pt x="14609" y="7441"/>
                    <a:pt x="14586" y="7513"/>
                    <a:pt x="14538" y="7608"/>
                  </a:cubicBezTo>
                  <a:cubicBezTo>
                    <a:pt x="14490" y="7680"/>
                    <a:pt x="14467" y="7751"/>
                    <a:pt x="14419" y="7822"/>
                  </a:cubicBezTo>
                  <a:cubicBezTo>
                    <a:pt x="14371" y="7906"/>
                    <a:pt x="14324" y="7989"/>
                    <a:pt x="14288" y="8061"/>
                  </a:cubicBezTo>
                  <a:cubicBezTo>
                    <a:pt x="14288" y="8084"/>
                    <a:pt x="14264" y="8096"/>
                    <a:pt x="14264" y="8108"/>
                  </a:cubicBezTo>
                  <a:cubicBezTo>
                    <a:pt x="14264" y="8049"/>
                    <a:pt x="14288" y="8001"/>
                    <a:pt x="14288" y="7942"/>
                  </a:cubicBezTo>
                  <a:cubicBezTo>
                    <a:pt x="14288" y="7846"/>
                    <a:pt x="14300" y="7739"/>
                    <a:pt x="14300" y="7632"/>
                  </a:cubicBezTo>
                  <a:cubicBezTo>
                    <a:pt x="14312" y="7441"/>
                    <a:pt x="14359" y="7263"/>
                    <a:pt x="14383" y="7084"/>
                  </a:cubicBezTo>
                  <a:cubicBezTo>
                    <a:pt x="14395" y="7037"/>
                    <a:pt x="14395" y="6977"/>
                    <a:pt x="14419" y="6930"/>
                  </a:cubicBezTo>
                  <a:cubicBezTo>
                    <a:pt x="14419" y="6906"/>
                    <a:pt x="14431" y="6870"/>
                    <a:pt x="14431" y="6846"/>
                  </a:cubicBezTo>
                  <a:cubicBezTo>
                    <a:pt x="14479" y="6810"/>
                    <a:pt x="14514" y="6751"/>
                    <a:pt x="14514" y="6691"/>
                  </a:cubicBezTo>
                  <a:cubicBezTo>
                    <a:pt x="14514" y="6620"/>
                    <a:pt x="14479" y="6560"/>
                    <a:pt x="14419" y="6537"/>
                  </a:cubicBezTo>
                  <a:lnTo>
                    <a:pt x="14419" y="6513"/>
                  </a:lnTo>
                  <a:cubicBezTo>
                    <a:pt x="14395" y="6501"/>
                    <a:pt x="14371" y="6501"/>
                    <a:pt x="14336" y="6501"/>
                  </a:cubicBezTo>
                  <a:cubicBezTo>
                    <a:pt x="14240" y="6501"/>
                    <a:pt x="14157" y="6572"/>
                    <a:pt x="14157" y="6679"/>
                  </a:cubicBezTo>
                  <a:cubicBezTo>
                    <a:pt x="14157" y="6751"/>
                    <a:pt x="14205" y="6810"/>
                    <a:pt x="14252" y="6846"/>
                  </a:cubicBezTo>
                  <a:cubicBezTo>
                    <a:pt x="14252" y="6858"/>
                    <a:pt x="14240" y="6870"/>
                    <a:pt x="14240" y="6906"/>
                  </a:cubicBezTo>
                  <a:lnTo>
                    <a:pt x="14145" y="7263"/>
                  </a:lnTo>
                  <a:cubicBezTo>
                    <a:pt x="14121" y="7382"/>
                    <a:pt x="14086" y="7501"/>
                    <a:pt x="14074" y="7608"/>
                  </a:cubicBezTo>
                  <a:cubicBezTo>
                    <a:pt x="14062" y="7703"/>
                    <a:pt x="14038" y="7822"/>
                    <a:pt x="14026" y="7930"/>
                  </a:cubicBezTo>
                  <a:cubicBezTo>
                    <a:pt x="14014" y="8037"/>
                    <a:pt x="14002" y="8156"/>
                    <a:pt x="13978" y="8263"/>
                  </a:cubicBezTo>
                  <a:cubicBezTo>
                    <a:pt x="13967" y="8346"/>
                    <a:pt x="13943" y="8442"/>
                    <a:pt x="13907" y="8525"/>
                  </a:cubicBezTo>
                  <a:cubicBezTo>
                    <a:pt x="13883" y="8620"/>
                    <a:pt x="13847" y="8692"/>
                    <a:pt x="13824" y="8775"/>
                  </a:cubicBezTo>
                  <a:lnTo>
                    <a:pt x="13824" y="8799"/>
                  </a:lnTo>
                  <a:lnTo>
                    <a:pt x="13824" y="8811"/>
                  </a:lnTo>
                  <a:cubicBezTo>
                    <a:pt x="13824" y="8823"/>
                    <a:pt x="13824" y="8823"/>
                    <a:pt x="13812" y="8835"/>
                  </a:cubicBezTo>
                  <a:lnTo>
                    <a:pt x="13812" y="8858"/>
                  </a:lnTo>
                  <a:cubicBezTo>
                    <a:pt x="13764" y="8954"/>
                    <a:pt x="13717" y="9073"/>
                    <a:pt x="13669" y="9180"/>
                  </a:cubicBezTo>
                  <a:cubicBezTo>
                    <a:pt x="13586" y="9406"/>
                    <a:pt x="13478" y="9632"/>
                    <a:pt x="13383" y="9847"/>
                  </a:cubicBezTo>
                  <a:cubicBezTo>
                    <a:pt x="13371" y="9894"/>
                    <a:pt x="13359" y="9930"/>
                    <a:pt x="13347" y="9966"/>
                  </a:cubicBezTo>
                  <a:cubicBezTo>
                    <a:pt x="13359" y="9823"/>
                    <a:pt x="13383" y="9692"/>
                    <a:pt x="13407" y="9537"/>
                  </a:cubicBezTo>
                  <a:cubicBezTo>
                    <a:pt x="13419" y="9311"/>
                    <a:pt x="13419" y="9096"/>
                    <a:pt x="13407" y="8870"/>
                  </a:cubicBezTo>
                  <a:cubicBezTo>
                    <a:pt x="13455" y="8835"/>
                    <a:pt x="13490" y="8811"/>
                    <a:pt x="13538" y="8763"/>
                  </a:cubicBezTo>
                  <a:cubicBezTo>
                    <a:pt x="13597" y="8692"/>
                    <a:pt x="13609" y="8596"/>
                    <a:pt x="13609" y="8513"/>
                  </a:cubicBezTo>
                  <a:cubicBezTo>
                    <a:pt x="13609" y="8454"/>
                    <a:pt x="13597" y="8382"/>
                    <a:pt x="13586" y="8323"/>
                  </a:cubicBezTo>
                  <a:cubicBezTo>
                    <a:pt x="13552" y="8164"/>
                    <a:pt x="13389" y="8060"/>
                    <a:pt x="13250" y="8060"/>
                  </a:cubicBezTo>
                  <a:cubicBezTo>
                    <a:pt x="13243" y="8060"/>
                    <a:pt x="13236" y="8060"/>
                    <a:pt x="13228" y="8061"/>
                  </a:cubicBezTo>
                  <a:cubicBezTo>
                    <a:pt x="13074" y="8084"/>
                    <a:pt x="12978" y="8203"/>
                    <a:pt x="12931" y="8346"/>
                  </a:cubicBezTo>
                  <a:cubicBezTo>
                    <a:pt x="12919" y="8406"/>
                    <a:pt x="12919" y="8477"/>
                    <a:pt x="12895" y="8537"/>
                  </a:cubicBezTo>
                  <a:cubicBezTo>
                    <a:pt x="12883" y="8739"/>
                    <a:pt x="13050" y="8882"/>
                    <a:pt x="13228" y="8894"/>
                  </a:cubicBezTo>
                  <a:lnTo>
                    <a:pt x="13181" y="9394"/>
                  </a:lnTo>
                  <a:cubicBezTo>
                    <a:pt x="13169" y="9525"/>
                    <a:pt x="13169" y="9656"/>
                    <a:pt x="13157" y="9787"/>
                  </a:cubicBezTo>
                  <a:cubicBezTo>
                    <a:pt x="13157" y="9930"/>
                    <a:pt x="13133" y="10049"/>
                    <a:pt x="13133" y="10180"/>
                  </a:cubicBezTo>
                  <a:lnTo>
                    <a:pt x="13133" y="10168"/>
                  </a:lnTo>
                  <a:cubicBezTo>
                    <a:pt x="13133" y="10204"/>
                    <a:pt x="13133" y="10239"/>
                    <a:pt x="13121" y="10287"/>
                  </a:cubicBezTo>
                  <a:lnTo>
                    <a:pt x="13121" y="10347"/>
                  </a:lnTo>
                  <a:cubicBezTo>
                    <a:pt x="13121" y="10406"/>
                    <a:pt x="13109" y="10478"/>
                    <a:pt x="13109" y="10537"/>
                  </a:cubicBezTo>
                  <a:lnTo>
                    <a:pt x="13109" y="10549"/>
                  </a:lnTo>
                  <a:cubicBezTo>
                    <a:pt x="12990" y="10763"/>
                    <a:pt x="12871" y="10966"/>
                    <a:pt x="12764" y="11192"/>
                  </a:cubicBezTo>
                  <a:cubicBezTo>
                    <a:pt x="12716" y="11299"/>
                    <a:pt x="12681" y="11418"/>
                    <a:pt x="12645" y="11537"/>
                  </a:cubicBezTo>
                  <a:cubicBezTo>
                    <a:pt x="12621" y="11632"/>
                    <a:pt x="12574" y="11740"/>
                    <a:pt x="12538" y="11847"/>
                  </a:cubicBezTo>
                  <a:lnTo>
                    <a:pt x="12538" y="11859"/>
                  </a:lnTo>
                  <a:lnTo>
                    <a:pt x="12538" y="11871"/>
                  </a:lnTo>
                  <a:lnTo>
                    <a:pt x="12538" y="11894"/>
                  </a:lnTo>
                  <a:cubicBezTo>
                    <a:pt x="12526" y="11918"/>
                    <a:pt x="12526" y="11954"/>
                    <a:pt x="12514" y="11978"/>
                  </a:cubicBezTo>
                  <a:lnTo>
                    <a:pt x="12514" y="11966"/>
                  </a:lnTo>
                  <a:cubicBezTo>
                    <a:pt x="12514" y="11978"/>
                    <a:pt x="12502" y="11990"/>
                    <a:pt x="12502" y="11990"/>
                  </a:cubicBezTo>
                  <a:cubicBezTo>
                    <a:pt x="12454" y="12144"/>
                    <a:pt x="12395" y="12275"/>
                    <a:pt x="12335" y="12430"/>
                  </a:cubicBezTo>
                  <a:cubicBezTo>
                    <a:pt x="12323" y="12454"/>
                    <a:pt x="12300" y="12490"/>
                    <a:pt x="12300" y="12514"/>
                  </a:cubicBezTo>
                  <a:lnTo>
                    <a:pt x="12300" y="12502"/>
                  </a:lnTo>
                  <a:cubicBezTo>
                    <a:pt x="12300" y="12323"/>
                    <a:pt x="12323" y="12133"/>
                    <a:pt x="12323" y="11954"/>
                  </a:cubicBezTo>
                  <a:cubicBezTo>
                    <a:pt x="12323" y="11835"/>
                    <a:pt x="12335" y="11716"/>
                    <a:pt x="12335" y="11609"/>
                  </a:cubicBezTo>
                  <a:cubicBezTo>
                    <a:pt x="12335" y="11490"/>
                    <a:pt x="12347" y="11371"/>
                    <a:pt x="12347" y="11263"/>
                  </a:cubicBezTo>
                  <a:lnTo>
                    <a:pt x="12347" y="11275"/>
                  </a:lnTo>
                  <a:cubicBezTo>
                    <a:pt x="12347" y="11240"/>
                    <a:pt x="12347" y="11204"/>
                    <a:pt x="12359" y="11156"/>
                  </a:cubicBezTo>
                  <a:cubicBezTo>
                    <a:pt x="12359" y="11120"/>
                    <a:pt x="12383" y="11073"/>
                    <a:pt x="12383" y="11025"/>
                  </a:cubicBezTo>
                  <a:lnTo>
                    <a:pt x="12383" y="11037"/>
                  </a:lnTo>
                  <a:cubicBezTo>
                    <a:pt x="12383" y="11001"/>
                    <a:pt x="12395" y="10954"/>
                    <a:pt x="12395" y="10906"/>
                  </a:cubicBezTo>
                  <a:cubicBezTo>
                    <a:pt x="12395" y="10799"/>
                    <a:pt x="12407" y="10716"/>
                    <a:pt x="12407" y="10609"/>
                  </a:cubicBezTo>
                  <a:lnTo>
                    <a:pt x="12407" y="10311"/>
                  </a:lnTo>
                  <a:cubicBezTo>
                    <a:pt x="12407" y="10108"/>
                    <a:pt x="12407" y="9894"/>
                    <a:pt x="12419" y="9692"/>
                  </a:cubicBezTo>
                  <a:cubicBezTo>
                    <a:pt x="12431" y="9489"/>
                    <a:pt x="12431" y="9287"/>
                    <a:pt x="12431" y="9096"/>
                  </a:cubicBezTo>
                  <a:cubicBezTo>
                    <a:pt x="12431" y="8882"/>
                    <a:pt x="12431" y="8680"/>
                    <a:pt x="12454" y="8477"/>
                  </a:cubicBezTo>
                  <a:cubicBezTo>
                    <a:pt x="12454" y="8358"/>
                    <a:pt x="12466" y="8239"/>
                    <a:pt x="12466" y="8108"/>
                  </a:cubicBezTo>
                  <a:cubicBezTo>
                    <a:pt x="12478" y="8084"/>
                    <a:pt x="12478" y="8037"/>
                    <a:pt x="12490" y="8001"/>
                  </a:cubicBezTo>
                  <a:cubicBezTo>
                    <a:pt x="12526" y="7918"/>
                    <a:pt x="12574" y="7822"/>
                    <a:pt x="12609" y="7739"/>
                  </a:cubicBezTo>
                  <a:cubicBezTo>
                    <a:pt x="12657" y="7668"/>
                    <a:pt x="12704" y="7572"/>
                    <a:pt x="12752" y="7501"/>
                  </a:cubicBezTo>
                  <a:cubicBezTo>
                    <a:pt x="12776" y="7441"/>
                    <a:pt x="12812" y="7382"/>
                    <a:pt x="12835" y="7334"/>
                  </a:cubicBezTo>
                  <a:cubicBezTo>
                    <a:pt x="12883" y="7251"/>
                    <a:pt x="12931" y="7156"/>
                    <a:pt x="12990" y="7072"/>
                  </a:cubicBezTo>
                  <a:cubicBezTo>
                    <a:pt x="13002" y="7049"/>
                    <a:pt x="13002" y="7037"/>
                    <a:pt x="13014" y="7037"/>
                  </a:cubicBezTo>
                  <a:cubicBezTo>
                    <a:pt x="13026" y="7037"/>
                    <a:pt x="13026" y="7037"/>
                    <a:pt x="13026" y="7025"/>
                  </a:cubicBezTo>
                  <a:cubicBezTo>
                    <a:pt x="13050" y="7013"/>
                    <a:pt x="13050" y="6989"/>
                    <a:pt x="13050" y="6977"/>
                  </a:cubicBezTo>
                  <a:cubicBezTo>
                    <a:pt x="13050" y="6965"/>
                    <a:pt x="13026" y="6953"/>
                    <a:pt x="13014" y="6953"/>
                  </a:cubicBezTo>
                  <a:lnTo>
                    <a:pt x="12955" y="6953"/>
                  </a:lnTo>
                  <a:lnTo>
                    <a:pt x="12943" y="6965"/>
                  </a:lnTo>
                  <a:cubicBezTo>
                    <a:pt x="12931" y="6977"/>
                    <a:pt x="12931" y="6989"/>
                    <a:pt x="12907" y="6989"/>
                  </a:cubicBezTo>
                  <a:cubicBezTo>
                    <a:pt x="12895" y="7025"/>
                    <a:pt x="12883" y="7037"/>
                    <a:pt x="12871" y="7072"/>
                  </a:cubicBezTo>
                  <a:cubicBezTo>
                    <a:pt x="12835" y="7132"/>
                    <a:pt x="12788" y="7191"/>
                    <a:pt x="12764" y="7263"/>
                  </a:cubicBezTo>
                  <a:cubicBezTo>
                    <a:pt x="12728" y="7322"/>
                    <a:pt x="12704" y="7370"/>
                    <a:pt x="12669" y="7406"/>
                  </a:cubicBezTo>
                  <a:cubicBezTo>
                    <a:pt x="12657" y="7453"/>
                    <a:pt x="12633" y="7489"/>
                    <a:pt x="12609" y="7525"/>
                  </a:cubicBezTo>
                  <a:cubicBezTo>
                    <a:pt x="12597" y="7561"/>
                    <a:pt x="12574" y="7608"/>
                    <a:pt x="12550" y="7632"/>
                  </a:cubicBezTo>
                  <a:cubicBezTo>
                    <a:pt x="12538" y="7644"/>
                    <a:pt x="12526" y="7680"/>
                    <a:pt x="12526" y="7692"/>
                  </a:cubicBezTo>
                  <a:lnTo>
                    <a:pt x="12478" y="7787"/>
                  </a:lnTo>
                  <a:cubicBezTo>
                    <a:pt x="12490" y="7584"/>
                    <a:pt x="12514" y="7406"/>
                    <a:pt x="12514" y="7215"/>
                  </a:cubicBezTo>
                  <a:cubicBezTo>
                    <a:pt x="12526" y="7096"/>
                    <a:pt x="12526" y="6977"/>
                    <a:pt x="12526" y="6846"/>
                  </a:cubicBezTo>
                  <a:cubicBezTo>
                    <a:pt x="12597" y="6668"/>
                    <a:pt x="12657" y="6489"/>
                    <a:pt x="12728" y="6310"/>
                  </a:cubicBezTo>
                  <a:cubicBezTo>
                    <a:pt x="12776" y="6203"/>
                    <a:pt x="12812" y="6096"/>
                    <a:pt x="12847" y="6013"/>
                  </a:cubicBezTo>
                  <a:cubicBezTo>
                    <a:pt x="12871" y="5977"/>
                    <a:pt x="12883" y="5953"/>
                    <a:pt x="12883" y="5941"/>
                  </a:cubicBezTo>
                  <a:cubicBezTo>
                    <a:pt x="12883" y="5953"/>
                    <a:pt x="12895" y="5965"/>
                    <a:pt x="12931" y="5965"/>
                  </a:cubicBezTo>
                  <a:cubicBezTo>
                    <a:pt x="12943" y="5965"/>
                    <a:pt x="12955" y="5953"/>
                    <a:pt x="12955" y="5941"/>
                  </a:cubicBezTo>
                  <a:cubicBezTo>
                    <a:pt x="12955" y="5917"/>
                    <a:pt x="12943" y="5917"/>
                    <a:pt x="12931" y="5917"/>
                  </a:cubicBezTo>
                  <a:lnTo>
                    <a:pt x="12943" y="5906"/>
                  </a:lnTo>
                  <a:lnTo>
                    <a:pt x="12955" y="5906"/>
                  </a:lnTo>
                  <a:cubicBezTo>
                    <a:pt x="12966" y="5906"/>
                    <a:pt x="12966" y="5894"/>
                    <a:pt x="12990" y="5894"/>
                  </a:cubicBezTo>
                  <a:cubicBezTo>
                    <a:pt x="13002" y="5894"/>
                    <a:pt x="13014" y="5894"/>
                    <a:pt x="13026" y="5882"/>
                  </a:cubicBezTo>
                  <a:cubicBezTo>
                    <a:pt x="13050" y="6060"/>
                    <a:pt x="13193" y="6203"/>
                    <a:pt x="13371" y="6203"/>
                  </a:cubicBezTo>
                  <a:cubicBezTo>
                    <a:pt x="13562" y="6203"/>
                    <a:pt x="13728" y="6060"/>
                    <a:pt x="13728" y="5858"/>
                  </a:cubicBezTo>
                  <a:cubicBezTo>
                    <a:pt x="13728" y="5667"/>
                    <a:pt x="13586" y="5501"/>
                    <a:pt x="13383" y="5501"/>
                  </a:cubicBezTo>
                  <a:cubicBezTo>
                    <a:pt x="13228" y="5501"/>
                    <a:pt x="13085" y="5608"/>
                    <a:pt x="13050" y="5763"/>
                  </a:cubicBezTo>
                  <a:cubicBezTo>
                    <a:pt x="13014" y="5775"/>
                    <a:pt x="13002" y="5775"/>
                    <a:pt x="12966" y="5787"/>
                  </a:cubicBezTo>
                  <a:cubicBezTo>
                    <a:pt x="12955" y="5798"/>
                    <a:pt x="12943" y="5822"/>
                    <a:pt x="12931" y="5822"/>
                  </a:cubicBezTo>
                  <a:cubicBezTo>
                    <a:pt x="12943" y="5798"/>
                    <a:pt x="12943" y="5775"/>
                    <a:pt x="12955" y="5763"/>
                  </a:cubicBezTo>
                  <a:cubicBezTo>
                    <a:pt x="12990" y="5679"/>
                    <a:pt x="13026" y="5620"/>
                    <a:pt x="13074" y="5548"/>
                  </a:cubicBezTo>
                  <a:lnTo>
                    <a:pt x="13121" y="5465"/>
                  </a:lnTo>
                  <a:cubicBezTo>
                    <a:pt x="13145" y="5429"/>
                    <a:pt x="13169" y="5382"/>
                    <a:pt x="13193" y="5358"/>
                  </a:cubicBezTo>
                  <a:cubicBezTo>
                    <a:pt x="13193" y="5346"/>
                    <a:pt x="13205" y="5346"/>
                    <a:pt x="13205" y="5322"/>
                  </a:cubicBezTo>
                  <a:cubicBezTo>
                    <a:pt x="13264" y="5239"/>
                    <a:pt x="13324" y="5167"/>
                    <a:pt x="13383" y="5072"/>
                  </a:cubicBezTo>
                  <a:cubicBezTo>
                    <a:pt x="13443" y="4989"/>
                    <a:pt x="13526" y="4894"/>
                    <a:pt x="13586" y="4810"/>
                  </a:cubicBezTo>
                  <a:lnTo>
                    <a:pt x="13669" y="4667"/>
                  </a:lnTo>
                  <a:cubicBezTo>
                    <a:pt x="13705" y="4632"/>
                    <a:pt x="13728" y="4584"/>
                    <a:pt x="13764" y="4524"/>
                  </a:cubicBezTo>
                  <a:lnTo>
                    <a:pt x="13943" y="4251"/>
                  </a:lnTo>
                  <a:cubicBezTo>
                    <a:pt x="14026" y="4120"/>
                    <a:pt x="14121" y="3989"/>
                    <a:pt x="14193" y="3870"/>
                  </a:cubicBezTo>
                  <a:cubicBezTo>
                    <a:pt x="14217" y="3953"/>
                    <a:pt x="14300" y="4012"/>
                    <a:pt x="14383" y="4012"/>
                  </a:cubicBezTo>
                  <a:cubicBezTo>
                    <a:pt x="14502" y="4012"/>
                    <a:pt x="14598" y="3929"/>
                    <a:pt x="14609" y="3810"/>
                  </a:cubicBezTo>
                  <a:cubicBezTo>
                    <a:pt x="14609" y="3691"/>
                    <a:pt x="14514" y="3584"/>
                    <a:pt x="14395" y="3584"/>
                  </a:cubicBezTo>
                  <a:cubicBezTo>
                    <a:pt x="14312" y="3584"/>
                    <a:pt x="14240" y="3643"/>
                    <a:pt x="14205" y="3739"/>
                  </a:cubicBezTo>
                  <a:cubicBezTo>
                    <a:pt x="14145" y="3774"/>
                    <a:pt x="14098" y="3834"/>
                    <a:pt x="14038" y="3893"/>
                  </a:cubicBezTo>
                  <a:cubicBezTo>
                    <a:pt x="13978" y="3953"/>
                    <a:pt x="13943" y="4012"/>
                    <a:pt x="13883" y="4096"/>
                  </a:cubicBezTo>
                  <a:cubicBezTo>
                    <a:pt x="13824" y="4167"/>
                    <a:pt x="13776" y="4239"/>
                    <a:pt x="13728" y="4310"/>
                  </a:cubicBezTo>
                  <a:cubicBezTo>
                    <a:pt x="13681" y="4370"/>
                    <a:pt x="13645" y="4453"/>
                    <a:pt x="13597" y="4513"/>
                  </a:cubicBezTo>
                  <a:lnTo>
                    <a:pt x="13597" y="4489"/>
                  </a:lnTo>
                  <a:cubicBezTo>
                    <a:pt x="13550" y="4572"/>
                    <a:pt x="13502" y="4632"/>
                    <a:pt x="13443" y="4703"/>
                  </a:cubicBezTo>
                  <a:cubicBezTo>
                    <a:pt x="13383" y="4774"/>
                    <a:pt x="13324" y="4846"/>
                    <a:pt x="13264" y="4941"/>
                  </a:cubicBezTo>
                  <a:cubicBezTo>
                    <a:pt x="13264" y="4953"/>
                    <a:pt x="13252" y="4953"/>
                    <a:pt x="13252" y="4965"/>
                  </a:cubicBezTo>
                  <a:lnTo>
                    <a:pt x="13252" y="4929"/>
                  </a:lnTo>
                  <a:cubicBezTo>
                    <a:pt x="13264" y="4846"/>
                    <a:pt x="13300" y="4763"/>
                    <a:pt x="13324" y="4691"/>
                  </a:cubicBezTo>
                  <a:cubicBezTo>
                    <a:pt x="13359" y="4596"/>
                    <a:pt x="13383" y="4524"/>
                    <a:pt x="13407" y="4429"/>
                  </a:cubicBezTo>
                  <a:cubicBezTo>
                    <a:pt x="13431" y="4334"/>
                    <a:pt x="13466" y="4227"/>
                    <a:pt x="13478" y="4120"/>
                  </a:cubicBezTo>
                  <a:cubicBezTo>
                    <a:pt x="13490" y="4060"/>
                    <a:pt x="13502" y="4001"/>
                    <a:pt x="13526" y="3929"/>
                  </a:cubicBezTo>
                  <a:cubicBezTo>
                    <a:pt x="13538" y="3929"/>
                    <a:pt x="13562" y="3941"/>
                    <a:pt x="13586" y="3941"/>
                  </a:cubicBezTo>
                  <a:cubicBezTo>
                    <a:pt x="13776" y="3941"/>
                    <a:pt x="13919" y="3798"/>
                    <a:pt x="13943" y="3596"/>
                  </a:cubicBezTo>
                  <a:cubicBezTo>
                    <a:pt x="13943" y="3417"/>
                    <a:pt x="13788" y="3239"/>
                    <a:pt x="13597" y="3239"/>
                  </a:cubicBezTo>
                  <a:cubicBezTo>
                    <a:pt x="13586" y="3239"/>
                    <a:pt x="13550" y="3262"/>
                    <a:pt x="13538" y="3262"/>
                  </a:cubicBezTo>
                  <a:cubicBezTo>
                    <a:pt x="13538" y="3239"/>
                    <a:pt x="13538" y="3215"/>
                    <a:pt x="13526" y="3203"/>
                  </a:cubicBezTo>
                  <a:lnTo>
                    <a:pt x="13526" y="3179"/>
                  </a:lnTo>
                  <a:cubicBezTo>
                    <a:pt x="13526" y="3167"/>
                    <a:pt x="13502" y="3143"/>
                    <a:pt x="13502" y="3120"/>
                  </a:cubicBezTo>
                  <a:lnTo>
                    <a:pt x="13502" y="3227"/>
                  </a:lnTo>
                  <a:lnTo>
                    <a:pt x="13502" y="3274"/>
                  </a:lnTo>
                  <a:cubicBezTo>
                    <a:pt x="13359" y="3322"/>
                    <a:pt x="13252" y="3441"/>
                    <a:pt x="13252" y="3584"/>
                  </a:cubicBezTo>
                  <a:cubicBezTo>
                    <a:pt x="13252" y="3691"/>
                    <a:pt x="13312" y="3798"/>
                    <a:pt x="13383" y="3858"/>
                  </a:cubicBezTo>
                  <a:cubicBezTo>
                    <a:pt x="13383" y="3882"/>
                    <a:pt x="13371" y="3917"/>
                    <a:pt x="13371" y="3941"/>
                  </a:cubicBezTo>
                  <a:lnTo>
                    <a:pt x="13371" y="3929"/>
                  </a:lnTo>
                  <a:cubicBezTo>
                    <a:pt x="13359" y="4012"/>
                    <a:pt x="13347" y="4120"/>
                    <a:pt x="13312" y="4215"/>
                  </a:cubicBezTo>
                  <a:cubicBezTo>
                    <a:pt x="13300" y="4298"/>
                    <a:pt x="13288" y="4393"/>
                    <a:pt x="13264" y="4489"/>
                  </a:cubicBezTo>
                  <a:cubicBezTo>
                    <a:pt x="13252" y="4596"/>
                    <a:pt x="13240" y="4691"/>
                    <a:pt x="13228" y="4786"/>
                  </a:cubicBezTo>
                  <a:cubicBezTo>
                    <a:pt x="13228" y="4834"/>
                    <a:pt x="13205" y="4882"/>
                    <a:pt x="13205" y="4929"/>
                  </a:cubicBezTo>
                  <a:cubicBezTo>
                    <a:pt x="13205" y="4953"/>
                    <a:pt x="13193" y="5001"/>
                    <a:pt x="13193" y="5025"/>
                  </a:cubicBezTo>
                  <a:lnTo>
                    <a:pt x="13109" y="5167"/>
                  </a:lnTo>
                  <a:cubicBezTo>
                    <a:pt x="13085" y="5191"/>
                    <a:pt x="13074" y="5203"/>
                    <a:pt x="13062" y="5239"/>
                  </a:cubicBezTo>
                  <a:cubicBezTo>
                    <a:pt x="13050" y="5251"/>
                    <a:pt x="13026" y="5286"/>
                    <a:pt x="13014" y="5298"/>
                  </a:cubicBezTo>
                  <a:cubicBezTo>
                    <a:pt x="13002" y="5310"/>
                    <a:pt x="12990" y="5346"/>
                    <a:pt x="12978" y="5358"/>
                  </a:cubicBezTo>
                  <a:cubicBezTo>
                    <a:pt x="12955" y="5382"/>
                    <a:pt x="12943" y="5406"/>
                    <a:pt x="12931" y="5429"/>
                  </a:cubicBezTo>
                  <a:cubicBezTo>
                    <a:pt x="12895" y="5477"/>
                    <a:pt x="12883" y="5525"/>
                    <a:pt x="12859" y="5584"/>
                  </a:cubicBezTo>
                  <a:cubicBezTo>
                    <a:pt x="12835" y="5608"/>
                    <a:pt x="12824" y="5620"/>
                    <a:pt x="12824" y="5656"/>
                  </a:cubicBezTo>
                  <a:cubicBezTo>
                    <a:pt x="12812" y="5679"/>
                    <a:pt x="12788" y="5715"/>
                    <a:pt x="12788" y="5727"/>
                  </a:cubicBezTo>
                  <a:cubicBezTo>
                    <a:pt x="12776" y="5775"/>
                    <a:pt x="12752" y="5834"/>
                    <a:pt x="12728" y="5882"/>
                  </a:cubicBezTo>
                  <a:cubicBezTo>
                    <a:pt x="12716" y="5906"/>
                    <a:pt x="12716" y="5917"/>
                    <a:pt x="12704" y="5953"/>
                  </a:cubicBezTo>
                  <a:cubicBezTo>
                    <a:pt x="12693" y="5977"/>
                    <a:pt x="12693" y="6001"/>
                    <a:pt x="12669" y="6025"/>
                  </a:cubicBezTo>
                  <a:lnTo>
                    <a:pt x="12669" y="6037"/>
                  </a:lnTo>
                  <a:lnTo>
                    <a:pt x="12669" y="6060"/>
                  </a:lnTo>
                  <a:lnTo>
                    <a:pt x="12669" y="6072"/>
                  </a:lnTo>
                  <a:cubicBezTo>
                    <a:pt x="12669" y="6084"/>
                    <a:pt x="12657" y="6096"/>
                    <a:pt x="12657" y="6132"/>
                  </a:cubicBezTo>
                  <a:cubicBezTo>
                    <a:pt x="12657" y="6144"/>
                    <a:pt x="12657" y="6144"/>
                    <a:pt x="12645" y="6156"/>
                  </a:cubicBezTo>
                  <a:cubicBezTo>
                    <a:pt x="12633" y="6191"/>
                    <a:pt x="12633" y="6203"/>
                    <a:pt x="12609" y="6239"/>
                  </a:cubicBezTo>
                  <a:lnTo>
                    <a:pt x="12609" y="6251"/>
                  </a:lnTo>
                  <a:lnTo>
                    <a:pt x="12609" y="6263"/>
                  </a:lnTo>
                  <a:cubicBezTo>
                    <a:pt x="12585" y="6322"/>
                    <a:pt x="12574" y="6394"/>
                    <a:pt x="12538" y="6477"/>
                  </a:cubicBezTo>
                  <a:cubicBezTo>
                    <a:pt x="12550" y="6322"/>
                    <a:pt x="12550" y="6156"/>
                    <a:pt x="12574" y="6013"/>
                  </a:cubicBezTo>
                  <a:cubicBezTo>
                    <a:pt x="12585" y="5798"/>
                    <a:pt x="12609" y="5608"/>
                    <a:pt x="12645" y="5406"/>
                  </a:cubicBezTo>
                  <a:cubicBezTo>
                    <a:pt x="12681" y="5203"/>
                    <a:pt x="12693" y="5013"/>
                    <a:pt x="12693" y="4822"/>
                  </a:cubicBezTo>
                  <a:cubicBezTo>
                    <a:pt x="12704" y="4608"/>
                    <a:pt x="12704" y="4405"/>
                    <a:pt x="12716" y="4215"/>
                  </a:cubicBezTo>
                  <a:lnTo>
                    <a:pt x="12716" y="4179"/>
                  </a:lnTo>
                  <a:cubicBezTo>
                    <a:pt x="12716" y="4167"/>
                    <a:pt x="12716" y="4155"/>
                    <a:pt x="12728" y="4132"/>
                  </a:cubicBezTo>
                  <a:cubicBezTo>
                    <a:pt x="12752" y="4096"/>
                    <a:pt x="12752" y="4048"/>
                    <a:pt x="12764" y="4001"/>
                  </a:cubicBezTo>
                  <a:cubicBezTo>
                    <a:pt x="12776" y="3953"/>
                    <a:pt x="12788" y="3917"/>
                    <a:pt x="12788" y="3858"/>
                  </a:cubicBezTo>
                  <a:lnTo>
                    <a:pt x="12835" y="3715"/>
                  </a:lnTo>
                  <a:cubicBezTo>
                    <a:pt x="12847" y="3655"/>
                    <a:pt x="12871" y="3620"/>
                    <a:pt x="12883" y="3560"/>
                  </a:cubicBezTo>
                  <a:cubicBezTo>
                    <a:pt x="12895" y="3524"/>
                    <a:pt x="12907" y="3501"/>
                    <a:pt x="12907" y="3453"/>
                  </a:cubicBezTo>
                  <a:cubicBezTo>
                    <a:pt x="12931" y="3417"/>
                    <a:pt x="12943" y="3381"/>
                    <a:pt x="12955" y="3346"/>
                  </a:cubicBezTo>
                  <a:cubicBezTo>
                    <a:pt x="12966" y="3322"/>
                    <a:pt x="12990" y="3286"/>
                    <a:pt x="13002" y="3239"/>
                  </a:cubicBezTo>
                  <a:cubicBezTo>
                    <a:pt x="13014" y="3215"/>
                    <a:pt x="13026" y="3167"/>
                    <a:pt x="13050" y="3143"/>
                  </a:cubicBezTo>
                  <a:cubicBezTo>
                    <a:pt x="13085" y="3048"/>
                    <a:pt x="13121" y="2965"/>
                    <a:pt x="13169" y="2858"/>
                  </a:cubicBezTo>
                  <a:cubicBezTo>
                    <a:pt x="13181" y="2810"/>
                    <a:pt x="13205" y="2786"/>
                    <a:pt x="13228" y="2750"/>
                  </a:cubicBezTo>
                  <a:cubicBezTo>
                    <a:pt x="13240" y="2739"/>
                    <a:pt x="13252" y="2703"/>
                    <a:pt x="13264" y="2691"/>
                  </a:cubicBezTo>
                  <a:lnTo>
                    <a:pt x="13264" y="2679"/>
                  </a:lnTo>
                  <a:cubicBezTo>
                    <a:pt x="13264" y="2679"/>
                    <a:pt x="13275" y="2684"/>
                    <a:pt x="13285" y="2684"/>
                  </a:cubicBezTo>
                  <a:cubicBezTo>
                    <a:pt x="13291" y="2684"/>
                    <a:pt x="13296" y="2683"/>
                    <a:pt x="13300" y="2679"/>
                  </a:cubicBezTo>
                  <a:cubicBezTo>
                    <a:pt x="13312" y="2679"/>
                    <a:pt x="13324" y="2643"/>
                    <a:pt x="13312" y="2631"/>
                  </a:cubicBezTo>
                  <a:cubicBezTo>
                    <a:pt x="13312" y="2619"/>
                    <a:pt x="13300" y="2608"/>
                    <a:pt x="13288" y="2608"/>
                  </a:cubicBezTo>
                  <a:lnTo>
                    <a:pt x="13252" y="2608"/>
                  </a:lnTo>
                  <a:cubicBezTo>
                    <a:pt x="13240" y="2608"/>
                    <a:pt x="13228" y="2619"/>
                    <a:pt x="13205" y="2631"/>
                  </a:cubicBezTo>
                  <a:cubicBezTo>
                    <a:pt x="13193" y="2643"/>
                    <a:pt x="13193" y="2643"/>
                    <a:pt x="13193" y="2667"/>
                  </a:cubicBezTo>
                  <a:cubicBezTo>
                    <a:pt x="13181" y="2679"/>
                    <a:pt x="13181" y="2691"/>
                    <a:pt x="13169" y="2691"/>
                  </a:cubicBezTo>
                  <a:cubicBezTo>
                    <a:pt x="13145" y="2727"/>
                    <a:pt x="13133" y="2739"/>
                    <a:pt x="13121" y="2762"/>
                  </a:cubicBezTo>
                  <a:cubicBezTo>
                    <a:pt x="13109" y="2798"/>
                    <a:pt x="13074" y="2822"/>
                    <a:pt x="13062" y="2858"/>
                  </a:cubicBezTo>
                  <a:cubicBezTo>
                    <a:pt x="13050" y="2869"/>
                    <a:pt x="13050" y="2881"/>
                    <a:pt x="13026" y="2917"/>
                  </a:cubicBezTo>
                  <a:cubicBezTo>
                    <a:pt x="13002" y="2977"/>
                    <a:pt x="12990" y="3024"/>
                    <a:pt x="12955" y="3084"/>
                  </a:cubicBezTo>
                  <a:cubicBezTo>
                    <a:pt x="12955" y="3096"/>
                    <a:pt x="12943" y="3108"/>
                    <a:pt x="12943" y="3108"/>
                  </a:cubicBezTo>
                  <a:cubicBezTo>
                    <a:pt x="12931" y="3143"/>
                    <a:pt x="12907" y="3179"/>
                    <a:pt x="12895" y="3215"/>
                  </a:cubicBezTo>
                  <a:cubicBezTo>
                    <a:pt x="12883" y="3239"/>
                    <a:pt x="12883" y="3262"/>
                    <a:pt x="12871" y="3286"/>
                  </a:cubicBezTo>
                  <a:cubicBezTo>
                    <a:pt x="12871" y="3298"/>
                    <a:pt x="12847" y="3322"/>
                    <a:pt x="12847" y="3334"/>
                  </a:cubicBezTo>
                  <a:cubicBezTo>
                    <a:pt x="12835" y="3381"/>
                    <a:pt x="12824" y="3405"/>
                    <a:pt x="12812" y="3453"/>
                  </a:cubicBezTo>
                  <a:cubicBezTo>
                    <a:pt x="12812" y="3465"/>
                    <a:pt x="12788" y="3477"/>
                    <a:pt x="12788" y="3512"/>
                  </a:cubicBezTo>
                  <a:cubicBezTo>
                    <a:pt x="12776" y="3572"/>
                    <a:pt x="12764" y="3631"/>
                    <a:pt x="12728" y="3691"/>
                  </a:cubicBezTo>
                  <a:lnTo>
                    <a:pt x="12728" y="3596"/>
                  </a:lnTo>
                  <a:lnTo>
                    <a:pt x="12728" y="3560"/>
                  </a:lnTo>
                  <a:cubicBezTo>
                    <a:pt x="12752" y="3441"/>
                    <a:pt x="12752" y="3334"/>
                    <a:pt x="12764" y="3215"/>
                  </a:cubicBezTo>
                  <a:cubicBezTo>
                    <a:pt x="12764" y="3120"/>
                    <a:pt x="12764" y="3048"/>
                    <a:pt x="12776" y="2965"/>
                  </a:cubicBezTo>
                  <a:lnTo>
                    <a:pt x="12776" y="2941"/>
                  </a:lnTo>
                  <a:lnTo>
                    <a:pt x="12776" y="2917"/>
                  </a:lnTo>
                  <a:cubicBezTo>
                    <a:pt x="12776" y="2881"/>
                    <a:pt x="12764" y="2869"/>
                    <a:pt x="12728" y="2869"/>
                  </a:cubicBezTo>
                  <a:lnTo>
                    <a:pt x="12728" y="2750"/>
                  </a:lnTo>
                  <a:cubicBezTo>
                    <a:pt x="12728" y="2703"/>
                    <a:pt x="12752" y="2667"/>
                    <a:pt x="12752" y="2619"/>
                  </a:cubicBezTo>
                  <a:cubicBezTo>
                    <a:pt x="12752" y="2572"/>
                    <a:pt x="12764" y="2524"/>
                    <a:pt x="12764" y="2488"/>
                  </a:cubicBezTo>
                  <a:lnTo>
                    <a:pt x="12764" y="2203"/>
                  </a:lnTo>
                  <a:cubicBezTo>
                    <a:pt x="12764" y="2131"/>
                    <a:pt x="12764" y="2036"/>
                    <a:pt x="12752" y="1965"/>
                  </a:cubicBezTo>
                  <a:lnTo>
                    <a:pt x="12752" y="1726"/>
                  </a:lnTo>
                  <a:cubicBezTo>
                    <a:pt x="12752" y="1572"/>
                    <a:pt x="12728" y="1429"/>
                    <a:pt x="12752" y="1262"/>
                  </a:cubicBezTo>
                  <a:lnTo>
                    <a:pt x="12752" y="1238"/>
                  </a:lnTo>
                  <a:cubicBezTo>
                    <a:pt x="12788" y="1250"/>
                    <a:pt x="12824" y="1250"/>
                    <a:pt x="12871" y="1250"/>
                  </a:cubicBezTo>
                  <a:cubicBezTo>
                    <a:pt x="13205" y="1250"/>
                    <a:pt x="13490" y="976"/>
                    <a:pt x="13502" y="643"/>
                  </a:cubicBezTo>
                  <a:cubicBezTo>
                    <a:pt x="13502" y="298"/>
                    <a:pt x="13240" y="0"/>
                    <a:pt x="12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57">
              <a:extLst>
                <a:ext uri="{FF2B5EF4-FFF2-40B4-BE49-F238E27FC236}">
                  <a16:creationId xmlns:a16="http://schemas.microsoft.com/office/drawing/2014/main" xmlns="" id="{CBCE690F-084C-FCD7-6AB2-50FC1F87DC8B}"/>
                </a:ext>
              </a:extLst>
            </p:cNvPr>
            <p:cNvSpPr/>
            <p:nvPr/>
          </p:nvSpPr>
          <p:spPr>
            <a:xfrm>
              <a:off x="5696525" y="358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9" name="Google Shape;1429;p57">
            <a:extLst>
              <a:ext uri="{FF2B5EF4-FFF2-40B4-BE49-F238E27FC236}">
                <a16:creationId xmlns:a16="http://schemas.microsoft.com/office/drawing/2014/main" xmlns="" id="{B6E88C10-F017-47EA-F8BA-867B19AA4FB5}"/>
              </a:ext>
            </a:extLst>
          </p:cNvPr>
          <p:cNvGrpSpPr/>
          <p:nvPr/>
        </p:nvGrpSpPr>
        <p:grpSpPr>
          <a:xfrm rot="2700000">
            <a:off x="3161944" y="1857270"/>
            <a:ext cx="356028" cy="1030950"/>
            <a:chOff x="566425" y="4780800"/>
            <a:chExt cx="594450" cy="1721350"/>
          </a:xfrm>
        </p:grpSpPr>
        <p:sp>
          <p:nvSpPr>
            <p:cNvPr id="1430" name="Google Shape;1430;p57">
              <a:extLst>
                <a:ext uri="{FF2B5EF4-FFF2-40B4-BE49-F238E27FC236}">
                  <a16:creationId xmlns:a16="http://schemas.microsoft.com/office/drawing/2014/main" xmlns="" id="{EF25C836-3734-61C4-8C4F-E7A3E155BCC1}"/>
                </a:ext>
              </a:extLst>
            </p:cNvPr>
            <p:cNvSpPr/>
            <p:nvPr/>
          </p:nvSpPr>
          <p:spPr>
            <a:xfrm>
              <a:off x="763175" y="5499625"/>
              <a:ext cx="25" cy="900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6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57">
              <a:extLst>
                <a:ext uri="{FF2B5EF4-FFF2-40B4-BE49-F238E27FC236}">
                  <a16:creationId xmlns:a16="http://schemas.microsoft.com/office/drawing/2014/main" xmlns="" id="{83B4D096-1FF3-0E16-D234-4D65F084D035}"/>
                </a:ext>
              </a:extLst>
            </p:cNvPr>
            <p:cNvSpPr/>
            <p:nvPr/>
          </p:nvSpPr>
          <p:spPr>
            <a:xfrm>
              <a:off x="572975" y="51757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2"/>
                  </a:moveTo>
                  <a:lnTo>
                    <a:pt x="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57">
              <a:extLst>
                <a:ext uri="{FF2B5EF4-FFF2-40B4-BE49-F238E27FC236}">
                  <a16:creationId xmlns:a16="http://schemas.microsoft.com/office/drawing/2014/main" xmlns="" id="{75ABB13E-0148-F762-8B5B-A27B33208DEE}"/>
                </a:ext>
              </a:extLst>
            </p:cNvPr>
            <p:cNvSpPr/>
            <p:nvPr/>
          </p:nvSpPr>
          <p:spPr>
            <a:xfrm>
              <a:off x="853975" y="51266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"/>
                  </a:move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57">
              <a:extLst>
                <a:ext uri="{FF2B5EF4-FFF2-40B4-BE49-F238E27FC236}">
                  <a16:creationId xmlns:a16="http://schemas.microsoft.com/office/drawing/2014/main" xmlns="" id="{391860C8-FDBC-0D43-E051-CD19FBBDF748}"/>
                </a:ext>
              </a:extLst>
            </p:cNvPr>
            <p:cNvSpPr/>
            <p:nvPr/>
          </p:nvSpPr>
          <p:spPr>
            <a:xfrm>
              <a:off x="615550" y="55752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4"/>
                  </a:moveTo>
                  <a:lnTo>
                    <a:pt x="0" y="24"/>
                  </a:lnTo>
                  <a:cubicBezTo>
                    <a:pt x="0" y="0"/>
                    <a:pt x="0" y="0"/>
                    <a:pt x="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57">
              <a:extLst>
                <a:ext uri="{FF2B5EF4-FFF2-40B4-BE49-F238E27FC236}">
                  <a16:creationId xmlns:a16="http://schemas.microsoft.com/office/drawing/2014/main" xmlns="" id="{244F45E0-873F-D34B-F818-20D1C71BAFEC}"/>
                </a:ext>
              </a:extLst>
            </p:cNvPr>
            <p:cNvSpPr/>
            <p:nvPr/>
          </p:nvSpPr>
          <p:spPr>
            <a:xfrm>
              <a:off x="1050725" y="51254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57">
              <a:extLst>
                <a:ext uri="{FF2B5EF4-FFF2-40B4-BE49-F238E27FC236}">
                  <a16:creationId xmlns:a16="http://schemas.microsoft.com/office/drawing/2014/main" xmlns="" id="{05C9D99C-9335-9984-F257-8651ABC26516}"/>
                </a:ext>
              </a:extLst>
            </p:cNvPr>
            <p:cNvSpPr/>
            <p:nvPr/>
          </p:nvSpPr>
          <p:spPr>
            <a:xfrm>
              <a:off x="776575" y="4923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2"/>
                  </a:moveTo>
                  <a:cubicBezTo>
                    <a:pt x="0" y="12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0"/>
                    <a:pt x="0" y="0"/>
                    <a:pt x="0" y="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57">
              <a:extLst>
                <a:ext uri="{FF2B5EF4-FFF2-40B4-BE49-F238E27FC236}">
                  <a16:creationId xmlns:a16="http://schemas.microsoft.com/office/drawing/2014/main" xmlns="" id="{62929D87-03A8-75EA-D994-6BA0252FE481}"/>
                </a:ext>
              </a:extLst>
            </p:cNvPr>
            <p:cNvSpPr/>
            <p:nvPr/>
          </p:nvSpPr>
          <p:spPr>
            <a:xfrm>
              <a:off x="762275" y="5236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57">
              <a:extLst>
                <a:ext uri="{FF2B5EF4-FFF2-40B4-BE49-F238E27FC236}">
                  <a16:creationId xmlns:a16="http://schemas.microsoft.com/office/drawing/2014/main" xmlns="" id="{1BE33F36-ED80-8C75-3CF5-0507CB61C323}"/>
                </a:ext>
              </a:extLst>
            </p:cNvPr>
            <p:cNvSpPr/>
            <p:nvPr/>
          </p:nvSpPr>
          <p:spPr>
            <a:xfrm>
              <a:off x="689950" y="518887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57">
              <a:extLst>
                <a:ext uri="{FF2B5EF4-FFF2-40B4-BE49-F238E27FC236}">
                  <a16:creationId xmlns:a16="http://schemas.microsoft.com/office/drawing/2014/main" xmlns="" id="{52E75FB1-75D4-2C70-E8EE-D4C6F8665A0A}"/>
                </a:ext>
              </a:extLst>
            </p:cNvPr>
            <p:cNvSpPr/>
            <p:nvPr/>
          </p:nvSpPr>
          <p:spPr>
            <a:xfrm>
              <a:off x="566425" y="4780800"/>
              <a:ext cx="594450" cy="1721350"/>
            </a:xfrm>
            <a:custGeom>
              <a:avLst/>
              <a:gdLst/>
              <a:ahLst/>
              <a:cxnLst/>
              <a:rect l="l" t="t" r="r" b="b"/>
              <a:pathLst>
                <a:path w="23778" h="68854" extrusionOk="0">
                  <a:moveTo>
                    <a:pt x="15562" y="142"/>
                  </a:moveTo>
                  <a:cubicBezTo>
                    <a:pt x="15574" y="250"/>
                    <a:pt x="15586" y="345"/>
                    <a:pt x="15622" y="464"/>
                  </a:cubicBezTo>
                  <a:cubicBezTo>
                    <a:pt x="15645" y="607"/>
                    <a:pt x="15681" y="726"/>
                    <a:pt x="15729" y="857"/>
                  </a:cubicBezTo>
                  <a:lnTo>
                    <a:pt x="15812" y="1214"/>
                  </a:lnTo>
                  <a:cubicBezTo>
                    <a:pt x="15848" y="1333"/>
                    <a:pt x="15884" y="1440"/>
                    <a:pt x="15931" y="1559"/>
                  </a:cubicBezTo>
                  <a:cubicBezTo>
                    <a:pt x="15967" y="1631"/>
                    <a:pt x="15991" y="1702"/>
                    <a:pt x="16038" y="1774"/>
                  </a:cubicBezTo>
                  <a:cubicBezTo>
                    <a:pt x="16050" y="1809"/>
                    <a:pt x="16062" y="1857"/>
                    <a:pt x="16086" y="1881"/>
                  </a:cubicBezTo>
                  <a:cubicBezTo>
                    <a:pt x="16098" y="1893"/>
                    <a:pt x="16098" y="1928"/>
                    <a:pt x="16110" y="1940"/>
                  </a:cubicBezTo>
                  <a:cubicBezTo>
                    <a:pt x="16122" y="1976"/>
                    <a:pt x="16145" y="2012"/>
                    <a:pt x="16157" y="2047"/>
                  </a:cubicBezTo>
                  <a:cubicBezTo>
                    <a:pt x="16169" y="2071"/>
                    <a:pt x="16181" y="2119"/>
                    <a:pt x="16205" y="2155"/>
                  </a:cubicBezTo>
                  <a:lnTo>
                    <a:pt x="16229" y="2226"/>
                  </a:lnTo>
                  <a:cubicBezTo>
                    <a:pt x="16241" y="2250"/>
                    <a:pt x="16265" y="2297"/>
                    <a:pt x="16276" y="2333"/>
                  </a:cubicBezTo>
                  <a:lnTo>
                    <a:pt x="16288" y="2369"/>
                  </a:lnTo>
                  <a:cubicBezTo>
                    <a:pt x="16300" y="2417"/>
                    <a:pt x="16324" y="2452"/>
                    <a:pt x="16336" y="2488"/>
                  </a:cubicBezTo>
                  <a:cubicBezTo>
                    <a:pt x="16360" y="2583"/>
                    <a:pt x="16396" y="2690"/>
                    <a:pt x="16407" y="2774"/>
                  </a:cubicBezTo>
                  <a:lnTo>
                    <a:pt x="16443" y="2905"/>
                  </a:lnTo>
                  <a:cubicBezTo>
                    <a:pt x="16467" y="3024"/>
                    <a:pt x="16503" y="3143"/>
                    <a:pt x="16538" y="3262"/>
                  </a:cubicBezTo>
                  <a:cubicBezTo>
                    <a:pt x="16538" y="3298"/>
                    <a:pt x="16562" y="3310"/>
                    <a:pt x="16562" y="3345"/>
                  </a:cubicBezTo>
                  <a:cubicBezTo>
                    <a:pt x="16586" y="3464"/>
                    <a:pt x="16622" y="3595"/>
                    <a:pt x="16646" y="3714"/>
                  </a:cubicBezTo>
                  <a:cubicBezTo>
                    <a:pt x="16657" y="3821"/>
                    <a:pt x="16693" y="3905"/>
                    <a:pt x="16705" y="4012"/>
                  </a:cubicBezTo>
                  <a:lnTo>
                    <a:pt x="16717" y="4072"/>
                  </a:lnTo>
                  <a:cubicBezTo>
                    <a:pt x="16753" y="4191"/>
                    <a:pt x="16765" y="4322"/>
                    <a:pt x="16800" y="4441"/>
                  </a:cubicBezTo>
                  <a:cubicBezTo>
                    <a:pt x="16812" y="4548"/>
                    <a:pt x="16836" y="4667"/>
                    <a:pt x="16860" y="4774"/>
                  </a:cubicBezTo>
                  <a:cubicBezTo>
                    <a:pt x="16872" y="4869"/>
                    <a:pt x="16896" y="4988"/>
                    <a:pt x="16919" y="5095"/>
                  </a:cubicBezTo>
                  <a:lnTo>
                    <a:pt x="16919" y="5131"/>
                  </a:lnTo>
                  <a:cubicBezTo>
                    <a:pt x="16919" y="5155"/>
                    <a:pt x="16931" y="5203"/>
                    <a:pt x="16931" y="5226"/>
                  </a:cubicBezTo>
                  <a:lnTo>
                    <a:pt x="16943" y="5310"/>
                  </a:lnTo>
                  <a:lnTo>
                    <a:pt x="16955" y="5405"/>
                  </a:lnTo>
                  <a:lnTo>
                    <a:pt x="16955" y="5453"/>
                  </a:lnTo>
                  <a:cubicBezTo>
                    <a:pt x="16955" y="5524"/>
                    <a:pt x="16979" y="5584"/>
                    <a:pt x="16979" y="5667"/>
                  </a:cubicBezTo>
                  <a:cubicBezTo>
                    <a:pt x="16979" y="5762"/>
                    <a:pt x="16991" y="5869"/>
                    <a:pt x="16991" y="5977"/>
                  </a:cubicBezTo>
                  <a:lnTo>
                    <a:pt x="16991" y="6227"/>
                  </a:lnTo>
                  <a:lnTo>
                    <a:pt x="16991" y="6274"/>
                  </a:lnTo>
                  <a:lnTo>
                    <a:pt x="16991" y="6465"/>
                  </a:lnTo>
                  <a:lnTo>
                    <a:pt x="16991" y="6500"/>
                  </a:lnTo>
                  <a:lnTo>
                    <a:pt x="16991" y="6512"/>
                  </a:lnTo>
                  <a:lnTo>
                    <a:pt x="16991" y="6524"/>
                  </a:lnTo>
                  <a:lnTo>
                    <a:pt x="16991" y="6619"/>
                  </a:lnTo>
                  <a:lnTo>
                    <a:pt x="16991" y="6631"/>
                  </a:lnTo>
                  <a:lnTo>
                    <a:pt x="16991" y="6703"/>
                  </a:lnTo>
                  <a:lnTo>
                    <a:pt x="16991" y="6750"/>
                  </a:lnTo>
                  <a:lnTo>
                    <a:pt x="16991" y="6774"/>
                  </a:lnTo>
                  <a:lnTo>
                    <a:pt x="16979" y="6881"/>
                  </a:lnTo>
                  <a:lnTo>
                    <a:pt x="16955" y="6953"/>
                  </a:lnTo>
                  <a:lnTo>
                    <a:pt x="16943" y="7036"/>
                  </a:lnTo>
                  <a:cubicBezTo>
                    <a:pt x="16943" y="7060"/>
                    <a:pt x="16931" y="7108"/>
                    <a:pt x="16931" y="7131"/>
                  </a:cubicBezTo>
                  <a:cubicBezTo>
                    <a:pt x="16931" y="7155"/>
                    <a:pt x="16919" y="7167"/>
                    <a:pt x="16919" y="7179"/>
                  </a:cubicBezTo>
                  <a:cubicBezTo>
                    <a:pt x="16919" y="7215"/>
                    <a:pt x="16896" y="7239"/>
                    <a:pt x="16884" y="7286"/>
                  </a:cubicBezTo>
                  <a:cubicBezTo>
                    <a:pt x="16884" y="7298"/>
                    <a:pt x="16872" y="7310"/>
                    <a:pt x="16872" y="7334"/>
                  </a:cubicBezTo>
                  <a:cubicBezTo>
                    <a:pt x="16860" y="7358"/>
                    <a:pt x="16860" y="7393"/>
                    <a:pt x="16836" y="7417"/>
                  </a:cubicBezTo>
                  <a:lnTo>
                    <a:pt x="16824" y="7465"/>
                  </a:lnTo>
                  <a:cubicBezTo>
                    <a:pt x="16800" y="7536"/>
                    <a:pt x="16777" y="7596"/>
                    <a:pt x="16765" y="7655"/>
                  </a:cubicBezTo>
                  <a:cubicBezTo>
                    <a:pt x="16753" y="7691"/>
                    <a:pt x="16753" y="7715"/>
                    <a:pt x="16741" y="7751"/>
                  </a:cubicBezTo>
                  <a:cubicBezTo>
                    <a:pt x="16717" y="7786"/>
                    <a:pt x="16705" y="7822"/>
                    <a:pt x="16693" y="7870"/>
                  </a:cubicBezTo>
                  <a:cubicBezTo>
                    <a:pt x="16681" y="7893"/>
                    <a:pt x="16681" y="7905"/>
                    <a:pt x="16657" y="7941"/>
                  </a:cubicBezTo>
                  <a:cubicBezTo>
                    <a:pt x="16646" y="7965"/>
                    <a:pt x="16646" y="7989"/>
                    <a:pt x="16634" y="8012"/>
                  </a:cubicBezTo>
                  <a:lnTo>
                    <a:pt x="16586" y="8108"/>
                  </a:lnTo>
                  <a:lnTo>
                    <a:pt x="16538" y="8191"/>
                  </a:lnTo>
                  <a:cubicBezTo>
                    <a:pt x="16526" y="8227"/>
                    <a:pt x="16515" y="8239"/>
                    <a:pt x="16515" y="8251"/>
                  </a:cubicBezTo>
                  <a:cubicBezTo>
                    <a:pt x="16515" y="8262"/>
                    <a:pt x="16503" y="8262"/>
                    <a:pt x="16503" y="8286"/>
                  </a:cubicBezTo>
                  <a:lnTo>
                    <a:pt x="16455" y="8358"/>
                  </a:lnTo>
                  <a:lnTo>
                    <a:pt x="16443" y="8370"/>
                  </a:lnTo>
                  <a:lnTo>
                    <a:pt x="16348" y="8501"/>
                  </a:lnTo>
                  <a:cubicBezTo>
                    <a:pt x="16336" y="8536"/>
                    <a:pt x="16300" y="8560"/>
                    <a:pt x="16276" y="8608"/>
                  </a:cubicBezTo>
                  <a:lnTo>
                    <a:pt x="16265" y="8620"/>
                  </a:lnTo>
                  <a:lnTo>
                    <a:pt x="16241" y="8655"/>
                  </a:lnTo>
                  <a:cubicBezTo>
                    <a:pt x="16229" y="8679"/>
                    <a:pt x="16205" y="8715"/>
                    <a:pt x="16181" y="8727"/>
                  </a:cubicBezTo>
                  <a:cubicBezTo>
                    <a:pt x="16157" y="8774"/>
                    <a:pt x="16122" y="8822"/>
                    <a:pt x="16086" y="8858"/>
                  </a:cubicBezTo>
                  <a:lnTo>
                    <a:pt x="16026" y="8941"/>
                  </a:lnTo>
                  <a:lnTo>
                    <a:pt x="15979" y="9001"/>
                  </a:lnTo>
                  <a:lnTo>
                    <a:pt x="15884" y="9084"/>
                  </a:lnTo>
                  <a:lnTo>
                    <a:pt x="15860" y="9120"/>
                  </a:lnTo>
                  <a:cubicBezTo>
                    <a:pt x="15800" y="9179"/>
                    <a:pt x="15741" y="9239"/>
                    <a:pt x="15693" y="9298"/>
                  </a:cubicBezTo>
                  <a:lnTo>
                    <a:pt x="15645" y="9334"/>
                  </a:lnTo>
                  <a:cubicBezTo>
                    <a:pt x="15622" y="9358"/>
                    <a:pt x="15610" y="9382"/>
                    <a:pt x="15574" y="9394"/>
                  </a:cubicBezTo>
                  <a:cubicBezTo>
                    <a:pt x="15514" y="9453"/>
                    <a:pt x="15455" y="9513"/>
                    <a:pt x="15383" y="9572"/>
                  </a:cubicBezTo>
                  <a:cubicBezTo>
                    <a:pt x="15288" y="9656"/>
                    <a:pt x="15193" y="9739"/>
                    <a:pt x="15074" y="9846"/>
                  </a:cubicBezTo>
                  <a:cubicBezTo>
                    <a:pt x="14848" y="10025"/>
                    <a:pt x="14669" y="10167"/>
                    <a:pt x="14526" y="10322"/>
                  </a:cubicBezTo>
                  <a:lnTo>
                    <a:pt x="14431" y="10406"/>
                  </a:lnTo>
                  <a:cubicBezTo>
                    <a:pt x="14443" y="10334"/>
                    <a:pt x="14479" y="10275"/>
                    <a:pt x="14491" y="10203"/>
                  </a:cubicBezTo>
                  <a:cubicBezTo>
                    <a:pt x="14538" y="10025"/>
                    <a:pt x="14586" y="9834"/>
                    <a:pt x="14621" y="9656"/>
                  </a:cubicBezTo>
                  <a:lnTo>
                    <a:pt x="14657" y="9536"/>
                  </a:lnTo>
                  <a:cubicBezTo>
                    <a:pt x="14717" y="9310"/>
                    <a:pt x="14776" y="9072"/>
                    <a:pt x="14836" y="8846"/>
                  </a:cubicBezTo>
                  <a:cubicBezTo>
                    <a:pt x="14860" y="8727"/>
                    <a:pt x="14895" y="8608"/>
                    <a:pt x="14919" y="8501"/>
                  </a:cubicBezTo>
                  <a:cubicBezTo>
                    <a:pt x="14955" y="8405"/>
                    <a:pt x="14979" y="8286"/>
                    <a:pt x="15014" y="8179"/>
                  </a:cubicBezTo>
                  <a:lnTo>
                    <a:pt x="15014" y="8167"/>
                  </a:lnTo>
                  <a:lnTo>
                    <a:pt x="15193" y="7489"/>
                  </a:lnTo>
                  <a:cubicBezTo>
                    <a:pt x="15193" y="7477"/>
                    <a:pt x="15193" y="7477"/>
                    <a:pt x="15205" y="7465"/>
                  </a:cubicBezTo>
                  <a:lnTo>
                    <a:pt x="15229" y="7370"/>
                  </a:lnTo>
                  <a:cubicBezTo>
                    <a:pt x="15264" y="7286"/>
                    <a:pt x="15276" y="7215"/>
                    <a:pt x="15312" y="7120"/>
                  </a:cubicBezTo>
                  <a:cubicBezTo>
                    <a:pt x="15336" y="7012"/>
                    <a:pt x="15372" y="6893"/>
                    <a:pt x="15383" y="6798"/>
                  </a:cubicBezTo>
                  <a:cubicBezTo>
                    <a:pt x="15395" y="6739"/>
                    <a:pt x="15395" y="6679"/>
                    <a:pt x="15395" y="6631"/>
                  </a:cubicBezTo>
                  <a:lnTo>
                    <a:pt x="15395" y="6619"/>
                  </a:lnTo>
                  <a:lnTo>
                    <a:pt x="15395" y="6453"/>
                  </a:lnTo>
                  <a:lnTo>
                    <a:pt x="15395" y="6203"/>
                  </a:lnTo>
                  <a:lnTo>
                    <a:pt x="15395" y="6096"/>
                  </a:lnTo>
                  <a:lnTo>
                    <a:pt x="15395" y="6084"/>
                  </a:lnTo>
                  <a:lnTo>
                    <a:pt x="15395" y="6060"/>
                  </a:lnTo>
                  <a:cubicBezTo>
                    <a:pt x="15348" y="6167"/>
                    <a:pt x="15324" y="6274"/>
                    <a:pt x="15288" y="6405"/>
                  </a:cubicBezTo>
                  <a:cubicBezTo>
                    <a:pt x="15264" y="6500"/>
                    <a:pt x="15229" y="6619"/>
                    <a:pt x="15217" y="6739"/>
                  </a:cubicBezTo>
                  <a:cubicBezTo>
                    <a:pt x="15205" y="6858"/>
                    <a:pt x="15169" y="6953"/>
                    <a:pt x="15145" y="7060"/>
                  </a:cubicBezTo>
                  <a:cubicBezTo>
                    <a:pt x="15110" y="7179"/>
                    <a:pt x="15086" y="7286"/>
                    <a:pt x="15038" y="7405"/>
                  </a:cubicBezTo>
                  <a:cubicBezTo>
                    <a:pt x="14991" y="7536"/>
                    <a:pt x="14967" y="7667"/>
                    <a:pt x="14931" y="7810"/>
                  </a:cubicBezTo>
                  <a:lnTo>
                    <a:pt x="14895" y="7989"/>
                  </a:lnTo>
                  <a:cubicBezTo>
                    <a:pt x="14836" y="8227"/>
                    <a:pt x="14776" y="8417"/>
                    <a:pt x="14717" y="8608"/>
                  </a:cubicBezTo>
                  <a:lnTo>
                    <a:pt x="14669" y="8763"/>
                  </a:lnTo>
                  <a:cubicBezTo>
                    <a:pt x="14633" y="8858"/>
                    <a:pt x="14610" y="8953"/>
                    <a:pt x="14574" y="9036"/>
                  </a:cubicBezTo>
                  <a:cubicBezTo>
                    <a:pt x="14514" y="9215"/>
                    <a:pt x="14479" y="9394"/>
                    <a:pt x="14419" y="9596"/>
                  </a:cubicBezTo>
                  <a:cubicBezTo>
                    <a:pt x="14395" y="9620"/>
                    <a:pt x="14395" y="9656"/>
                    <a:pt x="14383" y="9667"/>
                  </a:cubicBezTo>
                  <a:cubicBezTo>
                    <a:pt x="14383" y="9548"/>
                    <a:pt x="14395" y="9441"/>
                    <a:pt x="14395" y="9358"/>
                  </a:cubicBezTo>
                  <a:lnTo>
                    <a:pt x="14395" y="9203"/>
                  </a:lnTo>
                  <a:lnTo>
                    <a:pt x="14395" y="9155"/>
                  </a:lnTo>
                  <a:lnTo>
                    <a:pt x="14395" y="9036"/>
                  </a:lnTo>
                  <a:lnTo>
                    <a:pt x="14395" y="8977"/>
                  </a:lnTo>
                  <a:lnTo>
                    <a:pt x="14395" y="8917"/>
                  </a:lnTo>
                  <a:lnTo>
                    <a:pt x="14395" y="8894"/>
                  </a:lnTo>
                  <a:lnTo>
                    <a:pt x="14395" y="8882"/>
                  </a:lnTo>
                  <a:lnTo>
                    <a:pt x="14395" y="8822"/>
                  </a:lnTo>
                  <a:cubicBezTo>
                    <a:pt x="14395" y="8763"/>
                    <a:pt x="14383" y="8679"/>
                    <a:pt x="14383" y="8620"/>
                  </a:cubicBezTo>
                  <a:cubicBezTo>
                    <a:pt x="14383" y="8548"/>
                    <a:pt x="14371" y="8489"/>
                    <a:pt x="14360" y="8417"/>
                  </a:cubicBezTo>
                  <a:cubicBezTo>
                    <a:pt x="14360" y="8358"/>
                    <a:pt x="14348" y="8298"/>
                    <a:pt x="14324" y="8251"/>
                  </a:cubicBezTo>
                  <a:cubicBezTo>
                    <a:pt x="14300" y="8120"/>
                    <a:pt x="14288" y="8001"/>
                    <a:pt x="14252" y="7870"/>
                  </a:cubicBezTo>
                  <a:cubicBezTo>
                    <a:pt x="14229" y="7727"/>
                    <a:pt x="14169" y="7751"/>
                    <a:pt x="14133" y="7608"/>
                  </a:cubicBezTo>
                  <a:cubicBezTo>
                    <a:pt x="14110" y="7477"/>
                    <a:pt x="14074" y="7322"/>
                    <a:pt x="14050" y="7191"/>
                  </a:cubicBezTo>
                  <a:cubicBezTo>
                    <a:pt x="14026" y="7131"/>
                    <a:pt x="14014" y="7072"/>
                    <a:pt x="14014" y="7012"/>
                  </a:cubicBezTo>
                  <a:lnTo>
                    <a:pt x="14002" y="6929"/>
                  </a:lnTo>
                  <a:cubicBezTo>
                    <a:pt x="13990" y="6858"/>
                    <a:pt x="13967" y="6798"/>
                    <a:pt x="13955" y="6715"/>
                  </a:cubicBezTo>
                  <a:lnTo>
                    <a:pt x="13943" y="6679"/>
                  </a:lnTo>
                  <a:cubicBezTo>
                    <a:pt x="13943" y="6643"/>
                    <a:pt x="13931" y="6596"/>
                    <a:pt x="13931" y="6572"/>
                  </a:cubicBezTo>
                  <a:lnTo>
                    <a:pt x="13907" y="6453"/>
                  </a:lnTo>
                  <a:lnTo>
                    <a:pt x="13895" y="6393"/>
                  </a:lnTo>
                  <a:cubicBezTo>
                    <a:pt x="13895" y="6346"/>
                    <a:pt x="13883" y="6322"/>
                    <a:pt x="13883" y="6274"/>
                  </a:cubicBezTo>
                  <a:lnTo>
                    <a:pt x="13883" y="6227"/>
                  </a:lnTo>
                  <a:cubicBezTo>
                    <a:pt x="13883" y="6179"/>
                    <a:pt x="13883" y="6155"/>
                    <a:pt x="13871" y="6107"/>
                  </a:cubicBezTo>
                  <a:lnTo>
                    <a:pt x="13871" y="6096"/>
                  </a:lnTo>
                  <a:cubicBezTo>
                    <a:pt x="13871" y="5988"/>
                    <a:pt x="13848" y="5881"/>
                    <a:pt x="13848" y="5786"/>
                  </a:cubicBezTo>
                  <a:lnTo>
                    <a:pt x="13848" y="5691"/>
                  </a:lnTo>
                  <a:lnTo>
                    <a:pt x="13848" y="5488"/>
                  </a:lnTo>
                  <a:lnTo>
                    <a:pt x="13848" y="5250"/>
                  </a:lnTo>
                  <a:lnTo>
                    <a:pt x="13848" y="5107"/>
                  </a:lnTo>
                  <a:lnTo>
                    <a:pt x="13848" y="5072"/>
                  </a:lnTo>
                  <a:cubicBezTo>
                    <a:pt x="13848" y="4988"/>
                    <a:pt x="13871" y="4905"/>
                    <a:pt x="13871" y="4834"/>
                  </a:cubicBezTo>
                  <a:lnTo>
                    <a:pt x="13871" y="4798"/>
                  </a:lnTo>
                  <a:cubicBezTo>
                    <a:pt x="13871" y="4774"/>
                    <a:pt x="13871" y="4738"/>
                    <a:pt x="13883" y="4714"/>
                  </a:cubicBezTo>
                  <a:cubicBezTo>
                    <a:pt x="13883" y="4655"/>
                    <a:pt x="13895" y="4607"/>
                    <a:pt x="13895" y="4548"/>
                  </a:cubicBezTo>
                  <a:lnTo>
                    <a:pt x="13931" y="4393"/>
                  </a:lnTo>
                  <a:cubicBezTo>
                    <a:pt x="13931" y="4369"/>
                    <a:pt x="13943" y="4322"/>
                    <a:pt x="13955" y="4298"/>
                  </a:cubicBezTo>
                  <a:lnTo>
                    <a:pt x="13955" y="4262"/>
                  </a:lnTo>
                  <a:cubicBezTo>
                    <a:pt x="13955" y="4238"/>
                    <a:pt x="13967" y="4202"/>
                    <a:pt x="13967" y="4179"/>
                  </a:cubicBezTo>
                  <a:lnTo>
                    <a:pt x="13967" y="4143"/>
                  </a:lnTo>
                  <a:cubicBezTo>
                    <a:pt x="13990" y="4095"/>
                    <a:pt x="14002" y="4060"/>
                    <a:pt x="14002" y="4024"/>
                  </a:cubicBezTo>
                  <a:lnTo>
                    <a:pt x="14014" y="4000"/>
                  </a:lnTo>
                  <a:cubicBezTo>
                    <a:pt x="14038" y="3893"/>
                    <a:pt x="14086" y="3786"/>
                    <a:pt x="14121" y="3679"/>
                  </a:cubicBezTo>
                  <a:lnTo>
                    <a:pt x="14157" y="3560"/>
                  </a:lnTo>
                  <a:cubicBezTo>
                    <a:pt x="14193" y="3488"/>
                    <a:pt x="14229" y="3405"/>
                    <a:pt x="14252" y="3321"/>
                  </a:cubicBezTo>
                  <a:cubicBezTo>
                    <a:pt x="14336" y="3107"/>
                    <a:pt x="14431" y="2845"/>
                    <a:pt x="14502" y="2607"/>
                  </a:cubicBezTo>
                  <a:cubicBezTo>
                    <a:pt x="14538" y="2524"/>
                    <a:pt x="14562" y="2417"/>
                    <a:pt x="14598" y="2333"/>
                  </a:cubicBezTo>
                  <a:cubicBezTo>
                    <a:pt x="14633" y="2190"/>
                    <a:pt x="14681" y="2047"/>
                    <a:pt x="14729" y="1916"/>
                  </a:cubicBezTo>
                  <a:cubicBezTo>
                    <a:pt x="14800" y="1655"/>
                    <a:pt x="14895" y="1440"/>
                    <a:pt x="14979" y="1226"/>
                  </a:cubicBezTo>
                  <a:cubicBezTo>
                    <a:pt x="15026" y="1143"/>
                    <a:pt x="15050" y="1035"/>
                    <a:pt x="15098" y="940"/>
                  </a:cubicBezTo>
                  <a:cubicBezTo>
                    <a:pt x="15145" y="845"/>
                    <a:pt x="15205" y="738"/>
                    <a:pt x="15253" y="619"/>
                  </a:cubicBezTo>
                  <a:cubicBezTo>
                    <a:pt x="15264" y="583"/>
                    <a:pt x="15276" y="547"/>
                    <a:pt x="15312" y="512"/>
                  </a:cubicBezTo>
                  <a:cubicBezTo>
                    <a:pt x="15324" y="500"/>
                    <a:pt x="15324" y="488"/>
                    <a:pt x="15336" y="464"/>
                  </a:cubicBezTo>
                  <a:cubicBezTo>
                    <a:pt x="15348" y="440"/>
                    <a:pt x="15383" y="404"/>
                    <a:pt x="15395" y="369"/>
                  </a:cubicBezTo>
                  <a:lnTo>
                    <a:pt x="15407" y="333"/>
                  </a:lnTo>
                  <a:lnTo>
                    <a:pt x="15431" y="309"/>
                  </a:lnTo>
                  <a:cubicBezTo>
                    <a:pt x="15455" y="262"/>
                    <a:pt x="15491" y="214"/>
                    <a:pt x="15526" y="166"/>
                  </a:cubicBezTo>
                  <a:lnTo>
                    <a:pt x="15562" y="142"/>
                  </a:lnTo>
                  <a:close/>
                  <a:moveTo>
                    <a:pt x="10924" y="12199"/>
                  </a:moveTo>
                  <a:cubicBezTo>
                    <a:pt x="10931" y="12199"/>
                    <a:pt x="10931" y="12224"/>
                    <a:pt x="10931" y="12239"/>
                  </a:cubicBezTo>
                  <a:cubicBezTo>
                    <a:pt x="10926" y="12228"/>
                    <a:pt x="10921" y="12217"/>
                    <a:pt x="10916" y="12207"/>
                  </a:cubicBezTo>
                  <a:lnTo>
                    <a:pt x="10916" y="12207"/>
                  </a:lnTo>
                  <a:cubicBezTo>
                    <a:pt x="10920" y="12201"/>
                    <a:pt x="10922" y="12199"/>
                    <a:pt x="10924" y="12199"/>
                  </a:cubicBezTo>
                  <a:close/>
                  <a:moveTo>
                    <a:pt x="8656" y="4655"/>
                  </a:moveTo>
                  <a:cubicBezTo>
                    <a:pt x="8668" y="4679"/>
                    <a:pt x="8704" y="4691"/>
                    <a:pt x="8716" y="4726"/>
                  </a:cubicBezTo>
                  <a:cubicBezTo>
                    <a:pt x="8704" y="4738"/>
                    <a:pt x="8704" y="4774"/>
                    <a:pt x="8704" y="4798"/>
                  </a:cubicBezTo>
                  <a:lnTo>
                    <a:pt x="8704" y="4857"/>
                  </a:lnTo>
                  <a:lnTo>
                    <a:pt x="8704" y="4869"/>
                  </a:lnTo>
                  <a:lnTo>
                    <a:pt x="8704" y="4929"/>
                  </a:lnTo>
                  <a:cubicBezTo>
                    <a:pt x="8704" y="4988"/>
                    <a:pt x="8716" y="5036"/>
                    <a:pt x="8728" y="5095"/>
                  </a:cubicBezTo>
                  <a:lnTo>
                    <a:pt x="8728" y="5107"/>
                  </a:lnTo>
                  <a:lnTo>
                    <a:pt x="8776" y="5286"/>
                  </a:lnTo>
                  <a:cubicBezTo>
                    <a:pt x="8787" y="5345"/>
                    <a:pt x="8811" y="5405"/>
                    <a:pt x="8835" y="5488"/>
                  </a:cubicBezTo>
                  <a:cubicBezTo>
                    <a:pt x="8847" y="5560"/>
                    <a:pt x="8883" y="5619"/>
                    <a:pt x="8895" y="5679"/>
                  </a:cubicBezTo>
                  <a:cubicBezTo>
                    <a:pt x="8906" y="5738"/>
                    <a:pt x="8942" y="5798"/>
                    <a:pt x="8954" y="5846"/>
                  </a:cubicBezTo>
                  <a:cubicBezTo>
                    <a:pt x="8990" y="5929"/>
                    <a:pt x="9026" y="6000"/>
                    <a:pt x="9073" y="6096"/>
                  </a:cubicBezTo>
                  <a:cubicBezTo>
                    <a:pt x="9085" y="6107"/>
                    <a:pt x="9109" y="6143"/>
                    <a:pt x="9109" y="6155"/>
                  </a:cubicBezTo>
                  <a:cubicBezTo>
                    <a:pt x="9180" y="6286"/>
                    <a:pt x="9228" y="6393"/>
                    <a:pt x="9287" y="6477"/>
                  </a:cubicBezTo>
                  <a:cubicBezTo>
                    <a:pt x="9323" y="6536"/>
                    <a:pt x="9359" y="6619"/>
                    <a:pt x="9407" y="6679"/>
                  </a:cubicBezTo>
                  <a:cubicBezTo>
                    <a:pt x="9418" y="6703"/>
                    <a:pt x="9442" y="6739"/>
                    <a:pt x="9466" y="6774"/>
                  </a:cubicBezTo>
                  <a:cubicBezTo>
                    <a:pt x="9526" y="6893"/>
                    <a:pt x="9597" y="7000"/>
                    <a:pt x="9657" y="7108"/>
                  </a:cubicBezTo>
                  <a:cubicBezTo>
                    <a:pt x="9716" y="7215"/>
                    <a:pt x="9788" y="7334"/>
                    <a:pt x="9883" y="7429"/>
                  </a:cubicBezTo>
                  <a:cubicBezTo>
                    <a:pt x="9919" y="7489"/>
                    <a:pt x="9966" y="7536"/>
                    <a:pt x="10014" y="7596"/>
                  </a:cubicBezTo>
                  <a:cubicBezTo>
                    <a:pt x="10061" y="7643"/>
                    <a:pt x="10085" y="7703"/>
                    <a:pt x="10133" y="7751"/>
                  </a:cubicBezTo>
                  <a:lnTo>
                    <a:pt x="10133" y="7762"/>
                  </a:lnTo>
                  <a:cubicBezTo>
                    <a:pt x="10145" y="7786"/>
                    <a:pt x="10157" y="7810"/>
                    <a:pt x="10180" y="7834"/>
                  </a:cubicBezTo>
                  <a:cubicBezTo>
                    <a:pt x="10192" y="7870"/>
                    <a:pt x="10204" y="7881"/>
                    <a:pt x="10216" y="7905"/>
                  </a:cubicBezTo>
                  <a:cubicBezTo>
                    <a:pt x="10216" y="7905"/>
                    <a:pt x="10216" y="7929"/>
                    <a:pt x="10240" y="7929"/>
                  </a:cubicBezTo>
                  <a:lnTo>
                    <a:pt x="10252" y="7941"/>
                  </a:lnTo>
                  <a:cubicBezTo>
                    <a:pt x="10276" y="7989"/>
                    <a:pt x="10300" y="8024"/>
                    <a:pt x="10323" y="8084"/>
                  </a:cubicBezTo>
                  <a:cubicBezTo>
                    <a:pt x="10359" y="8143"/>
                    <a:pt x="10371" y="8203"/>
                    <a:pt x="10395" y="8262"/>
                  </a:cubicBezTo>
                  <a:cubicBezTo>
                    <a:pt x="10430" y="8322"/>
                    <a:pt x="10442" y="8405"/>
                    <a:pt x="10478" y="8465"/>
                  </a:cubicBezTo>
                  <a:cubicBezTo>
                    <a:pt x="10490" y="8524"/>
                    <a:pt x="10514" y="8596"/>
                    <a:pt x="10538" y="8655"/>
                  </a:cubicBezTo>
                  <a:cubicBezTo>
                    <a:pt x="10550" y="8715"/>
                    <a:pt x="10550" y="8774"/>
                    <a:pt x="10561" y="8834"/>
                  </a:cubicBezTo>
                  <a:lnTo>
                    <a:pt x="10561" y="8858"/>
                  </a:lnTo>
                  <a:cubicBezTo>
                    <a:pt x="10561" y="8894"/>
                    <a:pt x="10573" y="8905"/>
                    <a:pt x="10573" y="8941"/>
                  </a:cubicBezTo>
                  <a:lnTo>
                    <a:pt x="10573" y="8953"/>
                  </a:lnTo>
                  <a:cubicBezTo>
                    <a:pt x="10573" y="8977"/>
                    <a:pt x="10573" y="9013"/>
                    <a:pt x="10609" y="9024"/>
                  </a:cubicBezTo>
                  <a:lnTo>
                    <a:pt x="10621" y="9024"/>
                  </a:lnTo>
                  <a:cubicBezTo>
                    <a:pt x="10633" y="9024"/>
                    <a:pt x="10657" y="9024"/>
                    <a:pt x="10657" y="9013"/>
                  </a:cubicBezTo>
                  <a:cubicBezTo>
                    <a:pt x="10669" y="9001"/>
                    <a:pt x="10669" y="8965"/>
                    <a:pt x="10669" y="8941"/>
                  </a:cubicBezTo>
                  <a:lnTo>
                    <a:pt x="10669" y="8917"/>
                  </a:lnTo>
                  <a:cubicBezTo>
                    <a:pt x="10669" y="8905"/>
                    <a:pt x="10669" y="8882"/>
                    <a:pt x="10657" y="8858"/>
                  </a:cubicBezTo>
                  <a:lnTo>
                    <a:pt x="10657" y="8834"/>
                  </a:lnTo>
                  <a:cubicBezTo>
                    <a:pt x="10633" y="8774"/>
                    <a:pt x="10633" y="8715"/>
                    <a:pt x="10621" y="8667"/>
                  </a:cubicBezTo>
                  <a:cubicBezTo>
                    <a:pt x="10621" y="8620"/>
                    <a:pt x="10609" y="8560"/>
                    <a:pt x="10597" y="8524"/>
                  </a:cubicBezTo>
                  <a:cubicBezTo>
                    <a:pt x="10573" y="8477"/>
                    <a:pt x="10561" y="8417"/>
                    <a:pt x="10561" y="8370"/>
                  </a:cubicBezTo>
                  <a:lnTo>
                    <a:pt x="10550" y="8310"/>
                  </a:lnTo>
                  <a:cubicBezTo>
                    <a:pt x="10514" y="8179"/>
                    <a:pt x="10478" y="8060"/>
                    <a:pt x="10442" y="7953"/>
                  </a:cubicBezTo>
                  <a:cubicBezTo>
                    <a:pt x="10430" y="7905"/>
                    <a:pt x="10395" y="7846"/>
                    <a:pt x="10383" y="7786"/>
                  </a:cubicBezTo>
                  <a:lnTo>
                    <a:pt x="10335" y="7703"/>
                  </a:lnTo>
                  <a:cubicBezTo>
                    <a:pt x="10323" y="7691"/>
                    <a:pt x="10311" y="7655"/>
                    <a:pt x="10311" y="7643"/>
                  </a:cubicBezTo>
                  <a:lnTo>
                    <a:pt x="10300" y="7631"/>
                  </a:lnTo>
                  <a:cubicBezTo>
                    <a:pt x="10276" y="7596"/>
                    <a:pt x="10252" y="7548"/>
                    <a:pt x="10216" y="7524"/>
                  </a:cubicBezTo>
                  <a:lnTo>
                    <a:pt x="10192" y="7489"/>
                  </a:lnTo>
                  <a:lnTo>
                    <a:pt x="10180" y="7477"/>
                  </a:lnTo>
                  <a:cubicBezTo>
                    <a:pt x="10145" y="7429"/>
                    <a:pt x="10121" y="7405"/>
                    <a:pt x="10097" y="7358"/>
                  </a:cubicBezTo>
                  <a:cubicBezTo>
                    <a:pt x="10038" y="7274"/>
                    <a:pt x="9978" y="7167"/>
                    <a:pt x="9919" y="7072"/>
                  </a:cubicBezTo>
                  <a:cubicBezTo>
                    <a:pt x="9776" y="6798"/>
                    <a:pt x="9645" y="6500"/>
                    <a:pt x="9502" y="6203"/>
                  </a:cubicBezTo>
                  <a:cubicBezTo>
                    <a:pt x="9442" y="6060"/>
                    <a:pt x="9383" y="5917"/>
                    <a:pt x="9311" y="5786"/>
                  </a:cubicBezTo>
                  <a:cubicBezTo>
                    <a:pt x="9287" y="5703"/>
                    <a:pt x="9252" y="5631"/>
                    <a:pt x="9228" y="5572"/>
                  </a:cubicBezTo>
                  <a:cubicBezTo>
                    <a:pt x="9180" y="5465"/>
                    <a:pt x="9145" y="5345"/>
                    <a:pt x="9109" y="5250"/>
                  </a:cubicBezTo>
                  <a:lnTo>
                    <a:pt x="9085" y="5203"/>
                  </a:lnTo>
                  <a:lnTo>
                    <a:pt x="9085" y="5203"/>
                  </a:lnTo>
                  <a:lnTo>
                    <a:pt x="9121" y="5226"/>
                  </a:lnTo>
                  <a:cubicBezTo>
                    <a:pt x="9180" y="5286"/>
                    <a:pt x="9228" y="5345"/>
                    <a:pt x="9264" y="5405"/>
                  </a:cubicBezTo>
                  <a:cubicBezTo>
                    <a:pt x="9383" y="5548"/>
                    <a:pt x="9490" y="5679"/>
                    <a:pt x="9609" y="5810"/>
                  </a:cubicBezTo>
                  <a:cubicBezTo>
                    <a:pt x="9728" y="5941"/>
                    <a:pt x="9847" y="6096"/>
                    <a:pt x="9966" y="6227"/>
                  </a:cubicBezTo>
                  <a:cubicBezTo>
                    <a:pt x="10073" y="6346"/>
                    <a:pt x="10204" y="6500"/>
                    <a:pt x="10335" y="6643"/>
                  </a:cubicBezTo>
                  <a:lnTo>
                    <a:pt x="10359" y="6655"/>
                  </a:lnTo>
                  <a:cubicBezTo>
                    <a:pt x="10419" y="6715"/>
                    <a:pt x="10478" y="6774"/>
                    <a:pt x="10538" y="6858"/>
                  </a:cubicBezTo>
                  <a:lnTo>
                    <a:pt x="10728" y="7048"/>
                  </a:lnTo>
                  <a:lnTo>
                    <a:pt x="10752" y="7072"/>
                  </a:lnTo>
                  <a:lnTo>
                    <a:pt x="10835" y="7155"/>
                  </a:lnTo>
                  <a:lnTo>
                    <a:pt x="10871" y="7191"/>
                  </a:lnTo>
                  <a:lnTo>
                    <a:pt x="10931" y="7250"/>
                  </a:lnTo>
                  <a:cubicBezTo>
                    <a:pt x="10954" y="7274"/>
                    <a:pt x="10966" y="7298"/>
                    <a:pt x="10990" y="7310"/>
                  </a:cubicBezTo>
                  <a:cubicBezTo>
                    <a:pt x="11014" y="7334"/>
                    <a:pt x="11026" y="7346"/>
                    <a:pt x="11026" y="7358"/>
                  </a:cubicBezTo>
                  <a:lnTo>
                    <a:pt x="11038" y="7370"/>
                  </a:lnTo>
                  <a:lnTo>
                    <a:pt x="11038" y="7393"/>
                  </a:lnTo>
                  <a:cubicBezTo>
                    <a:pt x="11050" y="7417"/>
                    <a:pt x="11085" y="7453"/>
                    <a:pt x="11097" y="7477"/>
                  </a:cubicBezTo>
                  <a:cubicBezTo>
                    <a:pt x="11133" y="7524"/>
                    <a:pt x="11145" y="7548"/>
                    <a:pt x="11169" y="7596"/>
                  </a:cubicBezTo>
                  <a:lnTo>
                    <a:pt x="11264" y="7774"/>
                  </a:lnTo>
                  <a:lnTo>
                    <a:pt x="11347" y="7953"/>
                  </a:lnTo>
                  <a:cubicBezTo>
                    <a:pt x="11395" y="8048"/>
                    <a:pt x="11443" y="8143"/>
                    <a:pt x="11466" y="8239"/>
                  </a:cubicBezTo>
                  <a:cubicBezTo>
                    <a:pt x="11490" y="8251"/>
                    <a:pt x="11490" y="8286"/>
                    <a:pt x="11502" y="8298"/>
                  </a:cubicBezTo>
                  <a:cubicBezTo>
                    <a:pt x="11514" y="8322"/>
                    <a:pt x="11526" y="8358"/>
                    <a:pt x="11526" y="8382"/>
                  </a:cubicBezTo>
                  <a:cubicBezTo>
                    <a:pt x="11562" y="8477"/>
                    <a:pt x="11609" y="8584"/>
                    <a:pt x="11645" y="8703"/>
                  </a:cubicBezTo>
                  <a:cubicBezTo>
                    <a:pt x="11681" y="8774"/>
                    <a:pt x="11693" y="8834"/>
                    <a:pt x="11704" y="8894"/>
                  </a:cubicBezTo>
                  <a:cubicBezTo>
                    <a:pt x="11728" y="8917"/>
                    <a:pt x="11728" y="8953"/>
                    <a:pt x="11740" y="8977"/>
                  </a:cubicBezTo>
                  <a:cubicBezTo>
                    <a:pt x="11752" y="9013"/>
                    <a:pt x="11752" y="9060"/>
                    <a:pt x="11764" y="9084"/>
                  </a:cubicBezTo>
                  <a:cubicBezTo>
                    <a:pt x="11788" y="9132"/>
                    <a:pt x="11788" y="9191"/>
                    <a:pt x="11800" y="9251"/>
                  </a:cubicBezTo>
                  <a:cubicBezTo>
                    <a:pt x="11812" y="9298"/>
                    <a:pt x="11812" y="9334"/>
                    <a:pt x="11812" y="9382"/>
                  </a:cubicBezTo>
                  <a:lnTo>
                    <a:pt x="11812" y="9394"/>
                  </a:lnTo>
                  <a:cubicBezTo>
                    <a:pt x="11824" y="9560"/>
                    <a:pt x="11824" y="9715"/>
                    <a:pt x="11847" y="9870"/>
                  </a:cubicBezTo>
                  <a:lnTo>
                    <a:pt x="11847" y="9917"/>
                  </a:lnTo>
                  <a:cubicBezTo>
                    <a:pt x="11847" y="10096"/>
                    <a:pt x="11859" y="10275"/>
                    <a:pt x="11859" y="10465"/>
                  </a:cubicBezTo>
                  <a:lnTo>
                    <a:pt x="11859" y="10608"/>
                  </a:lnTo>
                  <a:lnTo>
                    <a:pt x="11859" y="10620"/>
                  </a:lnTo>
                  <a:cubicBezTo>
                    <a:pt x="11859" y="10727"/>
                    <a:pt x="11847" y="10846"/>
                    <a:pt x="11847" y="10965"/>
                  </a:cubicBezTo>
                  <a:cubicBezTo>
                    <a:pt x="11824" y="11084"/>
                    <a:pt x="11812" y="11180"/>
                    <a:pt x="11800" y="11287"/>
                  </a:cubicBezTo>
                  <a:cubicBezTo>
                    <a:pt x="11788" y="11382"/>
                    <a:pt x="11764" y="11477"/>
                    <a:pt x="11740" y="11572"/>
                  </a:cubicBezTo>
                  <a:cubicBezTo>
                    <a:pt x="11728" y="11656"/>
                    <a:pt x="11693" y="11739"/>
                    <a:pt x="11681" y="11822"/>
                  </a:cubicBezTo>
                  <a:lnTo>
                    <a:pt x="11681" y="11834"/>
                  </a:lnTo>
                  <a:cubicBezTo>
                    <a:pt x="11645" y="11930"/>
                    <a:pt x="11621" y="12037"/>
                    <a:pt x="11573" y="12132"/>
                  </a:cubicBezTo>
                  <a:cubicBezTo>
                    <a:pt x="11573" y="12156"/>
                    <a:pt x="11562" y="12168"/>
                    <a:pt x="11562" y="12192"/>
                  </a:cubicBezTo>
                  <a:lnTo>
                    <a:pt x="11514" y="12287"/>
                  </a:lnTo>
                  <a:cubicBezTo>
                    <a:pt x="11490" y="12346"/>
                    <a:pt x="11466" y="12394"/>
                    <a:pt x="11443" y="12453"/>
                  </a:cubicBezTo>
                  <a:cubicBezTo>
                    <a:pt x="11431" y="12489"/>
                    <a:pt x="11395" y="12537"/>
                    <a:pt x="11383" y="12584"/>
                  </a:cubicBezTo>
                  <a:lnTo>
                    <a:pt x="11371" y="12632"/>
                  </a:lnTo>
                  <a:cubicBezTo>
                    <a:pt x="11347" y="12668"/>
                    <a:pt x="11335" y="12704"/>
                    <a:pt x="11323" y="12751"/>
                  </a:cubicBezTo>
                  <a:cubicBezTo>
                    <a:pt x="11323" y="12763"/>
                    <a:pt x="11312" y="12775"/>
                    <a:pt x="11312" y="12787"/>
                  </a:cubicBezTo>
                  <a:cubicBezTo>
                    <a:pt x="11288" y="12668"/>
                    <a:pt x="11276" y="12573"/>
                    <a:pt x="11264" y="12453"/>
                  </a:cubicBezTo>
                  <a:cubicBezTo>
                    <a:pt x="11216" y="12168"/>
                    <a:pt x="11192" y="11870"/>
                    <a:pt x="11145" y="11584"/>
                  </a:cubicBezTo>
                  <a:cubicBezTo>
                    <a:pt x="11133" y="11465"/>
                    <a:pt x="11109" y="11346"/>
                    <a:pt x="11085" y="11227"/>
                  </a:cubicBezTo>
                  <a:cubicBezTo>
                    <a:pt x="11073" y="11108"/>
                    <a:pt x="11050" y="11001"/>
                    <a:pt x="11038" y="10882"/>
                  </a:cubicBezTo>
                  <a:lnTo>
                    <a:pt x="11026" y="10810"/>
                  </a:lnTo>
                  <a:lnTo>
                    <a:pt x="10978" y="10501"/>
                  </a:lnTo>
                  <a:lnTo>
                    <a:pt x="10966" y="10334"/>
                  </a:lnTo>
                  <a:lnTo>
                    <a:pt x="10931" y="10025"/>
                  </a:lnTo>
                  <a:cubicBezTo>
                    <a:pt x="10919" y="9894"/>
                    <a:pt x="10907" y="9751"/>
                    <a:pt x="10907" y="9608"/>
                  </a:cubicBezTo>
                  <a:cubicBezTo>
                    <a:pt x="10907" y="9572"/>
                    <a:pt x="10895" y="9536"/>
                    <a:pt x="10859" y="9513"/>
                  </a:cubicBezTo>
                  <a:cubicBezTo>
                    <a:pt x="10847" y="9489"/>
                    <a:pt x="10811" y="9477"/>
                    <a:pt x="10776" y="9477"/>
                  </a:cubicBezTo>
                  <a:lnTo>
                    <a:pt x="10740" y="9477"/>
                  </a:lnTo>
                  <a:cubicBezTo>
                    <a:pt x="10728" y="9477"/>
                    <a:pt x="10692" y="9477"/>
                    <a:pt x="10681" y="9489"/>
                  </a:cubicBezTo>
                  <a:cubicBezTo>
                    <a:pt x="10669" y="9501"/>
                    <a:pt x="10657" y="9501"/>
                    <a:pt x="10633" y="9513"/>
                  </a:cubicBezTo>
                  <a:cubicBezTo>
                    <a:pt x="10621" y="9536"/>
                    <a:pt x="10609" y="9548"/>
                    <a:pt x="10609" y="9572"/>
                  </a:cubicBezTo>
                  <a:cubicBezTo>
                    <a:pt x="10609" y="9596"/>
                    <a:pt x="10597" y="9620"/>
                    <a:pt x="10609" y="9656"/>
                  </a:cubicBezTo>
                  <a:cubicBezTo>
                    <a:pt x="10633" y="9977"/>
                    <a:pt x="10669" y="10227"/>
                    <a:pt x="10692" y="10465"/>
                  </a:cubicBezTo>
                  <a:cubicBezTo>
                    <a:pt x="10716" y="10584"/>
                    <a:pt x="10728" y="10727"/>
                    <a:pt x="10740" y="10846"/>
                  </a:cubicBezTo>
                  <a:cubicBezTo>
                    <a:pt x="10752" y="10941"/>
                    <a:pt x="10776" y="11060"/>
                    <a:pt x="10788" y="11168"/>
                  </a:cubicBezTo>
                  <a:cubicBezTo>
                    <a:pt x="10800" y="11299"/>
                    <a:pt x="10811" y="11441"/>
                    <a:pt x="10835" y="11561"/>
                  </a:cubicBezTo>
                  <a:cubicBezTo>
                    <a:pt x="10857" y="11758"/>
                    <a:pt x="10869" y="11966"/>
                    <a:pt x="10899" y="12175"/>
                  </a:cubicBezTo>
                  <a:lnTo>
                    <a:pt x="10899" y="12175"/>
                  </a:lnTo>
                  <a:cubicBezTo>
                    <a:pt x="10880" y="12142"/>
                    <a:pt x="10857" y="12109"/>
                    <a:pt x="10835" y="12072"/>
                  </a:cubicBezTo>
                  <a:cubicBezTo>
                    <a:pt x="10788" y="12001"/>
                    <a:pt x="10740" y="11930"/>
                    <a:pt x="10681" y="11870"/>
                  </a:cubicBezTo>
                  <a:cubicBezTo>
                    <a:pt x="10633" y="11787"/>
                    <a:pt x="10573" y="11715"/>
                    <a:pt x="10514" y="11656"/>
                  </a:cubicBezTo>
                  <a:lnTo>
                    <a:pt x="10335" y="11430"/>
                  </a:lnTo>
                  <a:lnTo>
                    <a:pt x="10026" y="11072"/>
                  </a:lnTo>
                  <a:lnTo>
                    <a:pt x="10002" y="11037"/>
                  </a:lnTo>
                  <a:lnTo>
                    <a:pt x="9954" y="10989"/>
                  </a:lnTo>
                  <a:cubicBezTo>
                    <a:pt x="9907" y="10941"/>
                    <a:pt x="9859" y="10882"/>
                    <a:pt x="9823" y="10822"/>
                  </a:cubicBezTo>
                  <a:lnTo>
                    <a:pt x="9799" y="10810"/>
                  </a:lnTo>
                  <a:cubicBezTo>
                    <a:pt x="9788" y="10787"/>
                    <a:pt x="9764" y="10763"/>
                    <a:pt x="9740" y="10739"/>
                  </a:cubicBezTo>
                  <a:cubicBezTo>
                    <a:pt x="9728" y="10727"/>
                    <a:pt x="9728" y="10703"/>
                    <a:pt x="9716" y="10691"/>
                  </a:cubicBezTo>
                  <a:cubicBezTo>
                    <a:pt x="9704" y="10668"/>
                    <a:pt x="9680" y="10644"/>
                    <a:pt x="9657" y="10620"/>
                  </a:cubicBezTo>
                  <a:lnTo>
                    <a:pt x="9561" y="10501"/>
                  </a:lnTo>
                  <a:cubicBezTo>
                    <a:pt x="9549" y="10465"/>
                    <a:pt x="9526" y="10441"/>
                    <a:pt x="9502" y="10429"/>
                  </a:cubicBezTo>
                  <a:lnTo>
                    <a:pt x="9490" y="10406"/>
                  </a:lnTo>
                  <a:cubicBezTo>
                    <a:pt x="9478" y="10382"/>
                    <a:pt x="9442" y="10346"/>
                    <a:pt x="9430" y="10322"/>
                  </a:cubicBezTo>
                  <a:lnTo>
                    <a:pt x="9418" y="10287"/>
                  </a:lnTo>
                  <a:cubicBezTo>
                    <a:pt x="9407" y="10263"/>
                    <a:pt x="9383" y="10227"/>
                    <a:pt x="9359" y="10203"/>
                  </a:cubicBezTo>
                  <a:lnTo>
                    <a:pt x="9311" y="10108"/>
                  </a:lnTo>
                  <a:lnTo>
                    <a:pt x="9299" y="10072"/>
                  </a:lnTo>
                  <a:cubicBezTo>
                    <a:pt x="9287" y="10037"/>
                    <a:pt x="9264" y="10025"/>
                    <a:pt x="9252" y="9989"/>
                  </a:cubicBezTo>
                  <a:lnTo>
                    <a:pt x="9240" y="9965"/>
                  </a:lnTo>
                  <a:lnTo>
                    <a:pt x="9240" y="9953"/>
                  </a:lnTo>
                  <a:lnTo>
                    <a:pt x="9192" y="9858"/>
                  </a:lnTo>
                  <a:lnTo>
                    <a:pt x="9168" y="9786"/>
                  </a:lnTo>
                  <a:lnTo>
                    <a:pt x="9133" y="9715"/>
                  </a:lnTo>
                  <a:lnTo>
                    <a:pt x="9121" y="9679"/>
                  </a:lnTo>
                  <a:cubicBezTo>
                    <a:pt x="9085" y="9620"/>
                    <a:pt x="9073" y="9548"/>
                    <a:pt x="9049" y="9489"/>
                  </a:cubicBezTo>
                  <a:cubicBezTo>
                    <a:pt x="9014" y="9394"/>
                    <a:pt x="8990" y="9298"/>
                    <a:pt x="8954" y="9203"/>
                  </a:cubicBezTo>
                  <a:cubicBezTo>
                    <a:pt x="8930" y="9120"/>
                    <a:pt x="8895" y="9024"/>
                    <a:pt x="8871" y="8917"/>
                  </a:cubicBezTo>
                  <a:cubicBezTo>
                    <a:pt x="8847" y="8858"/>
                    <a:pt x="8835" y="8822"/>
                    <a:pt x="8823" y="8763"/>
                  </a:cubicBezTo>
                  <a:lnTo>
                    <a:pt x="8787" y="8679"/>
                  </a:lnTo>
                  <a:cubicBezTo>
                    <a:pt x="8787" y="8667"/>
                    <a:pt x="8776" y="8643"/>
                    <a:pt x="8776" y="8620"/>
                  </a:cubicBezTo>
                  <a:lnTo>
                    <a:pt x="8764" y="8596"/>
                  </a:lnTo>
                  <a:lnTo>
                    <a:pt x="8752" y="8548"/>
                  </a:lnTo>
                  <a:lnTo>
                    <a:pt x="8728" y="8501"/>
                  </a:lnTo>
                  <a:cubicBezTo>
                    <a:pt x="8716" y="8477"/>
                    <a:pt x="8716" y="8429"/>
                    <a:pt x="8704" y="8405"/>
                  </a:cubicBezTo>
                  <a:lnTo>
                    <a:pt x="8692" y="8322"/>
                  </a:lnTo>
                  <a:cubicBezTo>
                    <a:pt x="8668" y="8286"/>
                    <a:pt x="8668" y="8251"/>
                    <a:pt x="8656" y="8203"/>
                  </a:cubicBezTo>
                  <a:lnTo>
                    <a:pt x="8656" y="8179"/>
                  </a:lnTo>
                  <a:lnTo>
                    <a:pt x="8656" y="8167"/>
                  </a:lnTo>
                  <a:lnTo>
                    <a:pt x="8656" y="8143"/>
                  </a:lnTo>
                  <a:cubicBezTo>
                    <a:pt x="8656" y="8108"/>
                    <a:pt x="8645" y="8060"/>
                    <a:pt x="8645" y="8024"/>
                  </a:cubicBezTo>
                  <a:lnTo>
                    <a:pt x="8645" y="7989"/>
                  </a:lnTo>
                  <a:cubicBezTo>
                    <a:pt x="8645" y="7941"/>
                    <a:pt x="8633" y="7893"/>
                    <a:pt x="8633" y="7846"/>
                  </a:cubicBezTo>
                  <a:lnTo>
                    <a:pt x="8633" y="7762"/>
                  </a:lnTo>
                  <a:cubicBezTo>
                    <a:pt x="8633" y="7703"/>
                    <a:pt x="8609" y="7655"/>
                    <a:pt x="8609" y="7596"/>
                  </a:cubicBezTo>
                  <a:lnTo>
                    <a:pt x="8609" y="7512"/>
                  </a:lnTo>
                  <a:lnTo>
                    <a:pt x="8609" y="7334"/>
                  </a:lnTo>
                  <a:cubicBezTo>
                    <a:pt x="8609" y="7120"/>
                    <a:pt x="8597" y="6941"/>
                    <a:pt x="8597" y="6750"/>
                  </a:cubicBezTo>
                  <a:lnTo>
                    <a:pt x="8597" y="6465"/>
                  </a:lnTo>
                  <a:lnTo>
                    <a:pt x="8597" y="6453"/>
                  </a:lnTo>
                  <a:lnTo>
                    <a:pt x="8597" y="6322"/>
                  </a:lnTo>
                  <a:lnTo>
                    <a:pt x="8597" y="6227"/>
                  </a:lnTo>
                  <a:lnTo>
                    <a:pt x="8597" y="6215"/>
                  </a:lnTo>
                  <a:lnTo>
                    <a:pt x="8597" y="6084"/>
                  </a:lnTo>
                  <a:lnTo>
                    <a:pt x="8597" y="5988"/>
                  </a:lnTo>
                  <a:lnTo>
                    <a:pt x="8597" y="5977"/>
                  </a:lnTo>
                  <a:lnTo>
                    <a:pt x="8597" y="5798"/>
                  </a:lnTo>
                  <a:lnTo>
                    <a:pt x="8597" y="5762"/>
                  </a:lnTo>
                  <a:lnTo>
                    <a:pt x="8597" y="5750"/>
                  </a:lnTo>
                  <a:cubicBezTo>
                    <a:pt x="8597" y="5691"/>
                    <a:pt x="8597" y="5619"/>
                    <a:pt x="8609" y="5560"/>
                  </a:cubicBezTo>
                  <a:cubicBezTo>
                    <a:pt x="8609" y="5453"/>
                    <a:pt x="8633" y="5334"/>
                    <a:pt x="8633" y="5226"/>
                  </a:cubicBezTo>
                  <a:lnTo>
                    <a:pt x="8633" y="5203"/>
                  </a:lnTo>
                  <a:cubicBezTo>
                    <a:pt x="8633" y="5107"/>
                    <a:pt x="8645" y="5024"/>
                    <a:pt x="8645" y="4929"/>
                  </a:cubicBezTo>
                  <a:lnTo>
                    <a:pt x="8645" y="4905"/>
                  </a:lnTo>
                  <a:cubicBezTo>
                    <a:pt x="8645" y="4834"/>
                    <a:pt x="8656" y="4750"/>
                    <a:pt x="8656" y="4679"/>
                  </a:cubicBezTo>
                  <a:lnTo>
                    <a:pt x="8656" y="4667"/>
                  </a:lnTo>
                  <a:lnTo>
                    <a:pt x="8656" y="4655"/>
                  </a:lnTo>
                  <a:close/>
                  <a:moveTo>
                    <a:pt x="13443" y="12834"/>
                  </a:moveTo>
                  <a:cubicBezTo>
                    <a:pt x="13442" y="12837"/>
                    <a:pt x="13441" y="12840"/>
                    <a:pt x="13440" y="12842"/>
                  </a:cubicBezTo>
                  <a:lnTo>
                    <a:pt x="13440" y="12842"/>
                  </a:lnTo>
                  <a:cubicBezTo>
                    <a:pt x="13443" y="12839"/>
                    <a:pt x="13443" y="12834"/>
                    <a:pt x="13443" y="12834"/>
                  </a:cubicBezTo>
                  <a:close/>
                  <a:moveTo>
                    <a:pt x="18682" y="10513"/>
                  </a:moveTo>
                  <a:cubicBezTo>
                    <a:pt x="18777" y="10513"/>
                    <a:pt x="18884" y="10525"/>
                    <a:pt x="18967" y="10525"/>
                  </a:cubicBezTo>
                  <a:lnTo>
                    <a:pt x="19003" y="10525"/>
                  </a:lnTo>
                  <a:cubicBezTo>
                    <a:pt x="19039" y="10525"/>
                    <a:pt x="19086" y="10548"/>
                    <a:pt x="19134" y="10548"/>
                  </a:cubicBezTo>
                  <a:cubicBezTo>
                    <a:pt x="19158" y="10548"/>
                    <a:pt x="19182" y="10548"/>
                    <a:pt x="19205" y="10560"/>
                  </a:cubicBezTo>
                  <a:cubicBezTo>
                    <a:pt x="19324" y="10572"/>
                    <a:pt x="19432" y="10584"/>
                    <a:pt x="19551" y="10596"/>
                  </a:cubicBezTo>
                  <a:cubicBezTo>
                    <a:pt x="19574" y="10596"/>
                    <a:pt x="19598" y="10620"/>
                    <a:pt x="19622" y="10620"/>
                  </a:cubicBezTo>
                  <a:lnTo>
                    <a:pt x="19848" y="10656"/>
                  </a:lnTo>
                  <a:cubicBezTo>
                    <a:pt x="19896" y="10679"/>
                    <a:pt x="19932" y="10691"/>
                    <a:pt x="19991" y="10715"/>
                  </a:cubicBezTo>
                  <a:lnTo>
                    <a:pt x="20348" y="10894"/>
                  </a:lnTo>
                  <a:lnTo>
                    <a:pt x="20456" y="10965"/>
                  </a:lnTo>
                  <a:cubicBezTo>
                    <a:pt x="20527" y="11001"/>
                    <a:pt x="20610" y="11037"/>
                    <a:pt x="20682" y="11060"/>
                  </a:cubicBezTo>
                  <a:cubicBezTo>
                    <a:pt x="20789" y="11108"/>
                    <a:pt x="20860" y="11144"/>
                    <a:pt x="20932" y="11168"/>
                  </a:cubicBezTo>
                  <a:cubicBezTo>
                    <a:pt x="21027" y="11203"/>
                    <a:pt x="21098" y="11215"/>
                    <a:pt x="21206" y="11239"/>
                  </a:cubicBezTo>
                  <a:cubicBezTo>
                    <a:pt x="21277" y="11263"/>
                    <a:pt x="21349" y="11275"/>
                    <a:pt x="21444" y="11287"/>
                  </a:cubicBezTo>
                  <a:lnTo>
                    <a:pt x="21468" y="11287"/>
                  </a:lnTo>
                  <a:cubicBezTo>
                    <a:pt x="21575" y="11299"/>
                    <a:pt x="21658" y="11322"/>
                    <a:pt x="21741" y="11346"/>
                  </a:cubicBezTo>
                  <a:cubicBezTo>
                    <a:pt x="21825" y="11358"/>
                    <a:pt x="21896" y="11382"/>
                    <a:pt x="21980" y="11406"/>
                  </a:cubicBezTo>
                  <a:cubicBezTo>
                    <a:pt x="22063" y="11441"/>
                    <a:pt x="22170" y="11453"/>
                    <a:pt x="22253" y="11477"/>
                  </a:cubicBezTo>
                  <a:cubicBezTo>
                    <a:pt x="22337" y="11501"/>
                    <a:pt x="22408" y="11525"/>
                    <a:pt x="22480" y="11537"/>
                  </a:cubicBezTo>
                  <a:cubicBezTo>
                    <a:pt x="22646" y="11584"/>
                    <a:pt x="22825" y="11632"/>
                    <a:pt x="22992" y="11656"/>
                  </a:cubicBezTo>
                  <a:lnTo>
                    <a:pt x="23027" y="11656"/>
                  </a:lnTo>
                  <a:cubicBezTo>
                    <a:pt x="23027" y="11680"/>
                    <a:pt x="23015" y="11680"/>
                    <a:pt x="23015" y="11691"/>
                  </a:cubicBezTo>
                  <a:cubicBezTo>
                    <a:pt x="23003" y="11715"/>
                    <a:pt x="22992" y="11751"/>
                    <a:pt x="22956" y="11763"/>
                  </a:cubicBezTo>
                  <a:cubicBezTo>
                    <a:pt x="22956" y="11763"/>
                    <a:pt x="22956" y="11775"/>
                    <a:pt x="22944" y="11775"/>
                  </a:cubicBezTo>
                  <a:cubicBezTo>
                    <a:pt x="22896" y="11822"/>
                    <a:pt x="22873" y="11870"/>
                    <a:pt x="22825" y="11918"/>
                  </a:cubicBezTo>
                  <a:lnTo>
                    <a:pt x="22813" y="11942"/>
                  </a:lnTo>
                  <a:cubicBezTo>
                    <a:pt x="22789" y="11953"/>
                    <a:pt x="22777" y="11989"/>
                    <a:pt x="22753" y="12001"/>
                  </a:cubicBezTo>
                  <a:lnTo>
                    <a:pt x="22670" y="12072"/>
                  </a:lnTo>
                  <a:lnTo>
                    <a:pt x="22551" y="12192"/>
                  </a:lnTo>
                  <a:cubicBezTo>
                    <a:pt x="22492" y="12251"/>
                    <a:pt x="22432" y="12334"/>
                    <a:pt x="22361" y="12394"/>
                  </a:cubicBezTo>
                  <a:lnTo>
                    <a:pt x="22337" y="12418"/>
                  </a:lnTo>
                  <a:lnTo>
                    <a:pt x="22170" y="12584"/>
                  </a:lnTo>
                  <a:lnTo>
                    <a:pt x="22134" y="12608"/>
                  </a:lnTo>
                  <a:lnTo>
                    <a:pt x="22039" y="12715"/>
                  </a:lnTo>
                  <a:lnTo>
                    <a:pt x="21956" y="12787"/>
                  </a:lnTo>
                  <a:lnTo>
                    <a:pt x="21896" y="12834"/>
                  </a:lnTo>
                  <a:lnTo>
                    <a:pt x="21837" y="12894"/>
                  </a:lnTo>
                  <a:cubicBezTo>
                    <a:pt x="21801" y="12942"/>
                    <a:pt x="21753" y="12965"/>
                    <a:pt x="21694" y="13013"/>
                  </a:cubicBezTo>
                  <a:cubicBezTo>
                    <a:pt x="21587" y="13085"/>
                    <a:pt x="21468" y="13168"/>
                    <a:pt x="21360" y="13227"/>
                  </a:cubicBezTo>
                  <a:cubicBezTo>
                    <a:pt x="21265" y="13287"/>
                    <a:pt x="21158" y="13323"/>
                    <a:pt x="21039" y="13370"/>
                  </a:cubicBezTo>
                  <a:cubicBezTo>
                    <a:pt x="20920" y="13418"/>
                    <a:pt x="20801" y="13466"/>
                    <a:pt x="20670" y="13489"/>
                  </a:cubicBezTo>
                  <a:cubicBezTo>
                    <a:pt x="20515" y="13525"/>
                    <a:pt x="20372" y="13549"/>
                    <a:pt x="20229" y="13561"/>
                  </a:cubicBezTo>
                  <a:cubicBezTo>
                    <a:pt x="20110" y="13585"/>
                    <a:pt x="19991" y="13585"/>
                    <a:pt x="19872" y="13585"/>
                  </a:cubicBezTo>
                  <a:cubicBezTo>
                    <a:pt x="19753" y="13585"/>
                    <a:pt x="19670" y="13561"/>
                    <a:pt x="19563" y="13549"/>
                  </a:cubicBezTo>
                  <a:lnTo>
                    <a:pt x="19503" y="13537"/>
                  </a:lnTo>
                  <a:cubicBezTo>
                    <a:pt x="19479" y="13537"/>
                    <a:pt x="19432" y="13525"/>
                    <a:pt x="19396" y="13525"/>
                  </a:cubicBezTo>
                  <a:cubicBezTo>
                    <a:pt x="19336" y="13501"/>
                    <a:pt x="19265" y="13489"/>
                    <a:pt x="19205" y="13477"/>
                  </a:cubicBezTo>
                  <a:lnTo>
                    <a:pt x="19182" y="13477"/>
                  </a:lnTo>
                  <a:cubicBezTo>
                    <a:pt x="19146" y="13477"/>
                    <a:pt x="19134" y="13466"/>
                    <a:pt x="19098" y="13466"/>
                  </a:cubicBezTo>
                  <a:lnTo>
                    <a:pt x="19074" y="13442"/>
                  </a:lnTo>
                  <a:cubicBezTo>
                    <a:pt x="19063" y="13442"/>
                    <a:pt x="19039" y="13430"/>
                    <a:pt x="19015" y="13430"/>
                  </a:cubicBezTo>
                  <a:lnTo>
                    <a:pt x="19003" y="13430"/>
                  </a:lnTo>
                  <a:cubicBezTo>
                    <a:pt x="18967" y="13418"/>
                    <a:pt x="18943" y="13406"/>
                    <a:pt x="18908" y="13406"/>
                  </a:cubicBezTo>
                  <a:cubicBezTo>
                    <a:pt x="18884" y="13382"/>
                    <a:pt x="18848" y="13370"/>
                    <a:pt x="18801" y="13370"/>
                  </a:cubicBezTo>
                  <a:cubicBezTo>
                    <a:pt x="18741" y="13346"/>
                    <a:pt x="18682" y="13311"/>
                    <a:pt x="18610" y="13287"/>
                  </a:cubicBezTo>
                  <a:lnTo>
                    <a:pt x="18431" y="13192"/>
                  </a:lnTo>
                  <a:cubicBezTo>
                    <a:pt x="18324" y="13144"/>
                    <a:pt x="18205" y="13085"/>
                    <a:pt x="18110" y="13049"/>
                  </a:cubicBezTo>
                  <a:cubicBezTo>
                    <a:pt x="17908" y="12954"/>
                    <a:pt x="17765" y="12882"/>
                    <a:pt x="17610" y="12811"/>
                  </a:cubicBezTo>
                  <a:lnTo>
                    <a:pt x="17527" y="12763"/>
                  </a:lnTo>
                  <a:lnTo>
                    <a:pt x="17253" y="12632"/>
                  </a:lnTo>
                  <a:cubicBezTo>
                    <a:pt x="17181" y="12596"/>
                    <a:pt x="17110" y="12549"/>
                    <a:pt x="17038" y="12525"/>
                  </a:cubicBezTo>
                  <a:lnTo>
                    <a:pt x="17003" y="12513"/>
                  </a:lnTo>
                  <a:cubicBezTo>
                    <a:pt x="16919" y="12465"/>
                    <a:pt x="16836" y="12430"/>
                    <a:pt x="16777" y="12418"/>
                  </a:cubicBezTo>
                  <a:cubicBezTo>
                    <a:pt x="16693" y="12394"/>
                    <a:pt x="16598" y="12346"/>
                    <a:pt x="16515" y="12334"/>
                  </a:cubicBezTo>
                  <a:cubicBezTo>
                    <a:pt x="16467" y="12311"/>
                    <a:pt x="16419" y="12299"/>
                    <a:pt x="16396" y="12299"/>
                  </a:cubicBezTo>
                  <a:lnTo>
                    <a:pt x="16384" y="12299"/>
                  </a:lnTo>
                  <a:cubicBezTo>
                    <a:pt x="16360" y="12299"/>
                    <a:pt x="16348" y="12299"/>
                    <a:pt x="16336" y="12287"/>
                  </a:cubicBezTo>
                  <a:lnTo>
                    <a:pt x="16229" y="12287"/>
                  </a:lnTo>
                  <a:cubicBezTo>
                    <a:pt x="16157" y="12275"/>
                    <a:pt x="16086" y="12275"/>
                    <a:pt x="16026" y="12251"/>
                  </a:cubicBezTo>
                  <a:lnTo>
                    <a:pt x="15967" y="12251"/>
                  </a:lnTo>
                  <a:cubicBezTo>
                    <a:pt x="15884" y="12239"/>
                    <a:pt x="15824" y="12239"/>
                    <a:pt x="15753" y="12239"/>
                  </a:cubicBezTo>
                  <a:lnTo>
                    <a:pt x="15693" y="12239"/>
                  </a:lnTo>
                  <a:cubicBezTo>
                    <a:pt x="15634" y="12227"/>
                    <a:pt x="15562" y="12215"/>
                    <a:pt x="15491" y="12215"/>
                  </a:cubicBezTo>
                  <a:cubicBezTo>
                    <a:pt x="15538" y="12192"/>
                    <a:pt x="15574" y="12168"/>
                    <a:pt x="15622" y="12156"/>
                  </a:cubicBezTo>
                  <a:cubicBezTo>
                    <a:pt x="15741" y="12084"/>
                    <a:pt x="15860" y="12049"/>
                    <a:pt x="15991" y="11989"/>
                  </a:cubicBezTo>
                  <a:cubicBezTo>
                    <a:pt x="16026" y="11977"/>
                    <a:pt x="16074" y="11953"/>
                    <a:pt x="16098" y="11942"/>
                  </a:cubicBezTo>
                  <a:cubicBezTo>
                    <a:pt x="16134" y="11930"/>
                    <a:pt x="16157" y="11930"/>
                    <a:pt x="16193" y="11918"/>
                  </a:cubicBezTo>
                  <a:lnTo>
                    <a:pt x="16229" y="11894"/>
                  </a:lnTo>
                  <a:cubicBezTo>
                    <a:pt x="16312" y="11870"/>
                    <a:pt x="16372" y="11858"/>
                    <a:pt x="16443" y="11834"/>
                  </a:cubicBezTo>
                  <a:lnTo>
                    <a:pt x="16503" y="11834"/>
                  </a:lnTo>
                  <a:lnTo>
                    <a:pt x="16729" y="11799"/>
                  </a:lnTo>
                  <a:cubicBezTo>
                    <a:pt x="16812" y="11775"/>
                    <a:pt x="16907" y="11775"/>
                    <a:pt x="16979" y="11763"/>
                  </a:cubicBezTo>
                  <a:lnTo>
                    <a:pt x="17396" y="11763"/>
                  </a:lnTo>
                  <a:cubicBezTo>
                    <a:pt x="17431" y="11763"/>
                    <a:pt x="17479" y="11763"/>
                    <a:pt x="17539" y="11775"/>
                  </a:cubicBezTo>
                  <a:cubicBezTo>
                    <a:pt x="17586" y="11775"/>
                    <a:pt x="17646" y="11787"/>
                    <a:pt x="17705" y="11787"/>
                  </a:cubicBezTo>
                  <a:cubicBezTo>
                    <a:pt x="17753" y="11787"/>
                    <a:pt x="17789" y="11811"/>
                    <a:pt x="17824" y="11811"/>
                  </a:cubicBezTo>
                  <a:cubicBezTo>
                    <a:pt x="17884" y="11811"/>
                    <a:pt x="17931" y="11822"/>
                    <a:pt x="17991" y="11822"/>
                  </a:cubicBezTo>
                  <a:cubicBezTo>
                    <a:pt x="18181" y="11834"/>
                    <a:pt x="18372" y="11846"/>
                    <a:pt x="18562" y="11846"/>
                  </a:cubicBezTo>
                  <a:lnTo>
                    <a:pt x="18598" y="11846"/>
                  </a:lnTo>
                  <a:cubicBezTo>
                    <a:pt x="18741" y="11870"/>
                    <a:pt x="18896" y="11870"/>
                    <a:pt x="19027" y="11882"/>
                  </a:cubicBezTo>
                  <a:cubicBezTo>
                    <a:pt x="19086" y="11882"/>
                    <a:pt x="19146" y="11894"/>
                    <a:pt x="19205" y="11894"/>
                  </a:cubicBezTo>
                  <a:cubicBezTo>
                    <a:pt x="19396" y="11906"/>
                    <a:pt x="19598" y="11930"/>
                    <a:pt x="19801" y="11953"/>
                  </a:cubicBezTo>
                  <a:lnTo>
                    <a:pt x="19836" y="11953"/>
                  </a:lnTo>
                  <a:cubicBezTo>
                    <a:pt x="19896" y="11965"/>
                    <a:pt x="19955" y="11965"/>
                    <a:pt x="20015" y="11989"/>
                  </a:cubicBezTo>
                  <a:lnTo>
                    <a:pt x="20051" y="11989"/>
                  </a:lnTo>
                  <a:cubicBezTo>
                    <a:pt x="20086" y="11989"/>
                    <a:pt x="20134" y="12001"/>
                    <a:pt x="20158" y="12001"/>
                  </a:cubicBezTo>
                  <a:cubicBezTo>
                    <a:pt x="20217" y="12001"/>
                    <a:pt x="20265" y="12001"/>
                    <a:pt x="20325" y="11989"/>
                  </a:cubicBezTo>
                  <a:cubicBezTo>
                    <a:pt x="20372" y="11977"/>
                    <a:pt x="20432" y="11942"/>
                    <a:pt x="20467" y="11906"/>
                  </a:cubicBezTo>
                  <a:cubicBezTo>
                    <a:pt x="20444" y="11882"/>
                    <a:pt x="20396" y="11846"/>
                    <a:pt x="20348" y="11834"/>
                  </a:cubicBezTo>
                  <a:cubicBezTo>
                    <a:pt x="20313" y="11822"/>
                    <a:pt x="20265" y="11811"/>
                    <a:pt x="20229" y="11787"/>
                  </a:cubicBezTo>
                  <a:cubicBezTo>
                    <a:pt x="20217" y="11787"/>
                    <a:pt x="20206" y="11787"/>
                    <a:pt x="20194" y="11775"/>
                  </a:cubicBezTo>
                  <a:cubicBezTo>
                    <a:pt x="20158" y="11775"/>
                    <a:pt x="20146" y="11775"/>
                    <a:pt x="20110" y="11763"/>
                  </a:cubicBezTo>
                  <a:lnTo>
                    <a:pt x="20075" y="11763"/>
                  </a:lnTo>
                  <a:cubicBezTo>
                    <a:pt x="20027" y="11763"/>
                    <a:pt x="19967" y="11751"/>
                    <a:pt x="19920" y="11751"/>
                  </a:cubicBezTo>
                  <a:cubicBezTo>
                    <a:pt x="19741" y="11715"/>
                    <a:pt x="19551" y="11703"/>
                    <a:pt x="19313" y="11691"/>
                  </a:cubicBezTo>
                  <a:lnTo>
                    <a:pt x="19146" y="11680"/>
                  </a:lnTo>
                  <a:cubicBezTo>
                    <a:pt x="19003" y="11656"/>
                    <a:pt x="18836" y="11656"/>
                    <a:pt x="18682" y="11644"/>
                  </a:cubicBezTo>
                  <a:cubicBezTo>
                    <a:pt x="18491" y="11632"/>
                    <a:pt x="18265" y="11632"/>
                    <a:pt x="18074" y="11620"/>
                  </a:cubicBezTo>
                  <a:cubicBezTo>
                    <a:pt x="17967" y="11596"/>
                    <a:pt x="17848" y="11584"/>
                    <a:pt x="17753" y="11572"/>
                  </a:cubicBezTo>
                  <a:cubicBezTo>
                    <a:pt x="17658" y="11561"/>
                    <a:pt x="17574" y="11537"/>
                    <a:pt x="17467" y="11537"/>
                  </a:cubicBezTo>
                  <a:cubicBezTo>
                    <a:pt x="17348" y="11525"/>
                    <a:pt x="17229" y="11525"/>
                    <a:pt x="17134" y="11513"/>
                  </a:cubicBezTo>
                  <a:lnTo>
                    <a:pt x="16622" y="11513"/>
                  </a:lnTo>
                  <a:cubicBezTo>
                    <a:pt x="16586" y="11513"/>
                    <a:pt x="16562" y="11513"/>
                    <a:pt x="16526" y="11525"/>
                  </a:cubicBezTo>
                  <a:cubicBezTo>
                    <a:pt x="16515" y="11525"/>
                    <a:pt x="16479" y="11525"/>
                    <a:pt x="16467" y="11537"/>
                  </a:cubicBezTo>
                  <a:lnTo>
                    <a:pt x="16455" y="11537"/>
                  </a:lnTo>
                  <a:cubicBezTo>
                    <a:pt x="16467" y="11525"/>
                    <a:pt x="16503" y="11513"/>
                    <a:pt x="16515" y="11489"/>
                  </a:cubicBezTo>
                  <a:lnTo>
                    <a:pt x="16538" y="11465"/>
                  </a:lnTo>
                  <a:cubicBezTo>
                    <a:pt x="16574" y="11430"/>
                    <a:pt x="16598" y="11406"/>
                    <a:pt x="16634" y="11394"/>
                  </a:cubicBezTo>
                  <a:lnTo>
                    <a:pt x="16681" y="11346"/>
                  </a:lnTo>
                  <a:cubicBezTo>
                    <a:pt x="16705" y="11310"/>
                    <a:pt x="16753" y="11287"/>
                    <a:pt x="16777" y="11263"/>
                  </a:cubicBezTo>
                  <a:cubicBezTo>
                    <a:pt x="16812" y="11227"/>
                    <a:pt x="16836" y="11215"/>
                    <a:pt x="16872" y="11180"/>
                  </a:cubicBezTo>
                  <a:lnTo>
                    <a:pt x="16931" y="11144"/>
                  </a:lnTo>
                  <a:cubicBezTo>
                    <a:pt x="16979" y="11108"/>
                    <a:pt x="17003" y="11084"/>
                    <a:pt x="17050" y="11060"/>
                  </a:cubicBezTo>
                  <a:lnTo>
                    <a:pt x="17098" y="11037"/>
                  </a:lnTo>
                  <a:cubicBezTo>
                    <a:pt x="17122" y="11025"/>
                    <a:pt x="17158" y="10989"/>
                    <a:pt x="17181" y="10977"/>
                  </a:cubicBezTo>
                  <a:lnTo>
                    <a:pt x="17253" y="10929"/>
                  </a:lnTo>
                  <a:cubicBezTo>
                    <a:pt x="17288" y="10918"/>
                    <a:pt x="17312" y="10894"/>
                    <a:pt x="17348" y="10870"/>
                  </a:cubicBezTo>
                  <a:cubicBezTo>
                    <a:pt x="17396" y="10858"/>
                    <a:pt x="17419" y="10822"/>
                    <a:pt x="17467" y="10810"/>
                  </a:cubicBezTo>
                  <a:lnTo>
                    <a:pt x="17515" y="10775"/>
                  </a:lnTo>
                  <a:cubicBezTo>
                    <a:pt x="17527" y="10763"/>
                    <a:pt x="17539" y="10763"/>
                    <a:pt x="17574" y="10751"/>
                  </a:cubicBezTo>
                  <a:cubicBezTo>
                    <a:pt x="17586" y="10751"/>
                    <a:pt x="17586" y="10739"/>
                    <a:pt x="17598" y="10739"/>
                  </a:cubicBezTo>
                  <a:lnTo>
                    <a:pt x="17634" y="10715"/>
                  </a:lnTo>
                  <a:cubicBezTo>
                    <a:pt x="17646" y="10703"/>
                    <a:pt x="17669" y="10703"/>
                    <a:pt x="17693" y="10691"/>
                  </a:cubicBezTo>
                  <a:cubicBezTo>
                    <a:pt x="17705" y="10691"/>
                    <a:pt x="17717" y="10679"/>
                    <a:pt x="17729" y="10679"/>
                  </a:cubicBezTo>
                  <a:lnTo>
                    <a:pt x="17765" y="10668"/>
                  </a:lnTo>
                  <a:lnTo>
                    <a:pt x="17789" y="10644"/>
                  </a:lnTo>
                  <a:lnTo>
                    <a:pt x="17836" y="10632"/>
                  </a:lnTo>
                  <a:lnTo>
                    <a:pt x="17872" y="10632"/>
                  </a:lnTo>
                  <a:cubicBezTo>
                    <a:pt x="17896" y="10620"/>
                    <a:pt x="17931" y="10620"/>
                    <a:pt x="17955" y="10608"/>
                  </a:cubicBezTo>
                  <a:cubicBezTo>
                    <a:pt x="18003" y="10584"/>
                    <a:pt x="18050" y="10572"/>
                    <a:pt x="18086" y="10572"/>
                  </a:cubicBezTo>
                  <a:cubicBezTo>
                    <a:pt x="18193" y="10548"/>
                    <a:pt x="18301" y="10525"/>
                    <a:pt x="18384" y="10525"/>
                  </a:cubicBezTo>
                  <a:cubicBezTo>
                    <a:pt x="18479" y="10513"/>
                    <a:pt x="18586" y="10513"/>
                    <a:pt x="18682" y="10513"/>
                  </a:cubicBezTo>
                  <a:close/>
                  <a:moveTo>
                    <a:pt x="5437" y="16616"/>
                  </a:moveTo>
                  <a:lnTo>
                    <a:pt x="5437" y="16616"/>
                  </a:lnTo>
                  <a:cubicBezTo>
                    <a:pt x="5443" y="16632"/>
                    <a:pt x="5449" y="16646"/>
                    <a:pt x="5454" y="16656"/>
                  </a:cubicBezTo>
                  <a:cubicBezTo>
                    <a:pt x="5454" y="16647"/>
                    <a:pt x="5446" y="16637"/>
                    <a:pt x="5443" y="16621"/>
                  </a:cubicBezTo>
                  <a:lnTo>
                    <a:pt x="5443" y="16621"/>
                  </a:lnTo>
                  <a:cubicBezTo>
                    <a:pt x="5443" y="16621"/>
                    <a:pt x="5442" y="16621"/>
                    <a:pt x="5442" y="16621"/>
                  </a:cubicBezTo>
                  <a:cubicBezTo>
                    <a:pt x="5440" y="16619"/>
                    <a:pt x="5438" y="16617"/>
                    <a:pt x="5437" y="16616"/>
                  </a:cubicBezTo>
                  <a:close/>
                  <a:moveTo>
                    <a:pt x="8525" y="9334"/>
                  </a:moveTo>
                  <a:lnTo>
                    <a:pt x="8525" y="9370"/>
                  </a:lnTo>
                  <a:lnTo>
                    <a:pt x="8525" y="9513"/>
                  </a:lnTo>
                  <a:lnTo>
                    <a:pt x="8525" y="9560"/>
                  </a:lnTo>
                  <a:lnTo>
                    <a:pt x="8525" y="9572"/>
                  </a:lnTo>
                  <a:lnTo>
                    <a:pt x="8525" y="9596"/>
                  </a:lnTo>
                  <a:cubicBezTo>
                    <a:pt x="8514" y="9786"/>
                    <a:pt x="8514" y="9977"/>
                    <a:pt x="8490" y="10191"/>
                  </a:cubicBezTo>
                  <a:lnTo>
                    <a:pt x="8490" y="10275"/>
                  </a:lnTo>
                  <a:cubicBezTo>
                    <a:pt x="8478" y="10489"/>
                    <a:pt x="8478" y="10703"/>
                    <a:pt x="8466" y="10953"/>
                  </a:cubicBezTo>
                  <a:lnTo>
                    <a:pt x="8466" y="10977"/>
                  </a:lnTo>
                  <a:lnTo>
                    <a:pt x="8466" y="11156"/>
                  </a:lnTo>
                  <a:cubicBezTo>
                    <a:pt x="8466" y="11275"/>
                    <a:pt x="8454" y="11394"/>
                    <a:pt x="8454" y="11489"/>
                  </a:cubicBezTo>
                  <a:lnTo>
                    <a:pt x="8454" y="11846"/>
                  </a:lnTo>
                  <a:cubicBezTo>
                    <a:pt x="8466" y="12168"/>
                    <a:pt x="8466" y="12477"/>
                    <a:pt x="8478" y="12775"/>
                  </a:cubicBezTo>
                  <a:cubicBezTo>
                    <a:pt x="8490" y="12942"/>
                    <a:pt x="8490" y="13085"/>
                    <a:pt x="8514" y="13251"/>
                  </a:cubicBezTo>
                  <a:cubicBezTo>
                    <a:pt x="8525" y="13382"/>
                    <a:pt x="8525" y="13513"/>
                    <a:pt x="8537" y="13668"/>
                  </a:cubicBezTo>
                  <a:lnTo>
                    <a:pt x="8537" y="13739"/>
                  </a:lnTo>
                  <a:cubicBezTo>
                    <a:pt x="8537" y="13858"/>
                    <a:pt x="8549" y="13989"/>
                    <a:pt x="8549" y="14108"/>
                  </a:cubicBezTo>
                  <a:lnTo>
                    <a:pt x="8549" y="14156"/>
                  </a:lnTo>
                  <a:cubicBezTo>
                    <a:pt x="8549" y="14287"/>
                    <a:pt x="8573" y="14430"/>
                    <a:pt x="8573" y="14561"/>
                  </a:cubicBezTo>
                  <a:lnTo>
                    <a:pt x="8573" y="15061"/>
                  </a:lnTo>
                  <a:lnTo>
                    <a:pt x="8573" y="15097"/>
                  </a:lnTo>
                  <a:cubicBezTo>
                    <a:pt x="8573" y="15156"/>
                    <a:pt x="8573" y="15228"/>
                    <a:pt x="8549" y="15287"/>
                  </a:cubicBezTo>
                  <a:cubicBezTo>
                    <a:pt x="8537" y="15382"/>
                    <a:pt x="8537" y="15478"/>
                    <a:pt x="8525" y="15573"/>
                  </a:cubicBezTo>
                  <a:cubicBezTo>
                    <a:pt x="8525" y="15632"/>
                    <a:pt x="8514" y="15704"/>
                    <a:pt x="8490" y="15787"/>
                  </a:cubicBezTo>
                  <a:cubicBezTo>
                    <a:pt x="8478" y="15859"/>
                    <a:pt x="8478" y="15942"/>
                    <a:pt x="8466" y="16037"/>
                  </a:cubicBezTo>
                  <a:cubicBezTo>
                    <a:pt x="8454" y="16121"/>
                    <a:pt x="8418" y="16228"/>
                    <a:pt x="8406" y="16323"/>
                  </a:cubicBezTo>
                  <a:cubicBezTo>
                    <a:pt x="8395" y="16394"/>
                    <a:pt x="8359" y="16466"/>
                    <a:pt x="8347" y="16537"/>
                  </a:cubicBezTo>
                  <a:lnTo>
                    <a:pt x="8335" y="16573"/>
                  </a:lnTo>
                  <a:lnTo>
                    <a:pt x="8192" y="16978"/>
                  </a:lnTo>
                  <a:cubicBezTo>
                    <a:pt x="8156" y="17097"/>
                    <a:pt x="8109" y="17216"/>
                    <a:pt x="8049" y="17347"/>
                  </a:cubicBezTo>
                  <a:cubicBezTo>
                    <a:pt x="7942" y="17585"/>
                    <a:pt x="7835" y="17787"/>
                    <a:pt x="7716" y="17990"/>
                  </a:cubicBezTo>
                  <a:cubicBezTo>
                    <a:pt x="7692" y="18002"/>
                    <a:pt x="7656" y="18026"/>
                    <a:pt x="7656" y="18061"/>
                  </a:cubicBezTo>
                  <a:lnTo>
                    <a:pt x="7656" y="18109"/>
                  </a:lnTo>
                  <a:cubicBezTo>
                    <a:pt x="7644" y="18121"/>
                    <a:pt x="7633" y="18145"/>
                    <a:pt x="7633" y="18168"/>
                  </a:cubicBezTo>
                  <a:lnTo>
                    <a:pt x="7633" y="18180"/>
                  </a:lnTo>
                  <a:lnTo>
                    <a:pt x="7502" y="18407"/>
                  </a:lnTo>
                  <a:cubicBezTo>
                    <a:pt x="7406" y="18549"/>
                    <a:pt x="7323" y="18680"/>
                    <a:pt x="7228" y="18847"/>
                  </a:cubicBezTo>
                  <a:cubicBezTo>
                    <a:pt x="7216" y="18883"/>
                    <a:pt x="7180" y="18907"/>
                    <a:pt x="7168" y="18954"/>
                  </a:cubicBezTo>
                  <a:cubicBezTo>
                    <a:pt x="7144" y="19026"/>
                    <a:pt x="7097" y="19097"/>
                    <a:pt x="7061" y="19181"/>
                  </a:cubicBezTo>
                  <a:cubicBezTo>
                    <a:pt x="7037" y="19252"/>
                    <a:pt x="7001" y="19311"/>
                    <a:pt x="6990" y="19383"/>
                  </a:cubicBezTo>
                  <a:cubicBezTo>
                    <a:pt x="6942" y="19502"/>
                    <a:pt x="6906" y="19657"/>
                    <a:pt x="6871" y="19812"/>
                  </a:cubicBezTo>
                  <a:cubicBezTo>
                    <a:pt x="6859" y="19871"/>
                    <a:pt x="6847" y="19931"/>
                    <a:pt x="6847" y="19990"/>
                  </a:cubicBezTo>
                  <a:cubicBezTo>
                    <a:pt x="6847" y="19954"/>
                    <a:pt x="6823" y="19907"/>
                    <a:pt x="6823" y="19859"/>
                  </a:cubicBezTo>
                  <a:cubicBezTo>
                    <a:pt x="6823" y="19800"/>
                    <a:pt x="6811" y="19752"/>
                    <a:pt x="6811" y="19692"/>
                  </a:cubicBezTo>
                  <a:lnTo>
                    <a:pt x="6811" y="19681"/>
                  </a:lnTo>
                  <a:lnTo>
                    <a:pt x="6763" y="19419"/>
                  </a:lnTo>
                  <a:lnTo>
                    <a:pt x="6763" y="19383"/>
                  </a:lnTo>
                  <a:lnTo>
                    <a:pt x="6751" y="19157"/>
                  </a:lnTo>
                  <a:cubicBezTo>
                    <a:pt x="6740" y="18847"/>
                    <a:pt x="6728" y="18585"/>
                    <a:pt x="6692" y="18347"/>
                  </a:cubicBezTo>
                  <a:cubicBezTo>
                    <a:pt x="6680" y="18204"/>
                    <a:pt x="6680" y="18085"/>
                    <a:pt x="6680" y="17954"/>
                  </a:cubicBezTo>
                  <a:lnTo>
                    <a:pt x="6680" y="17585"/>
                  </a:lnTo>
                  <a:lnTo>
                    <a:pt x="6680" y="17537"/>
                  </a:lnTo>
                  <a:cubicBezTo>
                    <a:pt x="6680" y="17526"/>
                    <a:pt x="6668" y="17514"/>
                    <a:pt x="6668" y="17490"/>
                  </a:cubicBezTo>
                  <a:cubicBezTo>
                    <a:pt x="6644" y="17478"/>
                    <a:pt x="6644" y="17478"/>
                    <a:pt x="6632" y="17478"/>
                  </a:cubicBezTo>
                  <a:lnTo>
                    <a:pt x="6609" y="17478"/>
                  </a:lnTo>
                  <a:cubicBezTo>
                    <a:pt x="6609" y="17406"/>
                    <a:pt x="6620" y="17335"/>
                    <a:pt x="6632" y="17252"/>
                  </a:cubicBezTo>
                  <a:lnTo>
                    <a:pt x="6632" y="17216"/>
                  </a:lnTo>
                  <a:cubicBezTo>
                    <a:pt x="6644" y="17133"/>
                    <a:pt x="6644" y="17073"/>
                    <a:pt x="6668" y="17014"/>
                  </a:cubicBezTo>
                  <a:lnTo>
                    <a:pt x="6668" y="17002"/>
                  </a:lnTo>
                  <a:cubicBezTo>
                    <a:pt x="6668" y="16954"/>
                    <a:pt x="6680" y="16930"/>
                    <a:pt x="6680" y="16883"/>
                  </a:cubicBezTo>
                  <a:cubicBezTo>
                    <a:pt x="6728" y="16656"/>
                    <a:pt x="6751" y="16478"/>
                    <a:pt x="6787" y="16299"/>
                  </a:cubicBezTo>
                  <a:cubicBezTo>
                    <a:pt x="6823" y="16121"/>
                    <a:pt x="6871" y="15930"/>
                    <a:pt x="6918" y="15763"/>
                  </a:cubicBezTo>
                  <a:cubicBezTo>
                    <a:pt x="6942" y="15644"/>
                    <a:pt x="6990" y="15513"/>
                    <a:pt x="7049" y="15382"/>
                  </a:cubicBezTo>
                  <a:cubicBezTo>
                    <a:pt x="7097" y="15251"/>
                    <a:pt x="7156" y="15132"/>
                    <a:pt x="7204" y="15013"/>
                  </a:cubicBezTo>
                  <a:lnTo>
                    <a:pt x="7204" y="14990"/>
                  </a:lnTo>
                  <a:cubicBezTo>
                    <a:pt x="7263" y="14859"/>
                    <a:pt x="7299" y="14728"/>
                    <a:pt x="7359" y="14597"/>
                  </a:cubicBezTo>
                  <a:cubicBezTo>
                    <a:pt x="7394" y="14537"/>
                    <a:pt x="7406" y="14478"/>
                    <a:pt x="7442" y="14394"/>
                  </a:cubicBezTo>
                  <a:cubicBezTo>
                    <a:pt x="7466" y="14335"/>
                    <a:pt x="7502" y="14263"/>
                    <a:pt x="7513" y="14192"/>
                  </a:cubicBezTo>
                  <a:cubicBezTo>
                    <a:pt x="7525" y="14156"/>
                    <a:pt x="7525" y="14132"/>
                    <a:pt x="7537" y="14097"/>
                  </a:cubicBezTo>
                  <a:cubicBezTo>
                    <a:pt x="7561" y="14073"/>
                    <a:pt x="7561" y="14037"/>
                    <a:pt x="7573" y="14013"/>
                  </a:cubicBezTo>
                  <a:lnTo>
                    <a:pt x="7585" y="13966"/>
                  </a:lnTo>
                  <a:cubicBezTo>
                    <a:pt x="7597" y="13918"/>
                    <a:pt x="7621" y="13882"/>
                    <a:pt x="7633" y="13823"/>
                  </a:cubicBezTo>
                  <a:lnTo>
                    <a:pt x="7644" y="13763"/>
                  </a:lnTo>
                  <a:cubicBezTo>
                    <a:pt x="7656" y="13716"/>
                    <a:pt x="7680" y="13656"/>
                    <a:pt x="7680" y="13608"/>
                  </a:cubicBezTo>
                  <a:cubicBezTo>
                    <a:pt x="7680" y="13596"/>
                    <a:pt x="7692" y="13561"/>
                    <a:pt x="7692" y="13549"/>
                  </a:cubicBezTo>
                  <a:cubicBezTo>
                    <a:pt x="7704" y="13501"/>
                    <a:pt x="7704" y="13442"/>
                    <a:pt x="7716" y="13406"/>
                  </a:cubicBezTo>
                  <a:cubicBezTo>
                    <a:pt x="7728" y="13263"/>
                    <a:pt x="7752" y="13120"/>
                    <a:pt x="7763" y="12965"/>
                  </a:cubicBezTo>
                  <a:cubicBezTo>
                    <a:pt x="7775" y="12834"/>
                    <a:pt x="7775" y="12704"/>
                    <a:pt x="7799" y="12573"/>
                  </a:cubicBezTo>
                  <a:lnTo>
                    <a:pt x="7799" y="12489"/>
                  </a:lnTo>
                  <a:cubicBezTo>
                    <a:pt x="7763" y="12668"/>
                    <a:pt x="7716" y="12846"/>
                    <a:pt x="7668" y="13049"/>
                  </a:cubicBezTo>
                  <a:cubicBezTo>
                    <a:pt x="7656" y="13132"/>
                    <a:pt x="7633" y="13239"/>
                    <a:pt x="7609" y="13323"/>
                  </a:cubicBezTo>
                  <a:cubicBezTo>
                    <a:pt x="7597" y="13382"/>
                    <a:pt x="7585" y="13466"/>
                    <a:pt x="7573" y="13525"/>
                  </a:cubicBezTo>
                  <a:lnTo>
                    <a:pt x="7549" y="13596"/>
                  </a:lnTo>
                  <a:lnTo>
                    <a:pt x="7525" y="13668"/>
                  </a:lnTo>
                  <a:cubicBezTo>
                    <a:pt x="7478" y="13787"/>
                    <a:pt x="7454" y="13906"/>
                    <a:pt x="7406" y="14037"/>
                  </a:cubicBezTo>
                  <a:cubicBezTo>
                    <a:pt x="7371" y="14120"/>
                    <a:pt x="7347" y="14192"/>
                    <a:pt x="7335" y="14263"/>
                  </a:cubicBezTo>
                  <a:cubicBezTo>
                    <a:pt x="7299" y="14323"/>
                    <a:pt x="7287" y="14382"/>
                    <a:pt x="7252" y="14442"/>
                  </a:cubicBezTo>
                  <a:lnTo>
                    <a:pt x="7240" y="14478"/>
                  </a:lnTo>
                  <a:cubicBezTo>
                    <a:pt x="7216" y="14537"/>
                    <a:pt x="7180" y="14609"/>
                    <a:pt x="7156" y="14668"/>
                  </a:cubicBezTo>
                  <a:cubicBezTo>
                    <a:pt x="7121" y="14739"/>
                    <a:pt x="7073" y="14835"/>
                    <a:pt x="7049" y="14918"/>
                  </a:cubicBezTo>
                  <a:cubicBezTo>
                    <a:pt x="6978" y="15097"/>
                    <a:pt x="6918" y="15228"/>
                    <a:pt x="6871" y="15371"/>
                  </a:cubicBezTo>
                  <a:cubicBezTo>
                    <a:pt x="6632" y="15990"/>
                    <a:pt x="6525" y="16656"/>
                    <a:pt x="6466" y="17168"/>
                  </a:cubicBezTo>
                  <a:cubicBezTo>
                    <a:pt x="6454" y="17240"/>
                    <a:pt x="6454" y="17311"/>
                    <a:pt x="6442" y="17395"/>
                  </a:cubicBezTo>
                  <a:lnTo>
                    <a:pt x="6442" y="17406"/>
                  </a:lnTo>
                  <a:cubicBezTo>
                    <a:pt x="6442" y="17478"/>
                    <a:pt x="6430" y="17549"/>
                    <a:pt x="6430" y="17609"/>
                  </a:cubicBezTo>
                  <a:cubicBezTo>
                    <a:pt x="6430" y="17728"/>
                    <a:pt x="6442" y="17871"/>
                    <a:pt x="6442" y="17990"/>
                  </a:cubicBezTo>
                  <a:lnTo>
                    <a:pt x="6442" y="18061"/>
                  </a:lnTo>
                  <a:lnTo>
                    <a:pt x="6442" y="18073"/>
                  </a:lnTo>
                  <a:cubicBezTo>
                    <a:pt x="6442" y="18121"/>
                    <a:pt x="6442" y="18168"/>
                    <a:pt x="6454" y="18192"/>
                  </a:cubicBezTo>
                  <a:lnTo>
                    <a:pt x="6454" y="18240"/>
                  </a:lnTo>
                  <a:cubicBezTo>
                    <a:pt x="6394" y="18061"/>
                    <a:pt x="6335" y="17883"/>
                    <a:pt x="6251" y="17704"/>
                  </a:cubicBezTo>
                  <a:cubicBezTo>
                    <a:pt x="6204" y="17597"/>
                    <a:pt x="6156" y="17478"/>
                    <a:pt x="6097" y="17371"/>
                  </a:cubicBezTo>
                  <a:cubicBezTo>
                    <a:pt x="6085" y="17335"/>
                    <a:pt x="6073" y="17287"/>
                    <a:pt x="6037" y="17252"/>
                  </a:cubicBezTo>
                  <a:cubicBezTo>
                    <a:pt x="5989" y="17168"/>
                    <a:pt x="5954" y="17061"/>
                    <a:pt x="5918" y="16954"/>
                  </a:cubicBezTo>
                  <a:cubicBezTo>
                    <a:pt x="5894" y="16883"/>
                    <a:pt x="5858" y="16799"/>
                    <a:pt x="5835" y="16716"/>
                  </a:cubicBezTo>
                  <a:cubicBezTo>
                    <a:pt x="5811" y="16680"/>
                    <a:pt x="5799" y="16644"/>
                    <a:pt x="5799" y="16597"/>
                  </a:cubicBezTo>
                  <a:cubicBezTo>
                    <a:pt x="5787" y="16573"/>
                    <a:pt x="5787" y="16525"/>
                    <a:pt x="5775" y="16502"/>
                  </a:cubicBezTo>
                  <a:lnTo>
                    <a:pt x="5775" y="16466"/>
                  </a:lnTo>
                  <a:cubicBezTo>
                    <a:pt x="5751" y="16394"/>
                    <a:pt x="5739" y="16299"/>
                    <a:pt x="5728" y="16228"/>
                  </a:cubicBezTo>
                  <a:cubicBezTo>
                    <a:pt x="5716" y="16156"/>
                    <a:pt x="5692" y="16085"/>
                    <a:pt x="5692" y="16002"/>
                  </a:cubicBezTo>
                  <a:lnTo>
                    <a:pt x="5692" y="15966"/>
                  </a:lnTo>
                  <a:cubicBezTo>
                    <a:pt x="5680" y="15728"/>
                    <a:pt x="5656" y="15466"/>
                    <a:pt x="5632" y="15216"/>
                  </a:cubicBezTo>
                  <a:lnTo>
                    <a:pt x="5632" y="15156"/>
                  </a:lnTo>
                  <a:cubicBezTo>
                    <a:pt x="5620" y="15037"/>
                    <a:pt x="5620" y="14906"/>
                    <a:pt x="5620" y="14751"/>
                  </a:cubicBezTo>
                  <a:lnTo>
                    <a:pt x="5620" y="14335"/>
                  </a:lnTo>
                  <a:cubicBezTo>
                    <a:pt x="5620" y="14216"/>
                    <a:pt x="5632" y="14097"/>
                    <a:pt x="5656" y="13966"/>
                  </a:cubicBezTo>
                  <a:cubicBezTo>
                    <a:pt x="5668" y="13847"/>
                    <a:pt x="5680" y="13727"/>
                    <a:pt x="5716" y="13596"/>
                  </a:cubicBezTo>
                  <a:cubicBezTo>
                    <a:pt x="5728" y="13537"/>
                    <a:pt x="5739" y="13477"/>
                    <a:pt x="5739" y="13418"/>
                  </a:cubicBezTo>
                  <a:cubicBezTo>
                    <a:pt x="5751" y="13346"/>
                    <a:pt x="5775" y="13263"/>
                    <a:pt x="5787" y="13204"/>
                  </a:cubicBezTo>
                  <a:lnTo>
                    <a:pt x="5787" y="13192"/>
                  </a:lnTo>
                  <a:cubicBezTo>
                    <a:pt x="5799" y="13132"/>
                    <a:pt x="5811" y="13085"/>
                    <a:pt x="5847" y="13025"/>
                  </a:cubicBezTo>
                  <a:cubicBezTo>
                    <a:pt x="5870" y="12965"/>
                    <a:pt x="5894" y="12894"/>
                    <a:pt x="5918" y="12834"/>
                  </a:cubicBezTo>
                  <a:cubicBezTo>
                    <a:pt x="5942" y="12775"/>
                    <a:pt x="5966" y="12727"/>
                    <a:pt x="5989" y="12668"/>
                  </a:cubicBezTo>
                  <a:cubicBezTo>
                    <a:pt x="6025" y="12632"/>
                    <a:pt x="6049" y="12584"/>
                    <a:pt x="6073" y="12537"/>
                  </a:cubicBezTo>
                  <a:lnTo>
                    <a:pt x="6085" y="12525"/>
                  </a:lnTo>
                  <a:cubicBezTo>
                    <a:pt x="6132" y="12453"/>
                    <a:pt x="6168" y="12394"/>
                    <a:pt x="6216" y="12311"/>
                  </a:cubicBezTo>
                  <a:cubicBezTo>
                    <a:pt x="6263" y="12275"/>
                    <a:pt x="6287" y="12215"/>
                    <a:pt x="6335" y="12168"/>
                  </a:cubicBezTo>
                  <a:lnTo>
                    <a:pt x="6382" y="12120"/>
                  </a:lnTo>
                  <a:cubicBezTo>
                    <a:pt x="6466" y="12001"/>
                    <a:pt x="6573" y="11894"/>
                    <a:pt x="6668" y="11775"/>
                  </a:cubicBezTo>
                  <a:cubicBezTo>
                    <a:pt x="6763" y="11656"/>
                    <a:pt x="6859" y="11537"/>
                    <a:pt x="6966" y="11418"/>
                  </a:cubicBezTo>
                  <a:cubicBezTo>
                    <a:pt x="7001" y="11382"/>
                    <a:pt x="7037" y="11322"/>
                    <a:pt x="7085" y="11263"/>
                  </a:cubicBezTo>
                  <a:cubicBezTo>
                    <a:pt x="7180" y="11108"/>
                    <a:pt x="7287" y="10977"/>
                    <a:pt x="7394" y="10846"/>
                  </a:cubicBezTo>
                  <a:cubicBezTo>
                    <a:pt x="7418" y="10799"/>
                    <a:pt x="7466" y="10739"/>
                    <a:pt x="7502" y="10691"/>
                  </a:cubicBezTo>
                  <a:lnTo>
                    <a:pt x="7537" y="10620"/>
                  </a:lnTo>
                  <a:cubicBezTo>
                    <a:pt x="7644" y="10465"/>
                    <a:pt x="7740" y="10334"/>
                    <a:pt x="7835" y="10191"/>
                  </a:cubicBezTo>
                  <a:cubicBezTo>
                    <a:pt x="7942" y="10037"/>
                    <a:pt x="8061" y="9894"/>
                    <a:pt x="8216" y="9691"/>
                  </a:cubicBezTo>
                  <a:cubicBezTo>
                    <a:pt x="8299" y="9572"/>
                    <a:pt x="8406" y="9453"/>
                    <a:pt x="8525" y="9334"/>
                  </a:cubicBezTo>
                  <a:close/>
                  <a:moveTo>
                    <a:pt x="810" y="13882"/>
                  </a:moveTo>
                  <a:cubicBezTo>
                    <a:pt x="878" y="13950"/>
                    <a:pt x="944" y="14017"/>
                    <a:pt x="1001" y="14073"/>
                  </a:cubicBezTo>
                  <a:cubicBezTo>
                    <a:pt x="1048" y="14108"/>
                    <a:pt x="1084" y="14156"/>
                    <a:pt x="1120" y="14192"/>
                  </a:cubicBezTo>
                  <a:cubicBezTo>
                    <a:pt x="1144" y="14204"/>
                    <a:pt x="1156" y="14228"/>
                    <a:pt x="1179" y="14251"/>
                  </a:cubicBezTo>
                  <a:cubicBezTo>
                    <a:pt x="1215" y="14275"/>
                    <a:pt x="1239" y="14311"/>
                    <a:pt x="1263" y="14335"/>
                  </a:cubicBezTo>
                  <a:cubicBezTo>
                    <a:pt x="1286" y="14370"/>
                    <a:pt x="1322" y="14394"/>
                    <a:pt x="1346" y="14442"/>
                  </a:cubicBezTo>
                  <a:cubicBezTo>
                    <a:pt x="1394" y="14489"/>
                    <a:pt x="1417" y="14525"/>
                    <a:pt x="1465" y="14573"/>
                  </a:cubicBezTo>
                  <a:cubicBezTo>
                    <a:pt x="1537" y="14668"/>
                    <a:pt x="1620" y="14751"/>
                    <a:pt x="1691" y="14835"/>
                  </a:cubicBezTo>
                  <a:cubicBezTo>
                    <a:pt x="1751" y="14894"/>
                    <a:pt x="1810" y="14966"/>
                    <a:pt x="1870" y="15025"/>
                  </a:cubicBezTo>
                  <a:lnTo>
                    <a:pt x="1918" y="15061"/>
                  </a:lnTo>
                  <a:cubicBezTo>
                    <a:pt x="1953" y="15109"/>
                    <a:pt x="2001" y="15168"/>
                    <a:pt x="2048" y="15216"/>
                  </a:cubicBezTo>
                  <a:cubicBezTo>
                    <a:pt x="2108" y="15275"/>
                    <a:pt x="2168" y="15347"/>
                    <a:pt x="2239" y="15394"/>
                  </a:cubicBezTo>
                  <a:cubicBezTo>
                    <a:pt x="2310" y="15442"/>
                    <a:pt x="2394" y="15478"/>
                    <a:pt x="2453" y="15525"/>
                  </a:cubicBezTo>
                  <a:lnTo>
                    <a:pt x="2465" y="15525"/>
                  </a:lnTo>
                  <a:cubicBezTo>
                    <a:pt x="2549" y="15573"/>
                    <a:pt x="2632" y="15632"/>
                    <a:pt x="2703" y="15680"/>
                  </a:cubicBezTo>
                  <a:lnTo>
                    <a:pt x="2763" y="15704"/>
                  </a:lnTo>
                  <a:cubicBezTo>
                    <a:pt x="2834" y="15752"/>
                    <a:pt x="2930" y="15811"/>
                    <a:pt x="3013" y="15859"/>
                  </a:cubicBezTo>
                  <a:cubicBezTo>
                    <a:pt x="3084" y="15906"/>
                    <a:pt x="3168" y="15966"/>
                    <a:pt x="3239" y="16025"/>
                  </a:cubicBezTo>
                  <a:cubicBezTo>
                    <a:pt x="3299" y="16061"/>
                    <a:pt x="3346" y="16109"/>
                    <a:pt x="3406" y="16168"/>
                  </a:cubicBezTo>
                  <a:cubicBezTo>
                    <a:pt x="3442" y="16216"/>
                    <a:pt x="3489" y="16275"/>
                    <a:pt x="3525" y="16323"/>
                  </a:cubicBezTo>
                  <a:lnTo>
                    <a:pt x="3608" y="16454"/>
                  </a:lnTo>
                  <a:cubicBezTo>
                    <a:pt x="3644" y="16525"/>
                    <a:pt x="3680" y="16597"/>
                    <a:pt x="3715" y="16680"/>
                  </a:cubicBezTo>
                  <a:cubicBezTo>
                    <a:pt x="3775" y="16823"/>
                    <a:pt x="3823" y="16990"/>
                    <a:pt x="3858" y="17168"/>
                  </a:cubicBezTo>
                  <a:cubicBezTo>
                    <a:pt x="3882" y="17240"/>
                    <a:pt x="3894" y="17311"/>
                    <a:pt x="3906" y="17371"/>
                  </a:cubicBezTo>
                  <a:cubicBezTo>
                    <a:pt x="3942" y="17549"/>
                    <a:pt x="3977" y="17752"/>
                    <a:pt x="4037" y="17907"/>
                  </a:cubicBezTo>
                  <a:cubicBezTo>
                    <a:pt x="4061" y="17954"/>
                    <a:pt x="4073" y="18002"/>
                    <a:pt x="4096" y="18061"/>
                  </a:cubicBezTo>
                  <a:cubicBezTo>
                    <a:pt x="4132" y="18133"/>
                    <a:pt x="4156" y="18192"/>
                    <a:pt x="4180" y="18264"/>
                  </a:cubicBezTo>
                  <a:cubicBezTo>
                    <a:pt x="4215" y="18407"/>
                    <a:pt x="4251" y="18526"/>
                    <a:pt x="4299" y="18645"/>
                  </a:cubicBezTo>
                  <a:cubicBezTo>
                    <a:pt x="4311" y="18728"/>
                    <a:pt x="4334" y="18823"/>
                    <a:pt x="4334" y="18907"/>
                  </a:cubicBezTo>
                  <a:cubicBezTo>
                    <a:pt x="4358" y="19061"/>
                    <a:pt x="4358" y="19216"/>
                    <a:pt x="4358" y="19371"/>
                  </a:cubicBezTo>
                  <a:cubicBezTo>
                    <a:pt x="4358" y="19478"/>
                    <a:pt x="4358" y="19573"/>
                    <a:pt x="4370" y="19681"/>
                  </a:cubicBezTo>
                  <a:cubicBezTo>
                    <a:pt x="4382" y="19931"/>
                    <a:pt x="4418" y="20193"/>
                    <a:pt x="4430" y="20419"/>
                  </a:cubicBezTo>
                  <a:lnTo>
                    <a:pt x="4430" y="20454"/>
                  </a:lnTo>
                  <a:lnTo>
                    <a:pt x="4430" y="20466"/>
                  </a:lnTo>
                  <a:cubicBezTo>
                    <a:pt x="4442" y="20645"/>
                    <a:pt x="4454" y="20812"/>
                    <a:pt x="4454" y="20990"/>
                  </a:cubicBezTo>
                  <a:cubicBezTo>
                    <a:pt x="4477" y="21169"/>
                    <a:pt x="4477" y="21347"/>
                    <a:pt x="4489" y="21526"/>
                  </a:cubicBezTo>
                  <a:cubicBezTo>
                    <a:pt x="4501" y="21693"/>
                    <a:pt x="4537" y="21847"/>
                    <a:pt x="4596" y="22062"/>
                  </a:cubicBezTo>
                  <a:cubicBezTo>
                    <a:pt x="4608" y="22145"/>
                    <a:pt x="4632" y="22228"/>
                    <a:pt x="4656" y="22300"/>
                  </a:cubicBezTo>
                  <a:cubicBezTo>
                    <a:pt x="4656" y="22312"/>
                    <a:pt x="4668" y="22324"/>
                    <a:pt x="4668" y="22324"/>
                  </a:cubicBezTo>
                  <a:cubicBezTo>
                    <a:pt x="4656" y="22312"/>
                    <a:pt x="4632" y="22300"/>
                    <a:pt x="4632" y="22264"/>
                  </a:cubicBezTo>
                  <a:cubicBezTo>
                    <a:pt x="4596" y="22205"/>
                    <a:pt x="4561" y="22169"/>
                    <a:pt x="4537" y="22109"/>
                  </a:cubicBezTo>
                  <a:lnTo>
                    <a:pt x="4501" y="22062"/>
                  </a:lnTo>
                  <a:cubicBezTo>
                    <a:pt x="4489" y="22050"/>
                    <a:pt x="4477" y="22014"/>
                    <a:pt x="4477" y="22002"/>
                  </a:cubicBezTo>
                  <a:cubicBezTo>
                    <a:pt x="4454" y="21990"/>
                    <a:pt x="4454" y="21967"/>
                    <a:pt x="4442" y="21955"/>
                  </a:cubicBezTo>
                  <a:cubicBezTo>
                    <a:pt x="4430" y="21943"/>
                    <a:pt x="4418" y="21907"/>
                    <a:pt x="4418" y="21895"/>
                  </a:cubicBezTo>
                  <a:cubicBezTo>
                    <a:pt x="4394" y="21871"/>
                    <a:pt x="4382" y="21847"/>
                    <a:pt x="4370" y="21824"/>
                  </a:cubicBezTo>
                  <a:lnTo>
                    <a:pt x="4323" y="21728"/>
                  </a:lnTo>
                  <a:cubicBezTo>
                    <a:pt x="4299" y="21657"/>
                    <a:pt x="4263" y="21574"/>
                    <a:pt x="4239" y="21490"/>
                  </a:cubicBezTo>
                  <a:cubicBezTo>
                    <a:pt x="4204" y="21407"/>
                    <a:pt x="4156" y="21300"/>
                    <a:pt x="4132" y="21193"/>
                  </a:cubicBezTo>
                  <a:cubicBezTo>
                    <a:pt x="4061" y="21002"/>
                    <a:pt x="3977" y="20835"/>
                    <a:pt x="3894" y="20681"/>
                  </a:cubicBezTo>
                  <a:cubicBezTo>
                    <a:pt x="3858" y="20633"/>
                    <a:pt x="3846" y="20597"/>
                    <a:pt x="3823" y="20562"/>
                  </a:cubicBezTo>
                  <a:cubicBezTo>
                    <a:pt x="3787" y="20514"/>
                    <a:pt x="3763" y="20478"/>
                    <a:pt x="3739" y="20443"/>
                  </a:cubicBezTo>
                  <a:cubicBezTo>
                    <a:pt x="3703" y="20359"/>
                    <a:pt x="3644" y="20300"/>
                    <a:pt x="3584" y="20240"/>
                  </a:cubicBezTo>
                  <a:lnTo>
                    <a:pt x="3549" y="20216"/>
                  </a:lnTo>
                  <a:cubicBezTo>
                    <a:pt x="3418" y="20085"/>
                    <a:pt x="3299" y="19931"/>
                    <a:pt x="3180" y="19788"/>
                  </a:cubicBezTo>
                  <a:lnTo>
                    <a:pt x="3144" y="19752"/>
                  </a:lnTo>
                  <a:cubicBezTo>
                    <a:pt x="3120" y="19728"/>
                    <a:pt x="3108" y="19681"/>
                    <a:pt x="3072" y="19645"/>
                  </a:cubicBezTo>
                  <a:cubicBezTo>
                    <a:pt x="3049" y="19621"/>
                    <a:pt x="3025" y="19573"/>
                    <a:pt x="3013" y="19550"/>
                  </a:cubicBezTo>
                  <a:lnTo>
                    <a:pt x="3001" y="19526"/>
                  </a:lnTo>
                  <a:cubicBezTo>
                    <a:pt x="2989" y="19490"/>
                    <a:pt x="2953" y="19454"/>
                    <a:pt x="2941" y="19407"/>
                  </a:cubicBezTo>
                  <a:cubicBezTo>
                    <a:pt x="2930" y="19383"/>
                    <a:pt x="2906" y="19371"/>
                    <a:pt x="2906" y="19335"/>
                  </a:cubicBezTo>
                  <a:cubicBezTo>
                    <a:pt x="2894" y="19311"/>
                    <a:pt x="2882" y="19288"/>
                    <a:pt x="2882" y="19264"/>
                  </a:cubicBezTo>
                  <a:cubicBezTo>
                    <a:pt x="2846" y="19192"/>
                    <a:pt x="2822" y="19133"/>
                    <a:pt x="2787" y="19050"/>
                  </a:cubicBezTo>
                  <a:cubicBezTo>
                    <a:pt x="2787" y="19038"/>
                    <a:pt x="2775" y="19026"/>
                    <a:pt x="2775" y="19014"/>
                  </a:cubicBezTo>
                  <a:lnTo>
                    <a:pt x="2763" y="18966"/>
                  </a:lnTo>
                  <a:lnTo>
                    <a:pt x="2751" y="18919"/>
                  </a:lnTo>
                  <a:lnTo>
                    <a:pt x="2751" y="18907"/>
                  </a:lnTo>
                  <a:cubicBezTo>
                    <a:pt x="2751" y="18895"/>
                    <a:pt x="2727" y="18871"/>
                    <a:pt x="2727" y="18859"/>
                  </a:cubicBezTo>
                  <a:cubicBezTo>
                    <a:pt x="2691" y="18740"/>
                    <a:pt x="2644" y="18621"/>
                    <a:pt x="2584" y="18490"/>
                  </a:cubicBezTo>
                  <a:cubicBezTo>
                    <a:pt x="2537" y="18371"/>
                    <a:pt x="2477" y="18264"/>
                    <a:pt x="2418" y="18157"/>
                  </a:cubicBezTo>
                  <a:cubicBezTo>
                    <a:pt x="2406" y="18145"/>
                    <a:pt x="2394" y="18121"/>
                    <a:pt x="2394" y="18097"/>
                  </a:cubicBezTo>
                  <a:cubicBezTo>
                    <a:pt x="2370" y="18073"/>
                    <a:pt x="2346" y="18026"/>
                    <a:pt x="2334" y="18002"/>
                  </a:cubicBezTo>
                  <a:lnTo>
                    <a:pt x="2299" y="17942"/>
                  </a:lnTo>
                  <a:cubicBezTo>
                    <a:pt x="2287" y="17907"/>
                    <a:pt x="2275" y="17883"/>
                    <a:pt x="2239" y="17847"/>
                  </a:cubicBezTo>
                  <a:cubicBezTo>
                    <a:pt x="2239" y="17847"/>
                    <a:pt x="2239" y="17835"/>
                    <a:pt x="2227" y="17835"/>
                  </a:cubicBezTo>
                  <a:lnTo>
                    <a:pt x="2227" y="17823"/>
                  </a:lnTo>
                  <a:lnTo>
                    <a:pt x="2191" y="17776"/>
                  </a:lnTo>
                  <a:cubicBezTo>
                    <a:pt x="2096" y="17561"/>
                    <a:pt x="1989" y="17347"/>
                    <a:pt x="1894" y="17121"/>
                  </a:cubicBezTo>
                  <a:cubicBezTo>
                    <a:pt x="1834" y="16966"/>
                    <a:pt x="1798" y="16811"/>
                    <a:pt x="1751" y="16656"/>
                  </a:cubicBezTo>
                  <a:lnTo>
                    <a:pt x="1715" y="16585"/>
                  </a:lnTo>
                  <a:cubicBezTo>
                    <a:pt x="1679" y="16442"/>
                    <a:pt x="1620" y="16287"/>
                    <a:pt x="1572" y="16144"/>
                  </a:cubicBezTo>
                  <a:lnTo>
                    <a:pt x="1537" y="16049"/>
                  </a:lnTo>
                  <a:cubicBezTo>
                    <a:pt x="1441" y="15740"/>
                    <a:pt x="1334" y="15406"/>
                    <a:pt x="1215" y="14990"/>
                  </a:cubicBezTo>
                  <a:cubicBezTo>
                    <a:pt x="1179" y="14894"/>
                    <a:pt x="1156" y="14799"/>
                    <a:pt x="1120" y="14692"/>
                  </a:cubicBezTo>
                  <a:cubicBezTo>
                    <a:pt x="1096" y="14620"/>
                    <a:pt x="1060" y="14537"/>
                    <a:pt x="1048" y="14454"/>
                  </a:cubicBezTo>
                  <a:lnTo>
                    <a:pt x="1036" y="14430"/>
                  </a:lnTo>
                  <a:cubicBezTo>
                    <a:pt x="1001" y="14335"/>
                    <a:pt x="977" y="14263"/>
                    <a:pt x="941" y="14192"/>
                  </a:cubicBezTo>
                  <a:lnTo>
                    <a:pt x="929" y="14180"/>
                  </a:lnTo>
                  <a:cubicBezTo>
                    <a:pt x="917" y="14144"/>
                    <a:pt x="905" y="14120"/>
                    <a:pt x="882" y="14073"/>
                  </a:cubicBezTo>
                  <a:lnTo>
                    <a:pt x="870" y="14037"/>
                  </a:lnTo>
                  <a:cubicBezTo>
                    <a:pt x="858" y="14001"/>
                    <a:pt x="846" y="13966"/>
                    <a:pt x="822" y="13942"/>
                  </a:cubicBezTo>
                  <a:lnTo>
                    <a:pt x="822" y="13918"/>
                  </a:lnTo>
                  <a:lnTo>
                    <a:pt x="822" y="13906"/>
                  </a:lnTo>
                  <a:lnTo>
                    <a:pt x="810" y="13882"/>
                  </a:lnTo>
                  <a:close/>
                  <a:moveTo>
                    <a:pt x="7823" y="18240"/>
                  </a:moveTo>
                  <a:cubicBezTo>
                    <a:pt x="7894" y="18288"/>
                    <a:pt x="7990" y="18311"/>
                    <a:pt x="8061" y="18359"/>
                  </a:cubicBezTo>
                  <a:lnTo>
                    <a:pt x="8240" y="18490"/>
                  </a:lnTo>
                  <a:cubicBezTo>
                    <a:pt x="8287" y="18538"/>
                    <a:pt x="8359" y="18585"/>
                    <a:pt x="8418" y="18645"/>
                  </a:cubicBezTo>
                  <a:cubicBezTo>
                    <a:pt x="8490" y="18716"/>
                    <a:pt x="8549" y="18788"/>
                    <a:pt x="8597" y="18859"/>
                  </a:cubicBezTo>
                  <a:cubicBezTo>
                    <a:pt x="8621" y="18895"/>
                    <a:pt x="8656" y="18942"/>
                    <a:pt x="8668" y="18978"/>
                  </a:cubicBezTo>
                  <a:cubicBezTo>
                    <a:pt x="8704" y="19026"/>
                    <a:pt x="8716" y="19073"/>
                    <a:pt x="8740" y="19097"/>
                  </a:cubicBezTo>
                  <a:cubicBezTo>
                    <a:pt x="8776" y="19157"/>
                    <a:pt x="8799" y="19204"/>
                    <a:pt x="8823" y="19264"/>
                  </a:cubicBezTo>
                  <a:cubicBezTo>
                    <a:pt x="8835" y="19311"/>
                    <a:pt x="8847" y="19347"/>
                    <a:pt x="8859" y="19383"/>
                  </a:cubicBezTo>
                  <a:lnTo>
                    <a:pt x="8883" y="19419"/>
                  </a:lnTo>
                  <a:cubicBezTo>
                    <a:pt x="8942" y="19562"/>
                    <a:pt x="9002" y="19740"/>
                    <a:pt x="9037" y="19907"/>
                  </a:cubicBezTo>
                  <a:cubicBezTo>
                    <a:pt x="9085" y="20062"/>
                    <a:pt x="9133" y="20240"/>
                    <a:pt x="9180" y="20395"/>
                  </a:cubicBezTo>
                  <a:lnTo>
                    <a:pt x="9192" y="20454"/>
                  </a:lnTo>
                  <a:lnTo>
                    <a:pt x="9204" y="20502"/>
                  </a:lnTo>
                  <a:cubicBezTo>
                    <a:pt x="9204" y="20526"/>
                    <a:pt x="9216" y="20538"/>
                    <a:pt x="9216" y="20574"/>
                  </a:cubicBezTo>
                  <a:cubicBezTo>
                    <a:pt x="9216" y="20585"/>
                    <a:pt x="9216" y="20609"/>
                    <a:pt x="9240" y="20621"/>
                  </a:cubicBezTo>
                  <a:lnTo>
                    <a:pt x="9240" y="20633"/>
                  </a:lnTo>
                  <a:cubicBezTo>
                    <a:pt x="9240" y="20645"/>
                    <a:pt x="9252" y="20681"/>
                    <a:pt x="9252" y="20705"/>
                  </a:cubicBezTo>
                  <a:lnTo>
                    <a:pt x="9252" y="20752"/>
                  </a:lnTo>
                  <a:cubicBezTo>
                    <a:pt x="9252" y="20776"/>
                    <a:pt x="9252" y="20812"/>
                    <a:pt x="9264" y="20824"/>
                  </a:cubicBezTo>
                  <a:lnTo>
                    <a:pt x="9264" y="20859"/>
                  </a:lnTo>
                  <a:cubicBezTo>
                    <a:pt x="9276" y="21002"/>
                    <a:pt x="9299" y="21133"/>
                    <a:pt x="9299" y="21252"/>
                  </a:cubicBezTo>
                  <a:lnTo>
                    <a:pt x="9299" y="21431"/>
                  </a:lnTo>
                  <a:lnTo>
                    <a:pt x="9299" y="21645"/>
                  </a:lnTo>
                  <a:cubicBezTo>
                    <a:pt x="9299" y="21705"/>
                    <a:pt x="9299" y="21752"/>
                    <a:pt x="9276" y="21800"/>
                  </a:cubicBezTo>
                  <a:cubicBezTo>
                    <a:pt x="9276" y="21836"/>
                    <a:pt x="9276" y="21883"/>
                    <a:pt x="9264" y="21931"/>
                  </a:cubicBezTo>
                  <a:cubicBezTo>
                    <a:pt x="9264" y="22014"/>
                    <a:pt x="9252" y="22109"/>
                    <a:pt x="9240" y="22217"/>
                  </a:cubicBezTo>
                  <a:cubicBezTo>
                    <a:pt x="9240" y="22240"/>
                    <a:pt x="9216" y="22276"/>
                    <a:pt x="9216" y="22312"/>
                  </a:cubicBezTo>
                  <a:lnTo>
                    <a:pt x="9204" y="22276"/>
                  </a:lnTo>
                  <a:cubicBezTo>
                    <a:pt x="9192" y="22240"/>
                    <a:pt x="9180" y="22217"/>
                    <a:pt x="9180" y="22181"/>
                  </a:cubicBezTo>
                  <a:cubicBezTo>
                    <a:pt x="9133" y="22062"/>
                    <a:pt x="9085" y="21978"/>
                    <a:pt x="9061" y="21883"/>
                  </a:cubicBezTo>
                  <a:cubicBezTo>
                    <a:pt x="8978" y="21717"/>
                    <a:pt x="8906" y="21538"/>
                    <a:pt x="8799" y="21347"/>
                  </a:cubicBezTo>
                  <a:cubicBezTo>
                    <a:pt x="8716" y="21181"/>
                    <a:pt x="8621" y="21002"/>
                    <a:pt x="8525" y="20824"/>
                  </a:cubicBezTo>
                  <a:cubicBezTo>
                    <a:pt x="8466" y="20705"/>
                    <a:pt x="8383" y="20609"/>
                    <a:pt x="8323" y="20502"/>
                  </a:cubicBezTo>
                  <a:cubicBezTo>
                    <a:pt x="8299" y="20443"/>
                    <a:pt x="8252" y="20383"/>
                    <a:pt x="8228" y="20324"/>
                  </a:cubicBezTo>
                  <a:cubicBezTo>
                    <a:pt x="8180" y="20252"/>
                    <a:pt x="8133" y="20157"/>
                    <a:pt x="8085" y="20085"/>
                  </a:cubicBezTo>
                  <a:cubicBezTo>
                    <a:pt x="8049" y="19990"/>
                    <a:pt x="8002" y="19919"/>
                    <a:pt x="7942" y="19835"/>
                  </a:cubicBezTo>
                  <a:cubicBezTo>
                    <a:pt x="7883" y="19728"/>
                    <a:pt x="7811" y="19609"/>
                    <a:pt x="7752" y="19502"/>
                  </a:cubicBezTo>
                  <a:cubicBezTo>
                    <a:pt x="7716" y="19442"/>
                    <a:pt x="7668" y="19395"/>
                    <a:pt x="7644" y="19335"/>
                  </a:cubicBezTo>
                  <a:lnTo>
                    <a:pt x="7597" y="19276"/>
                  </a:lnTo>
                  <a:lnTo>
                    <a:pt x="7597" y="19264"/>
                  </a:lnTo>
                  <a:cubicBezTo>
                    <a:pt x="7585" y="19252"/>
                    <a:pt x="7585" y="19216"/>
                    <a:pt x="7573" y="19204"/>
                  </a:cubicBezTo>
                  <a:cubicBezTo>
                    <a:pt x="7537" y="19181"/>
                    <a:pt x="7490" y="19145"/>
                    <a:pt x="7454" y="19133"/>
                  </a:cubicBezTo>
                  <a:lnTo>
                    <a:pt x="7418" y="19133"/>
                  </a:lnTo>
                  <a:cubicBezTo>
                    <a:pt x="7418" y="19133"/>
                    <a:pt x="7406" y="19145"/>
                    <a:pt x="7406" y="19157"/>
                  </a:cubicBezTo>
                  <a:cubicBezTo>
                    <a:pt x="7394" y="19204"/>
                    <a:pt x="7394" y="19264"/>
                    <a:pt x="7406" y="19300"/>
                  </a:cubicBezTo>
                  <a:cubicBezTo>
                    <a:pt x="7406" y="19311"/>
                    <a:pt x="7418" y="19335"/>
                    <a:pt x="7430" y="19359"/>
                  </a:cubicBezTo>
                  <a:lnTo>
                    <a:pt x="7430" y="19371"/>
                  </a:lnTo>
                  <a:lnTo>
                    <a:pt x="7466" y="19419"/>
                  </a:lnTo>
                  <a:lnTo>
                    <a:pt x="7478" y="19442"/>
                  </a:lnTo>
                  <a:cubicBezTo>
                    <a:pt x="7513" y="19490"/>
                    <a:pt x="7525" y="19538"/>
                    <a:pt x="7549" y="19597"/>
                  </a:cubicBezTo>
                  <a:lnTo>
                    <a:pt x="7549" y="19609"/>
                  </a:lnTo>
                  <a:cubicBezTo>
                    <a:pt x="7597" y="19681"/>
                    <a:pt x="7644" y="19776"/>
                    <a:pt x="7692" y="19847"/>
                  </a:cubicBezTo>
                  <a:cubicBezTo>
                    <a:pt x="7728" y="19919"/>
                    <a:pt x="7763" y="19990"/>
                    <a:pt x="7811" y="20050"/>
                  </a:cubicBezTo>
                  <a:cubicBezTo>
                    <a:pt x="7871" y="20157"/>
                    <a:pt x="7906" y="20252"/>
                    <a:pt x="7966" y="20347"/>
                  </a:cubicBezTo>
                  <a:cubicBezTo>
                    <a:pt x="8025" y="20454"/>
                    <a:pt x="8085" y="20574"/>
                    <a:pt x="8168" y="20681"/>
                  </a:cubicBezTo>
                  <a:cubicBezTo>
                    <a:pt x="8192" y="20740"/>
                    <a:pt x="8228" y="20800"/>
                    <a:pt x="8264" y="20859"/>
                  </a:cubicBezTo>
                  <a:cubicBezTo>
                    <a:pt x="8299" y="20919"/>
                    <a:pt x="8323" y="20978"/>
                    <a:pt x="8359" y="21026"/>
                  </a:cubicBezTo>
                  <a:lnTo>
                    <a:pt x="8466" y="21216"/>
                  </a:lnTo>
                  <a:cubicBezTo>
                    <a:pt x="8490" y="21276"/>
                    <a:pt x="8537" y="21347"/>
                    <a:pt x="8561" y="21407"/>
                  </a:cubicBezTo>
                  <a:cubicBezTo>
                    <a:pt x="8585" y="21419"/>
                    <a:pt x="8585" y="21443"/>
                    <a:pt x="8597" y="21455"/>
                  </a:cubicBezTo>
                  <a:lnTo>
                    <a:pt x="8609" y="21467"/>
                  </a:lnTo>
                  <a:lnTo>
                    <a:pt x="8609" y="21478"/>
                  </a:lnTo>
                  <a:lnTo>
                    <a:pt x="8609" y="21502"/>
                  </a:lnTo>
                  <a:lnTo>
                    <a:pt x="8609" y="21514"/>
                  </a:lnTo>
                  <a:lnTo>
                    <a:pt x="8621" y="21526"/>
                  </a:lnTo>
                  <a:lnTo>
                    <a:pt x="8621" y="21538"/>
                  </a:lnTo>
                  <a:lnTo>
                    <a:pt x="8621" y="21550"/>
                  </a:lnTo>
                  <a:cubicBezTo>
                    <a:pt x="8716" y="21717"/>
                    <a:pt x="8787" y="21871"/>
                    <a:pt x="8847" y="22014"/>
                  </a:cubicBezTo>
                  <a:cubicBezTo>
                    <a:pt x="8906" y="22169"/>
                    <a:pt x="8966" y="22300"/>
                    <a:pt x="9014" y="22419"/>
                  </a:cubicBezTo>
                  <a:cubicBezTo>
                    <a:pt x="8966" y="22407"/>
                    <a:pt x="8942" y="22383"/>
                    <a:pt x="8895" y="22371"/>
                  </a:cubicBezTo>
                  <a:lnTo>
                    <a:pt x="8847" y="22359"/>
                  </a:lnTo>
                  <a:cubicBezTo>
                    <a:pt x="8787" y="22348"/>
                    <a:pt x="8740" y="22312"/>
                    <a:pt x="8680" y="22300"/>
                  </a:cubicBezTo>
                  <a:lnTo>
                    <a:pt x="8656" y="22288"/>
                  </a:lnTo>
                  <a:cubicBezTo>
                    <a:pt x="8609" y="22264"/>
                    <a:pt x="8585" y="22252"/>
                    <a:pt x="8537" y="22240"/>
                  </a:cubicBezTo>
                  <a:cubicBezTo>
                    <a:pt x="8525" y="22228"/>
                    <a:pt x="8502" y="22228"/>
                    <a:pt x="8478" y="22205"/>
                  </a:cubicBezTo>
                  <a:cubicBezTo>
                    <a:pt x="8371" y="22169"/>
                    <a:pt x="8287" y="22121"/>
                    <a:pt x="8192" y="22074"/>
                  </a:cubicBezTo>
                  <a:lnTo>
                    <a:pt x="8109" y="22026"/>
                  </a:lnTo>
                  <a:cubicBezTo>
                    <a:pt x="8061" y="22002"/>
                    <a:pt x="8002" y="21990"/>
                    <a:pt x="7954" y="21955"/>
                  </a:cubicBezTo>
                  <a:cubicBezTo>
                    <a:pt x="7906" y="21943"/>
                    <a:pt x="7871" y="21907"/>
                    <a:pt x="7823" y="21895"/>
                  </a:cubicBezTo>
                  <a:cubicBezTo>
                    <a:pt x="7775" y="21883"/>
                    <a:pt x="7728" y="21847"/>
                    <a:pt x="7692" y="21836"/>
                  </a:cubicBezTo>
                  <a:lnTo>
                    <a:pt x="7644" y="21824"/>
                  </a:lnTo>
                  <a:cubicBezTo>
                    <a:pt x="7573" y="21788"/>
                    <a:pt x="7490" y="21752"/>
                    <a:pt x="7418" y="21705"/>
                  </a:cubicBezTo>
                  <a:lnTo>
                    <a:pt x="7192" y="21574"/>
                  </a:lnTo>
                  <a:cubicBezTo>
                    <a:pt x="7156" y="21538"/>
                    <a:pt x="7097" y="21514"/>
                    <a:pt x="7049" y="21478"/>
                  </a:cubicBezTo>
                  <a:cubicBezTo>
                    <a:pt x="7001" y="21455"/>
                    <a:pt x="6954" y="21419"/>
                    <a:pt x="6930" y="21395"/>
                  </a:cubicBezTo>
                  <a:lnTo>
                    <a:pt x="6918" y="21288"/>
                  </a:lnTo>
                  <a:lnTo>
                    <a:pt x="6918" y="21121"/>
                  </a:lnTo>
                  <a:lnTo>
                    <a:pt x="6918" y="20943"/>
                  </a:lnTo>
                  <a:lnTo>
                    <a:pt x="6918" y="20895"/>
                  </a:lnTo>
                  <a:cubicBezTo>
                    <a:pt x="6918" y="20824"/>
                    <a:pt x="6918" y="20764"/>
                    <a:pt x="6930" y="20693"/>
                  </a:cubicBezTo>
                  <a:cubicBezTo>
                    <a:pt x="6930" y="20621"/>
                    <a:pt x="6930" y="20562"/>
                    <a:pt x="6942" y="20478"/>
                  </a:cubicBezTo>
                  <a:cubicBezTo>
                    <a:pt x="6942" y="20395"/>
                    <a:pt x="6954" y="20324"/>
                    <a:pt x="6954" y="20228"/>
                  </a:cubicBezTo>
                  <a:cubicBezTo>
                    <a:pt x="6954" y="20169"/>
                    <a:pt x="6978" y="20097"/>
                    <a:pt x="6990" y="20038"/>
                  </a:cubicBezTo>
                  <a:lnTo>
                    <a:pt x="6990" y="20002"/>
                  </a:lnTo>
                  <a:lnTo>
                    <a:pt x="7037" y="19788"/>
                  </a:lnTo>
                  <a:cubicBezTo>
                    <a:pt x="7049" y="19704"/>
                    <a:pt x="7073" y="19633"/>
                    <a:pt x="7097" y="19550"/>
                  </a:cubicBezTo>
                  <a:lnTo>
                    <a:pt x="7097" y="19526"/>
                  </a:lnTo>
                  <a:cubicBezTo>
                    <a:pt x="7109" y="19466"/>
                    <a:pt x="7132" y="19407"/>
                    <a:pt x="7156" y="19347"/>
                  </a:cubicBezTo>
                  <a:cubicBezTo>
                    <a:pt x="7168" y="19323"/>
                    <a:pt x="7180" y="19276"/>
                    <a:pt x="7192" y="19252"/>
                  </a:cubicBezTo>
                  <a:cubicBezTo>
                    <a:pt x="7216" y="19216"/>
                    <a:pt x="7228" y="19192"/>
                    <a:pt x="7240" y="19145"/>
                  </a:cubicBezTo>
                  <a:cubicBezTo>
                    <a:pt x="7299" y="19026"/>
                    <a:pt x="7359" y="18919"/>
                    <a:pt x="7418" y="18800"/>
                  </a:cubicBezTo>
                  <a:cubicBezTo>
                    <a:pt x="7490" y="18680"/>
                    <a:pt x="7573" y="18573"/>
                    <a:pt x="7644" y="18478"/>
                  </a:cubicBezTo>
                  <a:lnTo>
                    <a:pt x="7656" y="18442"/>
                  </a:lnTo>
                  <a:cubicBezTo>
                    <a:pt x="7692" y="18419"/>
                    <a:pt x="7704" y="18371"/>
                    <a:pt x="7728" y="18335"/>
                  </a:cubicBezTo>
                  <a:cubicBezTo>
                    <a:pt x="7752" y="18311"/>
                    <a:pt x="7775" y="18276"/>
                    <a:pt x="7787" y="18240"/>
                  </a:cubicBezTo>
                  <a:close/>
                  <a:moveTo>
                    <a:pt x="703" y="13799"/>
                  </a:moveTo>
                  <a:cubicBezTo>
                    <a:pt x="703" y="13799"/>
                    <a:pt x="727" y="13799"/>
                    <a:pt x="727" y="13811"/>
                  </a:cubicBezTo>
                  <a:cubicBezTo>
                    <a:pt x="748" y="13832"/>
                    <a:pt x="760" y="13843"/>
                    <a:pt x="786" y="13862"/>
                  </a:cubicBezTo>
                  <a:lnTo>
                    <a:pt x="786" y="13862"/>
                  </a:lnTo>
                  <a:lnTo>
                    <a:pt x="786" y="13882"/>
                  </a:lnTo>
                  <a:cubicBezTo>
                    <a:pt x="798" y="13906"/>
                    <a:pt x="798" y="13918"/>
                    <a:pt x="798" y="13954"/>
                  </a:cubicBezTo>
                  <a:cubicBezTo>
                    <a:pt x="798" y="13977"/>
                    <a:pt x="810" y="14001"/>
                    <a:pt x="810" y="14025"/>
                  </a:cubicBezTo>
                  <a:lnTo>
                    <a:pt x="810" y="14061"/>
                  </a:lnTo>
                  <a:cubicBezTo>
                    <a:pt x="846" y="14156"/>
                    <a:pt x="858" y="14275"/>
                    <a:pt x="870" y="14382"/>
                  </a:cubicBezTo>
                  <a:cubicBezTo>
                    <a:pt x="882" y="14454"/>
                    <a:pt x="905" y="14513"/>
                    <a:pt x="917" y="14597"/>
                  </a:cubicBezTo>
                  <a:cubicBezTo>
                    <a:pt x="941" y="14751"/>
                    <a:pt x="989" y="14930"/>
                    <a:pt x="1025" y="15109"/>
                  </a:cubicBezTo>
                  <a:lnTo>
                    <a:pt x="1025" y="15144"/>
                  </a:lnTo>
                  <a:lnTo>
                    <a:pt x="1025" y="15156"/>
                  </a:lnTo>
                  <a:lnTo>
                    <a:pt x="1025" y="15168"/>
                  </a:lnTo>
                  <a:lnTo>
                    <a:pt x="1025" y="15192"/>
                  </a:lnTo>
                  <a:lnTo>
                    <a:pt x="1036" y="15216"/>
                  </a:lnTo>
                  <a:lnTo>
                    <a:pt x="1048" y="15251"/>
                  </a:lnTo>
                  <a:lnTo>
                    <a:pt x="1048" y="15263"/>
                  </a:lnTo>
                  <a:lnTo>
                    <a:pt x="1048" y="15275"/>
                  </a:lnTo>
                  <a:lnTo>
                    <a:pt x="1048" y="15287"/>
                  </a:lnTo>
                  <a:cubicBezTo>
                    <a:pt x="1060" y="15359"/>
                    <a:pt x="1096" y="15442"/>
                    <a:pt x="1120" y="15549"/>
                  </a:cubicBezTo>
                  <a:lnTo>
                    <a:pt x="1144" y="15573"/>
                  </a:lnTo>
                  <a:cubicBezTo>
                    <a:pt x="1156" y="15644"/>
                    <a:pt x="1179" y="15740"/>
                    <a:pt x="1215" y="15811"/>
                  </a:cubicBezTo>
                  <a:cubicBezTo>
                    <a:pt x="1239" y="15894"/>
                    <a:pt x="1275" y="16002"/>
                    <a:pt x="1298" y="16097"/>
                  </a:cubicBezTo>
                  <a:cubicBezTo>
                    <a:pt x="1334" y="16168"/>
                    <a:pt x="1346" y="16240"/>
                    <a:pt x="1382" y="16323"/>
                  </a:cubicBezTo>
                  <a:lnTo>
                    <a:pt x="1394" y="16383"/>
                  </a:lnTo>
                  <a:cubicBezTo>
                    <a:pt x="1453" y="16561"/>
                    <a:pt x="1513" y="16716"/>
                    <a:pt x="1572" y="16895"/>
                  </a:cubicBezTo>
                  <a:cubicBezTo>
                    <a:pt x="1596" y="16990"/>
                    <a:pt x="1644" y="17097"/>
                    <a:pt x="1679" y="17180"/>
                  </a:cubicBezTo>
                  <a:cubicBezTo>
                    <a:pt x="1715" y="17276"/>
                    <a:pt x="1763" y="17359"/>
                    <a:pt x="1798" y="17430"/>
                  </a:cubicBezTo>
                  <a:cubicBezTo>
                    <a:pt x="1870" y="17585"/>
                    <a:pt x="1929" y="17704"/>
                    <a:pt x="2001" y="17823"/>
                  </a:cubicBezTo>
                  <a:lnTo>
                    <a:pt x="2132" y="18049"/>
                  </a:lnTo>
                  <a:cubicBezTo>
                    <a:pt x="2168" y="18109"/>
                    <a:pt x="2191" y="18145"/>
                    <a:pt x="2227" y="18204"/>
                  </a:cubicBezTo>
                  <a:lnTo>
                    <a:pt x="2370" y="18502"/>
                  </a:lnTo>
                  <a:cubicBezTo>
                    <a:pt x="2406" y="18561"/>
                    <a:pt x="2418" y="18609"/>
                    <a:pt x="2453" y="18669"/>
                  </a:cubicBezTo>
                  <a:cubicBezTo>
                    <a:pt x="2453" y="18680"/>
                    <a:pt x="2465" y="18704"/>
                    <a:pt x="2465" y="18716"/>
                  </a:cubicBezTo>
                  <a:cubicBezTo>
                    <a:pt x="2477" y="18740"/>
                    <a:pt x="2477" y="18752"/>
                    <a:pt x="2489" y="18788"/>
                  </a:cubicBezTo>
                  <a:cubicBezTo>
                    <a:pt x="2489" y="18800"/>
                    <a:pt x="2513" y="18823"/>
                    <a:pt x="2513" y="18835"/>
                  </a:cubicBezTo>
                  <a:lnTo>
                    <a:pt x="2525" y="18871"/>
                  </a:lnTo>
                  <a:lnTo>
                    <a:pt x="2549" y="18966"/>
                  </a:lnTo>
                  <a:lnTo>
                    <a:pt x="2644" y="19192"/>
                  </a:lnTo>
                  <a:lnTo>
                    <a:pt x="2656" y="19228"/>
                  </a:lnTo>
                  <a:cubicBezTo>
                    <a:pt x="2691" y="19323"/>
                    <a:pt x="2715" y="19395"/>
                    <a:pt x="2763" y="19490"/>
                  </a:cubicBezTo>
                  <a:cubicBezTo>
                    <a:pt x="2787" y="19550"/>
                    <a:pt x="2810" y="19585"/>
                    <a:pt x="2834" y="19621"/>
                  </a:cubicBezTo>
                  <a:cubicBezTo>
                    <a:pt x="2846" y="19669"/>
                    <a:pt x="2882" y="19692"/>
                    <a:pt x="2894" y="19740"/>
                  </a:cubicBezTo>
                  <a:lnTo>
                    <a:pt x="2894" y="19752"/>
                  </a:lnTo>
                  <a:cubicBezTo>
                    <a:pt x="2906" y="19764"/>
                    <a:pt x="2906" y="19788"/>
                    <a:pt x="2930" y="19800"/>
                  </a:cubicBezTo>
                  <a:lnTo>
                    <a:pt x="2941" y="19812"/>
                  </a:lnTo>
                  <a:cubicBezTo>
                    <a:pt x="2953" y="19823"/>
                    <a:pt x="2965" y="19847"/>
                    <a:pt x="2965" y="19859"/>
                  </a:cubicBezTo>
                  <a:lnTo>
                    <a:pt x="3061" y="19990"/>
                  </a:lnTo>
                  <a:cubicBezTo>
                    <a:pt x="3108" y="20038"/>
                    <a:pt x="3132" y="20097"/>
                    <a:pt x="3191" y="20157"/>
                  </a:cubicBezTo>
                  <a:cubicBezTo>
                    <a:pt x="3239" y="20216"/>
                    <a:pt x="3299" y="20276"/>
                    <a:pt x="3346" y="20324"/>
                  </a:cubicBezTo>
                  <a:lnTo>
                    <a:pt x="3406" y="20383"/>
                  </a:lnTo>
                  <a:lnTo>
                    <a:pt x="3489" y="20466"/>
                  </a:lnTo>
                  <a:lnTo>
                    <a:pt x="3584" y="20562"/>
                  </a:lnTo>
                  <a:cubicBezTo>
                    <a:pt x="3596" y="20574"/>
                    <a:pt x="3608" y="20597"/>
                    <a:pt x="3620" y="20621"/>
                  </a:cubicBezTo>
                  <a:lnTo>
                    <a:pt x="3644" y="20633"/>
                  </a:lnTo>
                  <a:lnTo>
                    <a:pt x="3644" y="20645"/>
                  </a:lnTo>
                  <a:cubicBezTo>
                    <a:pt x="3656" y="20681"/>
                    <a:pt x="3680" y="20705"/>
                    <a:pt x="3703" y="20740"/>
                  </a:cubicBezTo>
                  <a:cubicBezTo>
                    <a:pt x="3715" y="20752"/>
                    <a:pt x="3727" y="20776"/>
                    <a:pt x="3739" y="20800"/>
                  </a:cubicBezTo>
                  <a:cubicBezTo>
                    <a:pt x="3763" y="20812"/>
                    <a:pt x="3763" y="20824"/>
                    <a:pt x="3775" y="20835"/>
                  </a:cubicBezTo>
                  <a:cubicBezTo>
                    <a:pt x="3799" y="20919"/>
                    <a:pt x="3846" y="20978"/>
                    <a:pt x="3882" y="21050"/>
                  </a:cubicBezTo>
                  <a:cubicBezTo>
                    <a:pt x="3894" y="21074"/>
                    <a:pt x="3906" y="21097"/>
                    <a:pt x="3906" y="21121"/>
                  </a:cubicBezTo>
                  <a:cubicBezTo>
                    <a:pt x="3918" y="21157"/>
                    <a:pt x="3942" y="21193"/>
                    <a:pt x="3953" y="21228"/>
                  </a:cubicBezTo>
                  <a:cubicBezTo>
                    <a:pt x="3965" y="21252"/>
                    <a:pt x="3977" y="21288"/>
                    <a:pt x="4001" y="21336"/>
                  </a:cubicBezTo>
                  <a:lnTo>
                    <a:pt x="4001" y="21347"/>
                  </a:lnTo>
                  <a:lnTo>
                    <a:pt x="4013" y="21371"/>
                  </a:lnTo>
                  <a:lnTo>
                    <a:pt x="4025" y="21407"/>
                  </a:lnTo>
                  <a:cubicBezTo>
                    <a:pt x="4061" y="21467"/>
                    <a:pt x="4073" y="21526"/>
                    <a:pt x="4084" y="21586"/>
                  </a:cubicBezTo>
                  <a:lnTo>
                    <a:pt x="4120" y="21657"/>
                  </a:lnTo>
                  <a:lnTo>
                    <a:pt x="4132" y="21693"/>
                  </a:lnTo>
                  <a:cubicBezTo>
                    <a:pt x="4144" y="21717"/>
                    <a:pt x="4156" y="21764"/>
                    <a:pt x="4180" y="21788"/>
                  </a:cubicBezTo>
                  <a:cubicBezTo>
                    <a:pt x="4192" y="21824"/>
                    <a:pt x="4204" y="21871"/>
                    <a:pt x="4215" y="21895"/>
                  </a:cubicBezTo>
                  <a:cubicBezTo>
                    <a:pt x="4239" y="21907"/>
                    <a:pt x="4239" y="21931"/>
                    <a:pt x="4251" y="21943"/>
                  </a:cubicBezTo>
                  <a:cubicBezTo>
                    <a:pt x="4263" y="21967"/>
                    <a:pt x="4275" y="22002"/>
                    <a:pt x="4299" y="22014"/>
                  </a:cubicBezTo>
                  <a:cubicBezTo>
                    <a:pt x="4311" y="22026"/>
                    <a:pt x="4311" y="22050"/>
                    <a:pt x="4323" y="22062"/>
                  </a:cubicBezTo>
                  <a:cubicBezTo>
                    <a:pt x="4334" y="22074"/>
                    <a:pt x="4358" y="22109"/>
                    <a:pt x="4370" y="22121"/>
                  </a:cubicBezTo>
                  <a:cubicBezTo>
                    <a:pt x="4394" y="22169"/>
                    <a:pt x="4418" y="22193"/>
                    <a:pt x="4442" y="22228"/>
                  </a:cubicBezTo>
                  <a:cubicBezTo>
                    <a:pt x="4477" y="22252"/>
                    <a:pt x="4489" y="22300"/>
                    <a:pt x="4513" y="22324"/>
                  </a:cubicBezTo>
                  <a:lnTo>
                    <a:pt x="4537" y="22359"/>
                  </a:lnTo>
                  <a:cubicBezTo>
                    <a:pt x="4608" y="22467"/>
                    <a:pt x="4680" y="22598"/>
                    <a:pt x="4751" y="22705"/>
                  </a:cubicBezTo>
                  <a:cubicBezTo>
                    <a:pt x="4763" y="22776"/>
                    <a:pt x="4775" y="22800"/>
                    <a:pt x="4787" y="22836"/>
                  </a:cubicBezTo>
                  <a:cubicBezTo>
                    <a:pt x="4739" y="22788"/>
                    <a:pt x="4715" y="22752"/>
                    <a:pt x="4668" y="22717"/>
                  </a:cubicBezTo>
                  <a:cubicBezTo>
                    <a:pt x="4608" y="22645"/>
                    <a:pt x="4537" y="22586"/>
                    <a:pt x="4465" y="22526"/>
                  </a:cubicBezTo>
                  <a:cubicBezTo>
                    <a:pt x="4430" y="22490"/>
                    <a:pt x="4418" y="22479"/>
                    <a:pt x="4382" y="22467"/>
                  </a:cubicBezTo>
                  <a:cubicBezTo>
                    <a:pt x="4370" y="22455"/>
                    <a:pt x="4358" y="22455"/>
                    <a:pt x="4358" y="22431"/>
                  </a:cubicBezTo>
                  <a:cubicBezTo>
                    <a:pt x="4323" y="22407"/>
                    <a:pt x="4299" y="22395"/>
                    <a:pt x="4263" y="22359"/>
                  </a:cubicBezTo>
                  <a:lnTo>
                    <a:pt x="4251" y="22348"/>
                  </a:lnTo>
                  <a:cubicBezTo>
                    <a:pt x="4180" y="22288"/>
                    <a:pt x="4108" y="22240"/>
                    <a:pt x="4049" y="22193"/>
                  </a:cubicBezTo>
                  <a:cubicBezTo>
                    <a:pt x="3870" y="22062"/>
                    <a:pt x="3715" y="21978"/>
                    <a:pt x="3572" y="21883"/>
                  </a:cubicBezTo>
                  <a:cubicBezTo>
                    <a:pt x="3549" y="21871"/>
                    <a:pt x="3525" y="21859"/>
                    <a:pt x="3513" y="21836"/>
                  </a:cubicBezTo>
                  <a:cubicBezTo>
                    <a:pt x="3453" y="21800"/>
                    <a:pt x="3370" y="21764"/>
                    <a:pt x="3311" y="21705"/>
                  </a:cubicBezTo>
                  <a:cubicBezTo>
                    <a:pt x="3299" y="21693"/>
                    <a:pt x="3287" y="21693"/>
                    <a:pt x="3275" y="21681"/>
                  </a:cubicBezTo>
                  <a:cubicBezTo>
                    <a:pt x="3239" y="21657"/>
                    <a:pt x="3215" y="21633"/>
                    <a:pt x="3180" y="21609"/>
                  </a:cubicBezTo>
                  <a:lnTo>
                    <a:pt x="3120" y="21574"/>
                  </a:lnTo>
                  <a:lnTo>
                    <a:pt x="3061" y="21526"/>
                  </a:lnTo>
                  <a:cubicBezTo>
                    <a:pt x="3013" y="21502"/>
                    <a:pt x="2989" y="21455"/>
                    <a:pt x="2941" y="21419"/>
                  </a:cubicBezTo>
                  <a:lnTo>
                    <a:pt x="2870" y="21347"/>
                  </a:lnTo>
                  <a:lnTo>
                    <a:pt x="2834" y="21312"/>
                  </a:lnTo>
                  <a:lnTo>
                    <a:pt x="2775" y="21252"/>
                  </a:lnTo>
                  <a:lnTo>
                    <a:pt x="2715" y="21193"/>
                  </a:lnTo>
                  <a:cubicBezTo>
                    <a:pt x="2691" y="21169"/>
                    <a:pt x="2668" y="21133"/>
                    <a:pt x="2644" y="21109"/>
                  </a:cubicBezTo>
                  <a:cubicBezTo>
                    <a:pt x="2632" y="21097"/>
                    <a:pt x="2632" y="21074"/>
                    <a:pt x="2608" y="21062"/>
                  </a:cubicBezTo>
                  <a:cubicBezTo>
                    <a:pt x="2537" y="20955"/>
                    <a:pt x="2477" y="20859"/>
                    <a:pt x="2406" y="20740"/>
                  </a:cubicBezTo>
                  <a:lnTo>
                    <a:pt x="2346" y="20633"/>
                  </a:lnTo>
                  <a:cubicBezTo>
                    <a:pt x="2334" y="20621"/>
                    <a:pt x="2310" y="20585"/>
                    <a:pt x="2310" y="20574"/>
                  </a:cubicBezTo>
                  <a:lnTo>
                    <a:pt x="2179" y="20300"/>
                  </a:lnTo>
                  <a:lnTo>
                    <a:pt x="2096" y="20121"/>
                  </a:lnTo>
                  <a:cubicBezTo>
                    <a:pt x="2037" y="20002"/>
                    <a:pt x="1953" y="19883"/>
                    <a:pt x="1894" y="19764"/>
                  </a:cubicBezTo>
                  <a:lnTo>
                    <a:pt x="1858" y="19681"/>
                  </a:lnTo>
                  <a:cubicBezTo>
                    <a:pt x="1751" y="19490"/>
                    <a:pt x="1656" y="19288"/>
                    <a:pt x="1572" y="19097"/>
                  </a:cubicBezTo>
                  <a:cubicBezTo>
                    <a:pt x="1525" y="18990"/>
                    <a:pt x="1477" y="18907"/>
                    <a:pt x="1441" y="18800"/>
                  </a:cubicBezTo>
                  <a:cubicBezTo>
                    <a:pt x="1358" y="18657"/>
                    <a:pt x="1286" y="18502"/>
                    <a:pt x="1215" y="18335"/>
                  </a:cubicBezTo>
                  <a:cubicBezTo>
                    <a:pt x="1144" y="18180"/>
                    <a:pt x="1060" y="18038"/>
                    <a:pt x="1001" y="17895"/>
                  </a:cubicBezTo>
                  <a:cubicBezTo>
                    <a:pt x="965" y="17776"/>
                    <a:pt x="917" y="17668"/>
                    <a:pt x="882" y="17549"/>
                  </a:cubicBezTo>
                  <a:cubicBezTo>
                    <a:pt x="858" y="17466"/>
                    <a:pt x="822" y="17359"/>
                    <a:pt x="810" y="17252"/>
                  </a:cubicBezTo>
                  <a:lnTo>
                    <a:pt x="798" y="17204"/>
                  </a:lnTo>
                  <a:lnTo>
                    <a:pt x="786" y="17145"/>
                  </a:lnTo>
                  <a:cubicBezTo>
                    <a:pt x="763" y="17049"/>
                    <a:pt x="739" y="16954"/>
                    <a:pt x="727" y="16847"/>
                  </a:cubicBezTo>
                  <a:cubicBezTo>
                    <a:pt x="703" y="16728"/>
                    <a:pt x="679" y="16585"/>
                    <a:pt x="667" y="16430"/>
                  </a:cubicBezTo>
                  <a:lnTo>
                    <a:pt x="667" y="16394"/>
                  </a:lnTo>
                  <a:cubicBezTo>
                    <a:pt x="632" y="16133"/>
                    <a:pt x="584" y="15882"/>
                    <a:pt x="560" y="15632"/>
                  </a:cubicBezTo>
                  <a:cubicBezTo>
                    <a:pt x="548" y="15442"/>
                    <a:pt x="524" y="15287"/>
                    <a:pt x="524" y="15144"/>
                  </a:cubicBezTo>
                  <a:lnTo>
                    <a:pt x="524" y="14751"/>
                  </a:lnTo>
                  <a:lnTo>
                    <a:pt x="524" y="14656"/>
                  </a:lnTo>
                  <a:lnTo>
                    <a:pt x="524" y="14537"/>
                  </a:lnTo>
                  <a:lnTo>
                    <a:pt x="524" y="14466"/>
                  </a:lnTo>
                  <a:cubicBezTo>
                    <a:pt x="524" y="14358"/>
                    <a:pt x="548" y="14216"/>
                    <a:pt x="560" y="14073"/>
                  </a:cubicBezTo>
                  <a:cubicBezTo>
                    <a:pt x="572" y="14025"/>
                    <a:pt x="572" y="13977"/>
                    <a:pt x="584" y="13930"/>
                  </a:cubicBezTo>
                  <a:cubicBezTo>
                    <a:pt x="584" y="13918"/>
                    <a:pt x="608" y="13906"/>
                    <a:pt x="608" y="13894"/>
                  </a:cubicBezTo>
                  <a:cubicBezTo>
                    <a:pt x="620" y="13870"/>
                    <a:pt x="620" y="13847"/>
                    <a:pt x="632" y="13835"/>
                  </a:cubicBezTo>
                  <a:lnTo>
                    <a:pt x="644" y="13811"/>
                  </a:lnTo>
                  <a:lnTo>
                    <a:pt x="667" y="13799"/>
                  </a:lnTo>
                  <a:close/>
                  <a:moveTo>
                    <a:pt x="15681" y="17609"/>
                  </a:moveTo>
                  <a:lnTo>
                    <a:pt x="15681" y="17645"/>
                  </a:lnTo>
                  <a:cubicBezTo>
                    <a:pt x="15681" y="17704"/>
                    <a:pt x="15681" y="17764"/>
                    <a:pt x="15693" y="17823"/>
                  </a:cubicBezTo>
                  <a:cubicBezTo>
                    <a:pt x="15693" y="17930"/>
                    <a:pt x="15705" y="18014"/>
                    <a:pt x="15705" y="18121"/>
                  </a:cubicBezTo>
                  <a:lnTo>
                    <a:pt x="15705" y="18192"/>
                  </a:lnTo>
                  <a:cubicBezTo>
                    <a:pt x="15705" y="18323"/>
                    <a:pt x="15729" y="18466"/>
                    <a:pt x="15729" y="18597"/>
                  </a:cubicBezTo>
                  <a:cubicBezTo>
                    <a:pt x="15729" y="18657"/>
                    <a:pt x="15741" y="18716"/>
                    <a:pt x="15741" y="18776"/>
                  </a:cubicBezTo>
                  <a:lnTo>
                    <a:pt x="15741" y="18823"/>
                  </a:lnTo>
                  <a:cubicBezTo>
                    <a:pt x="15741" y="18859"/>
                    <a:pt x="15753" y="18907"/>
                    <a:pt x="15753" y="18954"/>
                  </a:cubicBezTo>
                  <a:cubicBezTo>
                    <a:pt x="15764" y="19097"/>
                    <a:pt x="15800" y="19240"/>
                    <a:pt x="15812" y="19371"/>
                  </a:cubicBezTo>
                  <a:cubicBezTo>
                    <a:pt x="15848" y="19490"/>
                    <a:pt x="15860" y="19609"/>
                    <a:pt x="15884" y="19728"/>
                  </a:cubicBezTo>
                  <a:lnTo>
                    <a:pt x="15919" y="19859"/>
                  </a:lnTo>
                  <a:lnTo>
                    <a:pt x="16050" y="20490"/>
                  </a:lnTo>
                  <a:cubicBezTo>
                    <a:pt x="16110" y="20788"/>
                    <a:pt x="16157" y="21097"/>
                    <a:pt x="16205" y="21502"/>
                  </a:cubicBezTo>
                  <a:cubicBezTo>
                    <a:pt x="16217" y="21597"/>
                    <a:pt x="16217" y="21705"/>
                    <a:pt x="16229" y="21812"/>
                  </a:cubicBezTo>
                  <a:lnTo>
                    <a:pt x="16229" y="21824"/>
                  </a:lnTo>
                  <a:lnTo>
                    <a:pt x="16229" y="22181"/>
                  </a:lnTo>
                  <a:cubicBezTo>
                    <a:pt x="16229" y="22288"/>
                    <a:pt x="16217" y="22395"/>
                    <a:pt x="16217" y="22514"/>
                  </a:cubicBezTo>
                  <a:cubicBezTo>
                    <a:pt x="16205" y="22633"/>
                    <a:pt x="16181" y="22752"/>
                    <a:pt x="16169" y="22836"/>
                  </a:cubicBezTo>
                  <a:cubicBezTo>
                    <a:pt x="16157" y="22895"/>
                    <a:pt x="16157" y="22955"/>
                    <a:pt x="16145" y="23002"/>
                  </a:cubicBezTo>
                  <a:lnTo>
                    <a:pt x="16098" y="23181"/>
                  </a:lnTo>
                  <a:cubicBezTo>
                    <a:pt x="16062" y="23288"/>
                    <a:pt x="16038" y="23383"/>
                    <a:pt x="15991" y="23502"/>
                  </a:cubicBezTo>
                  <a:cubicBezTo>
                    <a:pt x="15943" y="23622"/>
                    <a:pt x="15907" y="23729"/>
                    <a:pt x="15860" y="23836"/>
                  </a:cubicBezTo>
                  <a:cubicBezTo>
                    <a:pt x="15800" y="23967"/>
                    <a:pt x="15729" y="24098"/>
                    <a:pt x="15669" y="24217"/>
                  </a:cubicBezTo>
                  <a:cubicBezTo>
                    <a:pt x="15610" y="24336"/>
                    <a:pt x="15550" y="24455"/>
                    <a:pt x="15467" y="24562"/>
                  </a:cubicBezTo>
                  <a:cubicBezTo>
                    <a:pt x="15407" y="24669"/>
                    <a:pt x="15336" y="24776"/>
                    <a:pt x="15264" y="24872"/>
                  </a:cubicBezTo>
                  <a:lnTo>
                    <a:pt x="15229" y="24919"/>
                  </a:lnTo>
                  <a:cubicBezTo>
                    <a:pt x="15205" y="24967"/>
                    <a:pt x="15169" y="24991"/>
                    <a:pt x="15145" y="25038"/>
                  </a:cubicBezTo>
                  <a:cubicBezTo>
                    <a:pt x="15098" y="25098"/>
                    <a:pt x="15074" y="25146"/>
                    <a:pt x="15026" y="25193"/>
                  </a:cubicBezTo>
                  <a:cubicBezTo>
                    <a:pt x="14991" y="25217"/>
                    <a:pt x="14979" y="25253"/>
                    <a:pt x="14955" y="25265"/>
                  </a:cubicBezTo>
                  <a:cubicBezTo>
                    <a:pt x="14919" y="25288"/>
                    <a:pt x="14872" y="25324"/>
                    <a:pt x="14848" y="25348"/>
                  </a:cubicBezTo>
                  <a:cubicBezTo>
                    <a:pt x="14776" y="25396"/>
                    <a:pt x="14693" y="25443"/>
                    <a:pt x="14633" y="25491"/>
                  </a:cubicBezTo>
                  <a:lnTo>
                    <a:pt x="14562" y="25515"/>
                  </a:lnTo>
                  <a:cubicBezTo>
                    <a:pt x="14550" y="25527"/>
                    <a:pt x="14538" y="25527"/>
                    <a:pt x="14514" y="25550"/>
                  </a:cubicBezTo>
                  <a:lnTo>
                    <a:pt x="14502" y="25550"/>
                  </a:lnTo>
                  <a:lnTo>
                    <a:pt x="14455" y="25562"/>
                  </a:lnTo>
                  <a:cubicBezTo>
                    <a:pt x="14431" y="25574"/>
                    <a:pt x="14383" y="25610"/>
                    <a:pt x="14360" y="25622"/>
                  </a:cubicBezTo>
                  <a:cubicBezTo>
                    <a:pt x="14300" y="25646"/>
                    <a:pt x="14217" y="25681"/>
                    <a:pt x="14157" y="25705"/>
                  </a:cubicBezTo>
                  <a:cubicBezTo>
                    <a:pt x="14133" y="25729"/>
                    <a:pt x="14086" y="25741"/>
                    <a:pt x="14062" y="25753"/>
                  </a:cubicBezTo>
                  <a:cubicBezTo>
                    <a:pt x="13979" y="25788"/>
                    <a:pt x="13895" y="25824"/>
                    <a:pt x="13824" y="25860"/>
                  </a:cubicBezTo>
                  <a:lnTo>
                    <a:pt x="13645" y="25943"/>
                  </a:lnTo>
                  <a:cubicBezTo>
                    <a:pt x="13586" y="25979"/>
                    <a:pt x="13538" y="26003"/>
                    <a:pt x="13478" y="26038"/>
                  </a:cubicBezTo>
                  <a:cubicBezTo>
                    <a:pt x="13419" y="26086"/>
                    <a:pt x="13359" y="26110"/>
                    <a:pt x="13312" y="26158"/>
                  </a:cubicBezTo>
                  <a:lnTo>
                    <a:pt x="13288" y="26169"/>
                  </a:lnTo>
                  <a:cubicBezTo>
                    <a:pt x="13240" y="26205"/>
                    <a:pt x="13193" y="26229"/>
                    <a:pt x="13169" y="26277"/>
                  </a:cubicBezTo>
                  <a:lnTo>
                    <a:pt x="13086" y="26336"/>
                  </a:lnTo>
                  <a:lnTo>
                    <a:pt x="13026" y="26396"/>
                  </a:lnTo>
                  <a:lnTo>
                    <a:pt x="13002" y="26419"/>
                  </a:lnTo>
                  <a:cubicBezTo>
                    <a:pt x="12990" y="26443"/>
                    <a:pt x="12967" y="26467"/>
                    <a:pt x="12943" y="26479"/>
                  </a:cubicBezTo>
                  <a:lnTo>
                    <a:pt x="12883" y="26539"/>
                  </a:lnTo>
                  <a:lnTo>
                    <a:pt x="12871" y="26562"/>
                  </a:lnTo>
                  <a:cubicBezTo>
                    <a:pt x="12776" y="26658"/>
                    <a:pt x="12705" y="26753"/>
                    <a:pt x="12633" y="26860"/>
                  </a:cubicBezTo>
                  <a:cubicBezTo>
                    <a:pt x="12550" y="26955"/>
                    <a:pt x="12478" y="27062"/>
                    <a:pt x="12419" y="27170"/>
                  </a:cubicBezTo>
                  <a:lnTo>
                    <a:pt x="12335" y="27301"/>
                  </a:lnTo>
                  <a:cubicBezTo>
                    <a:pt x="12312" y="27312"/>
                    <a:pt x="12312" y="27336"/>
                    <a:pt x="12300" y="27336"/>
                  </a:cubicBezTo>
                  <a:cubicBezTo>
                    <a:pt x="12288" y="27348"/>
                    <a:pt x="12276" y="27372"/>
                    <a:pt x="12252" y="27396"/>
                  </a:cubicBezTo>
                  <a:cubicBezTo>
                    <a:pt x="12240" y="27408"/>
                    <a:pt x="12240" y="27420"/>
                    <a:pt x="12228" y="27432"/>
                  </a:cubicBezTo>
                  <a:lnTo>
                    <a:pt x="12240" y="27396"/>
                  </a:lnTo>
                  <a:cubicBezTo>
                    <a:pt x="12312" y="27217"/>
                    <a:pt x="12371" y="27039"/>
                    <a:pt x="12455" y="26836"/>
                  </a:cubicBezTo>
                  <a:lnTo>
                    <a:pt x="12466" y="26812"/>
                  </a:lnTo>
                  <a:cubicBezTo>
                    <a:pt x="12526" y="26646"/>
                    <a:pt x="12586" y="26503"/>
                    <a:pt x="12645" y="26336"/>
                  </a:cubicBezTo>
                  <a:cubicBezTo>
                    <a:pt x="12669" y="26289"/>
                    <a:pt x="12693" y="26241"/>
                    <a:pt x="12716" y="26181"/>
                  </a:cubicBezTo>
                  <a:cubicBezTo>
                    <a:pt x="12764" y="26122"/>
                    <a:pt x="12812" y="26050"/>
                    <a:pt x="12847" y="25991"/>
                  </a:cubicBezTo>
                  <a:lnTo>
                    <a:pt x="12871" y="25979"/>
                  </a:lnTo>
                  <a:cubicBezTo>
                    <a:pt x="12931" y="25908"/>
                    <a:pt x="12967" y="25812"/>
                    <a:pt x="13026" y="25729"/>
                  </a:cubicBezTo>
                  <a:cubicBezTo>
                    <a:pt x="13109" y="25610"/>
                    <a:pt x="13169" y="25491"/>
                    <a:pt x="13240" y="25372"/>
                  </a:cubicBezTo>
                  <a:cubicBezTo>
                    <a:pt x="13252" y="25324"/>
                    <a:pt x="13288" y="25288"/>
                    <a:pt x="13300" y="25253"/>
                  </a:cubicBezTo>
                  <a:cubicBezTo>
                    <a:pt x="13359" y="25157"/>
                    <a:pt x="13407" y="25050"/>
                    <a:pt x="13467" y="24967"/>
                  </a:cubicBezTo>
                  <a:cubicBezTo>
                    <a:pt x="13502" y="24895"/>
                    <a:pt x="13538" y="24836"/>
                    <a:pt x="13586" y="24753"/>
                  </a:cubicBezTo>
                  <a:lnTo>
                    <a:pt x="13609" y="24693"/>
                  </a:lnTo>
                  <a:lnTo>
                    <a:pt x="13836" y="24300"/>
                  </a:lnTo>
                  <a:cubicBezTo>
                    <a:pt x="13883" y="24217"/>
                    <a:pt x="13919" y="24145"/>
                    <a:pt x="13955" y="24074"/>
                  </a:cubicBezTo>
                  <a:cubicBezTo>
                    <a:pt x="14086" y="23848"/>
                    <a:pt x="14205" y="23598"/>
                    <a:pt x="14300" y="23348"/>
                  </a:cubicBezTo>
                  <a:cubicBezTo>
                    <a:pt x="14360" y="23181"/>
                    <a:pt x="14419" y="23002"/>
                    <a:pt x="14479" y="22836"/>
                  </a:cubicBezTo>
                  <a:lnTo>
                    <a:pt x="14479" y="22824"/>
                  </a:lnTo>
                  <a:lnTo>
                    <a:pt x="14502" y="22752"/>
                  </a:lnTo>
                  <a:cubicBezTo>
                    <a:pt x="14550" y="22598"/>
                    <a:pt x="14598" y="22467"/>
                    <a:pt x="14633" y="22312"/>
                  </a:cubicBezTo>
                  <a:cubicBezTo>
                    <a:pt x="14669" y="22228"/>
                    <a:pt x="14693" y="22157"/>
                    <a:pt x="14729" y="22062"/>
                  </a:cubicBezTo>
                  <a:cubicBezTo>
                    <a:pt x="14741" y="22002"/>
                    <a:pt x="14752" y="21955"/>
                    <a:pt x="14788" y="21895"/>
                  </a:cubicBezTo>
                  <a:cubicBezTo>
                    <a:pt x="14848" y="21740"/>
                    <a:pt x="14895" y="21586"/>
                    <a:pt x="14919" y="21443"/>
                  </a:cubicBezTo>
                  <a:cubicBezTo>
                    <a:pt x="14967" y="21288"/>
                    <a:pt x="14991" y="21145"/>
                    <a:pt x="15026" y="21002"/>
                  </a:cubicBezTo>
                  <a:cubicBezTo>
                    <a:pt x="15038" y="20966"/>
                    <a:pt x="15038" y="20919"/>
                    <a:pt x="15050" y="20871"/>
                  </a:cubicBezTo>
                  <a:cubicBezTo>
                    <a:pt x="15086" y="20752"/>
                    <a:pt x="15098" y="20645"/>
                    <a:pt x="15110" y="20526"/>
                  </a:cubicBezTo>
                  <a:lnTo>
                    <a:pt x="15110" y="20502"/>
                  </a:lnTo>
                  <a:lnTo>
                    <a:pt x="15133" y="20407"/>
                  </a:lnTo>
                  <a:cubicBezTo>
                    <a:pt x="15145" y="20371"/>
                    <a:pt x="15145" y="20312"/>
                    <a:pt x="15157" y="20252"/>
                  </a:cubicBezTo>
                  <a:lnTo>
                    <a:pt x="15169" y="20193"/>
                  </a:lnTo>
                  <a:cubicBezTo>
                    <a:pt x="15193" y="20133"/>
                    <a:pt x="15193" y="20073"/>
                    <a:pt x="15205" y="20014"/>
                  </a:cubicBezTo>
                  <a:cubicBezTo>
                    <a:pt x="15217" y="19847"/>
                    <a:pt x="15217" y="19692"/>
                    <a:pt x="15205" y="19538"/>
                  </a:cubicBezTo>
                  <a:cubicBezTo>
                    <a:pt x="15169" y="19609"/>
                    <a:pt x="15145" y="19692"/>
                    <a:pt x="15110" y="19788"/>
                  </a:cubicBezTo>
                  <a:cubicBezTo>
                    <a:pt x="15086" y="19871"/>
                    <a:pt x="15050" y="19966"/>
                    <a:pt x="15038" y="20050"/>
                  </a:cubicBezTo>
                  <a:cubicBezTo>
                    <a:pt x="15026" y="20109"/>
                    <a:pt x="15014" y="20169"/>
                    <a:pt x="15014" y="20228"/>
                  </a:cubicBezTo>
                  <a:cubicBezTo>
                    <a:pt x="15014" y="20264"/>
                    <a:pt x="14991" y="20288"/>
                    <a:pt x="14991" y="20324"/>
                  </a:cubicBezTo>
                  <a:cubicBezTo>
                    <a:pt x="14979" y="20407"/>
                    <a:pt x="14967" y="20514"/>
                    <a:pt x="14955" y="20609"/>
                  </a:cubicBezTo>
                  <a:cubicBezTo>
                    <a:pt x="14919" y="20788"/>
                    <a:pt x="14872" y="20978"/>
                    <a:pt x="14836" y="21157"/>
                  </a:cubicBezTo>
                  <a:cubicBezTo>
                    <a:pt x="14812" y="21228"/>
                    <a:pt x="14788" y="21324"/>
                    <a:pt x="14776" y="21407"/>
                  </a:cubicBezTo>
                  <a:cubicBezTo>
                    <a:pt x="14741" y="21502"/>
                    <a:pt x="14729" y="21586"/>
                    <a:pt x="14681" y="21705"/>
                  </a:cubicBezTo>
                  <a:cubicBezTo>
                    <a:pt x="14669" y="21764"/>
                    <a:pt x="14657" y="21812"/>
                    <a:pt x="14621" y="21871"/>
                  </a:cubicBezTo>
                  <a:cubicBezTo>
                    <a:pt x="14574" y="21990"/>
                    <a:pt x="14550" y="22121"/>
                    <a:pt x="14502" y="22240"/>
                  </a:cubicBezTo>
                  <a:lnTo>
                    <a:pt x="14491" y="22288"/>
                  </a:lnTo>
                  <a:lnTo>
                    <a:pt x="14479" y="22336"/>
                  </a:lnTo>
                  <a:cubicBezTo>
                    <a:pt x="14431" y="22467"/>
                    <a:pt x="14383" y="22609"/>
                    <a:pt x="14336" y="22752"/>
                  </a:cubicBezTo>
                  <a:lnTo>
                    <a:pt x="14276" y="22931"/>
                  </a:lnTo>
                  <a:cubicBezTo>
                    <a:pt x="14252" y="23014"/>
                    <a:pt x="14217" y="23110"/>
                    <a:pt x="14193" y="23205"/>
                  </a:cubicBezTo>
                  <a:cubicBezTo>
                    <a:pt x="14157" y="23312"/>
                    <a:pt x="14121" y="23419"/>
                    <a:pt x="14074" y="23526"/>
                  </a:cubicBezTo>
                  <a:cubicBezTo>
                    <a:pt x="14038" y="23598"/>
                    <a:pt x="14002" y="23669"/>
                    <a:pt x="13967" y="23764"/>
                  </a:cubicBezTo>
                  <a:cubicBezTo>
                    <a:pt x="13919" y="23836"/>
                    <a:pt x="13883" y="23919"/>
                    <a:pt x="13836" y="24014"/>
                  </a:cubicBezTo>
                  <a:lnTo>
                    <a:pt x="13657" y="24324"/>
                  </a:lnTo>
                  <a:cubicBezTo>
                    <a:pt x="13621" y="24372"/>
                    <a:pt x="13598" y="24431"/>
                    <a:pt x="13562" y="24491"/>
                  </a:cubicBezTo>
                  <a:lnTo>
                    <a:pt x="13502" y="24598"/>
                  </a:lnTo>
                  <a:cubicBezTo>
                    <a:pt x="13431" y="24717"/>
                    <a:pt x="13371" y="24836"/>
                    <a:pt x="13300" y="24955"/>
                  </a:cubicBezTo>
                  <a:cubicBezTo>
                    <a:pt x="13240" y="25038"/>
                    <a:pt x="13193" y="25134"/>
                    <a:pt x="13145" y="25217"/>
                  </a:cubicBezTo>
                  <a:cubicBezTo>
                    <a:pt x="13109" y="25288"/>
                    <a:pt x="13074" y="25348"/>
                    <a:pt x="13026" y="25431"/>
                  </a:cubicBezTo>
                  <a:lnTo>
                    <a:pt x="13002" y="25491"/>
                  </a:lnTo>
                  <a:lnTo>
                    <a:pt x="12990" y="25503"/>
                  </a:lnTo>
                  <a:cubicBezTo>
                    <a:pt x="12990" y="25503"/>
                    <a:pt x="12990" y="25515"/>
                    <a:pt x="12967" y="25515"/>
                  </a:cubicBezTo>
                  <a:lnTo>
                    <a:pt x="12955" y="25550"/>
                  </a:lnTo>
                  <a:cubicBezTo>
                    <a:pt x="12907" y="25610"/>
                    <a:pt x="12883" y="25681"/>
                    <a:pt x="12836" y="25741"/>
                  </a:cubicBezTo>
                  <a:cubicBezTo>
                    <a:pt x="12776" y="25812"/>
                    <a:pt x="12716" y="25884"/>
                    <a:pt x="12669" y="25967"/>
                  </a:cubicBezTo>
                  <a:cubicBezTo>
                    <a:pt x="12609" y="26038"/>
                    <a:pt x="12574" y="26110"/>
                    <a:pt x="12526" y="26181"/>
                  </a:cubicBezTo>
                  <a:cubicBezTo>
                    <a:pt x="12478" y="26277"/>
                    <a:pt x="12431" y="26348"/>
                    <a:pt x="12407" y="26455"/>
                  </a:cubicBezTo>
                  <a:cubicBezTo>
                    <a:pt x="12371" y="26527"/>
                    <a:pt x="12347" y="26598"/>
                    <a:pt x="12312" y="26658"/>
                  </a:cubicBezTo>
                  <a:lnTo>
                    <a:pt x="12300" y="26717"/>
                  </a:lnTo>
                  <a:cubicBezTo>
                    <a:pt x="12276" y="26812"/>
                    <a:pt x="12240" y="26884"/>
                    <a:pt x="12193" y="26979"/>
                  </a:cubicBezTo>
                  <a:cubicBezTo>
                    <a:pt x="12169" y="27062"/>
                    <a:pt x="12121" y="27134"/>
                    <a:pt x="12097" y="27229"/>
                  </a:cubicBezTo>
                  <a:cubicBezTo>
                    <a:pt x="12062" y="27301"/>
                    <a:pt x="12038" y="27396"/>
                    <a:pt x="12002" y="27467"/>
                  </a:cubicBezTo>
                  <a:cubicBezTo>
                    <a:pt x="11919" y="27705"/>
                    <a:pt x="11824" y="27932"/>
                    <a:pt x="11764" y="28134"/>
                  </a:cubicBezTo>
                  <a:cubicBezTo>
                    <a:pt x="11752" y="28170"/>
                    <a:pt x="11740" y="28194"/>
                    <a:pt x="11704" y="28241"/>
                  </a:cubicBezTo>
                  <a:lnTo>
                    <a:pt x="11704" y="27908"/>
                  </a:lnTo>
                  <a:cubicBezTo>
                    <a:pt x="11704" y="27634"/>
                    <a:pt x="11693" y="27372"/>
                    <a:pt x="11693" y="27122"/>
                  </a:cubicBezTo>
                  <a:cubicBezTo>
                    <a:pt x="11681" y="26860"/>
                    <a:pt x="11681" y="26598"/>
                    <a:pt x="11645" y="26336"/>
                  </a:cubicBezTo>
                  <a:cubicBezTo>
                    <a:pt x="11633" y="26205"/>
                    <a:pt x="11633" y="26050"/>
                    <a:pt x="11621" y="25919"/>
                  </a:cubicBezTo>
                  <a:cubicBezTo>
                    <a:pt x="11621" y="25872"/>
                    <a:pt x="11597" y="25824"/>
                    <a:pt x="11597" y="25788"/>
                  </a:cubicBezTo>
                  <a:lnTo>
                    <a:pt x="11597" y="25729"/>
                  </a:lnTo>
                  <a:cubicBezTo>
                    <a:pt x="11597" y="25681"/>
                    <a:pt x="11585" y="25634"/>
                    <a:pt x="11585" y="25586"/>
                  </a:cubicBezTo>
                  <a:lnTo>
                    <a:pt x="11609" y="25550"/>
                  </a:lnTo>
                  <a:cubicBezTo>
                    <a:pt x="11609" y="25515"/>
                    <a:pt x="11585" y="25479"/>
                    <a:pt x="11585" y="25443"/>
                  </a:cubicBezTo>
                  <a:cubicBezTo>
                    <a:pt x="11585" y="25431"/>
                    <a:pt x="11585" y="25407"/>
                    <a:pt x="11573" y="25396"/>
                  </a:cubicBezTo>
                  <a:cubicBezTo>
                    <a:pt x="11562" y="25348"/>
                    <a:pt x="11562" y="25324"/>
                    <a:pt x="11550" y="25276"/>
                  </a:cubicBezTo>
                  <a:cubicBezTo>
                    <a:pt x="11514" y="25169"/>
                    <a:pt x="11490" y="25074"/>
                    <a:pt x="11466" y="24967"/>
                  </a:cubicBezTo>
                  <a:cubicBezTo>
                    <a:pt x="11454" y="24895"/>
                    <a:pt x="11431" y="24836"/>
                    <a:pt x="11407" y="24753"/>
                  </a:cubicBezTo>
                  <a:cubicBezTo>
                    <a:pt x="11383" y="24634"/>
                    <a:pt x="11347" y="24538"/>
                    <a:pt x="11323" y="24419"/>
                  </a:cubicBezTo>
                  <a:cubicBezTo>
                    <a:pt x="11312" y="24360"/>
                    <a:pt x="11288" y="24276"/>
                    <a:pt x="11276" y="24205"/>
                  </a:cubicBezTo>
                  <a:cubicBezTo>
                    <a:pt x="11264" y="24133"/>
                    <a:pt x="11252" y="24038"/>
                    <a:pt x="11228" y="23967"/>
                  </a:cubicBezTo>
                  <a:lnTo>
                    <a:pt x="11216" y="23824"/>
                  </a:lnTo>
                  <a:lnTo>
                    <a:pt x="11216" y="23776"/>
                  </a:lnTo>
                  <a:lnTo>
                    <a:pt x="11216" y="23741"/>
                  </a:lnTo>
                  <a:lnTo>
                    <a:pt x="11216" y="23705"/>
                  </a:lnTo>
                  <a:lnTo>
                    <a:pt x="11216" y="23669"/>
                  </a:lnTo>
                  <a:lnTo>
                    <a:pt x="11216" y="23622"/>
                  </a:lnTo>
                  <a:lnTo>
                    <a:pt x="11216" y="23538"/>
                  </a:lnTo>
                  <a:cubicBezTo>
                    <a:pt x="11216" y="23502"/>
                    <a:pt x="11216" y="23467"/>
                    <a:pt x="11228" y="23431"/>
                  </a:cubicBezTo>
                  <a:lnTo>
                    <a:pt x="11228" y="23383"/>
                  </a:lnTo>
                  <a:cubicBezTo>
                    <a:pt x="11240" y="23300"/>
                    <a:pt x="11264" y="23193"/>
                    <a:pt x="11276" y="23110"/>
                  </a:cubicBezTo>
                  <a:cubicBezTo>
                    <a:pt x="11288" y="23062"/>
                    <a:pt x="11288" y="23026"/>
                    <a:pt x="11312" y="22990"/>
                  </a:cubicBezTo>
                  <a:cubicBezTo>
                    <a:pt x="11312" y="22955"/>
                    <a:pt x="11323" y="22943"/>
                    <a:pt x="11323" y="22907"/>
                  </a:cubicBezTo>
                  <a:cubicBezTo>
                    <a:pt x="11323" y="22895"/>
                    <a:pt x="11323" y="22895"/>
                    <a:pt x="11335" y="22883"/>
                  </a:cubicBezTo>
                  <a:cubicBezTo>
                    <a:pt x="11347" y="22824"/>
                    <a:pt x="11359" y="22776"/>
                    <a:pt x="11395" y="22717"/>
                  </a:cubicBezTo>
                  <a:cubicBezTo>
                    <a:pt x="11407" y="22669"/>
                    <a:pt x="11443" y="22609"/>
                    <a:pt x="11454" y="22574"/>
                  </a:cubicBezTo>
                  <a:lnTo>
                    <a:pt x="11454" y="22550"/>
                  </a:lnTo>
                  <a:cubicBezTo>
                    <a:pt x="11478" y="22479"/>
                    <a:pt x="11514" y="22419"/>
                    <a:pt x="11550" y="22359"/>
                  </a:cubicBezTo>
                  <a:cubicBezTo>
                    <a:pt x="11562" y="22336"/>
                    <a:pt x="11585" y="22300"/>
                    <a:pt x="11621" y="22252"/>
                  </a:cubicBezTo>
                  <a:cubicBezTo>
                    <a:pt x="11645" y="22217"/>
                    <a:pt x="11693" y="22169"/>
                    <a:pt x="11716" y="22133"/>
                  </a:cubicBezTo>
                  <a:lnTo>
                    <a:pt x="11740" y="22121"/>
                  </a:lnTo>
                  <a:cubicBezTo>
                    <a:pt x="11776" y="22074"/>
                    <a:pt x="11824" y="22038"/>
                    <a:pt x="11871" y="21978"/>
                  </a:cubicBezTo>
                  <a:cubicBezTo>
                    <a:pt x="11943" y="21883"/>
                    <a:pt x="12014" y="21812"/>
                    <a:pt x="12062" y="21717"/>
                  </a:cubicBezTo>
                  <a:cubicBezTo>
                    <a:pt x="12097" y="21681"/>
                    <a:pt x="12121" y="21633"/>
                    <a:pt x="12157" y="21574"/>
                  </a:cubicBezTo>
                  <a:cubicBezTo>
                    <a:pt x="12181" y="21526"/>
                    <a:pt x="12216" y="21467"/>
                    <a:pt x="12228" y="21407"/>
                  </a:cubicBezTo>
                  <a:cubicBezTo>
                    <a:pt x="12335" y="21205"/>
                    <a:pt x="12395" y="20978"/>
                    <a:pt x="12466" y="20752"/>
                  </a:cubicBezTo>
                  <a:lnTo>
                    <a:pt x="12490" y="20681"/>
                  </a:lnTo>
                  <a:lnTo>
                    <a:pt x="12490" y="20669"/>
                  </a:lnTo>
                  <a:cubicBezTo>
                    <a:pt x="12526" y="20585"/>
                    <a:pt x="12538" y="20502"/>
                    <a:pt x="12574" y="20431"/>
                  </a:cubicBezTo>
                  <a:cubicBezTo>
                    <a:pt x="12574" y="20407"/>
                    <a:pt x="12586" y="20395"/>
                    <a:pt x="12586" y="20383"/>
                  </a:cubicBezTo>
                  <a:cubicBezTo>
                    <a:pt x="12597" y="20347"/>
                    <a:pt x="12597" y="20324"/>
                    <a:pt x="12609" y="20288"/>
                  </a:cubicBezTo>
                  <a:cubicBezTo>
                    <a:pt x="12633" y="20264"/>
                    <a:pt x="12633" y="20228"/>
                    <a:pt x="12645" y="20216"/>
                  </a:cubicBezTo>
                  <a:lnTo>
                    <a:pt x="12669" y="20157"/>
                  </a:lnTo>
                  <a:lnTo>
                    <a:pt x="12764" y="19978"/>
                  </a:lnTo>
                  <a:cubicBezTo>
                    <a:pt x="12788" y="19919"/>
                    <a:pt x="12824" y="19859"/>
                    <a:pt x="12871" y="19800"/>
                  </a:cubicBezTo>
                  <a:lnTo>
                    <a:pt x="12883" y="19788"/>
                  </a:lnTo>
                  <a:cubicBezTo>
                    <a:pt x="12931" y="19728"/>
                    <a:pt x="12955" y="19669"/>
                    <a:pt x="13002" y="19609"/>
                  </a:cubicBezTo>
                  <a:cubicBezTo>
                    <a:pt x="13050" y="19550"/>
                    <a:pt x="13086" y="19490"/>
                    <a:pt x="13121" y="19442"/>
                  </a:cubicBezTo>
                  <a:cubicBezTo>
                    <a:pt x="13169" y="19395"/>
                    <a:pt x="13205" y="19359"/>
                    <a:pt x="13240" y="19311"/>
                  </a:cubicBezTo>
                  <a:cubicBezTo>
                    <a:pt x="13348" y="19204"/>
                    <a:pt x="13443" y="19133"/>
                    <a:pt x="13562" y="19038"/>
                  </a:cubicBezTo>
                  <a:lnTo>
                    <a:pt x="13657" y="18966"/>
                  </a:lnTo>
                  <a:lnTo>
                    <a:pt x="13883" y="18788"/>
                  </a:lnTo>
                  <a:cubicBezTo>
                    <a:pt x="13955" y="18728"/>
                    <a:pt x="14038" y="18669"/>
                    <a:pt x="14121" y="18597"/>
                  </a:cubicBezTo>
                  <a:lnTo>
                    <a:pt x="14479" y="18323"/>
                  </a:lnTo>
                  <a:lnTo>
                    <a:pt x="14514" y="18299"/>
                  </a:lnTo>
                  <a:lnTo>
                    <a:pt x="14562" y="18264"/>
                  </a:lnTo>
                  <a:cubicBezTo>
                    <a:pt x="14621" y="18228"/>
                    <a:pt x="14669" y="18192"/>
                    <a:pt x="14729" y="18145"/>
                  </a:cubicBezTo>
                  <a:cubicBezTo>
                    <a:pt x="14788" y="18109"/>
                    <a:pt x="14848" y="18061"/>
                    <a:pt x="14919" y="18014"/>
                  </a:cubicBezTo>
                  <a:cubicBezTo>
                    <a:pt x="14931" y="18002"/>
                    <a:pt x="14955" y="17990"/>
                    <a:pt x="14967" y="17990"/>
                  </a:cubicBezTo>
                  <a:cubicBezTo>
                    <a:pt x="14979" y="17966"/>
                    <a:pt x="14991" y="17966"/>
                    <a:pt x="14991" y="17954"/>
                  </a:cubicBezTo>
                  <a:lnTo>
                    <a:pt x="15133" y="17871"/>
                  </a:lnTo>
                  <a:lnTo>
                    <a:pt x="15264" y="17776"/>
                  </a:lnTo>
                  <a:cubicBezTo>
                    <a:pt x="15312" y="17752"/>
                    <a:pt x="15372" y="17716"/>
                    <a:pt x="15431" y="17704"/>
                  </a:cubicBezTo>
                  <a:cubicBezTo>
                    <a:pt x="15491" y="17668"/>
                    <a:pt x="15550" y="17657"/>
                    <a:pt x="15622" y="17633"/>
                  </a:cubicBezTo>
                  <a:lnTo>
                    <a:pt x="15645" y="17633"/>
                  </a:lnTo>
                  <a:cubicBezTo>
                    <a:pt x="15669" y="17633"/>
                    <a:pt x="15669" y="17633"/>
                    <a:pt x="15681" y="17609"/>
                  </a:cubicBezTo>
                  <a:close/>
                  <a:moveTo>
                    <a:pt x="1798" y="31706"/>
                  </a:moveTo>
                  <a:cubicBezTo>
                    <a:pt x="1798" y="31706"/>
                    <a:pt x="1798" y="31718"/>
                    <a:pt x="1810" y="31718"/>
                  </a:cubicBezTo>
                  <a:cubicBezTo>
                    <a:pt x="1810" y="31718"/>
                    <a:pt x="1810" y="31706"/>
                    <a:pt x="1798" y="31706"/>
                  </a:cubicBezTo>
                  <a:close/>
                  <a:moveTo>
                    <a:pt x="6990" y="21788"/>
                  </a:moveTo>
                  <a:lnTo>
                    <a:pt x="6990" y="21788"/>
                  </a:lnTo>
                  <a:cubicBezTo>
                    <a:pt x="7037" y="21824"/>
                    <a:pt x="7073" y="21836"/>
                    <a:pt x="7132" y="21871"/>
                  </a:cubicBezTo>
                  <a:cubicBezTo>
                    <a:pt x="7180" y="21895"/>
                    <a:pt x="7228" y="21907"/>
                    <a:pt x="7275" y="21931"/>
                  </a:cubicBezTo>
                  <a:cubicBezTo>
                    <a:pt x="7359" y="21967"/>
                    <a:pt x="7466" y="22002"/>
                    <a:pt x="7561" y="22050"/>
                  </a:cubicBezTo>
                  <a:cubicBezTo>
                    <a:pt x="7728" y="22109"/>
                    <a:pt x="7930" y="22181"/>
                    <a:pt x="8109" y="22228"/>
                  </a:cubicBezTo>
                  <a:cubicBezTo>
                    <a:pt x="8180" y="22252"/>
                    <a:pt x="8264" y="22264"/>
                    <a:pt x="8347" y="22300"/>
                  </a:cubicBezTo>
                  <a:cubicBezTo>
                    <a:pt x="8371" y="22312"/>
                    <a:pt x="8418" y="22312"/>
                    <a:pt x="8442" y="22324"/>
                  </a:cubicBezTo>
                  <a:cubicBezTo>
                    <a:pt x="8490" y="22348"/>
                    <a:pt x="8549" y="22359"/>
                    <a:pt x="8597" y="22359"/>
                  </a:cubicBezTo>
                  <a:cubicBezTo>
                    <a:pt x="8656" y="22371"/>
                    <a:pt x="8728" y="22383"/>
                    <a:pt x="8787" y="22407"/>
                  </a:cubicBezTo>
                  <a:cubicBezTo>
                    <a:pt x="8835" y="22407"/>
                    <a:pt x="8859" y="22419"/>
                    <a:pt x="8906" y="22419"/>
                  </a:cubicBezTo>
                  <a:cubicBezTo>
                    <a:pt x="8954" y="22431"/>
                    <a:pt x="9002" y="22431"/>
                    <a:pt x="9049" y="22443"/>
                  </a:cubicBezTo>
                  <a:cubicBezTo>
                    <a:pt x="9049" y="22467"/>
                    <a:pt x="9049" y="22467"/>
                    <a:pt x="9061" y="22479"/>
                  </a:cubicBezTo>
                  <a:lnTo>
                    <a:pt x="9061" y="22467"/>
                  </a:lnTo>
                  <a:lnTo>
                    <a:pt x="9145" y="22729"/>
                  </a:lnTo>
                  <a:cubicBezTo>
                    <a:pt x="9180" y="22824"/>
                    <a:pt x="9204" y="22919"/>
                    <a:pt x="9240" y="23014"/>
                  </a:cubicBezTo>
                  <a:cubicBezTo>
                    <a:pt x="9264" y="23098"/>
                    <a:pt x="9299" y="23205"/>
                    <a:pt x="9323" y="23300"/>
                  </a:cubicBezTo>
                  <a:cubicBezTo>
                    <a:pt x="9359" y="23383"/>
                    <a:pt x="9383" y="23491"/>
                    <a:pt x="9395" y="23586"/>
                  </a:cubicBezTo>
                  <a:cubicBezTo>
                    <a:pt x="9430" y="23669"/>
                    <a:pt x="9442" y="23764"/>
                    <a:pt x="9478" y="23836"/>
                  </a:cubicBezTo>
                  <a:cubicBezTo>
                    <a:pt x="9490" y="23907"/>
                    <a:pt x="9502" y="23991"/>
                    <a:pt x="9538" y="24074"/>
                  </a:cubicBezTo>
                  <a:cubicBezTo>
                    <a:pt x="9538" y="24098"/>
                    <a:pt x="9549" y="24133"/>
                    <a:pt x="9549" y="24145"/>
                  </a:cubicBezTo>
                  <a:cubicBezTo>
                    <a:pt x="9561" y="24193"/>
                    <a:pt x="9561" y="24253"/>
                    <a:pt x="9573" y="24288"/>
                  </a:cubicBezTo>
                  <a:cubicBezTo>
                    <a:pt x="9597" y="24372"/>
                    <a:pt x="9609" y="24443"/>
                    <a:pt x="9609" y="24514"/>
                  </a:cubicBezTo>
                  <a:cubicBezTo>
                    <a:pt x="9621" y="24586"/>
                    <a:pt x="9621" y="24669"/>
                    <a:pt x="9633" y="24741"/>
                  </a:cubicBezTo>
                  <a:cubicBezTo>
                    <a:pt x="9657" y="24848"/>
                    <a:pt x="9657" y="24967"/>
                    <a:pt x="9668" y="25074"/>
                  </a:cubicBezTo>
                  <a:cubicBezTo>
                    <a:pt x="9680" y="25169"/>
                    <a:pt x="9680" y="25276"/>
                    <a:pt x="9680" y="25384"/>
                  </a:cubicBezTo>
                  <a:cubicBezTo>
                    <a:pt x="9680" y="25396"/>
                    <a:pt x="9692" y="25407"/>
                    <a:pt x="9692" y="25419"/>
                  </a:cubicBezTo>
                  <a:lnTo>
                    <a:pt x="9609" y="26277"/>
                  </a:lnTo>
                  <a:cubicBezTo>
                    <a:pt x="9573" y="26789"/>
                    <a:pt x="9538" y="27324"/>
                    <a:pt x="9514" y="27848"/>
                  </a:cubicBezTo>
                  <a:cubicBezTo>
                    <a:pt x="9502" y="28074"/>
                    <a:pt x="9502" y="28301"/>
                    <a:pt x="9490" y="28515"/>
                  </a:cubicBezTo>
                  <a:cubicBezTo>
                    <a:pt x="9478" y="28777"/>
                    <a:pt x="9478" y="29027"/>
                    <a:pt x="9478" y="29289"/>
                  </a:cubicBezTo>
                  <a:lnTo>
                    <a:pt x="9478" y="30063"/>
                  </a:lnTo>
                  <a:cubicBezTo>
                    <a:pt x="9478" y="30325"/>
                    <a:pt x="9490" y="30575"/>
                    <a:pt x="9502" y="30825"/>
                  </a:cubicBezTo>
                  <a:cubicBezTo>
                    <a:pt x="9514" y="31099"/>
                    <a:pt x="9538" y="31349"/>
                    <a:pt x="9549" y="31599"/>
                  </a:cubicBezTo>
                  <a:cubicBezTo>
                    <a:pt x="9561" y="31789"/>
                    <a:pt x="9573" y="31992"/>
                    <a:pt x="9609" y="32182"/>
                  </a:cubicBezTo>
                  <a:cubicBezTo>
                    <a:pt x="9573" y="32134"/>
                    <a:pt x="9561" y="32099"/>
                    <a:pt x="9538" y="32027"/>
                  </a:cubicBezTo>
                  <a:cubicBezTo>
                    <a:pt x="9490" y="31944"/>
                    <a:pt x="9442" y="31837"/>
                    <a:pt x="9395" y="31753"/>
                  </a:cubicBezTo>
                  <a:cubicBezTo>
                    <a:pt x="9311" y="31551"/>
                    <a:pt x="9240" y="31361"/>
                    <a:pt x="9157" y="31170"/>
                  </a:cubicBezTo>
                  <a:cubicBezTo>
                    <a:pt x="9061" y="30884"/>
                    <a:pt x="8966" y="30622"/>
                    <a:pt x="8859" y="30337"/>
                  </a:cubicBezTo>
                  <a:cubicBezTo>
                    <a:pt x="8776" y="30063"/>
                    <a:pt x="8680" y="29813"/>
                    <a:pt x="8585" y="29551"/>
                  </a:cubicBezTo>
                  <a:cubicBezTo>
                    <a:pt x="8549" y="29456"/>
                    <a:pt x="8525" y="29372"/>
                    <a:pt x="8490" y="29289"/>
                  </a:cubicBezTo>
                  <a:cubicBezTo>
                    <a:pt x="8454" y="29122"/>
                    <a:pt x="8395" y="28896"/>
                    <a:pt x="8323" y="28670"/>
                  </a:cubicBezTo>
                  <a:lnTo>
                    <a:pt x="8109" y="27777"/>
                  </a:lnTo>
                  <a:cubicBezTo>
                    <a:pt x="8061" y="27610"/>
                    <a:pt x="8014" y="27455"/>
                    <a:pt x="7966" y="27301"/>
                  </a:cubicBezTo>
                  <a:cubicBezTo>
                    <a:pt x="7906" y="27134"/>
                    <a:pt x="7871" y="26955"/>
                    <a:pt x="7811" y="26789"/>
                  </a:cubicBezTo>
                  <a:cubicBezTo>
                    <a:pt x="7763" y="26634"/>
                    <a:pt x="7716" y="26479"/>
                    <a:pt x="7656" y="26312"/>
                  </a:cubicBezTo>
                  <a:cubicBezTo>
                    <a:pt x="7609" y="26134"/>
                    <a:pt x="7573" y="25979"/>
                    <a:pt x="7513" y="25800"/>
                  </a:cubicBezTo>
                  <a:lnTo>
                    <a:pt x="7418" y="25396"/>
                  </a:lnTo>
                  <a:lnTo>
                    <a:pt x="7335" y="24991"/>
                  </a:lnTo>
                  <a:cubicBezTo>
                    <a:pt x="7287" y="24705"/>
                    <a:pt x="7240" y="24407"/>
                    <a:pt x="7216" y="24110"/>
                  </a:cubicBezTo>
                  <a:cubicBezTo>
                    <a:pt x="7216" y="24050"/>
                    <a:pt x="7204" y="23991"/>
                    <a:pt x="7204" y="23919"/>
                  </a:cubicBezTo>
                  <a:cubicBezTo>
                    <a:pt x="7180" y="23622"/>
                    <a:pt x="7156" y="23324"/>
                    <a:pt x="7121" y="23038"/>
                  </a:cubicBezTo>
                  <a:lnTo>
                    <a:pt x="6990" y="21788"/>
                  </a:lnTo>
                  <a:close/>
                  <a:moveTo>
                    <a:pt x="2930" y="32662"/>
                  </a:moveTo>
                  <a:cubicBezTo>
                    <a:pt x="2932" y="32670"/>
                    <a:pt x="2941" y="32670"/>
                    <a:pt x="2941" y="32670"/>
                  </a:cubicBezTo>
                  <a:cubicBezTo>
                    <a:pt x="2938" y="32667"/>
                    <a:pt x="2934" y="32664"/>
                    <a:pt x="2930" y="32662"/>
                  </a:cubicBezTo>
                  <a:close/>
                  <a:moveTo>
                    <a:pt x="2978" y="32692"/>
                  </a:moveTo>
                  <a:cubicBezTo>
                    <a:pt x="2981" y="32706"/>
                    <a:pt x="2989" y="32706"/>
                    <a:pt x="2989" y="32706"/>
                  </a:cubicBezTo>
                  <a:cubicBezTo>
                    <a:pt x="2986" y="32701"/>
                    <a:pt x="2982" y="32696"/>
                    <a:pt x="2978" y="32692"/>
                  </a:cubicBezTo>
                  <a:close/>
                  <a:moveTo>
                    <a:pt x="2989" y="32689"/>
                  </a:moveTo>
                  <a:cubicBezTo>
                    <a:pt x="2992" y="32706"/>
                    <a:pt x="3001" y="32706"/>
                    <a:pt x="3001" y="32706"/>
                  </a:cubicBezTo>
                  <a:cubicBezTo>
                    <a:pt x="3001" y="32706"/>
                    <a:pt x="2996" y="32696"/>
                    <a:pt x="2989" y="32689"/>
                  </a:cubicBezTo>
                  <a:close/>
                  <a:moveTo>
                    <a:pt x="14264" y="33016"/>
                  </a:moveTo>
                  <a:cubicBezTo>
                    <a:pt x="14260" y="33038"/>
                    <a:pt x="14258" y="33060"/>
                    <a:pt x="14256" y="33081"/>
                  </a:cubicBezTo>
                  <a:lnTo>
                    <a:pt x="14256" y="33081"/>
                  </a:lnTo>
                  <a:lnTo>
                    <a:pt x="14264" y="33016"/>
                  </a:lnTo>
                  <a:close/>
                  <a:moveTo>
                    <a:pt x="18241" y="34825"/>
                  </a:moveTo>
                  <a:cubicBezTo>
                    <a:pt x="18231" y="34842"/>
                    <a:pt x="18223" y="34858"/>
                    <a:pt x="18215" y="34874"/>
                  </a:cubicBezTo>
                  <a:lnTo>
                    <a:pt x="18215" y="34874"/>
                  </a:lnTo>
                  <a:cubicBezTo>
                    <a:pt x="18226" y="34859"/>
                    <a:pt x="18235" y="34844"/>
                    <a:pt x="18241" y="34825"/>
                  </a:cubicBezTo>
                  <a:close/>
                  <a:moveTo>
                    <a:pt x="13514" y="29182"/>
                  </a:moveTo>
                  <a:cubicBezTo>
                    <a:pt x="13538" y="29182"/>
                    <a:pt x="13586" y="29182"/>
                    <a:pt x="13609" y="29194"/>
                  </a:cubicBezTo>
                  <a:cubicBezTo>
                    <a:pt x="13657" y="29206"/>
                    <a:pt x="13705" y="29206"/>
                    <a:pt x="13752" y="29217"/>
                  </a:cubicBezTo>
                  <a:cubicBezTo>
                    <a:pt x="13788" y="29241"/>
                    <a:pt x="13836" y="29253"/>
                    <a:pt x="13871" y="29265"/>
                  </a:cubicBezTo>
                  <a:lnTo>
                    <a:pt x="13883" y="29265"/>
                  </a:lnTo>
                  <a:lnTo>
                    <a:pt x="13967" y="29313"/>
                  </a:lnTo>
                  <a:cubicBezTo>
                    <a:pt x="14014" y="29325"/>
                    <a:pt x="14050" y="29360"/>
                    <a:pt x="14074" y="29372"/>
                  </a:cubicBezTo>
                  <a:cubicBezTo>
                    <a:pt x="14098" y="29384"/>
                    <a:pt x="14145" y="29420"/>
                    <a:pt x="14193" y="29432"/>
                  </a:cubicBezTo>
                  <a:cubicBezTo>
                    <a:pt x="14240" y="29444"/>
                    <a:pt x="14264" y="29479"/>
                    <a:pt x="14312" y="29491"/>
                  </a:cubicBezTo>
                  <a:cubicBezTo>
                    <a:pt x="14371" y="29515"/>
                    <a:pt x="14419" y="29539"/>
                    <a:pt x="14467" y="29563"/>
                  </a:cubicBezTo>
                  <a:lnTo>
                    <a:pt x="14598" y="29610"/>
                  </a:lnTo>
                  <a:lnTo>
                    <a:pt x="14669" y="29610"/>
                  </a:lnTo>
                  <a:lnTo>
                    <a:pt x="14669" y="29634"/>
                  </a:lnTo>
                  <a:lnTo>
                    <a:pt x="14669" y="29694"/>
                  </a:lnTo>
                  <a:cubicBezTo>
                    <a:pt x="14669" y="29741"/>
                    <a:pt x="14657" y="29777"/>
                    <a:pt x="14657" y="29813"/>
                  </a:cubicBezTo>
                  <a:cubicBezTo>
                    <a:pt x="14657" y="29860"/>
                    <a:pt x="14645" y="29896"/>
                    <a:pt x="14645" y="29932"/>
                  </a:cubicBezTo>
                  <a:lnTo>
                    <a:pt x="14598" y="30158"/>
                  </a:lnTo>
                  <a:cubicBezTo>
                    <a:pt x="14562" y="30313"/>
                    <a:pt x="14550" y="30456"/>
                    <a:pt x="14526" y="30622"/>
                  </a:cubicBezTo>
                  <a:cubicBezTo>
                    <a:pt x="14491" y="30861"/>
                    <a:pt x="14443" y="31099"/>
                    <a:pt x="14419" y="31325"/>
                  </a:cubicBezTo>
                  <a:lnTo>
                    <a:pt x="14467" y="31182"/>
                  </a:lnTo>
                  <a:cubicBezTo>
                    <a:pt x="14467" y="31170"/>
                    <a:pt x="14467" y="31170"/>
                    <a:pt x="14479" y="31158"/>
                  </a:cubicBezTo>
                  <a:lnTo>
                    <a:pt x="14479" y="31146"/>
                  </a:lnTo>
                  <a:lnTo>
                    <a:pt x="14479" y="31122"/>
                  </a:lnTo>
                  <a:lnTo>
                    <a:pt x="14526" y="30991"/>
                  </a:lnTo>
                  <a:cubicBezTo>
                    <a:pt x="14526" y="30980"/>
                    <a:pt x="14526" y="30980"/>
                    <a:pt x="14538" y="30968"/>
                  </a:cubicBezTo>
                  <a:cubicBezTo>
                    <a:pt x="14538" y="30944"/>
                    <a:pt x="14538" y="30944"/>
                    <a:pt x="14550" y="30932"/>
                  </a:cubicBezTo>
                  <a:lnTo>
                    <a:pt x="14550" y="30920"/>
                  </a:lnTo>
                  <a:cubicBezTo>
                    <a:pt x="14562" y="30884"/>
                    <a:pt x="14586" y="30849"/>
                    <a:pt x="14586" y="30813"/>
                  </a:cubicBezTo>
                  <a:cubicBezTo>
                    <a:pt x="14586" y="30801"/>
                    <a:pt x="14598" y="30789"/>
                    <a:pt x="14598" y="30753"/>
                  </a:cubicBezTo>
                  <a:cubicBezTo>
                    <a:pt x="14598" y="30741"/>
                    <a:pt x="14610" y="30706"/>
                    <a:pt x="14610" y="30694"/>
                  </a:cubicBezTo>
                  <a:lnTo>
                    <a:pt x="14657" y="30468"/>
                  </a:lnTo>
                  <a:cubicBezTo>
                    <a:pt x="14669" y="30396"/>
                    <a:pt x="14681" y="30313"/>
                    <a:pt x="14705" y="30229"/>
                  </a:cubicBezTo>
                  <a:cubicBezTo>
                    <a:pt x="14717" y="30158"/>
                    <a:pt x="14717" y="30087"/>
                    <a:pt x="14729" y="30015"/>
                  </a:cubicBezTo>
                  <a:cubicBezTo>
                    <a:pt x="14741" y="29932"/>
                    <a:pt x="14741" y="29872"/>
                    <a:pt x="14764" y="29801"/>
                  </a:cubicBezTo>
                  <a:lnTo>
                    <a:pt x="14764" y="29753"/>
                  </a:lnTo>
                  <a:lnTo>
                    <a:pt x="14764" y="29694"/>
                  </a:lnTo>
                  <a:lnTo>
                    <a:pt x="14764" y="29634"/>
                  </a:lnTo>
                  <a:lnTo>
                    <a:pt x="14764" y="29598"/>
                  </a:lnTo>
                  <a:cubicBezTo>
                    <a:pt x="14824" y="29598"/>
                    <a:pt x="14895" y="29575"/>
                    <a:pt x="14955" y="29563"/>
                  </a:cubicBezTo>
                  <a:cubicBezTo>
                    <a:pt x="15002" y="29551"/>
                    <a:pt x="15062" y="29539"/>
                    <a:pt x="15098" y="29503"/>
                  </a:cubicBezTo>
                  <a:cubicBezTo>
                    <a:pt x="15145" y="29467"/>
                    <a:pt x="15205" y="29444"/>
                    <a:pt x="15241" y="29420"/>
                  </a:cubicBezTo>
                  <a:lnTo>
                    <a:pt x="15253" y="29396"/>
                  </a:lnTo>
                  <a:lnTo>
                    <a:pt x="15383" y="29313"/>
                  </a:lnTo>
                  <a:cubicBezTo>
                    <a:pt x="15419" y="29301"/>
                    <a:pt x="15455" y="29277"/>
                    <a:pt x="15491" y="29265"/>
                  </a:cubicBezTo>
                  <a:cubicBezTo>
                    <a:pt x="15514" y="29253"/>
                    <a:pt x="15562" y="29241"/>
                    <a:pt x="15598" y="29241"/>
                  </a:cubicBezTo>
                  <a:cubicBezTo>
                    <a:pt x="15622" y="29217"/>
                    <a:pt x="15669" y="29217"/>
                    <a:pt x="15693" y="29217"/>
                  </a:cubicBezTo>
                  <a:lnTo>
                    <a:pt x="15872" y="29217"/>
                  </a:lnTo>
                  <a:cubicBezTo>
                    <a:pt x="15919" y="29217"/>
                    <a:pt x="15943" y="29241"/>
                    <a:pt x="15991" y="29253"/>
                  </a:cubicBezTo>
                  <a:cubicBezTo>
                    <a:pt x="16026" y="29265"/>
                    <a:pt x="16074" y="29277"/>
                    <a:pt x="16098" y="29301"/>
                  </a:cubicBezTo>
                  <a:cubicBezTo>
                    <a:pt x="16145" y="29313"/>
                    <a:pt x="16169" y="29325"/>
                    <a:pt x="16205" y="29360"/>
                  </a:cubicBezTo>
                  <a:cubicBezTo>
                    <a:pt x="16229" y="29372"/>
                    <a:pt x="16265" y="29396"/>
                    <a:pt x="16288" y="29420"/>
                  </a:cubicBezTo>
                  <a:lnTo>
                    <a:pt x="16384" y="29503"/>
                  </a:lnTo>
                  <a:cubicBezTo>
                    <a:pt x="16407" y="29539"/>
                    <a:pt x="16443" y="29563"/>
                    <a:pt x="16467" y="29610"/>
                  </a:cubicBezTo>
                  <a:cubicBezTo>
                    <a:pt x="16515" y="29670"/>
                    <a:pt x="16562" y="29729"/>
                    <a:pt x="16586" y="29789"/>
                  </a:cubicBezTo>
                  <a:lnTo>
                    <a:pt x="16598" y="29801"/>
                  </a:lnTo>
                  <a:cubicBezTo>
                    <a:pt x="16634" y="29848"/>
                    <a:pt x="16646" y="29872"/>
                    <a:pt x="16657" y="29908"/>
                  </a:cubicBezTo>
                  <a:cubicBezTo>
                    <a:pt x="16657" y="29920"/>
                    <a:pt x="16681" y="29932"/>
                    <a:pt x="16681" y="29968"/>
                  </a:cubicBezTo>
                  <a:cubicBezTo>
                    <a:pt x="16693" y="30039"/>
                    <a:pt x="16705" y="30110"/>
                    <a:pt x="16705" y="30194"/>
                  </a:cubicBezTo>
                  <a:cubicBezTo>
                    <a:pt x="16705" y="30253"/>
                    <a:pt x="16717" y="30325"/>
                    <a:pt x="16717" y="30384"/>
                  </a:cubicBezTo>
                  <a:cubicBezTo>
                    <a:pt x="16717" y="30456"/>
                    <a:pt x="16705" y="30515"/>
                    <a:pt x="16705" y="30587"/>
                  </a:cubicBezTo>
                  <a:lnTo>
                    <a:pt x="16705" y="30622"/>
                  </a:lnTo>
                  <a:cubicBezTo>
                    <a:pt x="16693" y="30706"/>
                    <a:pt x="16681" y="30813"/>
                    <a:pt x="16657" y="30908"/>
                  </a:cubicBezTo>
                  <a:cubicBezTo>
                    <a:pt x="16646" y="30968"/>
                    <a:pt x="16634" y="31039"/>
                    <a:pt x="16622" y="31099"/>
                  </a:cubicBezTo>
                  <a:lnTo>
                    <a:pt x="16598" y="31158"/>
                  </a:lnTo>
                  <a:lnTo>
                    <a:pt x="16586" y="31230"/>
                  </a:lnTo>
                  <a:lnTo>
                    <a:pt x="16562" y="31301"/>
                  </a:lnTo>
                  <a:cubicBezTo>
                    <a:pt x="16538" y="31337"/>
                    <a:pt x="16538" y="31361"/>
                    <a:pt x="16526" y="31396"/>
                  </a:cubicBezTo>
                  <a:cubicBezTo>
                    <a:pt x="16526" y="31408"/>
                    <a:pt x="16515" y="31420"/>
                    <a:pt x="16515" y="31444"/>
                  </a:cubicBezTo>
                  <a:cubicBezTo>
                    <a:pt x="16503" y="31480"/>
                    <a:pt x="16479" y="31539"/>
                    <a:pt x="16455" y="31587"/>
                  </a:cubicBezTo>
                  <a:cubicBezTo>
                    <a:pt x="16443" y="31634"/>
                    <a:pt x="16419" y="31694"/>
                    <a:pt x="16396" y="31742"/>
                  </a:cubicBezTo>
                  <a:cubicBezTo>
                    <a:pt x="16336" y="31920"/>
                    <a:pt x="16276" y="32099"/>
                    <a:pt x="16217" y="32289"/>
                  </a:cubicBezTo>
                  <a:lnTo>
                    <a:pt x="16205" y="32349"/>
                  </a:lnTo>
                  <a:cubicBezTo>
                    <a:pt x="16181" y="32373"/>
                    <a:pt x="16181" y="32408"/>
                    <a:pt x="16169" y="32432"/>
                  </a:cubicBezTo>
                  <a:lnTo>
                    <a:pt x="16169" y="32456"/>
                  </a:lnTo>
                  <a:cubicBezTo>
                    <a:pt x="16110" y="32611"/>
                    <a:pt x="16074" y="32789"/>
                    <a:pt x="16015" y="33027"/>
                  </a:cubicBezTo>
                  <a:cubicBezTo>
                    <a:pt x="15991" y="33087"/>
                    <a:pt x="15979" y="33135"/>
                    <a:pt x="15979" y="33194"/>
                  </a:cubicBezTo>
                  <a:cubicBezTo>
                    <a:pt x="15955" y="33325"/>
                    <a:pt x="15919" y="33480"/>
                    <a:pt x="15872" y="33623"/>
                  </a:cubicBezTo>
                  <a:cubicBezTo>
                    <a:pt x="15848" y="33730"/>
                    <a:pt x="15812" y="33837"/>
                    <a:pt x="15788" y="33920"/>
                  </a:cubicBezTo>
                  <a:cubicBezTo>
                    <a:pt x="15776" y="33956"/>
                    <a:pt x="15753" y="34004"/>
                    <a:pt x="15753" y="34028"/>
                  </a:cubicBezTo>
                  <a:lnTo>
                    <a:pt x="15741" y="34063"/>
                  </a:lnTo>
                  <a:cubicBezTo>
                    <a:pt x="15729" y="34123"/>
                    <a:pt x="15693" y="34182"/>
                    <a:pt x="15681" y="34242"/>
                  </a:cubicBezTo>
                  <a:cubicBezTo>
                    <a:pt x="15657" y="34325"/>
                    <a:pt x="15610" y="34420"/>
                    <a:pt x="15562" y="34516"/>
                  </a:cubicBezTo>
                  <a:cubicBezTo>
                    <a:pt x="15550" y="34563"/>
                    <a:pt x="15514" y="34599"/>
                    <a:pt x="15503" y="34635"/>
                  </a:cubicBezTo>
                  <a:cubicBezTo>
                    <a:pt x="15479" y="34682"/>
                    <a:pt x="15431" y="34742"/>
                    <a:pt x="15395" y="34790"/>
                  </a:cubicBezTo>
                  <a:lnTo>
                    <a:pt x="15383" y="34801"/>
                  </a:lnTo>
                  <a:lnTo>
                    <a:pt x="15300" y="34897"/>
                  </a:lnTo>
                  <a:cubicBezTo>
                    <a:pt x="15276" y="34909"/>
                    <a:pt x="15264" y="34921"/>
                    <a:pt x="15241" y="34932"/>
                  </a:cubicBezTo>
                  <a:lnTo>
                    <a:pt x="15217" y="34956"/>
                  </a:lnTo>
                  <a:lnTo>
                    <a:pt x="15205" y="34968"/>
                  </a:lnTo>
                  <a:lnTo>
                    <a:pt x="15193" y="34968"/>
                  </a:lnTo>
                  <a:lnTo>
                    <a:pt x="15181" y="34980"/>
                  </a:lnTo>
                  <a:cubicBezTo>
                    <a:pt x="15157" y="34992"/>
                    <a:pt x="15145" y="34992"/>
                    <a:pt x="15133" y="35016"/>
                  </a:cubicBezTo>
                  <a:cubicBezTo>
                    <a:pt x="15122" y="35016"/>
                    <a:pt x="15098" y="35028"/>
                    <a:pt x="15086" y="35028"/>
                  </a:cubicBezTo>
                  <a:lnTo>
                    <a:pt x="15074" y="35016"/>
                  </a:lnTo>
                  <a:cubicBezTo>
                    <a:pt x="15026" y="34980"/>
                    <a:pt x="15002" y="34968"/>
                    <a:pt x="14943" y="34932"/>
                  </a:cubicBezTo>
                  <a:cubicBezTo>
                    <a:pt x="14919" y="34932"/>
                    <a:pt x="14907" y="34921"/>
                    <a:pt x="14895" y="34921"/>
                  </a:cubicBezTo>
                  <a:cubicBezTo>
                    <a:pt x="14860" y="34909"/>
                    <a:pt x="14824" y="34897"/>
                    <a:pt x="14788" y="34873"/>
                  </a:cubicBezTo>
                  <a:cubicBezTo>
                    <a:pt x="14800" y="34849"/>
                    <a:pt x="14836" y="34813"/>
                    <a:pt x="14848" y="34790"/>
                  </a:cubicBezTo>
                  <a:lnTo>
                    <a:pt x="14860" y="34754"/>
                  </a:lnTo>
                  <a:cubicBezTo>
                    <a:pt x="14895" y="34730"/>
                    <a:pt x="14907" y="34682"/>
                    <a:pt x="14943" y="34659"/>
                  </a:cubicBezTo>
                  <a:cubicBezTo>
                    <a:pt x="14955" y="34635"/>
                    <a:pt x="14955" y="34623"/>
                    <a:pt x="14967" y="34611"/>
                  </a:cubicBezTo>
                  <a:lnTo>
                    <a:pt x="14979" y="34599"/>
                  </a:lnTo>
                  <a:cubicBezTo>
                    <a:pt x="15002" y="34575"/>
                    <a:pt x="15002" y="34563"/>
                    <a:pt x="15002" y="34563"/>
                  </a:cubicBezTo>
                  <a:lnTo>
                    <a:pt x="15014" y="34540"/>
                  </a:lnTo>
                  <a:lnTo>
                    <a:pt x="15026" y="34504"/>
                  </a:lnTo>
                  <a:cubicBezTo>
                    <a:pt x="15026" y="34504"/>
                    <a:pt x="15026" y="34492"/>
                    <a:pt x="15038" y="34492"/>
                  </a:cubicBezTo>
                  <a:cubicBezTo>
                    <a:pt x="15038" y="34492"/>
                    <a:pt x="15038" y="34480"/>
                    <a:pt x="15050" y="34480"/>
                  </a:cubicBezTo>
                  <a:lnTo>
                    <a:pt x="15074" y="34456"/>
                  </a:lnTo>
                  <a:cubicBezTo>
                    <a:pt x="15086" y="34432"/>
                    <a:pt x="15098" y="34385"/>
                    <a:pt x="15122" y="34337"/>
                  </a:cubicBezTo>
                  <a:cubicBezTo>
                    <a:pt x="15145" y="34266"/>
                    <a:pt x="15181" y="34206"/>
                    <a:pt x="15193" y="34135"/>
                  </a:cubicBezTo>
                  <a:lnTo>
                    <a:pt x="15276" y="33825"/>
                  </a:lnTo>
                  <a:cubicBezTo>
                    <a:pt x="15312" y="33706"/>
                    <a:pt x="15324" y="33599"/>
                    <a:pt x="15336" y="33504"/>
                  </a:cubicBezTo>
                  <a:lnTo>
                    <a:pt x="15336" y="33492"/>
                  </a:lnTo>
                  <a:cubicBezTo>
                    <a:pt x="15336" y="33444"/>
                    <a:pt x="15348" y="33420"/>
                    <a:pt x="15348" y="33373"/>
                  </a:cubicBezTo>
                  <a:lnTo>
                    <a:pt x="15348" y="33361"/>
                  </a:lnTo>
                  <a:cubicBezTo>
                    <a:pt x="15348" y="33325"/>
                    <a:pt x="15372" y="33301"/>
                    <a:pt x="15372" y="33266"/>
                  </a:cubicBezTo>
                  <a:cubicBezTo>
                    <a:pt x="15372" y="33194"/>
                    <a:pt x="15383" y="33111"/>
                    <a:pt x="15383" y="33016"/>
                  </a:cubicBezTo>
                  <a:lnTo>
                    <a:pt x="15383" y="32777"/>
                  </a:lnTo>
                  <a:cubicBezTo>
                    <a:pt x="15383" y="32706"/>
                    <a:pt x="15372" y="32635"/>
                    <a:pt x="15372" y="32551"/>
                  </a:cubicBezTo>
                  <a:cubicBezTo>
                    <a:pt x="15348" y="32456"/>
                    <a:pt x="15348" y="32361"/>
                    <a:pt x="15348" y="32254"/>
                  </a:cubicBezTo>
                  <a:cubicBezTo>
                    <a:pt x="15348" y="32277"/>
                    <a:pt x="15348" y="32301"/>
                    <a:pt x="15336" y="32313"/>
                  </a:cubicBezTo>
                  <a:cubicBezTo>
                    <a:pt x="15324" y="32373"/>
                    <a:pt x="15324" y="32432"/>
                    <a:pt x="15312" y="32515"/>
                  </a:cubicBezTo>
                  <a:lnTo>
                    <a:pt x="15312" y="32551"/>
                  </a:lnTo>
                  <a:cubicBezTo>
                    <a:pt x="15312" y="32599"/>
                    <a:pt x="15300" y="32646"/>
                    <a:pt x="15300" y="32706"/>
                  </a:cubicBezTo>
                  <a:lnTo>
                    <a:pt x="15276" y="32789"/>
                  </a:lnTo>
                  <a:cubicBezTo>
                    <a:pt x="15264" y="32873"/>
                    <a:pt x="15264" y="32944"/>
                    <a:pt x="15264" y="33016"/>
                  </a:cubicBezTo>
                  <a:cubicBezTo>
                    <a:pt x="15264" y="33063"/>
                    <a:pt x="15264" y="33087"/>
                    <a:pt x="15253" y="33135"/>
                  </a:cubicBezTo>
                  <a:cubicBezTo>
                    <a:pt x="15253" y="33182"/>
                    <a:pt x="15253" y="33230"/>
                    <a:pt x="15241" y="33254"/>
                  </a:cubicBezTo>
                  <a:cubicBezTo>
                    <a:pt x="15241" y="33313"/>
                    <a:pt x="15217" y="33361"/>
                    <a:pt x="15217" y="33420"/>
                  </a:cubicBezTo>
                  <a:lnTo>
                    <a:pt x="15217" y="33444"/>
                  </a:lnTo>
                  <a:cubicBezTo>
                    <a:pt x="15205" y="33551"/>
                    <a:pt x="15193" y="33647"/>
                    <a:pt x="15157" y="33730"/>
                  </a:cubicBezTo>
                  <a:cubicBezTo>
                    <a:pt x="15145" y="33825"/>
                    <a:pt x="15122" y="33909"/>
                    <a:pt x="15086" y="34004"/>
                  </a:cubicBezTo>
                  <a:lnTo>
                    <a:pt x="15086" y="34016"/>
                  </a:lnTo>
                  <a:lnTo>
                    <a:pt x="15086" y="34028"/>
                  </a:lnTo>
                  <a:cubicBezTo>
                    <a:pt x="15074" y="34099"/>
                    <a:pt x="15038" y="34159"/>
                    <a:pt x="15026" y="34242"/>
                  </a:cubicBezTo>
                  <a:lnTo>
                    <a:pt x="15014" y="34266"/>
                  </a:lnTo>
                  <a:cubicBezTo>
                    <a:pt x="15002" y="34301"/>
                    <a:pt x="14979" y="34325"/>
                    <a:pt x="14979" y="34361"/>
                  </a:cubicBezTo>
                  <a:cubicBezTo>
                    <a:pt x="14967" y="34385"/>
                    <a:pt x="14955" y="34420"/>
                    <a:pt x="14943" y="34456"/>
                  </a:cubicBezTo>
                  <a:cubicBezTo>
                    <a:pt x="14943" y="34480"/>
                    <a:pt x="14919" y="34492"/>
                    <a:pt x="14919" y="34492"/>
                  </a:cubicBezTo>
                  <a:lnTo>
                    <a:pt x="14919" y="34480"/>
                  </a:lnTo>
                  <a:cubicBezTo>
                    <a:pt x="14919" y="34492"/>
                    <a:pt x="14907" y="34492"/>
                    <a:pt x="14907" y="34504"/>
                  </a:cubicBezTo>
                  <a:cubicBezTo>
                    <a:pt x="14895" y="34551"/>
                    <a:pt x="14860" y="34599"/>
                    <a:pt x="14836" y="34659"/>
                  </a:cubicBezTo>
                  <a:lnTo>
                    <a:pt x="14836" y="34671"/>
                  </a:lnTo>
                  <a:cubicBezTo>
                    <a:pt x="14824" y="34682"/>
                    <a:pt x="14800" y="34694"/>
                    <a:pt x="14800" y="34730"/>
                  </a:cubicBezTo>
                  <a:lnTo>
                    <a:pt x="14776" y="34778"/>
                  </a:lnTo>
                  <a:cubicBezTo>
                    <a:pt x="14764" y="34801"/>
                    <a:pt x="14729" y="34837"/>
                    <a:pt x="14717" y="34873"/>
                  </a:cubicBezTo>
                  <a:cubicBezTo>
                    <a:pt x="14645" y="34861"/>
                    <a:pt x="14586" y="34837"/>
                    <a:pt x="14502" y="34813"/>
                  </a:cubicBezTo>
                  <a:cubicBezTo>
                    <a:pt x="14479" y="34801"/>
                    <a:pt x="14431" y="34801"/>
                    <a:pt x="14407" y="34801"/>
                  </a:cubicBezTo>
                  <a:cubicBezTo>
                    <a:pt x="14312" y="34790"/>
                    <a:pt x="14229" y="34778"/>
                    <a:pt x="14145" y="34778"/>
                  </a:cubicBezTo>
                  <a:lnTo>
                    <a:pt x="14145" y="34754"/>
                  </a:lnTo>
                  <a:lnTo>
                    <a:pt x="14145" y="34742"/>
                  </a:lnTo>
                  <a:lnTo>
                    <a:pt x="14169" y="34682"/>
                  </a:lnTo>
                  <a:lnTo>
                    <a:pt x="14169" y="34671"/>
                  </a:lnTo>
                  <a:lnTo>
                    <a:pt x="14169" y="34635"/>
                  </a:lnTo>
                  <a:cubicBezTo>
                    <a:pt x="14169" y="34623"/>
                    <a:pt x="14169" y="34599"/>
                    <a:pt x="14181" y="34575"/>
                  </a:cubicBezTo>
                  <a:lnTo>
                    <a:pt x="14181" y="34551"/>
                  </a:lnTo>
                  <a:cubicBezTo>
                    <a:pt x="14181" y="34516"/>
                    <a:pt x="14193" y="34504"/>
                    <a:pt x="14193" y="34480"/>
                  </a:cubicBezTo>
                  <a:cubicBezTo>
                    <a:pt x="14205" y="34397"/>
                    <a:pt x="14205" y="34337"/>
                    <a:pt x="14229" y="34266"/>
                  </a:cubicBezTo>
                  <a:cubicBezTo>
                    <a:pt x="14240" y="34123"/>
                    <a:pt x="14252" y="33968"/>
                    <a:pt x="14252" y="33837"/>
                  </a:cubicBezTo>
                  <a:lnTo>
                    <a:pt x="14252" y="33539"/>
                  </a:lnTo>
                  <a:lnTo>
                    <a:pt x="14252" y="33206"/>
                  </a:lnTo>
                  <a:cubicBezTo>
                    <a:pt x="14252" y="33166"/>
                    <a:pt x="14252" y="33125"/>
                    <a:pt x="14256" y="33081"/>
                  </a:cubicBezTo>
                  <a:lnTo>
                    <a:pt x="14256" y="33081"/>
                  </a:lnTo>
                  <a:lnTo>
                    <a:pt x="14252" y="33111"/>
                  </a:lnTo>
                  <a:cubicBezTo>
                    <a:pt x="14240" y="33170"/>
                    <a:pt x="14240" y="33206"/>
                    <a:pt x="14229" y="33266"/>
                  </a:cubicBezTo>
                  <a:cubicBezTo>
                    <a:pt x="14205" y="33361"/>
                    <a:pt x="14193" y="33432"/>
                    <a:pt x="14193" y="33492"/>
                  </a:cubicBezTo>
                  <a:cubicBezTo>
                    <a:pt x="14181" y="33623"/>
                    <a:pt x="14169" y="33778"/>
                    <a:pt x="14145" y="33944"/>
                  </a:cubicBezTo>
                  <a:cubicBezTo>
                    <a:pt x="14133" y="34028"/>
                    <a:pt x="14133" y="34123"/>
                    <a:pt x="14133" y="34218"/>
                  </a:cubicBezTo>
                  <a:cubicBezTo>
                    <a:pt x="14133" y="34278"/>
                    <a:pt x="14121" y="34361"/>
                    <a:pt x="14121" y="34420"/>
                  </a:cubicBezTo>
                  <a:cubicBezTo>
                    <a:pt x="14110" y="34516"/>
                    <a:pt x="14110" y="34635"/>
                    <a:pt x="14086" y="34754"/>
                  </a:cubicBezTo>
                  <a:lnTo>
                    <a:pt x="13729" y="34754"/>
                  </a:lnTo>
                  <a:cubicBezTo>
                    <a:pt x="13693" y="34754"/>
                    <a:pt x="13645" y="34778"/>
                    <a:pt x="13609" y="34778"/>
                  </a:cubicBezTo>
                  <a:cubicBezTo>
                    <a:pt x="13526" y="34790"/>
                    <a:pt x="13431" y="34790"/>
                    <a:pt x="13359" y="34813"/>
                  </a:cubicBezTo>
                  <a:cubicBezTo>
                    <a:pt x="13359" y="34778"/>
                    <a:pt x="13348" y="34718"/>
                    <a:pt x="13348" y="34671"/>
                  </a:cubicBezTo>
                  <a:cubicBezTo>
                    <a:pt x="13336" y="34575"/>
                    <a:pt x="13336" y="34492"/>
                    <a:pt x="13336" y="34420"/>
                  </a:cubicBezTo>
                  <a:cubicBezTo>
                    <a:pt x="13336" y="34337"/>
                    <a:pt x="13312" y="34266"/>
                    <a:pt x="13312" y="34206"/>
                  </a:cubicBezTo>
                  <a:lnTo>
                    <a:pt x="13312" y="34063"/>
                  </a:lnTo>
                  <a:lnTo>
                    <a:pt x="13312" y="33909"/>
                  </a:lnTo>
                  <a:lnTo>
                    <a:pt x="13300" y="33718"/>
                  </a:lnTo>
                  <a:cubicBezTo>
                    <a:pt x="13300" y="33658"/>
                    <a:pt x="13288" y="33587"/>
                    <a:pt x="13288" y="33504"/>
                  </a:cubicBezTo>
                  <a:cubicBezTo>
                    <a:pt x="13276" y="33432"/>
                    <a:pt x="13276" y="33361"/>
                    <a:pt x="13252" y="33266"/>
                  </a:cubicBezTo>
                  <a:cubicBezTo>
                    <a:pt x="13240" y="33206"/>
                    <a:pt x="13240" y="33170"/>
                    <a:pt x="13228" y="33111"/>
                  </a:cubicBezTo>
                  <a:lnTo>
                    <a:pt x="13217" y="33027"/>
                  </a:lnTo>
                  <a:cubicBezTo>
                    <a:pt x="13193" y="32956"/>
                    <a:pt x="13193" y="32896"/>
                    <a:pt x="13181" y="32825"/>
                  </a:cubicBezTo>
                  <a:cubicBezTo>
                    <a:pt x="13181" y="32754"/>
                    <a:pt x="13169" y="32670"/>
                    <a:pt x="13169" y="32599"/>
                  </a:cubicBezTo>
                  <a:lnTo>
                    <a:pt x="13157" y="32658"/>
                  </a:lnTo>
                  <a:lnTo>
                    <a:pt x="13133" y="32718"/>
                  </a:lnTo>
                  <a:cubicBezTo>
                    <a:pt x="13121" y="32777"/>
                    <a:pt x="13121" y="32837"/>
                    <a:pt x="13109" y="32908"/>
                  </a:cubicBezTo>
                  <a:lnTo>
                    <a:pt x="13109" y="32932"/>
                  </a:lnTo>
                  <a:lnTo>
                    <a:pt x="13109" y="33016"/>
                  </a:lnTo>
                  <a:lnTo>
                    <a:pt x="13109" y="33051"/>
                  </a:lnTo>
                  <a:lnTo>
                    <a:pt x="13109" y="33135"/>
                  </a:lnTo>
                  <a:lnTo>
                    <a:pt x="13109" y="33623"/>
                  </a:lnTo>
                  <a:cubicBezTo>
                    <a:pt x="13121" y="33789"/>
                    <a:pt x="13121" y="33944"/>
                    <a:pt x="13133" y="34099"/>
                  </a:cubicBezTo>
                  <a:cubicBezTo>
                    <a:pt x="13133" y="34147"/>
                    <a:pt x="13157" y="34194"/>
                    <a:pt x="13157" y="34242"/>
                  </a:cubicBezTo>
                  <a:lnTo>
                    <a:pt x="13157" y="34301"/>
                  </a:lnTo>
                  <a:cubicBezTo>
                    <a:pt x="13157" y="34337"/>
                    <a:pt x="13169" y="34373"/>
                    <a:pt x="13169" y="34420"/>
                  </a:cubicBezTo>
                  <a:lnTo>
                    <a:pt x="13169" y="34444"/>
                  </a:lnTo>
                  <a:lnTo>
                    <a:pt x="13169" y="34480"/>
                  </a:lnTo>
                  <a:cubicBezTo>
                    <a:pt x="13169" y="34504"/>
                    <a:pt x="13181" y="34540"/>
                    <a:pt x="13181" y="34563"/>
                  </a:cubicBezTo>
                  <a:lnTo>
                    <a:pt x="13181" y="34599"/>
                  </a:lnTo>
                  <a:lnTo>
                    <a:pt x="13181" y="34623"/>
                  </a:lnTo>
                  <a:cubicBezTo>
                    <a:pt x="13181" y="34659"/>
                    <a:pt x="13193" y="34682"/>
                    <a:pt x="13193" y="34718"/>
                  </a:cubicBezTo>
                  <a:cubicBezTo>
                    <a:pt x="13193" y="34742"/>
                    <a:pt x="13217" y="34754"/>
                    <a:pt x="13217" y="34790"/>
                  </a:cubicBezTo>
                  <a:cubicBezTo>
                    <a:pt x="13217" y="34813"/>
                    <a:pt x="13228" y="34849"/>
                    <a:pt x="13228" y="34873"/>
                  </a:cubicBezTo>
                  <a:cubicBezTo>
                    <a:pt x="13050" y="34921"/>
                    <a:pt x="12883" y="34968"/>
                    <a:pt x="12740" y="35016"/>
                  </a:cubicBezTo>
                  <a:cubicBezTo>
                    <a:pt x="12633" y="35040"/>
                    <a:pt x="12538" y="35075"/>
                    <a:pt x="12455" y="35099"/>
                  </a:cubicBezTo>
                  <a:cubicBezTo>
                    <a:pt x="12443" y="35099"/>
                    <a:pt x="12419" y="35111"/>
                    <a:pt x="12407" y="35111"/>
                  </a:cubicBezTo>
                  <a:cubicBezTo>
                    <a:pt x="12407" y="35075"/>
                    <a:pt x="12407" y="35028"/>
                    <a:pt x="12395" y="34980"/>
                  </a:cubicBezTo>
                  <a:lnTo>
                    <a:pt x="12395" y="34968"/>
                  </a:lnTo>
                  <a:cubicBezTo>
                    <a:pt x="12383" y="34873"/>
                    <a:pt x="12359" y="34790"/>
                    <a:pt x="12347" y="34682"/>
                  </a:cubicBezTo>
                  <a:cubicBezTo>
                    <a:pt x="12335" y="34635"/>
                    <a:pt x="12335" y="34575"/>
                    <a:pt x="12324" y="34540"/>
                  </a:cubicBezTo>
                  <a:lnTo>
                    <a:pt x="12300" y="34504"/>
                  </a:lnTo>
                  <a:cubicBezTo>
                    <a:pt x="12288" y="34456"/>
                    <a:pt x="12288" y="34420"/>
                    <a:pt x="12276" y="34385"/>
                  </a:cubicBezTo>
                  <a:cubicBezTo>
                    <a:pt x="12264" y="34337"/>
                    <a:pt x="12240" y="34278"/>
                    <a:pt x="12216" y="34242"/>
                  </a:cubicBezTo>
                  <a:cubicBezTo>
                    <a:pt x="12205" y="34194"/>
                    <a:pt x="12181" y="34147"/>
                    <a:pt x="12157" y="34099"/>
                  </a:cubicBezTo>
                  <a:lnTo>
                    <a:pt x="12121" y="34039"/>
                  </a:lnTo>
                  <a:cubicBezTo>
                    <a:pt x="12050" y="33885"/>
                    <a:pt x="11978" y="33706"/>
                    <a:pt x="11883" y="33551"/>
                  </a:cubicBezTo>
                  <a:lnTo>
                    <a:pt x="11871" y="33528"/>
                  </a:lnTo>
                  <a:cubicBezTo>
                    <a:pt x="11847" y="33468"/>
                    <a:pt x="11812" y="33420"/>
                    <a:pt x="11788" y="33373"/>
                  </a:cubicBezTo>
                  <a:cubicBezTo>
                    <a:pt x="11740" y="33313"/>
                    <a:pt x="11704" y="33254"/>
                    <a:pt x="11669" y="33194"/>
                  </a:cubicBezTo>
                  <a:lnTo>
                    <a:pt x="11621" y="33135"/>
                  </a:lnTo>
                  <a:cubicBezTo>
                    <a:pt x="11585" y="33111"/>
                    <a:pt x="11573" y="33063"/>
                    <a:pt x="11562" y="33027"/>
                  </a:cubicBezTo>
                  <a:cubicBezTo>
                    <a:pt x="11514" y="32968"/>
                    <a:pt x="11490" y="32908"/>
                    <a:pt x="11454" y="32837"/>
                  </a:cubicBezTo>
                  <a:cubicBezTo>
                    <a:pt x="11431" y="32777"/>
                    <a:pt x="11395" y="32706"/>
                    <a:pt x="11371" y="32646"/>
                  </a:cubicBezTo>
                  <a:lnTo>
                    <a:pt x="11371" y="32635"/>
                  </a:lnTo>
                  <a:lnTo>
                    <a:pt x="11347" y="32587"/>
                  </a:lnTo>
                  <a:lnTo>
                    <a:pt x="11323" y="32515"/>
                  </a:lnTo>
                  <a:cubicBezTo>
                    <a:pt x="11312" y="32480"/>
                    <a:pt x="11312" y="32456"/>
                    <a:pt x="11288" y="32420"/>
                  </a:cubicBezTo>
                  <a:lnTo>
                    <a:pt x="11288" y="32396"/>
                  </a:lnTo>
                  <a:cubicBezTo>
                    <a:pt x="11276" y="32361"/>
                    <a:pt x="11276" y="32313"/>
                    <a:pt x="11276" y="32289"/>
                  </a:cubicBezTo>
                  <a:cubicBezTo>
                    <a:pt x="11276" y="32254"/>
                    <a:pt x="11264" y="32230"/>
                    <a:pt x="11264" y="32194"/>
                  </a:cubicBezTo>
                  <a:cubicBezTo>
                    <a:pt x="11264" y="32158"/>
                    <a:pt x="11252" y="32111"/>
                    <a:pt x="11252" y="32063"/>
                  </a:cubicBezTo>
                  <a:lnTo>
                    <a:pt x="11252" y="32015"/>
                  </a:lnTo>
                  <a:lnTo>
                    <a:pt x="11252" y="31932"/>
                  </a:lnTo>
                  <a:lnTo>
                    <a:pt x="11252" y="31884"/>
                  </a:lnTo>
                  <a:lnTo>
                    <a:pt x="11252" y="31801"/>
                  </a:lnTo>
                  <a:lnTo>
                    <a:pt x="11252" y="31753"/>
                  </a:lnTo>
                  <a:lnTo>
                    <a:pt x="11252" y="31515"/>
                  </a:lnTo>
                  <a:cubicBezTo>
                    <a:pt x="11169" y="31384"/>
                    <a:pt x="11169" y="31206"/>
                    <a:pt x="11169" y="31027"/>
                  </a:cubicBezTo>
                  <a:lnTo>
                    <a:pt x="11169" y="30980"/>
                  </a:lnTo>
                  <a:lnTo>
                    <a:pt x="11169" y="30837"/>
                  </a:lnTo>
                  <a:lnTo>
                    <a:pt x="11169" y="30825"/>
                  </a:lnTo>
                  <a:lnTo>
                    <a:pt x="11169" y="30753"/>
                  </a:lnTo>
                  <a:cubicBezTo>
                    <a:pt x="11169" y="30730"/>
                    <a:pt x="11192" y="30694"/>
                    <a:pt x="11192" y="30646"/>
                  </a:cubicBezTo>
                  <a:cubicBezTo>
                    <a:pt x="11204" y="30610"/>
                    <a:pt x="11204" y="30539"/>
                    <a:pt x="11216" y="30515"/>
                  </a:cubicBezTo>
                  <a:cubicBezTo>
                    <a:pt x="11228" y="30480"/>
                    <a:pt x="11228" y="30468"/>
                    <a:pt x="11240" y="30444"/>
                  </a:cubicBezTo>
                  <a:cubicBezTo>
                    <a:pt x="11240" y="30432"/>
                    <a:pt x="11264" y="30408"/>
                    <a:pt x="11276" y="30396"/>
                  </a:cubicBezTo>
                  <a:cubicBezTo>
                    <a:pt x="11288" y="30384"/>
                    <a:pt x="11288" y="30360"/>
                    <a:pt x="11300" y="30349"/>
                  </a:cubicBezTo>
                  <a:cubicBezTo>
                    <a:pt x="11335" y="30325"/>
                    <a:pt x="11347" y="30289"/>
                    <a:pt x="11383" y="30277"/>
                  </a:cubicBezTo>
                  <a:cubicBezTo>
                    <a:pt x="11383" y="30277"/>
                    <a:pt x="11395" y="30277"/>
                    <a:pt x="11395" y="30265"/>
                  </a:cubicBezTo>
                  <a:cubicBezTo>
                    <a:pt x="11443" y="30218"/>
                    <a:pt x="11478" y="30194"/>
                    <a:pt x="11514" y="30146"/>
                  </a:cubicBezTo>
                  <a:cubicBezTo>
                    <a:pt x="11538" y="30110"/>
                    <a:pt x="11573" y="30099"/>
                    <a:pt x="11597" y="30075"/>
                  </a:cubicBezTo>
                  <a:lnTo>
                    <a:pt x="11621" y="30051"/>
                  </a:lnTo>
                  <a:cubicBezTo>
                    <a:pt x="11657" y="30027"/>
                    <a:pt x="11693" y="30015"/>
                    <a:pt x="11740" y="29979"/>
                  </a:cubicBezTo>
                  <a:cubicBezTo>
                    <a:pt x="11812" y="29932"/>
                    <a:pt x="11883" y="29908"/>
                    <a:pt x="11943" y="29872"/>
                  </a:cubicBezTo>
                  <a:cubicBezTo>
                    <a:pt x="12014" y="29848"/>
                    <a:pt x="12074" y="29813"/>
                    <a:pt x="12145" y="29789"/>
                  </a:cubicBezTo>
                  <a:cubicBezTo>
                    <a:pt x="12181" y="29753"/>
                    <a:pt x="12228" y="29741"/>
                    <a:pt x="12276" y="29718"/>
                  </a:cubicBezTo>
                  <a:cubicBezTo>
                    <a:pt x="12359" y="29670"/>
                    <a:pt x="12466" y="29622"/>
                    <a:pt x="12562" y="29563"/>
                  </a:cubicBezTo>
                  <a:cubicBezTo>
                    <a:pt x="12562" y="29563"/>
                    <a:pt x="12574" y="29563"/>
                    <a:pt x="12574" y="29551"/>
                  </a:cubicBezTo>
                  <a:lnTo>
                    <a:pt x="12645" y="29503"/>
                  </a:lnTo>
                  <a:lnTo>
                    <a:pt x="12633" y="29503"/>
                  </a:lnTo>
                  <a:lnTo>
                    <a:pt x="12657" y="29491"/>
                  </a:lnTo>
                  <a:lnTo>
                    <a:pt x="12716" y="29456"/>
                  </a:lnTo>
                  <a:cubicBezTo>
                    <a:pt x="12752" y="29444"/>
                    <a:pt x="12764" y="29432"/>
                    <a:pt x="12800" y="29420"/>
                  </a:cubicBezTo>
                  <a:lnTo>
                    <a:pt x="12836" y="29384"/>
                  </a:lnTo>
                  <a:lnTo>
                    <a:pt x="12895" y="29360"/>
                  </a:lnTo>
                  <a:cubicBezTo>
                    <a:pt x="12955" y="29325"/>
                    <a:pt x="13038" y="29277"/>
                    <a:pt x="13109" y="29253"/>
                  </a:cubicBezTo>
                  <a:cubicBezTo>
                    <a:pt x="13169" y="29241"/>
                    <a:pt x="13217" y="29206"/>
                    <a:pt x="13276" y="29194"/>
                  </a:cubicBezTo>
                  <a:cubicBezTo>
                    <a:pt x="13300" y="29182"/>
                    <a:pt x="13348" y="29182"/>
                    <a:pt x="13371" y="29182"/>
                  </a:cubicBezTo>
                  <a:close/>
                  <a:moveTo>
                    <a:pt x="11407" y="33301"/>
                  </a:moveTo>
                  <a:cubicBezTo>
                    <a:pt x="11407" y="33313"/>
                    <a:pt x="11431" y="33313"/>
                    <a:pt x="11431" y="33325"/>
                  </a:cubicBezTo>
                  <a:cubicBezTo>
                    <a:pt x="11490" y="33420"/>
                    <a:pt x="11526" y="33492"/>
                    <a:pt x="11585" y="33587"/>
                  </a:cubicBezTo>
                  <a:cubicBezTo>
                    <a:pt x="11609" y="33611"/>
                    <a:pt x="11633" y="33658"/>
                    <a:pt x="11645" y="33682"/>
                  </a:cubicBezTo>
                  <a:cubicBezTo>
                    <a:pt x="11704" y="33789"/>
                    <a:pt x="11752" y="33909"/>
                    <a:pt x="11812" y="34016"/>
                  </a:cubicBezTo>
                  <a:lnTo>
                    <a:pt x="11943" y="34325"/>
                  </a:lnTo>
                  <a:cubicBezTo>
                    <a:pt x="11966" y="34373"/>
                    <a:pt x="11978" y="34397"/>
                    <a:pt x="11990" y="34444"/>
                  </a:cubicBezTo>
                  <a:cubicBezTo>
                    <a:pt x="12002" y="34492"/>
                    <a:pt x="12026" y="34516"/>
                    <a:pt x="12026" y="34563"/>
                  </a:cubicBezTo>
                  <a:cubicBezTo>
                    <a:pt x="12062" y="34742"/>
                    <a:pt x="12097" y="34932"/>
                    <a:pt x="12109" y="35111"/>
                  </a:cubicBezTo>
                  <a:lnTo>
                    <a:pt x="12109" y="35254"/>
                  </a:lnTo>
                  <a:lnTo>
                    <a:pt x="12109" y="35278"/>
                  </a:lnTo>
                  <a:cubicBezTo>
                    <a:pt x="12097" y="35278"/>
                    <a:pt x="12085" y="35290"/>
                    <a:pt x="12085" y="35290"/>
                  </a:cubicBezTo>
                  <a:cubicBezTo>
                    <a:pt x="12026" y="35325"/>
                    <a:pt x="11966" y="35349"/>
                    <a:pt x="11883" y="35397"/>
                  </a:cubicBezTo>
                  <a:cubicBezTo>
                    <a:pt x="11883" y="35385"/>
                    <a:pt x="11871" y="35373"/>
                    <a:pt x="11871" y="35349"/>
                  </a:cubicBezTo>
                  <a:cubicBezTo>
                    <a:pt x="11847" y="35278"/>
                    <a:pt x="11812" y="35194"/>
                    <a:pt x="11788" y="35111"/>
                  </a:cubicBezTo>
                  <a:cubicBezTo>
                    <a:pt x="11752" y="35040"/>
                    <a:pt x="11728" y="34968"/>
                    <a:pt x="11704" y="34897"/>
                  </a:cubicBezTo>
                  <a:cubicBezTo>
                    <a:pt x="11681" y="34813"/>
                    <a:pt x="11669" y="34742"/>
                    <a:pt x="11633" y="34671"/>
                  </a:cubicBezTo>
                  <a:cubicBezTo>
                    <a:pt x="11621" y="34611"/>
                    <a:pt x="11609" y="34540"/>
                    <a:pt x="11573" y="34480"/>
                  </a:cubicBezTo>
                  <a:cubicBezTo>
                    <a:pt x="11562" y="34420"/>
                    <a:pt x="11526" y="34337"/>
                    <a:pt x="11502" y="34278"/>
                  </a:cubicBezTo>
                  <a:cubicBezTo>
                    <a:pt x="11454" y="34182"/>
                    <a:pt x="11431" y="34063"/>
                    <a:pt x="11395" y="33956"/>
                  </a:cubicBezTo>
                  <a:cubicBezTo>
                    <a:pt x="11407" y="33730"/>
                    <a:pt x="11407" y="33528"/>
                    <a:pt x="11407" y="33301"/>
                  </a:cubicBezTo>
                  <a:close/>
                  <a:moveTo>
                    <a:pt x="11395" y="34361"/>
                  </a:moveTo>
                  <a:lnTo>
                    <a:pt x="11395" y="34373"/>
                  </a:lnTo>
                  <a:lnTo>
                    <a:pt x="11395" y="34385"/>
                  </a:lnTo>
                  <a:cubicBezTo>
                    <a:pt x="11407" y="34420"/>
                    <a:pt x="11431" y="34444"/>
                    <a:pt x="11431" y="34480"/>
                  </a:cubicBezTo>
                  <a:cubicBezTo>
                    <a:pt x="11490" y="34623"/>
                    <a:pt x="11526" y="34754"/>
                    <a:pt x="11573" y="34909"/>
                  </a:cubicBezTo>
                  <a:cubicBezTo>
                    <a:pt x="11633" y="35052"/>
                    <a:pt x="11693" y="35218"/>
                    <a:pt x="11740" y="35373"/>
                  </a:cubicBezTo>
                  <a:cubicBezTo>
                    <a:pt x="11752" y="35397"/>
                    <a:pt x="11752" y="35433"/>
                    <a:pt x="11764" y="35456"/>
                  </a:cubicBezTo>
                  <a:cubicBezTo>
                    <a:pt x="11752" y="35456"/>
                    <a:pt x="11740" y="35456"/>
                    <a:pt x="11740" y="35444"/>
                  </a:cubicBezTo>
                  <a:cubicBezTo>
                    <a:pt x="11728" y="35444"/>
                    <a:pt x="11704" y="35433"/>
                    <a:pt x="11693" y="35433"/>
                  </a:cubicBezTo>
                  <a:cubicBezTo>
                    <a:pt x="11669" y="35409"/>
                    <a:pt x="11633" y="35397"/>
                    <a:pt x="11621" y="35385"/>
                  </a:cubicBezTo>
                  <a:cubicBezTo>
                    <a:pt x="11585" y="35373"/>
                    <a:pt x="11573" y="35349"/>
                    <a:pt x="11550" y="35325"/>
                  </a:cubicBezTo>
                  <a:cubicBezTo>
                    <a:pt x="11514" y="35313"/>
                    <a:pt x="11502" y="35278"/>
                    <a:pt x="11466" y="35266"/>
                  </a:cubicBezTo>
                  <a:cubicBezTo>
                    <a:pt x="11443" y="35254"/>
                    <a:pt x="11419" y="35218"/>
                    <a:pt x="11395" y="35206"/>
                  </a:cubicBezTo>
                  <a:cubicBezTo>
                    <a:pt x="11395" y="35194"/>
                    <a:pt x="11371" y="35159"/>
                    <a:pt x="11347" y="35135"/>
                  </a:cubicBezTo>
                  <a:lnTo>
                    <a:pt x="11347" y="35040"/>
                  </a:lnTo>
                  <a:cubicBezTo>
                    <a:pt x="11371" y="34813"/>
                    <a:pt x="11383" y="34575"/>
                    <a:pt x="11395" y="34361"/>
                  </a:cubicBezTo>
                  <a:close/>
                  <a:moveTo>
                    <a:pt x="23373" y="33825"/>
                  </a:moveTo>
                  <a:lnTo>
                    <a:pt x="23420" y="33956"/>
                  </a:lnTo>
                  <a:cubicBezTo>
                    <a:pt x="23432" y="34016"/>
                    <a:pt x="23432" y="34063"/>
                    <a:pt x="23444" y="34123"/>
                  </a:cubicBezTo>
                  <a:cubicBezTo>
                    <a:pt x="23444" y="34159"/>
                    <a:pt x="23468" y="34218"/>
                    <a:pt x="23444" y="34266"/>
                  </a:cubicBezTo>
                  <a:cubicBezTo>
                    <a:pt x="23456" y="34361"/>
                    <a:pt x="23432" y="34409"/>
                    <a:pt x="23432" y="34480"/>
                  </a:cubicBezTo>
                  <a:cubicBezTo>
                    <a:pt x="23420" y="34563"/>
                    <a:pt x="23384" y="34671"/>
                    <a:pt x="23361" y="34790"/>
                  </a:cubicBezTo>
                  <a:cubicBezTo>
                    <a:pt x="23337" y="34861"/>
                    <a:pt x="23313" y="34932"/>
                    <a:pt x="23289" y="35004"/>
                  </a:cubicBezTo>
                  <a:lnTo>
                    <a:pt x="23194" y="35230"/>
                  </a:lnTo>
                  <a:cubicBezTo>
                    <a:pt x="23158" y="35325"/>
                    <a:pt x="23123" y="35397"/>
                    <a:pt x="23075" y="35456"/>
                  </a:cubicBezTo>
                  <a:cubicBezTo>
                    <a:pt x="23063" y="35492"/>
                    <a:pt x="23051" y="35516"/>
                    <a:pt x="23015" y="35528"/>
                  </a:cubicBezTo>
                  <a:lnTo>
                    <a:pt x="22968" y="35575"/>
                  </a:lnTo>
                  <a:cubicBezTo>
                    <a:pt x="22956" y="35587"/>
                    <a:pt x="22944" y="35599"/>
                    <a:pt x="22908" y="35623"/>
                  </a:cubicBezTo>
                  <a:cubicBezTo>
                    <a:pt x="22849" y="35647"/>
                    <a:pt x="22789" y="35694"/>
                    <a:pt x="22753" y="35718"/>
                  </a:cubicBezTo>
                  <a:lnTo>
                    <a:pt x="22718" y="35742"/>
                  </a:lnTo>
                  <a:lnTo>
                    <a:pt x="22694" y="35754"/>
                  </a:lnTo>
                  <a:cubicBezTo>
                    <a:pt x="22646" y="35778"/>
                    <a:pt x="22599" y="35802"/>
                    <a:pt x="22539" y="35825"/>
                  </a:cubicBezTo>
                  <a:cubicBezTo>
                    <a:pt x="22468" y="35873"/>
                    <a:pt x="22408" y="35897"/>
                    <a:pt x="22349" y="35944"/>
                  </a:cubicBezTo>
                  <a:cubicBezTo>
                    <a:pt x="22325" y="35980"/>
                    <a:pt x="22277" y="35992"/>
                    <a:pt x="22241" y="36016"/>
                  </a:cubicBezTo>
                  <a:cubicBezTo>
                    <a:pt x="22158" y="36111"/>
                    <a:pt x="22087" y="36195"/>
                    <a:pt x="22051" y="36302"/>
                  </a:cubicBezTo>
                  <a:lnTo>
                    <a:pt x="22003" y="36433"/>
                  </a:lnTo>
                  <a:lnTo>
                    <a:pt x="21991" y="36492"/>
                  </a:lnTo>
                  <a:cubicBezTo>
                    <a:pt x="21980" y="36575"/>
                    <a:pt x="21944" y="36611"/>
                    <a:pt x="21932" y="36683"/>
                  </a:cubicBezTo>
                  <a:cubicBezTo>
                    <a:pt x="21932" y="36695"/>
                    <a:pt x="21920" y="36706"/>
                    <a:pt x="21920" y="36718"/>
                  </a:cubicBezTo>
                  <a:cubicBezTo>
                    <a:pt x="21896" y="36730"/>
                    <a:pt x="21896" y="36754"/>
                    <a:pt x="21884" y="36754"/>
                  </a:cubicBezTo>
                  <a:lnTo>
                    <a:pt x="21837" y="36790"/>
                  </a:lnTo>
                  <a:cubicBezTo>
                    <a:pt x="21718" y="36897"/>
                    <a:pt x="21599" y="37004"/>
                    <a:pt x="21456" y="37111"/>
                  </a:cubicBezTo>
                  <a:cubicBezTo>
                    <a:pt x="21384" y="37147"/>
                    <a:pt x="21301" y="37207"/>
                    <a:pt x="21241" y="37254"/>
                  </a:cubicBezTo>
                  <a:cubicBezTo>
                    <a:pt x="21170" y="37302"/>
                    <a:pt x="21087" y="37349"/>
                    <a:pt x="21003" y="37385"/>
                  </a:cubicBezTo>
                  <a:cubicBezTo>
                    <a:pt x="20908" y="37457"/>
                    <a:pt x="20837" y="37492"/>
                    <a:pt x="20741" y="37528"/>
                  </a:cubicBezTo>
                  <a:lnTo>
                    <a:pt x="20432" y="37659"/>
                  </a:lnTo>
                  <a:cubicBezTo>
                    <a:pt x="20372" y="37695"/>
                    <a:pt x="20313" y="37707"/>
                    <a:pt x="20253" y="37730"/>
                  </a:cubicBezTo>
                  <a:cubicBezTo>
                    <a:pt x="20194" y="37766"/>
                    <a:pt x="20134" y="37790"/>
                    <a:pt x="20075" y="37814"/>
                  </a:cubicBezTo>
                  <a:cubicBezTo>
                    <a:pt x="20134" y="37766"/>
                    <a:pt x="20194" y="37707"/>
                    <a:pt x="20265" y="37647"/>
                  </a:cubicBezTo>
                  <a:cubicBezTo>
                    <a:pt x="20420" y="37492"/>
                    <a:pt x="20551" y="37373"/>
                    <a:pt x="20658" y="37242"/>
                  </a:cubicBezTo>
                  <a:lnTo>
                    <a:pt x="20837" y="37016"/>
                  </a:lnTo>
                  <a:cubicBezTo>
                    <a:pt x="20872" y="36945"/>
                    <a:pt x="20932" y="36885"/>
                    <a:pt x="20991" y="36778"/>
                  </a:cubicBezTo>
                  <a:cubicBezTo>
                    <a:pt x="21039" y="36706"/>
                    <a:pt x="21087" y="36623"/>
                    <a:pt x="21134" y="36540"/>
                  </a:cubicBezTo>
                  <a:cubicBezTo>
                    <a:pt x="21158" y="36468"/>
                    <a:pt x="21206" y="36397"/>
                    <a:pt x="21229" y="36290"/>
                  </a:cubicBezTo>
                  <a:cubicBezTo>
                    <a:pt x="21265" y="36218"/>
                    <a:pt x="21277" y="36147"/>
                    <a:pt x="21301" y="36064"/>
                  </a:cubicBezTo>
                  <a:cubicBezTo>
                    <a:pt x="21325" y="35992"/>
                    <a:pt x="21349" y="35909"/>
                    <a:pt x="21372" y="35802"/>
                  </a:cubicBezTo>
                  <a:lnTo>
                    <a:pt x="21384" y="35730"/>
                  </a:lnTo>
                  <a:cubicBezTo>
                    <a:pt x="21396" y="35671"/>
                    <a:pt x="21396" y="35611"/>
                    <a:pt x="21408" y="35552"/>
                  </a:cubicBezTo>
                  <a:cubicBezTo>
                    <a:pt x="21420" y="35468"/>
                    <a:pt x="21444" y="35385"/>
                    <a:pt x="21468" y="35313"/>
                  </a:cubicBezTo>
                  <a:cubicBezTo>
                    <a:pt x="21468" y="35290"/>
                    <a:pt x="21479" y="35278"/>
                    <a:pt x="21479" y="35266"/>
                  </a:cubicBezTo>
                  <a:cubicBezTo>
                    <a:pt x="21503" y="35218"/>
                    <a:pt x="21515" y="35171"/>
                    <a:pt x="21527" y="35147"/>
                  </a:cubicBezTo>
                  <a:cubicBezTo>
                    <a:pt x="21539" y="35135"/>
                    <a:pt x="21539" y="35099"/>
                    <a:pt x="21563" y="35087"/>
                  </a:cubicBezTo>
                  <a:cubicBezTo>
                    <a:pt x="21575" y="35075"/>
                    <a:pt x="21587" y="35040"/>
                    <a:pt x="21599" y="35028"/>
                  </a:cubicBezTo>
                  <a:cubicBezTo>
                    <a:pt x="21622" y="35016"/>
                    <a:pt x="21634" y="34992"/>
                    <a:pt x="21634" y="34980"/>
                  </a:cubicBezTo>
                  <a:cubicBezTo>
                    <a:pt x="21646" y="34968"/>
                    <a:pt x="21658" y="34968"/>
                    <a:pt x="21682" y="34956"/>
                  </a:cubicBezTo>
                  <a:cubicBezTo>
                    <a:pt x="21694" y="34932"/>
                    <a:pt x="21706" y="34932"/>
                    <a:pt x="21706" y="34932"/>
                  </a:cubicBezTo>
                  <a:cubicBezTo>
                    <a:pt x="21718" y="34921"/>
                    <a:pt x="21753" y="34921"/>
                    <a:pt x="21765" y="34909"/>
                  </a:cubicBezTo>
                  <a:cubicBezTo>
                    <a:pt x="21801" y="34897"/>
                    <a:pt x="21813" y="34897"/>
                    <a:pt x="21837" y="34873"/>
                  </a:cubicBezTo>
                  <a:cubicBezTo>
                    <a:pt x="21896" y="34861"/>
                    <a:pt x="21968" y="34861"/>
                    <a:pt x="22015" y="34849"/>
                  </a:cubicBezTo>
                  <a:lnTo>
                    <a:pt x="22051" y="34849"/>
                  </a:lnTo>
                  <a:cubicBezTo>
                    <a:pt x="22158" y="34837"/>
                    <a:pt x="22241" y="34837"/>
                    <a:pt x="22337" y="34813"/>
                  </a:cubicBezTo>
                  <a:cubicBezTo>
                    <a:pt x="22361" y="34813"/>
                    <a:pt x="22396" y="34813"/>
                    <a:pt x="22420" y="34801"/>
                  </a:cubicBezTo>
                  <a:lnTo>
                    <a:pt x="22468" y="34801"/>
                  </a:lnTo>
                  <a:cubicBezTo>
                    <a:pt x="22575" y="34790"/>
                    <a:pt x="22658" y="34778"/>
                    <a:pt x="22765" y="34742"/>
                  </a:cubicBezTo>
                  <a:cubicBezTo>
                    <a:pt x="22825" y="34730"/>
                    <a:pt x="22873" y="34694"/>
                    <a:pt x="22932" y="34671"/>
                  </a:cubicBezTo>
                  <a:cubicBezTo>
                    <a:pt x="22968" y="34635"/>
                    <a:pt x="23027" y="34611"/>
                    <a:pt x="23075" y="34563"/>
                  </a:cubicBezTo>
                  <a:cubicBezTo>
                    <a:pt x="23170" y="34492"/>
                    <a:pt x="23230" y="34385"/>
                    <a:pt x="23289" y="34266"/>
                  </a:cubicBezTo>
                  <a:cubicBezTo>
                    <a:pt x="23313" y="34206"/>
                    <a:pt x="23325" y="34159"/>
                    <a:pt x="23349" y="34099"/>
                  </a:cubicBezTo>
                  <a:cubicBezTo>
                    <a:pt x="23349" y="34075"/>
                    <a:pt x="23361" y="34039"/>
                    <a:pt x="23361" y="34004"/>
                  </a:cubicBezTo>
                  <a:lnTo>
                    <a:pt x="23361" y="33980"/>
                  </a:lnTo>
                  <a:cubicBezTo>
                    <a:pt x="23361" y="33944"/>
                    <a:pt x="23373" y="33897"/>
                    <a:pt x="23373" y="33849"/>
                  </a:cubicBezTo>
                  <a:lnTo>
                    <a:pt x="23373" y="33837"/>
                  </a:lnTo>
                  <a:lnTo>
                    <a:pt x="23373" y="33825"/>
                  </a:lnTo>
                  <a:close/>
                  <a:moveTo>
                    <a:pt x="19551" y="30241"/>
                  </a:moveTo>
                  <a:cubicBezTo>
                    <a:pt x="19574" y="30241"/>
                    <a:pt x="19622" y="30265"/>
                    <a:pt x="19670" y="30265"/>
                  </a:cubicBezTo>
                  <a:lnTo>
                    <a:pt x="19717" y="30265"/>
                  </a:lnTo>
                  <a:cubicBezTo>
                    <a:pt x="19801" y="30277"/>
                    <a:pt x="19872" y="30289"/>
                    <a:pt x="19955" y="30325"/>
                  </a:cubicBezTo>
                  <a:cubicBezTo>
                    <a:pt x="20027" y="30349"/>
                    <a:pt x="20098" y="30384"/>
                    <a:pt x="20194" y="30408"/>
                  </a:cubicBezTo>
                  <a:cubicBezTo>
                    <a:pt x="20229" y="30420"/>
                    <a:pt x="20265" y="30456"/>
                    <a:pt x="20313" y="30468"/>
                  </a:cubicBezTo>
                  <a:cubicBezTo>
                    <a:pt x="20325" y="30468"/>
                    <a:pt x="20325" y="30480"/>
                    <a:pt x="20336" y="30480"/>
                  </a:cubicBezTo>
                  <a:cubicBezTo>
                    <a:pt x="20372" y="30503"/>
                    <a:pt x="20396" y="30527"/>
                    <a:pt x="20444" y="30563"/>
                  </a:cubicBezTo>
                  <a:cubicBezTo>
                    <a:pt x="20491" y="30587"/>
                    <a:pt x="20515" y="30634"/>
                    <a:pt x="20551" y="30658"/>
                  </a:cubicBezTo>
                  <a:lnTo>
                    <a:pt x="20563" y="30682"/>
                  </a:lnTo>
                  <a:cubicBezTo>
                    <a:pt x="20610" y="30718"/>
                    <a:pt x="20646" y="30765"/>
                    <a:pt x="20682" y="30825"/>
                  </a:cubicBezTo>
                  <a:cubicBezTo>
                    <a:pt x="20729" y="30884"/>
                    <a:pt x="20753" y="30944"/>
                    <a:pt x="20801" y="31003"/>
                  </a:cubicBezTo>
                  <a:lnTo>
                    <a:pt x="20801" y="31015"/>
                  </a:lnTo>
                  <a:cubicBezTo>
                    <a:pt x="20825" y="31063"/>
                    <a:pt x="20848" y="31111"/>
                    <a:pt x="20872" y="31170"/>
                  </a:cubicBezTo>
                  <a:cubicBezTo>
                    <a:pt x="20908" y="31230"/>
                    <a:pt x="20920" y="31277"/>
                    <a:pt x="20944" y="31337"/>
                  </a:cubicBezTo>
                  <a:cubicBezTo>
                    <a:pt x="20991" y="31432"/>
                    <a:pt x="21039" y="31539"/>
                    <a:pt x="21063" y="31634"/>
                  </a:cubicBezTo>
                  <a:lnTo>
                    <a:pt x="21087" y="31658"/>
                  </a:lnTo>
                  <a:lnTo>
                    <a:pt x="21087" y="31670"/>
                  </a:lnTo>
                  <a:lnTo>
                    <a:pt x="21218" y="31992"/>
                  </a:lnTo>
                  <a:cubicBezTo>
                    <a:pt x="21241" y="32063"/>
                    <a:pt x="21289" y="32123"/>
                    <a:pt x="21325" y="32182"/>
                  </a:cubicBezTo>
                  <a:cubicBezTo>
                    <a:pt x="21277" y="32313"/>
                    <a:pt x="21206" y="32432"/>
                    <a:pt x="21146" y="32563"/>
                  </a:cubicBezTo>
                  <a:cubicBezTo>
                    <a:pt x="21098" y="32670"/>
                    <a:pt x="21039" y="32777"/>
                    <a:pt x="20991" y="32885"/>
                  </a:cubicBezTo>
                  <a:lnTo>
                    <a:pt x="20991" y="32896"/>
                  </a:lnTo>
                  <a:cubicBezTo>
                    <a:pt x="20979" y="32920"/>
                    <a:pt x="20968" y="32944"/>
                    <a:pt x="20932" y="32968"/>
                  </a:cubicBezTo>
                  <a:cubicBezTo>
                    <a:pt x="20920" y="32980"/>
                    <a:pt x="20908" y="33004"/>
                    <a:pt x="20884" y="33027"/>
                  </a:cubicBezTo>
                  <a:cubicBezTo>
                    <a:pt x="20872" y="33063"/>
                    <a:pt x="20848" y="33087"/>
                    <a:pt x="20825" y="33123"/>
                  </a:cubicBezTo>
                  <a:cubicBezTo>
                    <a:pt x="20801" y="33147"/>
                    <a:pt x="20789" y="33194"/>
                    <a:pt x="20753" y="33218"/>
                  </a:cubicBezTo>
                  <a:cubicBezTo>
                    <a:pt x="20729" y="33266"/>
                    <a:pt x="20706" y="33301"/>
                    <a:pt x="20682" y="33337"/>
                  </a:cubicBezTo>
                  <a:cubicBezTo>
                    <a:pt x="20634" y="33397"/>
                    <a:pt x="20587" y="33444"/>
                    <a:pt x="20551" y="33504"/>
                  </a:cubicBezTo>
                  <a:cubicBezTo>
                    <a:pt x="20503" y="33551"/>
                    <a:pt x="20456" y="33599"/>
                    <a:pt x="20432" y="33635"/>
                  </a:cubicBezTo>
                  <a:cubicBezTo>
                    <a:pt x="20372" y="33694"/>
                    <a:pt x="20325" y="33754"/>
                    <a:pt x="20265" y="33813"/>
                  </a:cubicBezTo>
                  <a:lnTo>
                    <a:pt x="20158" y="33920"/>
                  </a:lnTo>
                  <a:lnTo>
                    <a:pt x="20075" y="34016"/>
                  </a:lnTo>
                  <a:cubicBezTo>
                    <a:pt x="20015" y="34075"/>
                    <a:pt x="19932" y="34135"/>
                    <a:pt x="19872" y="34194"/>
                  </a:cubicBezTo>
                  <a:cubicBezTo>
                    <a:pt x="19717" y="34325"/>
                    <a:pt x="19551" y="34444"/>
                    <a:pt x="19384" y="34575"/>
                  </a:cubicBezTo>
                  <a:cubicBezTo>
                    <a:pt x="19729" y="34349"/>
                    <a:pt x="20086" y="34147"/>
                    <a:pt x="20396" y="33897"/>
                  </a:cubicBezTo>
                  <a:lnTo>
                    <a:pt x="20408" y="33873"/>
                  </a:lnTo>
                  <a:lnTo>
                    <a:pt x="20432" y="33861"/>
                  </a:lnTo>
                  <a:lnTo>
                    <a:pt x="20408" y="33861"/>
                  </a:lnTo>
                  <a:cubicBezTo>
                    <a:pt x="20432" y="33861"/>
                    <a:pt x="20432" y="33849"/>
                    <a:pt x="20444" y="33849"/>
                  </a:cubicBezTo>
                  <a:cubicBezTo>
                    <a:pt x="20503" y="33801"/>
                    <a:pt x="20563" y="33742"/>
                    <a:pt x="20622" y="33694"/>
                  </a:cubicBezTo>
                  <a:cubicBezTo>
                    <a:pt x="20729" y="33611"/>
                    <a:pt x="20825" y="33539"/>
                    <a:pt x="20908" y="33432"/>
                  </a:cubicBezTo>
                  <a:cubicBezTo>
                    <a:pt x="20944" y="33373"/>
                    <a:pt x="21003" y="33313"/>
                    <a:pt x="21051" y="33254"/>
                  </a:cubicBezTo>
                  <a:cubicBezTo>
                    <a:pt x="21087" y="33206"/>
                    <a:pt x="21110" y="33182"/>
                    <a:pt x="21146" y="33135"/>
                  </a:cubicBezTo>
                  <a:lnTo>
                    <a:pt x="21182" y="33087"/>
                  </a:lnTo>
                  <a:cubicBezTo>
                    <a:pt x="21206" y="33075"/>
                    <a:pt x="21218" y="33039"/>
                    <a:pt x="21229" y="33027"/>
                  </a:cubicBezTo>
                  <a:cubicBezTo>
                    <a:pt x="21241" y="33016"/>
                    <a:pt x="21265" y="32980"/>
                    <a:pt x="21265" y="32956"/>
                  </a:cubicBezTo>
                  <a:cubicBezTo>
                    <a:pt x="21349" y="32789"/>
                    <a:pt x="21420" y="32646"/>
                    <a:pt x="21515" y="32480"/>
                  </a:cubicBezTo>
                  <a:cubicBezTo>
                    <a:pt x="21515" y="32468"/>
                    <a:pt x="21527" y="32468"/>
                    <a:pt x="21527" y="32444"/>
                  </a:cubicBezTo>
                  <a:cubicBezTo>
                    <a:pt x="21599" y="32527"/>
                    <a:pt x="21694" y="32611"/>
                    <a:pt x="21777" y="32670"/>
                  </a:cubicBezTo>
                  <a:cubicBezTo>
                    <a:pt x="21872" y="32730"/>
                    <a:pt x="21980" y="32789"/>
                    <a:pt x="22099" y="32849"/>
                  </a:cubicBezTo>
                  <a:lnTo>
                    <a:pt x="22122" y="32861"/>
                  </a:lnTo>
                  <a:cubicBezTo>
                    <a:pt x="22134" y="32885"/>
                    <a:pt x="22170" y="32885"/>
                    <a:pt x="22182" y="32896"/>
                  </a:cubicBezTo>
                  <a:lnTo>
                    <a:pt x="22230" y="32908"/>
                  </a:lnTo>
                  <a:lnTo>
                    <a:pt x="22277" y="32920"/>
                  </a:lnTo>
                  <a:cubicBezTo>
                    <a:pt x="22301" y="32944"/>
                    <a:pt x="22313" y="32944"/>
                    <a:pt x="22349" y="32956"/>
                  </a:cubicBezTo>
                  <a:cubicBezTo>
                    <a:pt x="22372" y="32968"/>
                    <a:pt x="22408" y="32968"/>
                    <a:pt x="22420" y="32980"/>
                  </a:cubicBezTo>
                  <a:cubicBezTo>
                    <a:pt x="22480" y="33004"/>
                    <a:pt x="22527" y="33027"/>
                    <a:pt x="22587" y="33039"/>
                  </a:cubicBezTo>
                  <a:lnTo>
                    <a:pt x="22611" y="33063"/>
                  </a:lnTo>
                  <a:cubicBezTo>
                    <a:pt x="22646" y="33075"/>
                    <a:pt x="22670" y="33087"/>
                    <a:pt x="22694" y="33099"/>
                  </a:cubicBezTo>
                  <a:lnTo>
                    <a:pt x="22730" y="33123"/>
                  </a:lnTo>
                  <a:cubicBezTo>
                    <a:pt x="22777" y="33147"/>
                    <a:pt x="22825" y="33158"/>
                    <a:pt x="22849" y="33194"/>
                  </a:cubicBezTo>
                  <a:cubicBezTo>
                    <a:pt x="22908" y="33242"/>
                    <a:pt x="22968" y="33266"/>
                    <a:pt x="23027" y="33313"/>
                  </a:cubicBezTo>
                  <a:cubicBezTo>
                    <a:pt x="23051" y="33325"/>
                    <a:pt x="23075" y="33337"/>
                    <a:pt x="23087" y="33361"/>
                  </a:cubicBezTo>
                  <a:lnTo>
                    <a:pt x="23111" y="33373"/>
                  </a:lnTo>
                  <a:lnTo>
                    <a:pt x="23123" y="33385"/>
                  </a:lnTo>
                  <a:cubicBezTo>
                    <a:pt x="23146" y="33432"/>
                    <a:pt x="23194" y="33456"/>
                    <a:pt x="23230" y="33504"/>
                  </a:cubicBezTo>
                  <a:cubicBezTo>
                    <a:pt x="23230" y="33539"/>
                    <a:pt x="23242" y="33551"/>
                    <a:pt x="23242" y="33575"/>
                  </a:cubicBezTo>
                  <a:lnTo>
                    <a:pt x="23242" y="33658"/>
                  </a:lnTo>
                  <a:cubicBezTo>
                    <a:pt x="23242" y="33742"/>
                    <a:pt x="23230" y="33813"/>
                    <a:pt x="23206" y="33909"/>
                  </a:cubicBezTo>
                  <a:cubicBezTo>
                    <a:pt x="23194" y="33968"/>
                    <a:pt x="23194" y="34028"/>
                    <a:pt x="23182" y="34087"/>
                  </a:cubicBezTo>
                  <a:lnTo>
                    <a:pt x="23182" y="34099"/>
                  </a:lnTo>
                  <a:cubicBezTo>
                    <a:pt x="23170" y="34135"/>
                    <a:pt x="23170" y="34147"/>
                    <a:pt x="23146" y="34170"/>
                  </a:cubicBezTo>
                  <a:cubicBezTo>
                    <a:pt x="23134" y="34206"/>
                    <a:pt x="23123" y="34254"/>
                    <a:pt x="23087" y="34278"/>
                  </a:cubicBezTo>
                  <a:cubicBezTo>
                    <a:pt x="23075" y="34313"/>
                    <a:pt x="23063" y="34325"/>
                    <a:pt x="23051" y="34349"/>
                  </a:cubicBezTo>
                  <a:cubicBezTo>
                    <a:pt x="23027" y="34373"/>
                    <a:pt x="23015" y="34397"/>
                    <a:pt x="22992" y="34409"/>
                  </a:cubicBezTo>
                  <a:cubicBezTo>
                    <a:pt x="22968" y="34432"/>
                    <a:pt x="22944" y="34444"/>
                    <a:pt x="22932" y="34456"/>
                  </a:cubicBezTo>
                  <a:cubicBezTo>
                    <a:pt x="22908" y="34468"/>
                    <a:pt x="22884" y="34492"/>
                    <a:pt x="22849" y="34504"/>
                  </a:cubicBezTo>
                  <a:cubicBezTo>
                    <a:pt x="22837" y="34516"/>
                    <a:pt x="22813" y="34516"/>
                    <a:pt x="22777" y="34528"/>
                  </a:cubicBezTo>
                  <a:cubicBezTo>
                    <a:pt x="22753" y="34551"/>
                    <a:pt x="22706" y="34563"/>
                    <a:pt x="22670" y="34563"/>
                  </a:cubicBezTo>
                  <a:cubicBezTo>
                    <a:pt x="22599" y="34575"/>
                    <a:pt x="22539" y="34587"/>
                    <a:pt x="22468" y="34611"/>
                  </a:cubicBezTo>
                  <a:lnTo>
                    <a:pt x="22337" y="34623"/>
                  </a:lnTo>
                  <a:lnTo>
                    <a:pt x="22194" y="34623"/>
                  </a:lnTo>
                  <a:cubicBezTo>
                    <a:pt x="22111" y="34623"/>
                    <a:pt x="22015" y="34635"/>
                    <a:pt x="21920" y="34647"/>
                  </a:cubicBezTo>
                  <a:cubicBezTo>
                    <a:pt x="21813" y="34671"/>
                    <a:pt x="21706" y="34694"/>
                    <a:pt x="21622" y="34730"/>
                  </a:cubicBezTo>
                  <a:lnTo>
                    <a:pt x="21479" y="34813"/>
                  </a:lnTo>
                  <a:cubicBezTo>
                    <a:pt x="21444" y="34861"/>
                    <a:pt x="21396" y="34909"/>
                    <a:pt x="21360" y="34968"/>
                  </a:cubicBezTo>
                  <a:cubicBezTo>
                    <a:pt x="21337" y="35004"/>
                    <a:pt x="21301" y="35063"/>
                    <a:pt x="21289" y="35111"/>
                  </a:cubicBezTo>
                  <a:cubicBezTo>
                    <a:pt x="21277" y="35159"/>
                    <a:pt x="21265" y="35218"/>
                    <a:pt x="21241" y="35266"/>
                  </a:cubicBezTo>
                  <a:lnTo>
                    <a:pt x="21229" y="35290"/>
                  </a:lnTo>
                  <a:cubicBezTo>
                    <a:pt x="21218" y="35325"/>
                    <a:pt x="21218" y="35361"/>
                    <a:pt x="21206" y="35397"/>
                  </a:cubicBezTo>
                  <a:cubicBezTo>
                    <a:pt x="21170" y="35504"/>
                    <a:pt x="21158" y="35623"/>
                    <a:pt x="21146" y="35718"/>
                  </a:cubicBezTo>
                  <a:lnTo>
                    <a:pt x="21146" y="35742"/>
                  </a:lnTo>
                  <a:cubicBezTo>
                    <a:pt x="21122" y="35802"/>
                    <a:pt x="21122" y="35837"/>
                    <a:pt x="21110" y="35897"/>
                  </a:cubicBezTo>
                  <a:cubicBezTo>
                    <a:pt x="21098" y="35944"/>
                    <a:pt x="21098" y="35980"/>
                    <a:pt x="21087" y="36016"/>
                  </a:cubicBezTo>
                  <a:lnTo>
                    <a:pt x="21087" y="36052"/>
                  </a:lnTo>
                  <a:lnTo>
                    <a:pt x="21063" y="36064"/>
                  </a:lnTo>
                  <a:cubicBezTo>
                    <a:pt x="21051" y="36123"/>
                    <a:pt x="21027" y="36195"/>
                    <a:pt x="20991" y="36254"/>
                  </a:cubicBezTo>
                  <a:lnTo>
                    <a:pt x="20991" y="36278"/>
                  </a:lnTo>
                  <a:lnTo>
                    <a:pt x="20979" y="36302"/>
                  </a:lnTo>
                  <a:lnTo>
                    <a:pt x="20932" y="36397"/>
                  </a:lnTo>
                  <a:cubicBezTo>
                    <a:pt x="20920" y="36433"/>
                    <a:pt x="20884" y="36468"/>
                    <a:pt x="20872" y="36516"/>
                  </a:cubicBezTo>
                  <a:cubicBezTo>
                    <a:pt x="20848" y="36587"/>
                    <a:pt x="20801" y="36647"/>
                    <a:pt x="20753" y="36706"/>
                  </a:cubicBezTo>
                  <a:lnTo>
                    <a:pt x="20741" y="36718"/>
                  </a:lnTo>
                  <a:lnTo>
                    <a:pt x="20706" y="36766"/>
                  </a:lnTo>
                  <a:cubicBezTo>
                    <a:pt x="20682" y="36814"/>
                    <a:pt x="20646" y="36837"/>
                    <a:pt x="20622" y="36885"/>
                  </a:cubicBezTo>
                  <a:cubicBezTo>
                    <a:pt x="20575" y="36933"/>
                    <a:pt x="20551" y="36992"/>
                    <a:pt x="20503" y="37028"/>
                  </a:cubicBezTo>
                  <a:cubicBezTo>
                    <a:pt x="20444" y="37087"/>
                    <a:pt x="20384" y="37171"/>
                    <a:pt x="20313" y="37242"/>
                  </a:cubicBezTo>
                  <a:cubicBezTo>
                    <a:pt x="20265" y="37302"/>
                    <a:pt x="20206" y="37349"/>
                    <a:pt x="20146" y="37409"/>
                  </a:cubicBezTo>
                  <a:lnTo>
                    <a:pt x="20134" y="37421"/>
                  </a:lnTo>
                  <a:lnTo>
                    <a:pt x="20110" y="37433"/>
                  </a:lnTo>
                  <a:lnTo>
                    <a:pt x="20098" y="37445"/>
                  </a:lnTo>
                  <a:cubicBezTo>
                    <a:pt x="19979" y="37552"/>
                    <a:pt x="19872" y="37659"/>
                    <a:pt x="19741" y="37766"/>
                  </a:cubicBezTo>
                  <a:cubicBezTo>
                    <a:pt x="19717" y="37790"/>
                    <a:pt x="19670" y="37802"/>
                    <a:pt x="19634" y="37838"/>
                  </a:cubicBezTo>
                  <a:cubicBezTo>
                    <a:pt x="19515" y="37897"/>
                    <a:pt x="19396" y="37957"/>
                    <a:pt x="19265" y="38016"/>
                  </a:cubicBezTo>
                  <a:cubicBezTo>
                    <a:pt x="19253" y="38016"/>
                    <a:pt x="19241" y="38028"/>
                    <a:pt x="19205" y="38028"/>
                  </a:cubicBezTo>
                  <a:cubicBezTo>
                    <a:pt x="19193" y="38028"/>
                    <a:pt x="19193" y="38028"/>
                    <a:pt x="19182" y="38040"/>
                  </a:cubicBezTo>
                  <a:cubicBezTo>
                    <a:pt x="19158" y="38040"/>
                    <a:pt x="19146" y="38064"/>
                    <a:pt x="19134" y="38064"/>
                  </a:cubicBezTo>
                  <a:cubicBezTo>
                    <a:pt x="19122" y="38076"/>
                    <a:pt x="19086" y="38088"/>
                    <a:pt x="19074" y="38099"/>
                  </a:cubicBezTo>
                  <a:lnTo>
                    <a:pt x="19015" y="38099"/>
                  </a:lnTo>
                  <a:cubicBezTo>
                    <a:pt x="19003" y="38117"/>
                    <a:pt x="18982" y="38123"/>
                    <a:pt x="18954" y="38123"/>
                  </a:cubicBezTo>
                  <a:cubicBezTo>
                    <a:pt x="18926" y="38123"/>
                    <a:pt x="18890" y="38117"/>
                    <a:pt x="18848" y="38111"/>
                  </a:cubicBezTo>
                  <a:cubicBezTo>
                    <a:pt x="18836" y="38111"/>
                    <a:pt x="18812" y="38111"/>
                    <a:pt x="18789" y="38088"/>
                  </a:cubicBezTo>
                  <a:lnTo>
                    <a:pt x="18753" y="38076"/>
                  </a:lnTo>
                  <a:cubicBezTo>
                    <a:pt x="18622" y="38064"/>
                    <a:pt x="18539" y="38028"/>
                    <a:pt x="18455" y="38016"/>
                  </a:cubicBezTo>
                  <a:cubicBezTo>
                    <a:pt x="18348" y="37992"/>
                    <a:pt x="18229" y="37957"/>
                    <a:pt x="18110" y="37933"/>
                  </a:cubicBezTo>
                  <a:cubicBezTo>
                    <a:pt x="17931" y="37885"/>
                    <a:pt x="17765" y="37826"/>
                    <a:pt x="17586" y="37778"/>
                  </a:cubicBezTo>
                  <a:lnTo>
                    <a:pt x="17396" y="37718"/>
                  </a:lnTo>
                  <a:cubicBezTo>
                    <a:pt x="17288" y="37695"/>
                    <a:pt x="17181" y="37659"/>
                    <a:pt x="17050" y="37635"/>
                  </a:cubicBezTo>
                  <a:cubicBezTo>
                    <a:pt x="16943" y="37599"/>
                    <a:pt x="16836" y="37588"/>
                    <a:pt x="16741" y="37552"/>
                  </a:cubicBezTo>
                  <a:lnTo>
                    <a:pt x="16717" y="37552"/>
                  </a:lnTo>
                  <a:cubicBezTo>
                    <a:pt x="16586" y="37528"/>
                    <a:pt x="16455" y="37516"/>
                    <a:pt x="16336" y="37492"/>
                  </a:cubicBezTo>
                  <a:lnTo>
                    <a:pt x="16324" y="37492"/>
                  </a:lnTo>
                  <a:cubicBezTo>
                    <a:pt x="16241" y="37480"/>
                    <a:pt x="16169" y="37468"/>
                    <a:pt x="16086" y="37468"/>
                  </a:cubicBezTo>
                  <a:lnTo>
                    <a:pt x="15717" y="37468"/>
                  </a:lnTo>
                  <a:cubicBezTo>
                    <a:pt x="15753" y="37361"/>
                    <a:pt x="15788" y="37254"/>
                    <a:pt x="15812" y="37135"/>
                  </a:cubicBezTo>
                  <a:lnTo>
                    <a:pt x="15812" y="37123"/>
                  </a:lnTo>
                  <a:lnTo>
                    <a:pt x="15812" y="37111"/>
                  </a:lnTo>
                  <a:lnTo>
                    <a:pt x="15848" y="37099"/>
                  </a:lnTo>
                  <a:cubicBezTo>
                    <a:pt x="15860" y="37099"/>
                    <a:pt x="15872" y="37076"/>
                    <a:pt x="15884" y="37076"/>
                  </a:cubicBezTo>
                  <a:cubicBezTo>
                    <a:pt x="15907" y="37076"/>
                    <a:pt x="15919" y="37064"/>
                    <a:pt x="15931" y="37064"/>
                  </a:cubicBezTo>
                  <a:cubicBezTo>
                    <a:pt x="15979" y="37052"/>
                    <a:pt x="16026" y="37052"/>
                    <a:pt x="16074" y="37052"/>
                  </a:cubicBezTo>
                  <a:lnTo>
                    <a:pt x="16157" y="37052"/>
                  </a:lnTo>
                  <a:cubicBezTo>
                    <a:pt x="16169" y="37052"/>
                    <a:pt x="16205" y="37052"/>
                    <a:pt x="16217" y="37040"/>
                  </a:cubicBezTo>
                  <a:cubicBezTo>
                    <a:pt x="16265" y="37040"/>
                    <a:pt x="16288" y="37016"/>
                    <a:pt x="16336" y="37016"/>
                  </a:cubicBezTo>
                  <a:cubicBezTo>
                    <a:pt x="16384" y="37016"/>
                    <a:pt x="16407" y="37004"/>
                    <a:pt x="16455" y="37004"/>
                  </a:cubicBezTo>
                  <a:cubicBezTo>
                    <a:pt x="16526" y="36992"/>
                    <a:pt x="16610" y="36992"/>
                    <a:pt x="16693" y="36980"/>
                  </a:cubicBezTo>
                  <a:cubicBezTo>
                    <a:pt x="16741" y="36956"/>
                    <a:pt x="16765" y="36956"/>
                    <a:pt x="16812" y="36945"/>
                  </a:cubicBezTo>
                  <a:cubicBezTo>
                    <a:pt x="16848" y="36945"/>
                    <a:pt x="16872" y="36933"/>
                    <a:pt x="16907" y="36933"/>
                  </a:cubicBezTo>
                  <a:cubicBezTo>
                    <a:pt x="16943" y="36921"/>
                    <a:pt x="16991" y="36921"/>
                    <a:pt x="17050" y="36897"/>
                  </a:cubicBezTo>
                  <a:cubicBezTo>
                    <a:pt x="17086" y="36897"/>
                    <a:pt x="17110" y="36885"/>
                    <a:pt x="17146" y="36885"/>
                  </a:cubicBezTo>
                  <a:lnTo>
                    <a:pt x="17169" y="36885"/>
                  </a:lnTo>
                  <a:cubicBezTo>
                    <a:pt x="17241" y="36873"/>
                    <a:pt x="17324" y="36873"/>
                    <a:pt x="17396" y="36873"/>
                  </a:cubicBezTo>
                  <a:cubicBezTo>
                    <a:pt x="17443" y="36873"/>
                    <a:pt x="17479" y="36861"/>
                    <a:pt x="17527" y="36861"/>
                  </a:cubicBezTo>
                  <a:cubicBezTo>
                    <a:pt x="17562" y="36861"/>
                    <a:pt x="17586" y="36837"/>
                    <a:pt x="17622" y="36837"/>
                  </a:cubicBezTo>
                  <a:lnTo>
                    <a:pt x="17646" y="36837"/>
                  </a:lnTo>
                  <a:cubicBezTo>
                    <a:pt x="17658" y="36837"/>
                    <a:pt x="17669" y="36837"/>
                    <a:pt x="17693" y="36826"/>
                  </a:cubicBezTo>
                  <a:lnTo>
                    <a:pt x="17705" y="36826"/>
                  </a:lnTo>
                  <a:cubicBezTo>
                    <a:pt x="17717" y="36826"/>
                    <a:pt x="17729" y="36826"/>
                    <a:pt x="17753" y="36814"/>
                  </a:cubicBezTo>
                  <a:cubicBezTo>
                    <a:pt x="17800" y="36802"/>
                    <a:pt x="17836" y="36802"/>
                    <a:pt x="17872" y="36778"/>
                  </a:cubicBezTo>
                  <a:cubicBezTo>
                    <a:pt x="17896" y="36766"/>
                    <a:pt x="17943" y="36766"/>
                    <a:pt x="17979" y="36754"/>
                  </a:cubicBezTo>
                  <a:lnTo>
                    <a:pt x="18003" y="36742"/>
                  </a:lnTo>
                  <a:cubicBezTo>
                    <a:pt x="18015" y="36718"/>
                    <a:pt x="18050" y="36718"/>
                    <a:pt x="18062" y="36706"/>
                  </a:cubicBezTo>
                  <a:lnTo>
                    <a:pt x="18134" y="36683"/>
                  </a:lnTo>
                  <a:cubicBezTo>
                    <a:pt x="18181" y="36659"/>
                    <a:pt x="18241" y="36647"/>
                    <a:pt x="18289" y="36623"/>
                  </a:cubicBezTo>
                  <a:lnTo>
                    <a:pt x="18360" y="36587"/>
                  </a:lnTo>
                  <a:cubicBezTo>
                    <a:pt x="18431" y="36564"/>
                    <a:pt x="18527" y="36528"/>
                    <a:pt x="18598" y="36480"/>
                  </a:cubicBezTo>
                  <a:cubicBezTo>
                    <a:pt x="18705" y="36445"/>
                    <a:pt x="18789" y="36385"/>
                    <a:pt x="18884" y="36325"/>
                  </a:cubicBezTo>
                  <a:cubicBezTo>
                    <a:pt x="18967" y="36266"/>
                    <a:pt x="19063" y="36183"/>
                    <a:pt x="19146" y="36111"/>
                  </a:cubicBezTo>
                  <a:lnTo>
                    <a:pt x="19289" y="35980"/>
                  </a:lnTo>
                  <a:lnTo>
                    <a:pt x="19301" y="35968"/>
                  </a:lnTo>
                  <a:lnTo>
                    <a:pt x="19313" y="35944"/>
                  </a:lnTo>
                  <a:lnTo>
                    <a:pt x="19372" y="35885"/>
                  </a:lnTo>
                  <a:cubicBezTo>
                    <a:pt x="19432" y="35814"/>
                    <a:pt x="19491" y="35754"/>
                    <a:pt x="19551" y="35683"/>
                  </a:cubicBezTo>
                  <a:lnTo>
                    <a:pt x="19551" y="35683"/>
                  </a:lnTo>
                  <a:lnTo>
                    <a:pt x="19539" y="35694"/>
                  </a:lnTo>
                  <a:lnTo>
                    <a:pt x="19527" y="35706"/>
                  </a:lnTo>
                  <a:cubicBezTo>
                    <a:pt x="19467" y="35754"/>
                    <a:pt x="19420" y="35814"/>
                    <a:pt x="19360" y="35861"/>
                  </a:cubicBezTo>
                  <a:lnTo>
                    <a:pt x="19313" y="35909"/>
                  </a:lnTo>
                  <a:lnTo>
                    <a:pt x="19289" y="35921"/>
                  </a:lnTo>
                  <a:cubicBezTo>
                    <a:pt x="19241" y="35944"/>
                    <a:pt x="19205" y="35980"/>
                    <a:pt x="19170" y="36004"/>
                  </a:cubicBezTo>
                  <a:cubicBezTo>
                    <a:pt x="19074" y="36064"/>
                    <a:pt x="18967" y="36123"/>
                    <a:pt x="18884" y="36183"/>
                  </a:cubicBezTo>
                  <a:cubicBezTo>
                    <a:pt x="18812" y="36230"/>
                    <a:pt x="18753" y="36266"/>
                    <a:pt x="18670" y="36290"/>
                  </a:cubicBezTo>
                  <a:cubicBezTo>
                    <a:pt x="18598" y="36325"/>
                    <a:pt x="18539" y="36349"/>
                    <a:pt x="18467" y="36385"/>
                  </a:cubicBezTo>
                  <a:cubicBezTo>
                    <a:pt x="18348" y="36421"/>
                    <a:pt x="18241" y="36468"/>
                    <a:pt x="18122" y="36516"/>
                  </a:cubicBezTo>
                  <a:cubicBezTo>
                    <a:pt x="18062" y="36528"/>
                    <a:pt x="18015" y="36564"/>
                    <a:pt x="17955" y="36575"/>
                  </a:cubicBezTo>
                  <a:lnTo>
                    <a:pt x="17943" y="36575"/>
                  </a:lnTo>
                  <a:cubicBezTo>
                    <a:pt x="17931" y="36575"/>
                    <a:pt x="17896" y="36587"/>
                    <a:pt x="17884" y="36587"/>
                  </a:cubicBezTo>
                  <a:lnTo>
                    <a:pt x="17824" y="36599"/>
                  </a:lnTo>
                  <a:lnTo>
                    <a:pt x="17800" y="36623"/>
                  </a:lnTo>
                  <a:lnTo>
                    <a:pt x="17753" y="36635"/>
                  </a:lnTo>
                  <a:lnTo>
                    <a:pt x="17717" y="36647"/>
                  </a:lnTo>
                  <a:cubicBezTo>
                    <a:pt x="17705" y="36647"/>
                    <a:pt x="17669" y="36659"/>
                    <a:pt x="17658" y="36659"/>
                  </a:cubicBezTo>
                  <a:lnTo>
                    <a:pt x="17634" y="36659"/>
                  </a:lnTo>
                  <a:cubicBezTo>
                    <a:pt x="17622" y="36659"/>
                    <a:pt x="17586" y="36659"/>
                    <a:pt x="17574" y="36683"/>
                  </a:cubicBezTo>
                  <a:lnTo>
                    <a:pt x="17539" y="36683"/>
                  </a:lnTo>
                  <a:cubicBezTo>
                    <a:pt x="17527" y="36683"/>
                    <a:pt x="17503" y="36683"/>
                    <a:pt x="17479" y="36695"/>
                  </a:cubicBezTo>
                  <a:lnTo>
                    <a:pt x="17408" y="36695"/>
                  </a:lnTo>
                  <a:cubicBezTo>
                    <a:pt x="17348" y="36695"/>
                    <a:pt x="17288" y="36706"/>
                    <a:pt x="17229" y="36706"/>
                  </a:cubicBezTo>
                  <a:cubicBezTo>
                    <a:pt x="17181" y="36706"/>
                    <a:pt x="17146" y="36718"/>
                    <a:pt x="17110" y="36718"/>
                  </a:cubicBezTo>
                  <a:cubicBezTo>
                    <a:pt x="17062" y="36718"/>
                    <a:pt x="17038" y="36730"/>
                    <a:pt x="16991" y="36730"/>
                  </a:cubicBezTo>
                  <a:cubicBezTo>
                    <a:pt x="16943" y="36754"/>
                    <a:pt x="16884" y="36754"/>
                    <a:pt x="16836" y="36766"/>
                  </a:cubicBezTo>
                  <a:lnTo>
                    <a:pt x="16777" y="36778"/>
                  </a:lnTo>
                  <a:cubicBezTo>
                    <a:pt x="16741" y="36790"/>
                    <a:pt x="16705" y="36790"/>
                    <a:pt x="16657" y="36814"/>
                  </a:cubicBezTo>
                  <a:cubicBezTo>
                    <a:pt x="16622" y="36826"/>
                    <a:pt x="16586" y="36826"/>
                    <a:pt x="16538" y="36826"/>
                  </a:cubicBezTo>
                  <a:cubicBezTo>
                    <a:pt x="16467" y="36837"/>
                    <a:pt x="16396" y="36837"/>
                    <a:pt x="16324" y="36849"/>
                  </a:cubicBezTo>
                  <a:cubicBezTo>
                    <a:pt x="16276" y="36849"/>
                    <a:pt x="16241" y="36873"/>
                    <a:pt x="16205" y="36873"/>
                  </a:cubicBezTo>
                  <a:lnTo>
                    <a:pt x="16122" y="36885"/>
                  </a:lnTo>
                  <a:cubicBezTo>
                    <a:pt x="16086" y="36885"/>
                    <a:pt x="16050" y="36897"/>
                    <a:pt x="16003" y="36897"/>
                  </a:cubicBezTo>
                  <a:cubicBezTo>
                    <a:pt x="15979" y="36897"/>
                    <a:pt x="15931" y="36909"/>
                    <a:pt x="15907" y="36909"/>
                  </a:cubicBezTo>
                  <a:cubicBezTo>
                    <a:pt x="15884" y="36909"/>
                    <a:pt x="15884" y="36909"/>
                    <a:pt x="15872" y="36933"/>
                  </a:cubicBezTo>
                  <a:cubicBezTo>
                    <a:pt x="15872" y="36897"/>
                    <a:pt x="15884" y="36849"/>
                    <a:pt x="15884" y="36826"/>
                  </a:cubicBezTo>
                  <a:cubicBezTo>
                    <a:pt x="15907" y="36706"/>
                    <a:pt x="15907" y="36611"/>
                    <a:pt x="15907" y="36528"/>
                  </a:cubicBezTo>
                  <a:lnTo>
                    <a:pt x="15907" y="36456"/>
                  </a:lnTo>
                  <a:lnTo>
                    <a:pt x="16003" y="36421"/>
                  </a:lnTo>
                  <a:cubicBezTo>
                    <a:pt x="16098" y="36409"/>
                    <a:pt x="16169" y="36373"/>
                    <a:pt x="16265" y="36361"/>
                  </a:cubicBezTo>
                  <a:lnTo>
                    <a:pt x="16276" y="36361"/>
                  </a:lnTo>
                  <a:lnTo>
                    <a:pt x="16455" y="36314"/>
                  </a:lnTo>
                  <a:lnTo>
                    <a:pt x="16503" y="36314"/>
                  </a:lnTo>
                  <a:cubicBezTo>
                    <a:pt x="16515" y="36314"/>
                    <a:pt x="16526" y="36302"/>
                    <a:pt x="16562" y="36302"/>
                  </a:cubicBezTo>
                  <a:cubicBezTo>
                    <a:pt x="16586" y="36302"/>
                    <a:pt x="16622" y="36290"/>
                    <a:pt x="16646" y="36254"/>
                  </a:cubicBezTo>
                  <a:cubicBezTo>
                    <a:pt x="16657" y="36254"/>
                    <a:pt x="16681" y="36242"/>
                    <a:pt x="16693" y="36230"/>
                  </a:cubicBezTo>
                  <a:cubicBezTo>
                    <a:pt x="16705" y="36218"/>
                    <a:pt x="16717" y="36218"/>
                    <a:pt x="16753" y="36195"/>
                  </a:cubicBezTo>
                  <a:lnTo>
                    <a:pt x="16860" y="36135"/>
                  </a:lnTo>
                  <a:lnTo>
                    <a:pt x="16919" y="36111"/>
                  </a:lnTo>
                  <a:cubicBezTo>
                    <a:pt x="16979" y="36075"/>
                    <a:pt x="17062" y="36016"/>
                    <a:pt x="17134" y="35980"/>
                  </a:cubicBezTo>
                  <a:lnTo>
                    <a:pt x="17193" y="35933"/>
                  </a:lnTo>
                  <a:lnTo>
                    <a:pt x="17300" y="35873"/>
                  </a:lnTo>
                  <a:cubicBezTo>
                    <a:pt x="17336" y="35861"/>
                    <a:pt x="17360" y="35837"/>
                    <a:pt x="17372" y="35814"/>
                  </a:cubicBezTo>
                  <a:lnTo>
                    <a:pt x="17408" y="35778"/>
                  </a:lnTo>
                  <a:lnTo>
                    <a:pt x="17431" y="35766"/>
                  </a:lnTo>
                  <a:cubicBezTo>
                    <a:pt x="17467" y="35754"/>
                    <a:pt x="17479" y="35718"/>
                    <a:pt x="17515" y="35706"/>
                  </a:cubicBezTo>
                  <a:lnTo>
                    <a:pt x="17669" y="35575"/>
                  </a:lnTo>
                  <a:lnTo>
                    <a:pt x="17693" y="35563"/>
                  </a:lnTo>
                  <a:cubicBezTo>
                    <a:pt x="17729" y="35516"/>
                    <a:pt x="17777" y="35468"/>
                    <a:pt x="17824" y="35444"/>
                  </a:cubicBezTo>
                  <a:cubicBezTo>
                    <a:pt x="17943" y="35337"/>
                    <a:pt x="18050" y="35206"/>
                    <a:pt x="18122" y="35052"/>
                  </a:cubicBezTo>
                  <a:cubicBezTo>
                    <a:pt x="18160" y="34994"/>
                    <a:pt x="18183" y="34937"/>
                    <a:pt x="18215" y="34874"/>
                  </a:cubicBezTo>
                  <a:lnTo>
                    <a:pt x="18215" y="34874"/>
                  </a:lnTo>
                  <a:cubicBezTo>
                    <a:pt x="18205" y="34889"/>
                    <a:pt x="18193" y="34903"/>
                    <a:pt x="18181" y="34921"/>
                  </a:cubicBezTo>
                  <a:cubicBezTo>
                    <a:pt x="18134" y="34992"/>
                    <a:pt x="18086" y="35052"/>
                    <a:pt x="18062" y="35099"/>
                  </a:cubicBezTo>
                  <a:cubicBezTo>
                    <a:pt x="18027" y="35147"/>
                    <a:pt x="17991" y="35182"/>
                    <a:pt x="17943" y="35218"/>
                  </a:cubicBezTo>
                  <a:cubicBezTo>
                    <a:pt x="17896" y="35266"/>
                    <a:pt x="17836" y="35302"/>
                    <a:pt x="17765" y="35361"/>
                  </a:cubicBezTo>
                  <a:lnTo>
                    <a:pt x="17693" y="35409"/>
                  </a:lnTo>
                  <a:lnTo>
                    <a:pt x="17610" y="35456"/>
                  </a:lnTo>
                  <a:cubicBezTo>
                    <a:pt x="17586" y="35468"/>
                    <a:pt x="17550" y="35504"/>
                    <a:pt x="17527" y="35516"/>
                  </a:cubicBezTo>
                  <a:cubicBezTo>
                    <a:pt x="17515" y="35528"/>
                    <a:pt x="17491" y="35528"/>
                    <a:pt x="17479" y="35540"/>
                  </a:cubicBezTo>
                  <a:cubicBezTo>
                    <a:pt x="17396" y="35599"/>
                    <a:pt x="17300" y="35647"/>
                    <a:pt x="17217" y="35706"/>
                  </a:cubicBezTo>
                  <a:lnTo>
                    <a:pt x="17110" y="35766"/>
                  </a:lnTo>
                  <a:cubicBezTo>
                    <a:pt x="17038" y="35814"/>
                    <a:pt x="16955" y="35837"/>
                    <a:pt x="16884" y="35885"/>
                  </a:cubicBezTo>
                  <a:cubicBezTo>
                    <a:pt x="16860" y="35897"/>
                    <a:pt x="16824" y="35921"/>
                    <a:pt x="16777" y="35933"/>
                  </a:cubicBezTo>
                  <a:cubicBezTo>
                    <a:pt x="16741" y="35944"/>
                    <a:pt x="16693" y="35980"/>
                    <a:pt x="16646" y="36004"/>
                  </a:cubicBezTo>
                  <a:cubicBezTo>
                    <a:pt x="16598" y="36016"/>
                    <a:pt x="16562" y="36052"/>
                    <a:pt x="16515" y="36075"/>
                  </a:cubicBezTo>
                  <a:cubicBezTo>
                    <a:pt x="16503" y="36075"/>
                    <a:pt x="16503" y="36099"/>
                    <a:pt x="16479" y="36099"/>
                  </a:cubicBezTo>
                  <a:lnTo>
                    <a:pt x="16467" y="36099"/>
                  </a:lnTo>
                  <a:cubicBezTo>
                    <a:pt x="16443" y="36099"/>
                    <a:pt x="16419" y="36111"/>
                    <a:pt x="16396" y="36111"/>
                  </a:cubicBezTo>
                  <a:cubicBezTo>
                    <a:pt x="16360" y="36111"/>
                    <a:pt x="16348" y="36123"/>
                    <a:pt x="16324" y="36123"/>
                  </a:cubicBezTo>
                  <a:lnTo>
                    <a:pt x="16229" y="36135"/>
                  </a:lnTo>
                  <a:lnTo>
                    <a:pt x="16205" y="36135"/>
                  </a:lnTo>
                  <a:lnTo>
                    <a:pt x="16038" y="36171"/>
                  </a:lnTo>
                  <a:lnTo>
                    <a:pt x="15979" y="36183"/>
                  </a:lnTo>
                  <a:cubicBezTo>
                    <a:pt x="15931" y="36195"/>
                    <a:pt x="15884" y="36195"/>
                    <a:pt x="15848" y="36218"/>
                  </a:cubicBezTo>
                  <a:cubicBezTo>
                    <a:pt x="15824" y="36123"/>
                    <a:pt x="15812" y="36040"/>
                    <a:pt x="15800" y="35956"/>
                  </a:cubicBezTo>
                  <a:cubicBezTo>
                    <a:pt x="15788" y="35933"/>
                    <a:pt x="15788" y="35897"/>
                    <a:pt x="15764" y="35873"/>
                  </a:cubicBezTo>
                  <a:lnTo>
                    <a:pt x="15753" y="35837"/>
                  </a:lnTo>
                  <a:cubicBezTo>
                    <a:pt x="15741" y="35814"/>
                    <a:pt x="15741" y="35802"/>
                    <a:pt x="15729" y="35766"/>
                  </a:cubicBezTo>
                  <a:cubicBezTo>
                    <a:pt x="15764" y="35754"/>
                    <a:pt x="15824" y="35718"/>
                    <a:pt x="15884" y="35694"/>
                  </a:cubicBezTo>
                  <a:cubicBezTo>
                    <a:pt x="15919" y="35683"/>
                    <a:pt x="15967" y="35647"/>
                    <a:pt x="15991" y="35635"/>
                  </a:cubicBezTo>
                  <a:cubicBezTo>
                    <a:pt x="16038" y="35599"/>
                    <a:pt x="16062" y="35587"/>
                    <a:pt x="16098" y="35563"/>
                  </a:cubicBezTo>
                  <a:cubicBezTo>
                    <a:pt x="16145" y="35528"/>
                    <a:pt x="16181" y="35480"/>
                    <a:pt x="16229" y="35444"/>
                  </a:cubicBezTo>
                  <a:lnTo>
                    <a:pt x="16455" y="35218"/>
                  </a:lnTo>
                  <a:lnTo>
                    <a:pt x="16562" y="35111"/>
                  </a:lnTo>
                  <a:cubicBezTo>
                    <a:pt x="16598" y="35063"/>
                    <a:pt x="16646" y="35028"/>
                    <a:pt x="16681" y="34980"/>
                  </a:cubicBezTo>
                  <a:cubicBezTo>
                    <a:pt x="16693" y="34944"/>
                    <a:pt x="16717" y="34932"/>
                    <a:pt x="16741" y="34909"/>
                  </a:cubicBezTo>
                  <a:lnTo>
                    <a:pt x="16753" y="34885"/>
                  </a:lnTo>
                  <a:cubicBezTo>
                    <a:pt x="16765" y="34873"/>
                    <a:pt x="16765" y="34861"/>
                    <a:pt x="16777" y="34849"/>
                  </a:cubicBezTo>
                  <a:cubicBezTo>
                    <a:pt x="16812" y="34801"/>
                    <a:pt x="16836" y="34754"/>
                    <a:pt x="16872" y="34694"/>
                  </a:cubicBezTo>
                  <a:lnTo>
                    <a:pt x="16919" y="34635"/>
                  </a:lnTo>
                  <a:lnTo>
                    <a:pt x="16943" y="34587"/>
                  </a:lnTo>
                  <a:cubicBezTo>
                    <a:pt x="16979" y="34551"/>
                    <a:pt x="16991" y="34516"/>
                    <a:pt x="17015" y="34468"/>
                  </a:cubicBezTo>
                  <a:cubicBezTo>
                    <a:pt x="17122" y="34290"/>
                    <a:pt x="17229" y="34135"/>
                    <a:pt x="17336" y="33956"/>
                  </a:cubicBezTo>
                  <a:lnTo>
                    <a:pt x="17348" y="33932"/>
                  </a:lnTo>
                  <a:lnTo>
                    <a:pt x="17348" y="33920"/>
                  </a:lnTo>
                  <a:lnTo>
                    <a:pt x="17288" y="34016"/>
                  </a:lnTo>
                  <a:lnTo>
                    <a:pt x="16979" y="34456"/>
                  </a:lnTo>
                  <a:cubicBezTo>
                    <a:pt x="16943" y="34492"/>
                    <a:pt x="16919" y="34528"/>
                    <a:pt x="16896" y="34563"/>
                  </a:cubicBezTo>
                  <a:cubicBezTo>
                    <a:pt x="16884" y="34587"/>
                    <a:pt x="16872" y="34611"/>
                    <a:pt x="16860" y="34635"/>
                  </a:cubicBezTo>
                  <a:lnTo>
                    <a:pt x="16824" y="34682"/>
                  </a:lnTo>
                  <a:cubicBezTo>
                    <a:pt x="16777" y="34742"/>
                    <a:pt x="16741" y="34801"/>
                    <a:pt x="16681" y="34873"/>
                  </a:cubicBezTo>
                  <a:cubicBezTo>
                    <a:pt x="16622" y="34944"/>
                    <a:pt x="16538" y="35028"/>
                    <a:pt x="16479" y="35087"/>
                  </a:cubicBezTo>
                  <a:cubicBezTo>
                    <a:pt x="16419" y="35147"/>
                    <a:pt x="16348" y="35206"/>
                    <a:pt x="16288" y="35278"/>
                  </a:cubicBezTo>
                  <a:lnTo>
                    <a:pt x="16265" y="35302"/>
                  </a:lnTo>
                  <a:lnTo>
                    <a:pt x="16229" y="35325"/>
                  </a:lnTo>
                  <a:cubicBezTo>
                    <a:pt x="16169" y="35385"/>
                    <a:pt x="16110" y="35444"/>
                    <a:pt x="16038" y="35504"/>
                  </a:cubicBezTo>
                  <a:cubicBezTo>
                    <a:pt x="15991" y="35528"/>
                    <a:pt x="15943" y="35563"/>
                    <a:pt x="15919" y="35587"/>
                  </a:cubicBezTo>
                  <a:lnTo>
                    <a:pt x="15884" y="35599"/>
                  </a:lnTo>
                  <a:cubicBezTo>
                    <a:pt x="15860" y="35623"/>
                    <a:pt x="15824" y="35647"/>
                    <a:pt x="15800" y="35659"/>
                  </a:cubicBezTo>
                  <a:lnTo>
                    <a:pt x="15729" y="35706"/>
                  </a:lnTo>
                  <a:cubicBezTo>
                    <a:pt x="15693" y="35659"/>
                    <a:pt x="15681" y="35623"/>
                    <a:pt x="15645" y="35575"/>
                  </a:cubicBezTo>
                  <a:cubicBezTo>
                    <a:pt x="15610" y="35516"/>
                    <a:pt x="15550" y="35456"/>
                    <a:pt x="15491" y="35409"/>
                  </a:cubicBezTo>
                  <a:cubicBezTo>
                    <a:pt x="15503" y="35385"/>
                    <a:pt x="15526" y="35361"/>
                    <a:pt x="15550" y="35337"/>
                  </a:cubicBezTo>
                  <a:cubicBezTo>
                    <a:pt x="15610" y="35266"/>
                    <a:pt x="15669" y="35159"/>
                    <a:pt x="15741" y="35040"/>
                  </a:cubicBezTo>
                  <a:cubicBezTo>
                    <a:pt x="15800" y="34944"/>
                    <a:pt x="15860" y="34849"/>
                    <a:pt x="15919" y="34730"/>
                  </a:cubicBezTo>
                  <a:lnTo>
                    <a:pt x="15967" y="34647"/>
                  </a:lnTo>
                  <a:cubicBezTo>
                    <a:pt x="16003" y="34575"/>
                    <a:pt x="16038" y="34504"/>
                    <a:pt x="16086" y="34432"/>
                  </a:cubicBezTo>
                  <a:cubicBezTo>
                    <a:pt x="16122" y="34337"/>
                    <a:pt x="16181" y="34254"/>
                    <a:pt x="16229" y="34170"/>
                  </a:cubicBezTo>
                  <a:cubicBezTo>
                    <a:pt x="16300" y="34051"/>
                    <a:pt x="16384" y="33932"/>
                    <a:pt x="16443" y="33801"/>
                  </a:cubicBezTo>
                  <a:cubicBezTo>
                    <a:pt x="16467" y="33754"/>
                    <a:pt x="16479" y="33718"/>
                    <a:pt x="16515" y="33658"/>
                  </a:cubicBezTo>
                  <a:lnTo>
                    <a:pt x="16538" y="33599"/>
                  </a:lnTo>
                  <a:cubicBezTo>
                    <a:pt x="16562" y="33563"/>
                    <a:pt x="16574" y="33516"/>
                    <a:pt x="16586" y="33480"/>
                  </a:cubicBezTo>
                  <a:lnTo>
                    <a:pt x="16598" y="33432"/>
                  </a:lnTo>
                  <a:cubicBezTo>
                    <a:pt x="16622" y="33385"/>
                    <a:pt x="16634" y="33361"/>
                    <a:pt x="16646" y="33313"/>
                  </a:cubicBezTo>
                  <a:cubicBezTo>
                    <a:pt x="16657" y="33301"/>
                    <a:pt x="16657" y="33266"/>
                    <a:pt x="16681" y="33254"/>
                  </a:cubicBezTo>
                  <a:cubicBezTo>
                    <a:pt x="16693" y="33206"/>
                    <a:pt x="16705" y="33182"/>
                    <a:pt x="16717" y="33135"/>
                  </a:cubicBezTo>
                  <a:cubicBezTo>
                    <a:pt x="16741" y="33099"/>
                    <a:pt x="16741" y="33075"/>
                    <a:pt x="16753" y="33039"/>
                  </a:cubicBezTo>
                  <a:lnTo>
                    <a:pt x="16800" y="32908"/>
                  </a:lnTo>
                  <a:cubicBezTo>
                    <a:pt x="16824" y="32837"/>
                    <a:pt x="16836" y="32742"/>
                    <a:pt x="16872" y="32670"/>
                  </a:cubicBezTo>
                  <a:cubicBezTo>
                    <a:pt x="16896" y="32563"/>
                    <a:pt x="16931" y="32480"/>
                    <a:pt x="16955" y="32408"/>
                  </a:cubicBezTo>
                  <a:cubicBezTo>
                    <a:pt x="16979" y="32349"/>
                    <a:pt x="17003" y="32301"/>
                    <a:pt x="17015" y="32242"/>
                  </a:cubicBezTo>
                  <a:lnTo>
                    <a:pt x="17050" y="32182"/>
                  </a:lnTo>
                  <a:cubicBezTo>
                    <a:pt x="17074" y="32123"/>
                    <a:pt x="17098" y="32075"/>
                    <a:pt x="17122" y="32027"/>
                  </a:cubicBezTo>
                  <a:cubicBezTo>
                    <a:pt x="17158" y="31992"/>
                    <a:pt x="17169" y="31944"/>
                    <a:pt x="17193" y="31896"/>
                  </a:cubicBezTo>
                  <a:cubicBezTo>
                    <a:pt x="17241" y="31825"/>
                    <a:pt x="17288" y="31753"/>
                    <a:pt x="17348" y="31694"/>
                  </a:cubicBezTo>
                  <a:cubicBezTo>
                    <a:pt x="17396" y="31634"/>
                    <a:pt x="17431" y="31587"/>
                    <a:pt x="17479" y="31539"/>
                  </a:cubicBezTo>
                  <a:cubicBezTo>
                    <a:pt x="17550" y="31480"/>
                    <a:pt x="17610" y="31420"/>
                    <a:pt x="17693" y="31372"/>
                  </a:cubicBezTo>
                  <a:lnTo>
                    <a:pt x="17729" y="31349"/>
                  </a:lnTo>
                  <a:cubicBezTo>
                    <a:pt x="17812" y="31289"/>
                    <a:pt x="17884" y="31242"/>
                    <a:pt x="17955" y="31182"/>
                  </a:cubicBezTo>
                  <a:cubicBezTo>
                    <a:pt x="18074" y="31099"/>
                    <a:pt x="18193" y="30980"/>
                    <a:pt x="18301" y="30872"/>
                  </a:cubicBezTo>
                  <a:lnTo>
                    <a:pt x="18312" y="30861"/>
                  </a:lnTo>
                  <a:lnTo>
                    <a:pt x="18384" y="30777"/>
                  </a:lnTo>
                  <a:cubicBezTo>
                    <a:pt x="18420" y="30753"/>
                    <a:pt x="18443" y="30718"/>
                    <a:pt x="18491" y="30694"/>
                  </a:cubicBezTo>
                  <a:cubicBezTo>
                    <a:pt x="18539" y="30658"/>
                    <a:pt x="18562" y="30634"/>
                    <a:pt x="18610" y="30587"/>
                  </a:cubicBezTo>
                  <a:cubicBezTo>
                    <a:pt x="18705" y="30527"/>
                    <a:pt x="18789" y="30456"/>
                    <a:pt x="18896" y="30396"/>
                  </a:cubicBezTo>
                  <a:cubicBezTo>
                    <a:pt x="18943" y="30360"/>
                    <a:pt x="18979" y="30349"/>
                    <a:pt x="19039" y="30325"/>
                  </a:cubicBezTo>
                  <a:cubicBezTo>
                    <a:pt x="19086" y="30301"/>
                    <a:pt x="19146" y="30289"/>
                    <a:pt x="19193" y="30277"/>
                  </a:cubicBezTo>
                  <a:cubicBezTo>
                    <a:pt x="19241" y="30265"/>
                    <a:pt x="19277" y="30265"/>
                    <a:pt x="19313" y="30241"/>
                  </a:cubicBezTo>
                  <a:close/>
                  <a:moveTo>
                    <a:pt x="7454" y="32361"/>
                  </a:moveTo>
                  <a:cubicBezTo>
                    <a:pt x="7478" y="32361"/>
                    <a:pt x="7513" y="32373"/>
                    <a:pt x="7537" y="32373"/>
                  </a:cubicBezTo>
                  <a:cubicBezTo>
                    <a:pt x="7644" y="32408"/>
                    <a:pt x="7763" y="32456"/>
                    <a:pt x="7871" y="32515"/>
                  </a:cubicBezTo>
                  <a:cubicBezTo>
                    <a:pt x="8014" y="32587"/>
                    <a:pt x="8168" y="32658"/>
                    <a:pt x="8323" y="32766"/>
                  </a:cubicBezTo>
                  <a:lnTo>
                    <a:pt x="8347" y="32777"/>
                  </a:lnTo>
                  <a:lnTo>
                    <a:pt x="8359" y="32789"/>
                  </a:lnTo>
                  <a:cubicBezTo>
                    <a:pt x="8442" y="32837"/>
                    <a:pt x="8525" y="32896"/>
                    <a:pt x="8597" y="32944"/>
                  </a:cubicBezTo>
                  <a:lnTo>
                    <a:pt x="8728" y="33027"/>
                  </a:lnTo>
                  <a:cubicBezTo>
                    <a:pt x="8776" y="33063"/>
                    <a:pt x="8799" y="33075"/>
                    <a:pt x="8847" y="33087"/>
                  </a:cubicBezTo>
                  <a:cubicBezTo>
                    <a:pt x="8918" y="33123"/>
                    <a:pt x="9014" y="33170"/>
                    <a:pt x="9097" y="33194"/>
                  </a:cubicBezTo>
                  <a:cubicBezTo>
                    <a:pt x="9192" y="33230"/>
                    <a:pt x="9276" y="33254"/>
                    <a:pt x="9395" y="33289"/>
                  </a:cubicBezTo>
                  <a:lnTo>
                    <a:pt x="9490" y="33289"/>
                  </a:lnTo>
                  <a:lnTo>
                    <a:pt x="9621" y="33325"/>
                  </a:lnTo>
                  <a:cubicBezTo>
                    <a:pt x="9668" y="33337"/>
                    <a:pt x="9692" y="33373"/>
                    <a:pt x="9740" y="33385"/>
                  </a:cubicBezTo>
                  <a:cubicBezTo>
                    <a:pt x="9776" y="33420"/>
                    <a:pt x="9799" y="33432"/>
                    <a:pt x="9835" y="33468"/>
                  </a:cubicBezTo>
                  <a:lnTo>
                    <a:pt x="9847" y="33468"/>
                  </a:lnTo>
                  <a:lnTo>
                    <a:pt x="9907" y="33528"/>
                  </a:lnTo>
                  <a:cubicBezTo>
                    <a:pt x="9978" y="33599"/>
                    <a:pt x="10038" y="33682"/>
                    <a:pt x="10097" y="33778"/>
                  </a:cubicBezTo>
                  <a:cubicBezTo>
                    <a:pt x="10133" y="33801"/>
                    <a:pt x="10157" y="33849"/>
                    <a:pt x="10169" y="33885"/>
                  </a:cubicBezTo>
                  <a:cubicBezTo>
                    <a:pt x="10216" y="33944"/>
                    <a:pt x="10264" y="34004"/>
                    <a:pt x="10323" y="34063"/>
                  </a:cubicBezTo>
                  <a:cubicBezTo>
                    <a:pt x="10371" y="34099"/>
                    <a:pt x="10407" y="34159"/>
                    <a:pt x="10454" y="34206"/>
                  </a:cubicBezTo>
                  <a:lnTo>
                    <a:pt x="10490" y="34242"/>
                  </a:lnTo>
                  <a:cubicBezTo>
                    <a:pt x="10526" y="34278"/>
                    <a:pt x="10585" y="34337"/>
                    <a:pt x="10633" y="34397"/>
                  </a:cubicBezTo>
                  <a:cubicBezTo>
                    <a:pt x="10681" y="34456"/>
                    <a:pt x="10728" y="34516"/>
                    <a:pt x="10788" y="34575"/>
                  </a:cubicBezTo>
                  <a:lnTo>
                    <a:pt x="10800" y="34599"/>
                  </a:lnTo>
                  <a:cubicBezTo>
                    <a:pt x="10847" y="34671"/>
                    <a:pt x="10907" y="34742"/>
                    <a:pt x="10966" y="34801"/>
                  </a:cubicBezTo>
                  <a:cubicBezTo>
                    <a:pt x="11026" y="34873"/>
                    <a:pt x="11085" y="34956"/>
                    <a:pt x="11157" y="35040"/>
                  </a:cubicBezTo>
                  <a:cubicBezTo>
                    <a:pt x="11216" y="35111"/>
                    <a:pt x="11288" y="35194"/>
                    <a:pt x="11359" y="35254"/>
                  </a:cubicBezTo>
                  <a:cubicBezTo>
                    <a:pt x="11407" y="35278"/>
                    <a:pt x="11443" y="35313"/>
                    <a:pt x="11478" y="35337"/>
                  </a:cubicBezTo>
                  <a:cubicBezTo>
                    <a:pt x="11502" y="35349"/>
                    <a:pt x="11514" y="35349"/>
                    <a:pt x="11526" y="35373"/>
                  </a:cubicBezTo>
                  <a:cubicBezTo>
                    <a:pt x="11538" y="35373"/>
                    <a:pt x="11538" y="35385"/>
                    <a:pt x="11562" y="35385"/>
                  </a:cubicBezTo>
                  <a:cubicBezTo>
                    <a:pt x="11597" y="35409"/>
                    <a:pt x="11633" y="35433"/>
                    <a:pt x="11681" y="35444"/>
                  </a:cubicBezTo>
                  <a:cubicBezTo>
                    <a:pt x="11704" y="35456"/>
                    <a:pt x="11740" y="35468"/>
                    <a:pt x="11764" y="35468"/>
                  </a:cubicBezTo>
                  <a:lnTo>
                    <a:pt x="11776" y="35468"/>
                  </a:lnTo>
                  <a:cubicBezTo>
                    <a:pt x="11740" y="35504"/>
                    <a:pt x="11693" y="35528"/>
                    <a:pt x="11657" y="35563"/>
                  </a:cubicBezTo>
                  <a:cubicBezTo>
                    <a:pt x="11597" y="35611"/>
                    <a:pt x="11538" y="35647"/>
                    <a:pt x="11478" y="35706"/>
                  </a:cubicBezTo>
                  <a:lnTo>
                    <a:pt x="11466" y="35730"/>
                  </a:lnTo>
                  <a:cubicBezTo>
                    <a:pt x="11454" y="35730"/>
                    <a:pt x="11454" y="35742"/>
                    <a:pt x="11443" y="35742"/>
                  </a:cubicBezTo>
                  <a:cubicBezTo>
                    <a:pt x="11395" y="35790"/>
                    <a:pt x="11335" y="35825"/>
                    <a:pt x="11276" y="35885"/>
                  </a:cubicBezTo>
                  <a:lnTo>
                    <a:pt x="11264" y="35885"/>
                  </a:lnTo>
                  <a:lnTo>
                    <a:pt x="11204" y="35825"/>
                  </a:lnTo>
                  <a:lnTo>
                    <a:pt x="11181" y="35814"/>
                  </a:lnTo>
                  <a:lnTo>
                    <a:pt x="11145" y="35790"/>
                  </a:lnTo>
                  <a:lnTo>
                    <a:pt x="11097" y="35754"/>
                  </a:lnTo>
                  <a:cubicBezTo>
                    <a:pt x="11050" y="35718"/>
                    <a:pt x="10990" y="35683"/>
                    <a:pt x="10942" y="35647"/>
                  </a:cubicBezTo>
                  <a:lnTo>
                    <a:pt x="10907" y="35623"/>
                  </a:lnTo>
                  <a:cubicBezTo>
                    <a:pt x="10847" y="35575"/>
                    <a:pt x="10800" y="35540"/>
                    <a:pt x="10740" y="35504"/>
                  </a:cubicBezTo>
                  <a:cubicBezTo>
                    <a:pt x="10681" y="35456"/>
                    <a:pt x="10621" y="35409"/>
                    <a:pt x="10550" y="35349"/>
                  </a:cubicBezTo>
                  <a:cubicBezTo>
                    <a:pt x="10490" y="35302"/>
                    <a:pt x="10430" y="35242"/>
                    <a:pt x="10347" y="35206"/>
                  </a:cubicBezTo>
                  <a:lnTo>
                    <a:pt x="10311" y="35159"/>
                  </a:lnTo>
                  <a:cubicBezTo>
                    <a:pt x="10276" y="35147"/>
                    <a:pt x="10252" y="35111"/>
                    <a:pt x="10228" y="35099"/>
                  </a:cubicBezTo>
                  <a:lnTo>
                    <a:pt x="10204" y="35063"/>
                  </a:lnTo>
                  <a:cubicBezTo>
                    <a:pt x="10169" y="35052"/>
                    <a:pt x="10157" y="35028"/>
                    <a:pt x="10133" y="34992"/>
                  </a:cubicBezTo>
                  <a:lnTo>
                    <a:pt x="10097" y="34968"/>
                  </a:lnTo>
                  <a:lnTo>
                    <a:pt x="10026" y="34885"/>
                  </a:lnTo>
                  <a:lnTo>
                    <a:pt x="9990" y="34861"/>
                  </a:lnTo>
                  <a:lnTo>
                    <a:pt x="9919" y="34790"/>
                  </a:lnTo>
                  <a:lnTo>
                    <a:pt x="9907" y="34766"/>
                  </a:lnTo>
                  <a:lnTo>
                    <a:pt x="9895" y="34754"/>
                  </a:lnTo>
                  <a:lnTo>
                    <a:pt x="9871" y="34742"/>
                  </a:lnTo>
                  <a:lnTo>
                    <a:pt x="9847" y="34706"/>
                  </a:lnTo>
                  <a:lnTo>
                    <a:pt x="9811" y="34682"/>
                  </a:lnTo>
                  <a:lnTo>
                    <a:pt x="9799" y="34671"/>
                  </a:lnTo>
                  <a:cubicBezTo>
                    <a:pt x="9716" y="34575"/>
                    <a:pt x="9621" y="34480"/>
                    <a:pt x="9538" y="34385"/>
                  </a:cubicBezTo>
                  <a:lnTo>
                    <a:pt x="9323" y="34170"/>
                  </a:lnTo>
                  <a:cubicBezTo>
                    <a:pt x="9252" y="34099"/>
                    <a:pt x="9157" y="34039"/>
                    <a:pt x="9085" y="33968"/>
                  </a:cubicBezTo>
                  <a:lnTo>
                    <a:pt x="9097" y="33968"/>
                  </a:lnTo>
                  <a:cubicBezTo>
                    <a:pt x="9073" y="33956"/>
                    <a:pt x="9061" y="33920"/>
                    <a:pt x="9026" y="33909"/>
                  </a:cubicBezTo>
                  <a:cubicBezTo>
                    <a:pt x="9002" y="33897"/>
                    <a:pt x="8978" y="33861"/>
                    <a:pt x="8954" y="33849"/>
                  </a:cubicBezTo>
                  <a:lnTo>
                    <a:pt x="8883" y="33789"/>
                  </a:lnTo>
                  <a:cubicBezTo>
                    <a:pt x="8847" y="33754"/>
                    <a:pt x="8799" y="33730"/>
                    <a:pt x="8776" y="33694"/>
                  </a:cubicBezTo>
                  <a:cubicBezTo>
                    <a:pt x="8752" y="33670"/>
                    <a:pt x="8704" y="33635"/>
                    <a:pt x="8668" y="33611"/>
                  </a:cubicBezTo>
                  <a:lnTo>
                    <a:pt x="8656" y="33599"/>
                  </a:lnTo>
                  <a:lnTo>
                    <a:pt x="8656" y="33599"/>
                  </a:lnTo>
                  <a:cubicBezTo>
                    <a:pt x="8668" y="33623"/>
                    <a:pt x="8692" y="33635"/>
                    <a:pt x="8704" y="33670"/>
                  </a:cubicBezTo>
                  <a:cubicBezTo>
                    <a:pt x="8728" y="33718"/>
                    <a:pt x="8764" y="33754"/>
                    <a:pt x="8776" y="33801"/>
                  </a:cubicBezTo>
                  <a:cubicBezTo>
                    <a:pt x="8823" y="33873"/>
                    <a:pt x="8871" y="33932"/>
                    <a:pt x="8930" y="34016"/>
                  </a:cubicBezTo>
                  <a:cubicBezTo>
                    <a:pt x="9002" y="34111"/>
                    <a:pt x="9085" y="34230"/>
                    <a:pt x="9204" y="34349"/>
                  </a:cubicBezTo>
                  <a:cubicBezTo>
                    <a:pt x="9299" y="34456"/>
                    <a:pt x="9383" y="34551"/>
                    <a:pt x="9490" y="34647"/>
                  </a:cubicBezTo>
                  <a:lnTo>
                    <a:pt x="9561" y="34730"/>
                  </a:lnTo>
                  <a:cubicBezTo>
                    <a:pt x="9609" y="34790"/>
                    <a:pt x="9668" y="34825"/>
                    <a:pt x="9716" y="34873"/>
                  </a:cubicBezTo>
                  <a:cubicBezTo>
                    <a:pt x="9776" y="34932"/>
                    <a:pt x="9823" y="34980"/>
                    <a:pt x="9883" y="35028"/>
                  </a:cubicBezTo>
                  <a:cubicBezTo>
                    <a:pt x="9907" y="35052"/>
                    <a:pt x="9942" y="35063"/>
                    <a:pt x="9966" y="35099"/>
                  </a:cubicBezTo>
                  <a:cubicBezTo>
                    <a:pt x="9978" y="35111"/>
                    <a:pt x="10002" y="35123"/>
                    <a:pt x="10026" y="35147"/>
                  </a:cubicBezTo>
                  <a:lnTo>
                    <a:pt x="10038" y="35159"/>
                  </a:lnTo>
                  <a:lnTo>
                    <a:pt x="10061" y="35171"/>
                  </a:lnTo>
                  <a:cubicBezTo>
                    <a:pt x="10073" y="35182"/>
                    <a:pt x="10085" y="35206"/>
                    <a:pt x="10097" y="35206"/>
                  </a:cubicBezTo>
                  <a:lnTo>
                    <a:pt x="10145" y="35230"/>
                  </a:lnTo>
                  <a:lnTo>
                    <a:pt x="10192" y="35266"/>
                  </a:lnTo>
                  <a:cubicBezTo>
                    <a:pt x="10216" y="35290"/>
                    <a:pt x="10252" y="35302"/>
                    <a:pt x="10300" y="35337"/>
                  </a:cubicBezTo>
                  <a:lnTo>
                    <a:pt x="10335" y="35361"/>
                  </a:lnTo>
                  <a:cubicBezTo>
                    <a:pt x="10359" y="35385"/>
                    <a:pt x="10371" y="35385"/>
                    <a:pt x="10383" y="35397"/>
                  </a:cubicBezTo>
                  <a:lnTo>
                    <a:pt x="10395" y="35409"/>
                  </a:lnTo>
                  <a:lnTo>
                    <a:pt x="10419" y="35421"/>
                  </a:lnTo>
                  <a:cubicBezTo>
                    <a:pt x="10430" y="35444"/>
                    <a:pt x="10454" y="35456"/>
                    <a:pt x="10478" y="35468"/>
                  </a:cubicBezTo>
                  <a:cubicBezTo>
                    <a:pt x="10597" y="35540"/>
                    <a:pt x="10716" y="35623"/>
                    <a:pt x="10835" y="35683"/>
                  </a:cubicBezTo>
                  <a:cubicBezTo>
                    <a:pt x="10859" y="35694"/>
                    <a:pt x="10895" y="35706"/>
                    <a:pt x="10919" y="35742"/>
                  </a:cubicBezTo>
                  <a:cubicBezTo>
                    <a:pt x="10931" y="35754"/>
                    <a:pt x="10966" y="35766"/>
                    <a:pt x="10978" y="35778"/>
                  </a:cubicBezTo>
                  <a:cubicBezTo>
                    <a:pt x="11038" y="35814"/>
                    <a:pt x="11097" y="35861"/>
                    <a:pt x="11157" y="35885"/>
                  </a:cubicBezTo>
                  <a:cubicBezTo>
                    <a:pt x="11169" y="35885"/>
                    <a:pt x="11169" y="35897"/>
                    <a:pt x="11192" y="35897"/>
                  </a:cubicBezTo>
                  <a:lnTo>
                    <a:pt x="11192" y="35921"/>
                  </a:lnTo>
                  <a:cubicBezTo>
                    <a:pt x="11192" y="35921"/>
                    <a:pt x="11169" y="35921"/>
                    <a:pt x="11169" y="35933"/>
                  </a:cubicBezTo>
                  <a:cubicBezTo>
                    <a:pt x="11169" y="35933"/>
                    <a:pt x="11169" y="35944"/>
                    <a:pt x="11192" y="35944"/>
                  </a:cubicBezTo>
                  <a:lnTo>
                    <a:pt x="11264" y="35944"/>
                  </a:lnTo>
                  <a:lnTo>
                    <a:pt x="11228" y="35980"/>
                  </a:lnTo>
                  <a:cubicBezTo>
                    <a:pt x="11204" y="36004"/>
                    <a:pt x="11169" y="36052"/>
                    <a:pt x="11145" y="36075"/>
                  </a:cubicBezTo>
                  <a:cubicBezTo>
                    <a:pt x="11109" y="36123"/>
                    <a:pt x="11073" y="36159"/>
                    <a:pt x="11038" y="36195"/>
                  </a:cubicBezTo>
                  <a:cubicBezTo>
                    <a:pt x="10966" y="36302"/>
                    <a:pt x="10895" y="36409"/>
                    <a:pt x="10835" y="36516"/>
                  </a:cubicBezTo>
                  <a:cubicBezTo>
                    <a:pt x="10811" y="36540"/>
                    <a:pt x="10800" y="36575"/>
                    <a:pt x="10776" y="36611"/>
                  </a:cubicBezTo>
                  <a:cubicBezTo>
                    <a:pt x="10657" y="36659"/>
                    <a:pt x="10633" y="36695"/>
                    <a:pt x="10621" y="36706"/>
                  </a:cubicBezTo>
                  <a:cubicBezTo>
                    <a:pt x="10597" y="36695"/>
                    <a:pt x="10573" y="36695"/>
                    <a:pt x="10550" y="36683"/>
                  </a:cubicBezTo>
                  <a:lnTo>
                    <a:pt x="10454" y="36635"/>
                  </a:lnTo>
                  <a:cubicBezTo>
                    <a:pt x="10442" y="36623"/>
                    <a:pt x="10407" y="36623"/>
                    <a:pt x="10395" y="36599"/>
                  </a:cubicBezTo>
                  <a:lnTo>
                    <a:pt x="10371" y="36587"/>
                  </a:lnTo>
                  <a:lnTo>
                    <a:pt x="10276" y="36540"/>
                  </a:lnTo>
                  <a:cubicBezTo>
                    <a:pt x="10252" y="36528"/>
                    <a:pt x="10240" y="36516"/>
                    <a:pt x="10204" y="36504"/>
                  </a:cubicBezTo>
                  <a:lnTo>
                    <a:pt x="10180" y="36480"/>
                  </a:lnTo>
                  <a:lnTo>
                    <a:pt x="10121" y="36456"/>
                  </a:lnTo>
                  <a:cubicBezTo>
                    <a:pt x="10073" y="36445"/>
                    <a:pt x="10038" y="36409"/>
                    <a:pt x="10002" y="36397"/>
                  </a:cubicBezTo>
                  <a:cubicBezTo>
                    <a:pt x="9942" y="36349"/>
                    <a:pt x="9859" y="36325"/>
                    <a:pt x="9799" y="36278"/>
                  </a:cubicBezTo>
                  <a:lnTo>
                    <a:pt x="9680" y="36206"/>
                  </a:lnTo>
                  <a:lnTo>
                    <a:pt x="9633" y="36171"/>
                  </a:lnTo>
                  <a:lnTo>
                    <a:pt x="9597" y="36147"/>
                  </a:lnTo>
                  <a:lnTo>
                    <a:pt x="9454" y="36052"/>
                  </a:lnTo>
                  <a:cubicBezTo>
                    <a:pt x="9323" y="35980"/>
                    <a:pt x="9180" y="35909"/>
                    <a:pt x="9073" y="35861"/>
                  </a:cubicBezTo>
                  <a:lnTo>
                    <a:pt x="9061" y="35861"/>
                  </a:lnTo>
                  <a:cubicBezTo>
                    <a:pt x="9026" y="35849"/>
                    <a:pt x="9002" y="35825"/>
                    <a:pt x="8978" y="35825"/>
                  </a:cubicBezTo>
                  <a:lnTo>
                    <a:pt x="8799" y="35742"/>
                  </a:lnTo>
                  <a:cubicBezTo>
                    <a:pt x="8764" y="35706"/>
                    <a:pt x="8704" y="35683"/>
                    <a:pt x="8656" y="35647"/>
                  </a:cubicBezTo>
                  <a:cubicBezTo>
                    <a:pt x="8597" y="35611"/>
                    <a:pt x="8537" y="35563"/>
                    <a:pt x="8478" y="35528"/>
                  </a:cubicBezTo>
                  <a:lnTo>
                    <a:pt x="8478" y="35528"/>
                  </a:lnTo>
                  <a:lnTo>
                    <a:pt x="8525" y="35587"/>
                  </a:lnTo>
                  <a:cubicBezTo>
                    <a:pt x="8573" y="35647"/>
                    <a:pt x="8609" y="35694"/>
                    <a:pt x="8668" y="35754"/>
                  </a:cubicBezTo>
                  <a:cubicBezTo>
                    <a:pt x="8728" y="35814"/>
                    <a:pt x="8787" y="35873"/>
                    <a:pt x="8871" y="35921"/>
                  </a:cubicBezTo>
                  <a:cubicBezTo>
                    <a:pt x="9014" y="36040"/>
                    <a:pt x="9168" y="36147"/>
                    <a:pt x="9299" y="36230"/>
                  </a:cubicBezTo>
                  <a:cubicBezTo>
                    <a:pt x="9466" y="36337"/>
                    <a:pt x="9621" y="36421"/>
                    <a:pt x="9788" y="36516"/>
                  </a:cubicBezTo>
                  <a:lnTo>
                    <a:pt x="9966" y="36599"/>
                  </a:lnTo>
                  <a:lnTo>
                    <a:pt x="10038" y="36635"/>
                  </a:lnTo>
                  <a:cubicBezTo>
                    <a:pt x="10085" y="36647"/>
                    <a:pt x="10121" y="36659"/>
                    <a:pt x="10157" y="36695"/>
                  </a:cubicBezTo>
                  <a:cubicBezTo>
                    <a:pt x="10180" y="36695"/>
                    <a:pt x="10192" y="36706"/>
                    <a:pt x="10204" y="36706"/>
                  </a:cubicBezTo>
                  <a:cubicBezTo>
                    <a:pt x="10216" y="36706"/>
                    <a:pt x="10252" y="36718"/>
                    <a:pt x="10264" y="36718"/>
                  </a:cubicBezTo>
                  <a:lnTo>
                    <a:pt x="10395" y="36766"/>
                  </a:lnTo>
                  <a:cubicBezTo>
                    <a:pt x="10419" y="36766"/>
                    <a:pt x="10442" y="36778"/>
                    <a:pt x="10454" y="36778"/>
                  </a:cubicBezTo>
                  <a:lnTo>
                    <a:pt x="10538" y="36778"/>
                  </a:lnTo>
                  <a:cubicBezTo>
                    <a:pt x="10550" y="36778"/>
                    <a:pt x="10561" y="36790"/>
                    <a:pt x="10597" y="36790"/>
                  </a:cubicBezTo>
                  <a:cubicBezTo>
                    <a:pt x="10538" y="36909"/>
                    <a:pt x="10490" y="37028"/>
                    <a:pt x="10454" y="37159"/>
                  </a:cubicBezTo>
                  <a:cubicBezTo>
                    <a:pt x="10442" y="37242"/>
                    <a:pt x="10419" y="37337"/>
                    <a:pt x="10419" y="37433"/>
                  </a:cubicBezTo>
                  <a:cubicBezTo>
                    <a:pt x="10383" y="37421"/>
                    <a:pt x="10371" y="37421"/>
                    <a:pt x="10335" y="37421"/>
                  </a:cubicBezTo>
                  <a:lnTo>
                    <a:pt x="10323" y="37421"/>
                  </a:lnTo>
                  <a:cubicBezTo>
                    <a:pt x="10276" y="37409"/>
                    <a:pt x="10216" y="37397"/>
                    <a:pt x="10180" y="37397"/>
                  </a:cubicBezTo>
                  <a:lnTo>
                    <a:pt x="10157" y="37397"/>
                  </a:lnTo>
                  <a:lnTo>
                    <a:pt x="10061" y="37373"/>
                  </a:lnTo>
                  <a:lnTo>
                    <a:pt x="9966" y="37361"/>
                  </a:lnTo>
                  <a:cubicBezTo>
                    <a:pt x="9859" y="37349"/>
                    <a:pt x="9788" y="37314"/>
                    <a:pt x="9704" y="37302"/>
                  </a:cubicBezTo>
                  <a:cubicBezTo>
                    <a:pt x="9668" y="37302"/>
                    <a:pt x="9621" y="37290"/>
                    <a:pt x="9597" y="37290"/>
                  </a:cubicBezTo>
                  <a:cubicBezTo>
                    <a:pt x="9549" y="37278"/>
                    <a:pt x="9490" y="37278"/>
                    <a:pt x="9442" y="37254"/>
                  </a:cubicBezTo>
                  <a:cubicBezTo>
                    <a:pt x="9430" y="37254"/>
                    <a:pt x="9418" y="37254"/>
                    <a:pt x="9407" y="37242"/>
                  </a:cubicBezTo>
                  <a:lnTo>
                    <a:pt x="9371" y="37242"/>
                  </a:lnTo>
                  <a:cubicBezTo>
                    <a:pt x="9359" y="37242"/>
                    <a:pt x="9323" y="37230"/>
                    <a:pt x="9311" y="37230"/>
                  </a:cubicBezTo>
                  <a:cubicBezTo>
                    <a:pt x="9299" y="37230"/>
                    <a:pt x="9264" y="37218"/>
                    <a:pt x="9252" y="37218"/>
                  </a:cubicBezTo>
                  <a:cubicBezTo>
                    <a:pt x="9240" y="37218"/>
                    <a:pt x="9228" y="37218"/>
                    <a:pt x="9192" y="37195"/>
                  </a:cubicBezTo>
                  <a:lnTo>
                    <a:pt x="9168" y="37195"/>
                  </a:lnTo>
                  <a:cubicBezTo>
                    <a:pt x="9109" y="37183"/>
                    <a:pt x="9049" y="37183"/>
                    <a:pt x="8990" y="37171"/>
                  </a:cubicBezTo>
                  <a:lnTo>
                    <a:pt x="8990" y="37171"/>
                  </a:lnTo>
                  <a:lnTo>
                    <a:pt x="9061" y="37195"/>
                  </a:lnTo>
                  <a:cubicBezTo>
                    <a:pt x="9121" y="37218"/>
                    <a:pt x="9168" y="37242"/>
                    <a:pt x="9228" y="37254"/>
                  </a:cubicBezTo>
                  <a:cubicBezTo>
                    <a:pt x="9252" y="37278"/>
                    <a:pt x="9299" y="37290"/>
                    <a:pt x="9323" y="37290"/>
                  </a:cubicBezTo>
                  <a:cubicBezTo>
                    <a:pt x="9359" y="37302"/>
                    <a:pt x="9371" y="37302"/>
                    <a:pt x="9407" y="37314"/>
                  </a:cubicBezTo>
                  <a:lnTo>
                    <a:pt x="9418" y="37314"/>
                  </a:lnTo>
                  <a:cubicBezTo>
                    <a:pt x="9430" y="37314"/>
                    <a:pt x="9430" y="37314"/>
                    <a:pt x="9442" y="37337"/>
                  </a:cubicBezTo>
                  <a:cubicBezTo>
                    <a:pt x="9490" y="37349"/>
                    <a:pt x="9538" y="37361"/>
                    <a:pt x="9585" y="37361"/>
                  </a:cubicBezTo>
                  <a:cubicBezTo>
                    <a:pt x="9597" y="37361"/>
                    <a:pt x="9609" y="37361"/>
                    <a:pt x="9621" y="37373"/>
                  </a:cubicBezTo>
                  <a:lnTo>
                    <a:pt x="9680" y="37373"/>
                  </a:lnTo>
                  <a:cubicBezTo>
                    <a:pt x="9716" y="37373"/>
                    <a:pt x="9764" y="37397"/>
                    <a:pt x="9788" y="37397"/>
                  </a:cubicBezTo>
                  <a:cubicBezTo>
                    <a:pt x="9823" y="37397"/>
                    <a:pt x="9859" y="37409"/>
                    <a:pt x="9895" y="37409"/>
                  </a:cubicBezTo>
                  <a:lnTo>
                    <a:pt x="9942" y="37409"/>
                  </a:lnTo>
                  <a:cubicBezTo>
                    <a:pt x="9966" y="37409"/>
                    <a:pt x="10002" y="37409"/>
                    <a:pt x="10026" y="37421"/>
                  </a:cubicBezTo>
                  <a:cubicBezTo>
                    <a:pt x="10085" y="37421"/>
                    <a:pt x="10133" y="37433"/>
                    <a:pt x="10192" y="37433"/>
                  </a:cubicBezTo>
                  <a:lnTo>
                    <a:pt x="10204" y="37433"/>
                  </a:lnTo>
                  <a:lnTo>
                    <a:pt x="10252" y="37457"/>
                  </a:lnTo>
                  <a:cubicBezTo>
                    <a:pt x="10300" y="37457"/>
                    <a:pt x="10335" y="37468"/>
                    <a:pt x="10383" y="37480"/>
                  </a:cubicBezTo>
                  <a:cubicBezTo>
                    <a:pt x="10395" y="37480"/>
                    <a:pt x="10419" y="37492"/>
                    <a:pt x="10419" y="37492"/>
                  </a:cubicBezTo>
                  <a:cubicBezTo>
                    <a:pt x="10395" y="37599"/>
                    <a:pt x="10395" y="37718"/>
                    <a:pt x="10419" y="37826"/>
                  </a:cubicBezTo>
                  <a:lnTo>
                    <a:pt x="10419" y="37897"/>
                  </a:lnTo>
                  <a:lnTo>
                    <a:pt x="10395" y="37897"/>
                  </a:lnTo>
                  <a:cubicBezTo>
                    <a:pt x="10371" y="37897"/>
                    <a:pt x="10359" y="37897"/>
                    <a:pt x="10335" y="37909"/>
                  </a:cubicBezTo>
                  <a:lnTo>
                    <a:pt x="10276" y="37909"/>
                  </a:lnTo>
                  <a:cubicBezTo>
                    <a:pt x="10252" y="37957"/>
                    <a:pt x="10216" y="37969"/>
                    <a:pt x="10192" y="37992"/>
                  </a:cubicBezTo>
                  <a:lnTo>
                    <a:pt x="10180" y="38004"/>
                  </a:lnTo>
                  <a:cubicBezTo>
                    <a:pt x="10097" y="38028"/>
                    <a:pt x="10038" y="38076"/>
                    <a:pt x="9966" y="38111"/>
                  </a:cubicBezTo>
                  <a:lnTo>
                    <a:pt x="9954" y="38123"/>
                  </a:lnTo>
                  <a:cubicBezTo>
                    <a:pt x="9907" y="38147"/>
                    <a:pt x="9859" y="38159"/>
                    <a:pt x="9811" y="38183"/>
                  </a:cubicBezTo>
                  <a:cubicBezTo>
                    <a:pt x="9776" y="38195"/>
                    <a:pt x="9728" y="38219"/>
                    <a:pt x="9680" y="38242"/>
                  </a:cubicBezTo>
                  <a:cubicBezTo>
                    <a:pt x="9633" y="38254"/>
                    <a:pt x="9597" y="38266"/>
                    <a:pt x="9549" y="38302"/>
                  </a:cubicBezTo>
                  <a:cubicBezTo>
                    <a:pt x="9502" y="38314"/>
                    <a:pt x="9442" y="38350"/>
                    <a:pt x="9395" y="38361"/>
                  </a:cubicBezTo>
                  <a:lnTo>
                    <a:pt x="9371" y="38373"/>
                  </a:lnTo>
                  <a:lnTo>
                    <a:pt x="9347" y="38373"/>
                  </a:lnTo>
                  <a:cubicBezTo>
                    <a:pt x="9264" y="38409"/>
                    <a:pt x="9204" y="38421"/>
                    <a:pt x="9133" y="38445"/>
                  </a:cubicBezTo>
                  <a:cubicBezTo>
                    <a:pt x="9073" y="38469"/>
                    <a:pt x="9014" y="38492"/>
                    <a:pt x="8918" y="38504"/>
                  </a:cubicBezTo>
                  <a:cubicBezTo>
                    <a:pt x="8847" y="38528"/>
                    <a:pt x="8776" y="38540"/>
                    <a:pt x="8692" y="38552"/>
                  </a:cubicBezTo>
                  <a:lnTo>
                    <a:pt x="8645" y="38552"/>
                  </a:lnTo>
                  <a:cubicBezTo>
                    <a:pt x="8537" y="38564"/>
                    <a:pt x="8430" y="38564"/>
                    <a:pt x="8323" y="38564"/>
                  </a:cubicBezTo>
                  <a:lnTo>
                    <a:pt x="8002" y="38564"/>
                  </a:lnTo>
                  <a:cubicBezTo>
                    <a:pt x="7954" y="38564"/>
                    <a:pt x="7918" y="38564"/>
                    <a:pt x="7859" y="38552"/>
                  </a:cubicBezTo>
                  <a:cubicBezTo>
                    <a:pt x="7763" y="38552"/>
                    <a:pt x="7656" y="38540"/>
                    <a:pt x="7561" y="38528"/>
                  </a:cubicBezTo>
                  <a:cubicBezTo>
                    <a:pt x="7502" y="38504"/>
                    <a:pt x="7418" y="38504"/>
                    <a:pt x="7347" y="38492"/>
                  </a:cubicBezTo>
                  <a:cubicBezTo>
                    <a:pt x="7228" y="38480"/>
                    <a:pt x="7109" y="38445"/>
                    <a:pt x="6978" y="38409"/>
                  </a:cubicBezTo>
                  <a:cubicBezTo>
                    <a:pt x="6859" y="38373"/>
                    <a:pt x="6740" y="38350"/>
                    <a:pt x="6620" y="38302"/>
                  </a:cubicBezTo>
                  <a:cubicBezTo>
                    <a:pt x="6561" y="38290"/>
                    <a:pt x="6501" y="38254"/>
                    <a:pt x="6418" y="38230"/>
                  </a:cubicBezTo>
                  <a:cubicBezTo>
                    <a:pt x="6347" y="38195"/>
                    <a:pt x="6287" y="38171"/>
                    <a:pt x="6216" y="38135"/>
                  </a:cubicBezTo>
                  <a:cubicBezTo>
                    <a:pt x="6144" y="38111"/>
                    <a:pt x="6061" y="38064"/>
                    <a:pt x="5989" y="38016"/>
                  </a:cubicBezTo>
                  <a:lnTo>
                    <a:pt x="5858" y="37933"/>
                  </a:lnTo>
                  <a:lnTo>
                    <a:pt x="5763" y="37838"/>
                  </a:lnTo>
                  <a:cubicBezTo>
                    <a:pt x="5739" y="37814"/>
                    <a:pt x="5704" y="37778"/>
                    <a:pt x="5692" y="37730"/>
                  </a:cubicBezTo>
                  <a:cubicBezTo>
                    <a:pt x="5608" y="37611"/>
                    <a:pt x="5549" y="37492"/>
                    <a:pt x="5466" y="37361"/>
                  </a:cubicBezTo>
                  <a:cubicBezTo>
                    <a:pt x="5454" y="37349"/>
                    <a:pt x="5454" y="37314"/>
                    <a:pt x="5442" y="37302"/>
                  </a:cubicBezTo>
                  <a:cubicBezTo>
                    <a:pt x="5430" y="37290"/>
                    <a:pt x="5430" y="37254"/>
                    <a:pt x="5406" y="37242"/>
                  </a:cubicBezTo>
                  <a:cubicBezTo>
                    <a:pt x="5394" y="37218"/>
                    <a:pt x="5394" y="37195"/>
                    <a:pt x="5382" y="37171"/>
                  </a:cubicBezTo>
                  <a:cubicBezTo>
                    <a:pt x="5382" y="37159"/>
                    <a:pt x="5382" y="37135"/>
                    <a:pt x="5370" y="37123"/>
                  </a:cubicBezTo>
                  <a:lnTo>
                    <a:pt x="5370" y="37076"/>
                  </a:lnTo>
                  <a:cubicBezTo>
                    <a:pt x="5370" y="37040"/>
                    <a:pt x="5382" y="36992"/>
                    <a:pt x="5382" y="36933"/>
                  </a:cubicBezTo>
                  <a:cubicBezTo>
                    <a:pt x="5382" y="36885"/>
                    <a:pt x="5394" y="36861"/>
                    <a:pt x="5406" y="36814"/>
                  </a:cubicBezTo>
                  <a:cubicBezTo>
                    <a:pt x="5406" y="36802"/>
                    <a:pt x="5406" y="36778"/>
                    <a:pt x="5430" y="36766"/>
                  </a:cubicBezTo>
                  <a:lnTo>
                    <a:pt x="5430" y="36802"/>
                  </a:lnTo>
                  <a:cubicBezTo>
                    <a:pt x="5430" y="36873"/>
                    <a:pt x="5454" y="36956"/>
                    <a:pt x="5489" y="37040"/>
                  </a:cubicBezTo>
                  <a:cubicBezTo>
                    <a:pt x="5549" y="37183"/>
                    <a:pt x="5632" y="37314"/>
                    <a:pt x="5739" y="37409"/>
                  </a:cubicBezTo>
                  <a:cubicBezTo>
                    <a:pt x="5847" y="37492"/>
                    <a:pt x="5978" y="37588"/>
                    <a:pt x="6144" y="37647"/>
                  </a:cubicBezTo>
                  <a:cubicBezTo>
                    <a:pt x="6204" y="37671"/>
                    <a:pt x="6275" y="37695"/>
                    <a:pt x="6335" y="37718"/>
                  </a:cubicBezTo>
                  <a:lnTo>
                    <a:pt x="6347" y="37718"/>
                  </a:lnTo>
                  <a:cubicBezTo>
                    <a:pt x="6394" y="37730"/>
                    <a:pt x="6442" y="37754"/>
                    <a:pt x="6466" y="37766"/>
                  </a:cubicBezTo>
                  <a:cubicBezTo>
                    <a:pt x="6501" y="37778"/>
                    <a:pt x="6537" y="37790"/>
                    <a:pt x="6573" y="37814"/>
                  </a:cubicBezTo>
                  <a:lnTo>
                    <a:pt x="6632" y="37838"/>
                  </a:lnTo>
                  <a:cubicBezTo>
                    <a:pt x="6692" y="37849"/>
                    <a:pt x="6740" y="37885"/>
                    <a:pt x="6799" y="37897"/>
                  </a:cubicBezTo>
                  <a:cubicBezTo>
                    <a:pt x="6823" y="37909"/>
                    <a:pt x="6871" y="37909"/>
                    <a:pt x="6894" y="37933"/>
                  </a:cubicBezTo>
                  <a:cubicBezTo>
                    <a:pt x="6942" y="37945"/>
                    <a:pt x="6978" y="37957"/>
                    <a:pt x="7001" y="37957"/>
                  </a:cubicBezTo>
                  <a:cubicBezTo>
                    <a:pt x="7013" y="37957"/>
                    <a:pt x="7049" y="37957"/>
                    <a:pt x="7061" y="37969"/>
                  </a:cubicBezTo>
                  <a:cubicBezTo>
                    <a:pt x="7121" y="37992"/>
                    <a:pt x="7180" y="37992"/>
                    <a:pt x="7252" y="38004"/>
                  </a:cubicBezTo>
                  <a:lnTo>
                    <a:pt x="7275" y="38004"/>
                  </a:lnTo>
                  <a:cubicBezTo>
                    <a:pt x="7347" y="38016"/>
                    <a:pt x="7418" y="38016"/>
                    <a:pt x="7490" y="38028"/>
                  </a:cubicBezTo>
                  <a:lnTo>
                    <a:pt x="7728" y="38028"/>
                  </a:lnTo>
                  <a:cubicBezTo>
                    <a:pt x="7763" y="38028"/>
                    <a:pt x="7799" y="38016"/>
                    <a:pt x="7835" y="38016"/>
                  </a:cubicBezTo>
                  <a:cubicBezTo>
                    <a:pt x="7871" y="38016"/>
                    <a:pt x="7906" y="38004"/>
                    <a:pt x="7942" y="37992"/>
                  </a:cubicBezTo>
                  <a:cubicBezTo>
                    <a:pt x="8002" y="37969"/>
                    <a:pt x="8061" y="37945"/>
                    <a:pt x="8121" y="37933"/>
                  </a:cubicBezTo>
                  <a:cubicBezTo>
                    <a:pt x="8144" y="37909"/>
                    <a:pt x="8192" y="37897"/>
                    <a:pt x="8240" y="37885"/>
                  </a:cubicBezTo>
                  <a:cubicBezTo>
                    <a:pt x="8252" y="37885"/>
                    <a:pt x="8264" y="37873"/>
                    <a:pt x="8287" y="37873"/>
                  </a:cubicBezTo>
                  <a:lnTo>
                    <a:pt x="8430" y="37873"/>
                  </a:lnTo>
                  <a:cubicBezTo>
                    <a:pt x="8502" y="37885"/>
                    <a:pt x="8561" y="37897"/>
                    <a:pt x="8609" y="37909"/>
                  </a:cubicBezTo>
                  <a:lnTo>
                    <a:pt x="8656" y="37933"/>
                  </a:lnTo>
                  <a:cubicBezTo>
                    <a:pt x="8716" y="37945"/>
                    <a:pt x="8787" y="37969"/>
                    <a:pt x="8847" y="37992"/>
                  </a:cubicBezTo>
                  <a:cubicBezTo>
                    <a:pt x="8895" y="38004"/>
                    <a:pt x="8954" y="38016"/>
                    <a:pt x="9014" y="38016"/>
                  </a:cubicBezTo>
                  <a:cubicBezTo>
                    <a:pt x="9037" y="38016"/>
                    <a:pt x="9061" y="38028"/>
                    <a:pt x="9085" y="38028"/>
                  </a:cubicBezTo>
                  <a:cubicBezTo>
                    <a:pt x="9121" y="38028"/>
                    <a:pt x="9157" y="38052"/>
                    <a:pt x="9204" y="38052"/>
                  </a:cubicBezTo>
                  <a:cubicBezTo>
                    <a:pt x="9252" y="38052"/>
                    <a:pt x="9287" y="38064"/>
                    <a:pt x="9323" y="38064"/>
                  </a:cubicBezTo>
                  <a:lnTo>
                    <a:pt x="9347" y="38064"/>
                  </a:lnTo>
                  <a:cubicBezTo>
                    <a:pt x="9395" y="38064"/>
                    <a:pt x="9442" y="38069"/>
                    <a:pt x="9497" y="38069"/>
                  </a:cubicBezTo>
                  <a:cubicBezTo>
                    <a:pt x="9524" y="38069"/>
                    <a:pt x="9553" y="38068"/>
                    <a:pt x="9585" y="38064"/>
                  </a:cubicBezTo>
                  <a:cubicBezTo>
                    <a:pt x="9645" y="38064"/>
                    <a:pt x="9680" y="38052"/>
                    <a:pt x="9728" y="38052"/>
                  </a:cubicBezTo>
                  <a:cubicBezTo>
                    <a:pt x="9740" y="38052"/>
                    <a:pt x="9776" y="38028"/>
                    <a:pt x="9799" y="38028"/>
                  </a:cubicBezTo>
                  <a:cubicBezTo>
                    <a:pt x="9835" y="38028"/>
                    <a:pt x="9847" y="38016"/>
                    <a:pt x="9883" y="38016"/>
                  </a:cubicBezTo>
                  <a:cubicBezTo>
                    <a:pt x="9919" y="38004"/>
                    <a:pt x="9954" y="37992"/>
                    <a:pt x="10002" y="37992"/>
                  </a:cubicBezTo>
                  <a:cubicBezTo>
                    <a:pt x="10073" y="37969"/>
                    <a:pt x="10145" y="37945"/>
                    <a:pt x="10204" y="37933"/>
                  </a:cubicBezTo>
                  <a:cubicBezTo>
                    <a:pt x="10216" y="37933"/>
                    <a:pt x="10252" y="37909"/>
                    <a:pt x="10264" y="37909"/>
                  </a:cubicBezTo>
                  <a:lnTo>
                    <a:pt x="10240" y="37909"/>
                  </a:lnTo>
                  <a:cubicBezTo>
                    <a:pt x="10204" y="37909"/>
                    <a:pt x="10180" y="37933"/>
                    <a:pt x="10157" y="37933"/>
                  </a:cubicBezTo>
                  <a:lnTo>
                    <a:pt x="10145" y="37933"/>
                  </a:lnTo>
                  <a:lnTo>
                    <a:pt x="10121" y="37945"/>
                  </a:lnTo>
                  <a:cubicBezTo>
                    <a:pt x="10085" y="37945"/>
                    <a:pt x="10061" y="37957"/>
                    <a:pt x="10026" y="37957"/>
                  </a:cubicBezTo>
                  <a:lnTo>
                    <a:pt x="10014" y="37957"/>
                  </a:lnTo>
                  <a:cubicBezTo>
                    <a:pt x="9966" y="37969"/>
                    <a:pt x="9942" y="37969"/>
                    <a:pt x="9895" y="37992"/>
                  </a:cubicBezTo>
                  <a:cubicBezTo>
                    <a:pt x="9847" y="37992"/>
                    <a:pt x="9823" y="38004"/>
                    <a:pt x="9776" y="38004"/>
                  </a:cubicBezTo>
                  <a:lnTo>
                    <a:pt x="9657" y="38004"/>
                  </a:lnTo>
                  <a:cubicBezTo>
                    <a:pt x="9609" y="38004"/>
                    <a:pt x="9585" y="38004"/>
                    <a:pt x="9538" y="37992"/>
                  </a:cubicBezTo>
                  <a:lnTo>
                    <a:pt x="9490" y="37992"/>
                  </a:lnTo>
                  <a:cubicBezTo>
                    <a:pt x="9323" y="37957"/>
                    <a:pt x="9145" y="37909"/>
                    <a:pt x="8990" y="37873"/>
                  </a:cubicBezTo>
                  <a:cubicBezTo>
                    <a:pt x="8930" y="37849"/>
                    <a:pt x="8847" y="37826"/>
                    <a:pt x="8787" y="37814"/>
                  </a:cubicBezTo>
                  <a:lnTo>
                    <a:pt x="8764" y="37790"/>
                  </a:lnTo>
                  <a:cubicBezTo>
                    <a:pt x="8668" y="37766"/>
                    <a:pt x="8597" y="37730"/>
                    <a:pt x="8525" y="37718"/>
                  </a:cubicBezTo>
                  <a:cubicBezTo>
                    <a:pt x="8514" y="37718"/>
                    <a:pt x="8490" y="37718"/>
                    <a:pt x="8490" y="37707"/>
                  </a:cubicBezTo>
                  <a:cubicBezTo>
                    <a:pt x="8454" y="37701"/>
                    <a:pt x="8421" y="37698"/>
                    <a:pt x="8389" y="37698"/>
                  </a:cubicBezTo>
                  <a:cubicBezTo>
                    <a:pt x="8356" y="37698"/>
                    <a:pt x="8323" y="37701"/>
                    <a:pt x="8287" y="37707"/>
                  </a:cubicBezTo>
                  <a:cubicBezTo>
                    <a:pt x="8240" y="37718"/>
                    <a:pt x="8192" y="37718"/>
                    <a:pt x="8168" y="37730"/>
                  </a:cubicBezTo>
                  <a:cubicBezTo>
                    <a:pt x="8133" y="37754"/>
                    <a:pt x="8109" y="37766"/>
                    <a:pt x="8061" y="37766"/>
                  </a:cubicBezTo>
                  <a:cubicBezTo>
                    <a:pt x="8014" y="37778"/>
                    <a:pt x="7990" y="37790"/>
                    <a:pt x="7942" y="37814"/>
                  </a:cubicBezTo>
                  <a:cubicBezTo>
                    <a:pt x="7918" y="37826"/>
                    <a:pt x="7883" y="37826"/>
                    <a:pt x="7859" y="37838"/>
                  </a:cubicBezTo>
                  <a:cubicBezTo>
                    <a:pt x="7823" y="37838"/>
                    <a:pt x="7799" y="37849"/>
                    <a:pt x="7752" y="37849"/>
                  </a:cubicBezTo>
                  <a:lnTo>
                    <a:pt x="7644" y="37849"/>
                  </a:lnTo>
                  <a:cubicBezTo>
                    <a:pt x="7502" y="37849"/>
                    <a:pt x="7335" y="37838"/>
                    <a:pt x="7156" y="37814"/>
                  </a:cubicBezTo>
                  <a:lnTo>
                    <a:pt x="7109" y="37814"/>
                  </a:lnTo>
                  <a:cubicBezTo>
                    <a:pt x="7037" y="37790"/>
                    <a:pt x="6978" y="37778"/>
                    <a:pt x="6882" y="37754"/>
                  </a:cubicBezTo>
                  <a:lnTo>
                    <a:pt x="6823" y="37730"/>
                  </a:lnTo>
                  <a:cubicBezTo>
                    <a:pt x="6751" y="37707"/>
                    <a:pt x="6680" y="37695"/>
                    <a:pt x="6609" y="37659"/>
                  </a:cubicBezTo>
                  <a:cubicBezTo>
                    <a:pt x="6561" y="37647"/>
                    <a:pt x="6525" y="37647"/>
                    <a:pt x="6490" y="37635"/>
                  </a:cubicBezTo>
                  <a:cubicBezTo>
                    <a:pt x="6430" y="37611"/>
                    <a:pt x="6382" y="37599"/>
                    <a:pt x="6323" y="37588"/>
                  </a:cubicBezTo>
                  <a:cubicBezTo>
                    <a:pt x="6275" y="37576"/>
                    <a:pt x="6216" y="37552"/>
                    <a:pt x="6168" y="37528"/>
                  </a:cubicBezTo>
                  <a:cubicBezTo>
                    <a:pt x="6132" y="37516"/>
                    <a:pt x="6097" y="37480"/>
                    <a:pt x="6049" y="37468"/>
                  </a:cubicBezTo>
                  <a:cubicBezTo>
                    <a:pt x="6025" y="37433"/>
                    <a:pt x="5978" y="37421"/>
                    <a:pt x="5954" y="37385"/>
                  </a:cubicBezTo>
                  <a:cubicBezTo>
                    <a:pt x="5918" y="37361"/>
                    <a:pt x="5894" y="37349"/>
                    <a:pt x="5870" y="37314"/>
                  </a:cubicBezTo>
                  <a:lnTo>
                    <a:pt x="5835" y="37278"/>
                  </a:lnTo>
                  <a:cubicBezTo>
                    <a:pt x="5799" y="37230"/>
                    <a:pt x="5775" y="37195"/>
                    <a:pt x="5751" y="37159"/>
                  </a:cubicBezTo>
                  <a:lnTo>
                    <a:pt x="5751" y="37135"/>
                  </a:lnTo>
                  <a:cubicBezTo>
                    <a:pt x="5739" y="37111"/>
                    <a:pt x="5716" y="37064"/>
                    <a:pt x="5692" y="37016"/>
                  </a:cubicBezTo>
                  <a:cubicBezTo>
                    <a:pt x="5680" y="36992"/>
                    <a:pt x="5680" y="36956"/>
                    <a:pt x="5668" y="36933"/>
                  </a:cubicBezTo>
                  <a:cubicBezTo>
                    <a:pt x="5656" y="36897"/>
                    <a:pt x="5656" y="36861"/>
                    <a:pt x="5656" y="36814"/>
                  </a:cubicBezTo>
                  <a:cubicBezTo>
                    <a:pt x="5656" y="36754"/>
                    <a:pt x="5632" y="36695"/>
                    <a:pt x="5632" y="36635"/>
                  </a:cubicBezTo>
                  <a:lnTo>
                    <a:pt x="5632" y="36445"/>
                  </a:lnTo>
                  <a:cubicBezTo>
                    <a:pt x="5632" y="36397"/>
                    <a:pt x="5632" y="36337"/>
                    <a:pt x="5656" y="36290"/>
                  </a:cubicBezTo>
                  <a:cubicBezTo>
                    <a:pt x="5668" y="36266"/>
                    <a:pt x="5668" y="36230"/>
                    <a:pt x="5680" y="36206"/>
                  </a:cubicBezTo>
                  <a:lnTo>
                    <a:pt x="5775" y="36028"/>
                  </a:lnTo>
                  <a:lnTo>
                    <a:pt x="5787" y="35992"/>
                  </a:lnTo>
                  <a:lnTo>
                    <a:pt x="5918" y="35766"/>
                  </a:lnTo>
                  <a:cubicBezTo>
                    <a:pt x="5954" y="35706"/>
                    <a:pt x="5966" y="35671"/>
                    <a:pt x="5978" y="35623"/>
                  </a:cubicBezTo>
                  <a:cubicBezTo>
                    <a:pt x="5989" y="35575"/>
                    <a:pt x="6013" y="35516"/>
                    <a:pt x="6013" y="35468"/>
                  </a:cubicBezTo>
                  <a:cubicBezTo>
                    <a:pt x="6025" y="35373"/>
                    <a:pt x="6025" y="35278"/>
                    <a:pt x="6013" y="35171"/>
                  </a:cubicBezTo>
                  <a:cubicBezTo>
                    <a:pt x="5989" y="35087"/>
                    <a:pt x="5978" y="34980"/>
                    <a:pt x="5966" y="34897"/>
                  </a:cubicBezTo>
                  <a:lnTo>
                    <a:pt x="5966" y="34897"/>
                  </a:lnTo>
                  <a:lnTo>
                    <a:pt x="5978" y="34909"/>
                  </a:lnTo>
                  <a:cubicBezTo>
                    <a:pt x="5989" y="34921"/>
                    <a:pt x="6013" y="34956"/>
                    <a:pt x="6025" y="34968"/>
                  </a:cubicBezTo>
                  <a:cubicBezTo>
                    <a:pt x="6037" y="34992"/>
                    <a:pt x="6073" y="35016"/>
                    <a:pt x="6097" y="35028"/>
                  </a:cubicBezTo>
                  <a:cubicBezTo>
                    <a:pt x="6109" y="35028"/>
                    <a:pt x="6109" y="35040"/>
                    <a:pt x="6132" y="35040"/>
                  </a:cubicBezTo>
                  <a:cubicBezTo>
                    <a:pt x="6156" y="35052"/>
                    <a:pt x="6192" y="35075"/>
                    <a:pt x="6204" y="35087"/>
                  </a:cubicBezTo>
                  <a:cubicBezTo>
                    <a:pt x="6263" y="35111"/>
                    <a:pt x="6311" y="35159"/>
                    <a:pt x="6370" y="35194"/>
                  </a:cubicBezTo>
                  <a:cubicBezTo>
                    <a:pt x="6442" y="35230"/>
                    <a:pt x="6525" y="35278"/>
                    <a:pt x="6620" y="35313"/>
                  </a:cubicBezTo>
                  <a:lnTo>
                    <a:pt x="6751" y="35349"/>
                  </a:lnTo>
                  <a:lnTo>
                    <a:pt x="6882" y="35397"/>
                  </a:lnTo>
                  <a:cubicBezTo>
                    <a:pt x="6930" y="35409"/>
                    <a:pt x="6990" y="35433"/>
                    <a:pt x="7037" y="35433"/>
                  </a:cubicBezTo>
                  <a:cubicBezTo>
                    <a:pt x="7085" y="35433"/>
                    <a:pt x="7109" y="35444"/>
                    <a:pt x="7156" y="35444"/>
                  </a:cubicBezTo>
                  <a:cubicBezTo>
                    <a:pt x="7216" y="35444"/>
                    <a:pt x="7287" y="35456"/>
                    <a:pt x="7347" y="35456"/>
                  </a:cubicBezTo>
                  <a:cubicBezTo>
                    <a:pt x="7466" y="35456"/>
                    <a:pt x="7573" y="35468"/>
                    <a:pt x="7692" y="35468"/>
                  </a:cubicBezTo>
                  <a:cubicBezTo>
                    <a:pt x="7537" y="35444"/>
                    <a:pt x="7394" y="35409"/>
                    <a:pt x="7263" y="35397"/>
                  </a:cubicBezTo>
                  <a:cubicBezTo>
                    <a:pt x="7180" y="35385"/>
                    <a:pt x="7109" y="35361"/>
                    <a:pt x="7049" y="35337"/>
                  </a:cubicBezTo>
                  <a:cubicBezTo>
                    <a:pt x="6906" y="35278"/>
                    <a:pt x="6763" y="35218"/>
                    <a:pt x="6632" y="35147"/>
                  </a:cubicBezTo>
                  <a:cubicBezTo>
                    <a:pt x="6561" y="35099"/>
                    <a:pt x="6466" y="35052"/>
                    <a:pt x="6394" y="34992"/>
                  </a:cubicBezTo>
                  <a:cubicBezTo>
                    <a:pt x="6370" y="34968"/>
                    <a:pt x="6323" y="34944"/>
                    <a:pt x="6287" y="34921"/>
                  </a:cubicBezTo>
                  <a:cubicBezTo>
                    <a:pt x="6263" y="34909"/>
                    <a:pt x="6251" y="34885"/>
                    <a:pt x="6216" y="34873"/>
                  </a:cubicBezTo>
                  <a:cubicBezTo>
                    <a:pt x="6204" y="34873"/>
                    <a:pt x="6204" y="34861"/>
                    <a:pt x="6192" y="34861"/>
                  </a:cubicBezTo>
                  <a:cubicBezTo>
                    <a:pt x="6168" y="34849"/>
                    <a:pt x="6156" y="34849"/>
                    <a:pt x="6144" y="34825"/>
                  </a:cubicBezTo>
                  <a:cubicBezTo>
                    <a:pt x="6073" y="34754"/>
                    <a:pt x="5989" y="34671"/>
                    <a:pt x="5930" y="34599"/>
                  </a:cubicBezTo>
                  <a:cubicBezTo>
                    <a:pt x="5918" y="34575"/>
                    <a:pt x="5918" y="34563"/>
                    <a:pt x="5906" y="34563"/>
                  </a:cubicBezTo>
                  <a:lnTo>
                    <a:pt x="5906" y="34504"/>
                  </a:lnTo>
                  <a:cubicBezTo>
                    <a:pt x="5906" y="34468"/>
                    <a:pt x="5906" y="34444"/>
                    <a:pt x="5918" y="34409"/>
                  </a:cubicBezTo>
                  <a:lnTo>
                    <a:pt x="5918" y="34397"/>
                  </a:lnTo>
                  <a:cubicBezTo>
                    <a:pt x="5918" y="34373"/>
                    <a:pt x="5930" y="34337"/>
                    <a:pt x="5930" y="34325"/>
                  </a:cubicBezTo>
                  <a:cubicBezTo>
                    <a:pt x="5954" y="34301"/>
                    <a:pt x="5954" y="34254"/>
                    <a:pt x="5966" y="34218"/>
                  </a:cubicBezTo>
                  <a:cubicBezTo>
                    <a:pt x="5978" y="34182"/>
                    <a:pt x="5989" y="34135"/>
                    <a:pt x="6013" y="34099"/>
                  </a:cubicBezTo>
                  <a:cubicBezTo>
                    <a:pt x="6025" y="34075"/>
                    <a:pt x="6037" y="34039"/>
                    <a:pt x="6049" y="34004"/>
                  </a:cubicBezTo>
                  <a:lnTo>
                    <a:pt x="6073" y="33968"/>
                  </a:lnTo>
                  <a:lnTo>
                    <a:pt x="6085" y="33932"/>
                  </a:lnTo>
                  <a:lnTo>
                    <a:pt x="6168" y="33718"/>
                  </a:lnTo>
                  <a:cubicBezTo>
                    <a:pt x="6192" y="33682"/>
                    <a:pt x="6204" y="33635"/>
                    <a:pt x="6216" y="33611"/>
                  </a:cubicBezTo>
                  <a:lnTo>
                    <a:pt x="6216" y="33599"/>
                  </a:lnTo>
                  <a:lnTo>
                    <a:pt x="6216" y="33587"/>
                  </a:lnTo>
                  <a:cubicBezTo>
                    <a:pt x="6228" y="33551"/>
                    <a:pt x="6228" y="33539"/>
                    <a:pt x="6251" y="33504"/>
                  </a:cubicBezTo>
                  <a:cubicBezTo>
                    <a:pt x="6251" y="33492"/>
                    <a:pt x="6263" y="33468"/>
                    <a:pt x="6263" y="33444"/>
                  </a:cubicBezTo>
                  <a:cubicBezTo>
                    <a:pt x="6311" y="33337"/>
                    <a:pt x="6335" y="33254"/>
                    <a:pt x="6370" y="33182"/>
                  </a:cubicBezTo>
                  <a:cubicBezTo>
                    <a:pt x="6394" y="33123"/>
                    <a:pt x="6430" y="33039"/>
                    <a:pt x="6466" y="32992"/>
                  </a:cubicBezTo>
                  <a:lnTo>
                    <a:pt x="6478" y="32968"/>
                  </a:lnTo>
                  <a:cubicBezTo>
                    <a:pt x="6501" y="32944"/>
                    <a:pt x="6525" y="32908"/>
                    <a:pt x="6537" y="32885"/>
                  </a:cubicBezTo>
                  <a:cubicBezTo>
                    <a:pt x="6573" y="32849"/>
                    <a:pt x="6609" y="32813"/>
                    <a:pt x="6620" y="32777"/>
                  </a:cubicBezTo>
                  <a:cubicBezTo>
                    <a:pt x="6632" y="32754"/>
                    <a:pt x="6668" y="32730"/>
                    <a:pt x="6692" y="32706"/>
                  </a:cubicBezTo>
                  <a:cubicBezTo>
                    <a:pt x="6716" y="32670"/>
                    <a:pt x="6763" y="32646"/>
                    <a:pt x="6799" y="32611"/>
                  </a:cubicBezTo>
                  <a:cubicBezTo>
                    <a:pt x="6823" y="32599"/>
                    <a:pt x="6871" y="32575"/>
                    <a:pt x="6894" y="32551"/>
                  </a:cubicBezTo>
                  <a:cubicBezTo>
                    <a:pt x="6930" y="32539"/>
                    <a:pt x="6954" y="32515"/>
                    <a:pt x="7001" y="32492"/>
                  </a:cubicBezTo>
                  <a:cubicBezTo>
                    <a:pt x="7061" y="32468"/>
                    <a:pt x="7132" y="32432"/>
                    <a:pt x="7216" y="32408"/>
                  </a:cubicBezTo>
                  <a:cubicBezTo>
                    <a:pt x="7240" y="32396"/>
                    <a:pt x="7252" y="32396"/>
                    <a:pt x="7287" y="32373"/>
                  </a:cubicBezTo>
                  <a:cubicBezTo>
                    <a:pt x="7311" y="32373"/>
                    <a:pt x="7335" y="32361"/>
                    <a:pt x="7359" y="32361"/>
                  </a:cubicBezTo>
                  <a:close/>
                  <a:moveTo>
                    <a:pt x="13895" y="35147"/>
                  </a:moveTo>
                  <a:cubicBezTo>
                    <a:pt x="13955" y="35147"/>
                    <a:pt x="14002" y="35159"/>
                    <a:pt x="14062" y="35159"/>
                  </a:cubicBezTo>
                  <a:cubicBezTo>
                    <a:pt x="14121" y="35159"/>
                    <a:pt x="14169" y="35159"/>
                    <a:pt x="14229" y="35171"/>
                  </a:cubicBezTo>
                  <a:lnTo>
                    <a:pt x="14240" y="35171"/>
                  </a:lnTo>
                  <a:cubicBezTo>
                    <a:pt x="14348" y="35182"/>
                    <a:pt x="14443" y="35218"/>
                    <a:pt x="14538" y="35242"/>
                  </a:cubicBezTo>
                  <a:lnTo>
                    <a:pt x="14562" y="35242"/>
                  </a:lnTo>
                  <a:cubicBezTo>
                    <a:pt x="14550" y="35278"/>
                    <a:pt x="14550" y="35290"/>
                    <a:pt x="14550" y="35325"/>
                  </a:cubicBezTo>
                  <a:cubicBezTo>
                    <a:pt x="14550" y="35337"/>
                    <a:pt x="14550" y="35349"/>
                    <a:pt x="14562" y="35361"/>
                  </a:cubicBezTo>
                  <a:cubicBezTo>
                    <a:pt x="14586" y="35397"/>
                    <a:pt x="14598" y="35421"/>
                    <a:pt x="14621" y="35444"/>
                  </a:cubicBezTo>
                  <a:cubicBezTo>
                    <a:pt x="14645" y="35456"/>
                    <a:pt x="14657" y="35456"/>
                    <a:pt x="14669" y="35456"/>
                  </a:cubicBezTo>
                  <a:lnTo>
                    <a:pt x="14907" y="35456"/>
                  </a:lnTo>
                  <a:cubicBezTo>
                    <a:pt x="14919" y="35456"/>
                    <a:pt x="14919" y="35456"/>
                    <a:pt x="14943" y="35468"/>
                  </a:cubicBezTo>
                  <a:cubicBezTo>
                    <a:pt x="14979" y="35480"/>
                    <a:pt x="15026" y="35516"/>
                    <a:pt x="15074" y="35528"/>
                  </a:cubicBezTo>
                  <a:lnTo>
                    <a:pt x="15098" y="35540"/>
                  </a:lnTo>
                  <a:cubicBezTo>
                    <a:pt x="15098" y="35575"/>
                    <a:pt x="15098" y="35587"/>
                    <a:pt x="15122" y="35599"/>
                  </a:cubicBezTo>
                  <a:cubicBezTo>
                    <a:pt x="15122" y="35599"/>
                    <a:pt x="15133" y="35599"/>
                    <a:pt x="15133" y="35623"/>
                  </a:cubicBezTo>
                  <a:lnTo>
                    <a:pt x="15133" y="35683"/>
                  </a:lnTo>
                  <a:cubicBezTo>
                    <a:pt x="15133" y="35706"/>
                    <a:pt x="15133" y="35718"/>
                    <a:pt x="15122" y="35754"/>
                  </a:cubicBezTo>
                  <a:cubicBezTo>
                    <a:pt x="15122" y="35778"/>
                    <a:pt x="15098" y="35814"/>
                    <a:pt x="15086" y="35837"/>
                  </a:cubicBezTo>
                  <a:lnTo>
                    <a:pt x="15086" y="35861"/>
                  </a:lnTo>
                  <a:cubicBezTo>
                    <a:pt x="15086" y="35861"/>
                    <a:pt x="15086" y="35873"/>
                    <a:pt x="15074" y="35873"/>
                  </a:cubicBezTo>
                  <a:lnTo>
                    <a:pt x="15086" y="35873"/>
                  </a:lnTo>
                  <a:cubicBezTo>
                    <a:pt x="15098" y="35873"/>
                    <a:pt x="15122" y="35873"/>
                    <a:pt x="15122" y="35861"/>
                  </a:cubicBezTo>
                  <a:cubicBezTo>
                    <a:pt x="15133" y="35861"/>
                    <a:pt x="15145" y="35837"/>
                    <a:pt x="15157" y="35825"/>
                  </a:cubicBezTo>
                  <a:cubicBezTo>
                    <a:pt x="15181" y="35814"/>
                    <a:pt x="15205" y="35802"/>
                    <a:pt x="15217" y="35766"/>
                  </a:cubicBezTo>
                  <a:lnTo>
                    <a:pt x="15264" y="35683"/>
                  </a:lnTo>
                  <a:cubicBezTo>
                    <a:pt x="15276" y="35694"/>
                    <a:pt x="15300" y="35706"/>
                    <a:pt x="15312" y="35742"/>
                  </a:cubicBezTo>
                  <a:cubicBezTo>
                    <a:pt x="15324" y="35754"/>
                    <a:pt x="15324" y="35766"/>
                    <a:pt x="15336" y="35778"/>
                  </a:cubicBezTo>
                  <a:cubicBezTo>
                    <a:pt x="15336" y="35802"/>
                    <a:pt x="15360" y="35814"/>
                    <a:pt x="15360" y="35825"/>
                  </a:cubicBezTo>
                  <a:cubicBezTo>
                    <a:pt x="15372" y="35861"/>
                    <a:pt x="15372" y="35885"/>
                    <a:pt x="15383" y="35921"/>
                  </a:cubicBezTo>
                  <a:cubicBezTo>
                    <a:pt x="15395" y="35956"/>
                    <a:pt x="15395" y="36016"/>
                    <a:pt x="15419" y="36064"/>
                  </a:cubicBezTo>
                  <a:lnTo>
                    <a:pt x="15419" y="36254"/>
                  </a:lnTo>
                  <a:cubicBezTo>
                    <a:pt x="15419" y="36361"/>
                    <a:pt x="15395" y="36456"/>
                    <a:pt x="15383" y="36552"/>
                  </a:cubicBezTo>
                  <a:lnTo>
                    <a:pt x="15300" y="36909"/>
                  </a:lnTo>
                  <a:cubicBezTo>
                    <a:pt x="15264" y="37016"/>
                    <a:pt x="15217" y="37123"/>
                    <a:pt x="15181" y="37230"/>
                  </a:cubicBezTo>
                  <a:cubicBezTo>
                    <a:pt x="15133" y="37314"/>
                    <a:pt x="15086" y="37409"/>
                    <a:pt x="15026" y="37492"/>
                  </a:cubicBezTo>
                  <a:cubicBezTo>
                    <a:pt x="14967" y="37588"/>
                    <a:pt x="14907" y="37671"/>
                    <a:pt x="14836" y="37766"/>
                  </a:cubicBezTo>
                  <a:cubicBezTo>
                    <a:pt x="14752" y="37849"/>
                    <a:pt x="14669" y="37957"/>
                    <a:pt x="14562" y="38040"/>
                  </a:cubicBezTo>
                  <a:cubicBezTo>
                    <a:pt x="14395" y="38195"/>
                    <a:pt x="14217" y="38338"/>
                    <a:pt x="14038" y="38480"/>
                  </a:cubicBezTo>
                  <a:cubicBezTo>
                    <a:pt x="13979" y="38516"/>
                    <a:pt x="13907" y="38564"/>
                    <a:pt x="13848" y="38611"/>
                  </a:cubicBezTo>
                  <a:cubicBezTo>
                    <a:pt x="13788" y="38659"/>
                    <a:pt x="13729" y="38683"/>
                    <a:pt x="13669" y="38719"/>
                  </a:cubicBezTo>
                  <a:cubicBezTo>
                    <a:pt x="13645" y="38731"/>
                    <a:pt x="13609" y="38742"/>
                    <a:pt x="13562" y="38754"/>
                  </a:cubicBezTo>
                  <a:cubicBezTo>
                    <a:pt x="13526" y="38790"/>
                    <a:pt x="13478" y="38802"/>
                    <a:pt x="13419" y="38838"/>
                  </a:cubicBezTo>
                  <a:cubicBezTo>
                    <a:pt x="13407" y="38838"/>
                    <a:pt x="13371" y="38850"/>
                    <a:pt x="13359" y="38850"/>
                  </a:cubicBezTo>
                  <a:cubicBezTo>
                    <a:pt x="13288" y="38873"/>
                    <a:pt x="13205" y="38897"/>
                    <a:pt x="13121" y="38921"/>
                  </a:cubicBezTo>
                  <a:lnTo>
                    <a:pt x="13074" y="38921"/>
                  </a:lnTo>
                  <a:lnTo>
                    <a:pt x="12847" y="38969"/>
                  </a:lnTo>
                  <a:cubicBezTo>
                    <a:pt x="12764" y="38981"/>
                    <a:pt x="12669" y="38992"/>
                    <a:pt x="12597" y="39016"/>
                  </a:cubicBezTo>
                  <a:cubicBezTo>
                    <a:pt x="12443" y="39028"/>
                    <a:pt x="12276" y="39040"/>
                    <a:pt x="12109" y="39040"/>
                  </a:cubicBezTo>
                  <a:lnTo>
                    <a:pt x="11943" y="39040"/>
                  </a:lnTo>
                  <a:cubicBezTo>
                    <a:pt x="11847" y="39040"/>
                    <a:pt x="11704" y="39028"/>
                    <a:pt x="11573" y="39016"/>
                  </a:cubicBezTo>
                  <a:cubicBezTo>
                    <a:pt x="11502" y="38992"/>
                    <a:pt x="11443" y="38981"/>
                    <a:pt x="11383" y="38969"/>
                  </a:cubicBezTo>
                  <a:lnTo>
                    <a:pt x="11240" y="38921"/>
                  </a:lnTo>
                  <a:cubicBezTo>
                    <a:pt x="11204" y="38909"/>
                    <a:pt x="11157" y="38873"/>
                    <a:pt x="11121" y="38850"/>
                  </a:cubicBezTo>
                  <a:lnTo>
                    <a:pt x="11085" y="38814"/>
                  </a:lnTo>
                  <a:lnTo>
                    <a:pt x="11050" y="38802"/>
                  </a:lnTo>
                  <a:cubicBezTo>
                    <a:pt x="11002" y="38754"/>
                    <a:pt x="10966" y="38731"/>
                    <a:pt x="10931" y="38683"/>
                  </a:cubicBezTo>
                  <a:cubicBezTo>
                    <a:pt x="10919" y="38671"/>
                    <a:pt x="10907" y="38659"/>
                    <a:pt x="10883" y="38623"/>
                  </a:cubicBezTo>
                  <a:cubicBezTo>
                    <a:pt x="10859" y="38600"/>
                    <a:pt x="10847" y="38552"/>
                    <a:pt x="10811" y="38504"/>
                  </a:cubicBezTo>
                  <a:cubicBezTo>
                    <a:pt x="10788" y="38445"/>
                    <a:pt x="10752" y="38385"/>
                    <a:pt x="10740" y="38326"/>
                  </a:cubicBezTo>
                  <a:cubicBezTo>
                    <a:pt x="10728" y="38266"/>
                    <a:pt x="10692" y="38207"/>
                    <a:pt x="10681" y="38135"/>
                  </a:cubicBezTo>
                  <a:cubicBezTo>
                    <a:pt x="10704" y="38064"/>
                    <a:pt x="10692" y="37969"/>
                    <a:pt x="10681" y="37873"/>
                  </a:cubicBezTo>
                  <a:cubicBezTo>
                    <a:pt x="10669" y="37766"/>
                    <a:pt x="10669" y="37659"/>
                    <a:pt x="10669" y="37540"/>
                  </a:cubicBezTo>
                  <a:cubicBezTo>
                    <a:pt x="10669" y="37468"/>
                    <a:pt x="10681" y="37409"/>
                    <a:pt x="10681" y="37326"/>
                  </a:cubicBezTo>
                  <a:cubicBezTo>
                    <a:pt x="10692" y="37266"/>
                    <a:pt x="10704" y="37195"/>
                    <a:pt x="10728" y="37135"/>
                  </a:cubicBezTo>
                  <a:cubicBezTo>
                    <a:pt x="10752" y="37064"/>
                    <a:pt x="10776" y="37004"/>
                    <a:pt x="10800" y="36933"/>
                  </a:cubicBezTo>
                  <a:lnTo>
                    <a:pt x="10811" y="36897"/>
                  </a:lnTo>
                  <a:lnTo>
                    <a:pt x="10835" y="36885"/>
                  </a:lnTo>
                  <a:cubicBezTo>
                    <a:pt x="10871" y="36778"/>
                    <a:pt x="10931" y="36671"/>
                    <a:pt x="10990" y="36587"/>
                  </a:cubicBezTo>
                  <a:cubicBezTo>
                    <a:pt x="11050" y="36492"/>
                    <a:pt x="11109" y="36421"/>
                    <a:pt x="11169" y="36337"/>
                  </a:cubicBezTo>
                  <a:cubicBezTo>
                    <a:pt x="11264" y="36230"/>
                    <a:pt x="11347" y="36123"/>
                    <a:pt x="11454" y="36040"/>
                  </a:cubicBezTo>
                  <a:cubicBezTo>
                    <a:pt x="11550" y="35944"/>
                    <a:pt x="11633" y="35885"/>
                    <a:pt x="11728" y="35814"/>
                  </a:cubicBezTo>
                  <a:cubicBezTo>
                    <a:pt x="11800" y="35754"/>
                    <a:pt x="11871" y="35706"/>
                    <a:pt x="11931" y="35683"/>
                  </a:cubicBezTo>
                  <a:cubicBezTo>
                    <a:pt x="11943" y="35683"/>
                    <a:pt x="11943" y="35659"/>
                    <a:pt x="11966" y="35659"/>
                  </a:cubicBezTo>
                  <a:cubicBezTo>
                    <a:pt x="11978" y="35647"/>
                    <a:pt x="11990" y="35647"/>
                    <a:pt x="12002" y="35635"/>
                  </a:cubicBezTo>
                  <a:lnTo>
                    <a:pt x="12050" y="35599"/>
                  </a:lnTo>
                  <a:cubicBezTo>
                    <a:pt x="12169" y="35540"/>
                    <a:pt x="12288" y="35480"/>
                    <a:pt x="12395" y="35444"/>
                  </a:cubicBezTo>
                  <a:cubicBezTo>
                    <a:pt x="12407" y="35421"/>
                    <a:pt x="12443" y="35421"/>
                    <a:pt x="12455" y="35409"/>
                  </a:cubicBezTo>
                  <a:cubicBezTo>
                    <a:pt x="12574" y="35361"/>
                    <a:pt x="12705" y="35325"/>
                    <a:pt x="12824" y="35290"/>
                  </a:cubicBezTo>
                  <a:cubicBezTo>
                    <a:pt x="12836" y="35290"/>
                    <a:pt x="12836" y="35290"/>
                    <a:pt x="12859" y="35278"/>
                  </a:cubicBezTo>
                  <a:cubicBezTo>
                    <a:pt x="12883" y="35278"/>
                    <a:pt x="12919" y="35266"/>
                    <a:pt x="12943" y="35266"/>
                  </a:cubicBezTo>
                  <a:cubicBezTo>
                    <a:pt x="13038" y="35254"/>
                    <a:pt x="13121" y="35218"/>
                    <a:pt x="13228" y="35206"/>
                  </a:cubicBezTo>
                  <a:lnTo>
                    <a:pt x="13490" y="35159"/>
                  </a:lnTo>
                  <a:lnTo>
                    <a:pt x="13598" y="35159"/>
                  </a:lnTo>
                  <a:cubicBezTo>
                    <a:pt x="13705" y="35147"/>
                    <a:pt x="13812" y="35147"/>
                    <a:pt x="13895" y="35147"/>
                  </a:cubicBezTo>
                  <a:close/>
                  <a:moveTo>
                    <a:pt x="11627" y="41089"/>
                  </a:moveTo>
                  <a:lnTo>
                    <a:pt x="11627" y="41089"/>
                  </a:lnTo>
                  <a:cubicBezTo>
                    <a:pt x="11613" y="41101"/>
                    <a:pt x="11599" y="41113"/>
                    <a:pt x="11585" y="41124"/>
                  </a:cubicBezTo>
                  <a:lnTo>
                    <a:pt x="11609" y="41112"/>
                  </a:lnTo>
                  <a:lnTo>
                    <a:pt x="11621" y="41100"/>
                  </a:lnTo>
                  <a:cubicBezTo>
                    <a:pt x="11623" y="41096"/>
                    <a:pt x="11625" y="41093"/>
                    <a:pt x="11627" y="41089"/>
                  </a:cubicBezTo>
                  <a:close/>
                  <a:moveTo>
                    <a:pt x="7763" y="44755"/>
                  </a:moveTo>
                  <a:cubicBezTo>
                    <a:pt x="7775" y="44779"/>
                    <a:pt x="7799" y="44791"/>
                    <a:pt x="7823" y="44803"/>
                  </a:cubicBezTo>
                  <a:cubicBezTo>
                    <a:pt x="7823" y="44803"/>
                    <a:pt x="7811" y="44791"/>
                    <a:pt x="7811" y="44767"/>
                  </a:cubicBezTo>
                  <a:cubicBezTo>
                    <a:pt x="7799" y="44767"/>
                    <a:pt x="7775" y="44755"/>
                    <a:pt x="7763" y="44755"/>
                  </a:cubicBezTo>
                  <a:close/>
                  <a:moveTo>
                    <a:pt x="15622" y="37969"/>
                  </a:moveTo>
                  <a:lnTo>
                    <a:pt x="15622" y="37969"/>
                  </a:lnTo>
                  <a:cubicBezTo>
                    <a:pt x="15669" y="38004"/>
                    <a:pt x="15717" y="38052"/>
                    <a:pt x="15753" y="38076"/>
                  </a:cubicBezTo>
                  <a:cubicBezTo>
                    <a:pt x="15848" y="38147"/>
                    <a:pt x="15931" y="38207"/>
                    <a:pt x="16038" y="38266"/>
                  </a:cubicBezTo>
                  <a:cubicBezTo>
                    <a:pt x="16145" y="38350"/>
                    <a:pt x="16253" y="38409"/>
                    <a:pt x="16348" y="38469"/>
                  </a:cubicBezTo>
                  <a:cubicBezTo>
                    <a:pt x="16455" y="38528"/>
                    <a:pt x="16562" y="38564"/>
                    <a:pt x="16669" y="38623"/>
                  </a:cubicBezTo>
                  <a:cubicBezTo>
                    <a:pt x="16884" y="38731"/>
                    <a:pt x="17134" y="38802"/>
                    <a:pt x="17336" y="38850"/>
                  </a:cubicBezTo>
                  <a:lnTo>
                    <a:pt x="18003" y="39028"/>
                  </a:lnTo>
                  <a:cubicBezTo>
                    <a:pt x="18110" y="39064"/>
                    <a:pt x="18181" y="39076"/>
                    <a:pt x="18253" y="39088"/>
                  </a:cubicBezTo>
                  <a:cubicBezTo>
                    <a:pt x="18301" y="39100"/>
                    <a:pt x="18324" y="39100"/>
                    <a:pt x="18372" y="39123"/>
                  </a:cubicBezTo>
                  <a:cubicBezTo>
                    <a:pt x="18420" y="39123"/>
                    <a:pt x="18467" y="39135"/>
                    <a:pt x="18491" y="39135"/>
                  </a:cubicBezTo>
                  <a:lnTo>
                    <a:pt x="18527" y="39135"/>
                  </a:lnTo>
                  <a:cubicBezTo>
                    <a:pt x="18586" y="39147"/>
                    <a:pt x="18646" y="39147"/>
                    <a:pt x="18693" y="39159"/>
                  </a:cubicBezTo>
                  <a:cubicBezTo>
                    <a:pt x="18729" y="39183"/>
                    <a:pt x="18789" y="39183"/>
                    <a:pt x="18836" y="39183"/>
                  </a:cubicBezTo>
                  <a:cubicBezTo>
                    <a:pt x="18943" y="39195"/>
                    <a:pt x="19063" y="39195"/>
                    <a:pt x="19158" y="39207"/>
                  </a:cubicBezTo>
                  <a:lnTo>
                    <a:pt x="19193" y="39207"/>
                  </a:lnTo>
                  <a:cubicBezTo>
                    <a:pt x="19313" y="39207"/>
                    <a:pt x="19420" y="39219"/>
                    <a:pt x="19551" y="39242"/>
                  </a:cubicBezTo>
                  <a:cubicBezTo>
                    <a:pt x="19574" y="39242"/>
                    <a:pt x="19610" y="39254"/>
                    <a:pt x="19658" y="39254"/>
                  </a:cubicBezTo>
                  <a:cubicBezTo>
                    <a:pt x="19729" y="39266"/>
                    <a:pt x="19801" y="39266"/>
                    <a:pt x="19872" y="39278"/>
                  </a:cubicBezTo>
                  <a:lnTo>
                    <a:pt x="20348" y="39278"/>
                  </a:lnTo>
                  <a:cubicBezTo>
                    <a:pt x="20432" y="39278"/>
                    <a:pt x="20491" y="39278"/>
                    <a:pt x="20563" y="39302"/>
                  </a:cubicBezTo>
                  <a:cubicBezTo>
                    <a:pt x="20622" y="39302"/>
                    <a:pt x="20682" y="39314"/>
                    <a:pt x="20741" y="39326"/>
                  </a:cubicBezTo>
                  <a:lnTo>
                    <a:pt x="20753" y="39326"/>
                  </a:lnTo>
                  <a:cubicBezTo>
                    <a:pt x="20789" y="39326"/>
                    <a:pt x="20825" y="39338"/>
                    <a:pt x="20860" y="39362"/>
                  </a:cubicBezTo>
                  <a:cubicBezTo>
                    <a:pt x="20872" y="39362"/>
                    <a:pt x="20908" y="39373"/>
                    <a:pt x="20920" y="39385"/>
                  </a:cubicBezTo>
                  <a:cubicBezTo>
                    <a:pt x="20932" y="39385"/>
                    <a:pt x="20944" y="39397"/>
                    <a:pt x="20968" y="39397"/>
                  </a:cubicBezTo>
                  <a:cubicBezTo>
                    <a:pt x="20979" y="39409"/>
                    <a:pt x="21003" y="39433"/>
                    <a:pt x="21027" y="39445"/>
                  </a:cubicBezTo>
                  <a:cubicBezTo>
                    <a:pt x="21051" y="39457"/>
                    <a:pt x="21063" y="39493"/>
                    <a:pt x="21098" y="39516"/>
                  </a:cubicBezTo>
                  <a:cubicBezTo>
                    <a:pt x="21122" y="39552"/>
                    <a:pt x="21146" y="39576"/>
                    <a:pt x="21170" y="39612"/>
                  </a:cubicBezTo>
                  <a:cubicBezTo>
                    <a:pt x="21182" y="39635"/>
                    <a:pt x="21218" y="39671"/>
                    <a:pt x="21229" y="39707"/>
                  </a:cubicBezTo>
                  <a:lnTo>
                    <a:pt x="21241" y="39743"/>
                  </a:lnTo>
                  <a:cubicBezTo>
                    <a:pt x="21241" y="39743"/>
                    <a:pt x="21229" y="39754"/>
                    <a:pt x="21229" y="39778"/>
                  </a:cubicBezTo>
                  <a:lnTo>
                    <a:pt x="21218" y="39790"/>
                  </a:lnTo>
                  <a:cubicBezTo>
                    <a:pt x="21122" y="39826"/>
                    <a:pt x="21027" y="39874"/>
                    <a:pt x="20920" y="39921"/>
                  </a:cubicBezTo>
                  <a:cubicBezTo>
                    <a:pt x="20848" y="39957"/>
                    <a:pt x="20765" y="39981"/>
                    <a:pt x="20682" y="40004"/>
                  </a:cubicBezTo>
                  <a:lnTo>
                    <a:pt x="20575" y="40052"/>
                  </a:lnTo>
                  <a:cubicBezTo>
                    <a:pt x="20456" y="40100"/>
                    <a:pt x="20348" y="40147"/>
                    <a:pt x="20265" y="40207"/>
                  </a:cubicBezTo>
                  <a:cubicBezTo>
                    <a:pt x="20110" y="40290"/>
                    <a:pt x="20015" y="40385"/>
                    <a:pt x="19920" y="40469"/>
                  </a:cubicBezTo>
                  <a:cubicBezTo>
                    <a:pt x="19860" y="40540"/>
                    <a:pt x="19836" y="40647"/>
                    <a:pt x="19801" y="40743"/>
                  </a:cubicBezTo>
                  <a:cubicBezTo>
                    <a:pt x="19789" y="40802"/>
                    <a:pt x="19777" y="40838"/>
                    <a:pt x="19753" y="40897"/>
                  </a:cubicBezTo>
                  <a:lnTo>
                    <a:pt x="19717" y="41124"/>
                  </a:lnTo>
                  <a:cubicBezTo>
                    <a:pt x="19694" y="41195"/>
                    <a:pt x="19682" y="41255"/>
                    <a:pt x="19670" y="41338"/>
                  </a:cubicBezTo>
                  <a:cubicBezTo>
                    <a:pt x="19658" y="41409"/>
                    <a:pt x="19634" y="41481"/>
                    <a:pt x="19610" y="41552"/>
                  </a:cubicBezTo>
                  <a:cubicBezTo>
                    <a:pt x="19598" y="41636"/>
                    <a:pt x="19563" y="41695"/>
                    <a:pt x="19551" y="41767"/>
                  </a:cubicBezTo>
                  <a:cubicBezTo>
                    <a:pt x="19503" y="41898"/>
                    <a:pt x="19455" y="42029"/>
                    <a:pt x="19396" y="42148"/>
                  </a:cubicBezTo>
                  <a:cubicBezTo>
                    <a:pt x="19372" y="42231"/>
                    <a:pt x="19336" y="42290"/>
                    <a:pt x="19313" y="42326"/>
                  </a:cubicBezTo>
                  <a:cubicBezTo>
                    <a:pt x="19277" y="42374"/>
                    <a:pt x="19265" y="42410"/>
                    <a:pt x="19241" y="42445"/>
                  </a:cubicBezTo>
                  <a:cubicBezTo>
                    <a:pt x="19134" y="42588"/>
                    <a:pt x="19015" y="42707"/>
                    <a:pt x="18884" y="42826"/>
                  </a:cubicBezTo>
                  <a:lnTo>
                    <a:pt x="18860" y="42826"/>
                  </a:lnTo>
                  <a:cubicBezTo>
                    <a:pt x="18765" y="42791"/>
                    <a:pt x="18670" y="42779"/>
                    <a:pt x="18562" y="42743"/>
                  </a:cubicBezTo>
                  <a:lnTo>
                    <a:pt x="18384" y="42707"/>
                  </a:lnTo>
                  <a:cubicBezTo>
                    <a:pt x="18229" y="42660"/>
                    <a:pt x="18074" y="42612"/>
                    <a:pt x="17908" y="42564"/>
                  </a:cubicBezTo>
                  <a:lnTo>
                    <a:pt x="17908" y="42564"/>
                  </a:lnTo>
                  <a:cubicBezTo>
                    <a:pt x="18003" y="42600"/>
                    <a:pt x="18074" y="42648"/>
                    <a:pt x="18170" y="42671"/>
                  </a:cubicBezTo>
                  <a:lnTo>
                    <a:pt x="18384" y="42767"/>
                  </a:lnTo>
                  <a:cubicBezTo>
                    <a:pt x="18443" y="42791"/>
                    <a:pt x="18527" y="42802"/>
                    <a:pt x="18586" y="42826"/>
                  </a:cubicBezTo>
                  <a:cubicBezTo>
                    <a:pt x="18622" y="42838"/>
                    <a:pt x="18658" y="42850"/>
                    <a:pt x="18705" y="42862"/>
                  </a:cubicBezTo>
                  <a:cubicBezTo>
                    <a:pt x="18729" y="42886"/>
                    <a:pt x="18765" y="42886"/>
                    <a:pt x="18789" y="42898"/>
                  </a:cubicBezTo>
                  <a:lnTo>
                    <a:pt x="18801" y="42898"/>
                  </a:lnTo>
                  <a:cubicBezTo>
                    <a:pt x="18705" y="42981"/>
                    <a:pt x="18598" y="43076"/>
                    <a:pt x="18491" y="43148"/>
                  </a:cubicBezTo>
                  <a:cubicBezTo>
                    <a:pt x="18443" y="43183"/>
                    <a:pt x="18408" y="43207"/>
                    <a:pt x="18372" y="43219"/>
                  </a:cubicBezTo>
                  <a:lnTo>
                    <a:pt x="18193" y="43314"/>
                  </a:lnTo>
                  <a:cubicBezTo>
                    <a:pt x="18146" y="43326"/>
                    <a:pt x="18086" y="43338"/>
                    <a:pt x="18050" y="43362"/>
                  </a:cubicBezTo>
                  <a:cubicBezTo>
                    <a:pt x="18003" y="43374"/>
                    <a:pt x="17943" y="43386"/>
                    <a:pt x="17896" y="43386"/>
                  </a:cubicBezTo>
                  <a:cubicBezTo>
                    <a:pt x="17836" y="43398"/>
                    <a:pt x="17765" y="43422"/>
                    <a:pt x="17705" y="43445"/>
                  </a:cubicBezTo>
                  <a:cubicBezTo>
                    <a:pt x="17586" y="43493"/>
                    <a:pt x="17491" y="43600"/>
                    <a:pt x="17431" y="43731"/>
                  </a:cubicBezTo>
                  <a:cubicBezTo>
                    <a:pt x="17419" y="43791"/>
                    <a:pt x="17396" y="43850"/>
                    <a:pt x="17372" y="43898"/>
                  </a:cubicBezTo>
                  <a:lnTo>
                    <a:pt x="17372" y="43910"/>
                  </a:lnTo>
                  <a:cubicBezTo>
                    <a:pt x="17360" y="43969"/>
                    <a:pt x="17336" y="44029"/>
                    <a:pt x="17300" y="44100"/>
                  </a:cubicBezTo>
                  <a:cubicBezTo>
                    <a:pt x="17277" y="44160"/>
                    <a:pt x="17241" y="44207"/>
                    <a:pt x="17217" y="44279"/>
                  </a:cubicBezTo>
                  <a:cubicBezTo>
                    <a:pt x="17169" y="44338"/>
                    <a:pt x="17122" y="44410"/>
                    <a:pt x="17074" y="44469"/>
                  </a:cubicBezTo>
                  <a:cubicBezTo>
                    <a:pt x="17038" y="44529"/>
                    <a:pt x="16979" y="44588"/>
                    <a:pt x="16919" y="44636"/>
                  </a:cubicBezTo>
                  <a:cubicBezTo>
                    <a:pt x="16884" y="44672"/>
                    <a:pt x="16836" y="44696"/>
                    <a:pt x="16812" y="44731"/>
                  </a:cubicBezTo>
                  <a:cubicBezTo>
                    <a:pt x="16777" y="44743"/>
                    <a:pt x="16753" y="44755"/>
                    <a:pt x="16717" y="44791"/>
                  </a:cubicBezTo>
                  <a:cubicBezTo>
                    <a:pt x="16693" y="44803"/>
                    <a:pt x="16681" y="44815"/>
                    <a:pt x="16646" y="44827"/>
                  </a:cubicBezTo>
                  <a:cubicBezTo>
                    <a:pt x="16634" y="44827"/>
                    <a:pt x="16622" y="44850"/>
                    <a:pt x="16598" y="44850"/>
                  </a:cubicBezTo>
                  <a:cubicBezTo>
                    <a:pt x="16586" y="44850"/>
                    <a:pt x="16574" y="44850"/>
                    <a:pt x="16562" y="44862"/>
                  </a:cubicBezTo>
                  <a:lnTo>
                    <a:pt x="16419" y="44862"/>
                  </a:lnTo>
                  <a:cubicBezTo>
                    <a:pt x="16384" y="44862"/>
                    <a:pt x="16324" y="44850"/>
                    <a:pt x="16288" y="44850"/>
                  </a:cubicBezTo>
                  <a:cubicBezTo>
                    <a:pt x="16265" y="44827"/>
                    <a:pt x="16217" y="44827"/>
                    <a:pt x="16181" y="44815"/>
                  </a:cubicBezTo>
                  <a:lnTo>
                    <a:pt x="16169" y="44815"/>
                  </a:lnTo>
                  <a:lnTo>
                    <a:pt x="15979" y="44755"/>
                  </a:lnTo>
                  <a:lnTo>
                    <a:pt x="15943" y="44743"/>
                  </a:lnTo>
                  <a:cubicBezTo>
                    <a:pt x="15907" y="44731"/>
                    <a:pt x="15860" y="44707"/>
                    <a:pt x="15800" y="44696"/>
                  </a:cubicBezTo>
                  <a:cubicBezTo>
                    <a:pt x="15764" y="44684"/>
                    <a:pt x="15741" y="44684"/>
                    <a:pt x="15705" y="44672"/>
                  </a:cubicBezTo>
                  <a:lnTo>
                    <a:pt x="15729" y="44672"/>
                  </a:lnTo>
                  <a:lnTo>
                    <a:pt x="15681" y="44648"/>
                  </a:lnTo>
                  <a:cubicBezTo>
                    <a:pt x="15622" y="44636"/>
                    <a:pt x="15574" y="44624"/>
                    <a:pt x="15514" y="44588"/>
                  </a:cubicBezTo>
                  <a:cubicBezTo>
                    <a:pt x="15455" y="44576"/>
                    <a:pt x="15407" y="44553"/>
                    <a:pt x="15372" y="44529"/>
                  </a:cubicBezTo>
                  <a:lnTo>
                    <a:pt x="15312" y="44505"/>
                  </a:lnTo>
                  <a:cubicBezTo>
                    <a:pt x="15264" y="44493"/>
                    <a:pt x="15217" y="44457"/>
                    <a:pt x="15169" y="44434"/>
                  </a:cubicBezTo>
                  <a:cubicBezTo>
                    <a:pt x="15157" y="44410"/>
                    <a:pt x="15133" y="44410"/>
                    <a:pt x="15110" y="44398"/>
                  </a:cubicBezTo>
                  <a:cubicBezTo>
                    <a:pt x="15074" y="44374"/>
                    <a:pt x="15038" y="44326"/>
                    <a:pt x="14991" y="44291"/>
                  </a:cubicBezTo>
                  <a:cubicBezTo>
                    <a:pt x="14967" y="44255"/>
                    <a:pt x="14919" y="44219"/>
                    <a:pt x="14895" y="44172"/>
                  </a:cubicBezTo>
                  <a:cubicBezTo>
                    <a:pt x="14848" y="44112"/>
                    <a:pt x="14812" y="44076"/>
                    <a:pt x="14776" y="43993"/>
                  </a:cubicBezTo>
                  <a:cubicBezTo>
                    <a:pt x="14752" y="43981"/>
                    <a:pt x="14752" y="43969"/>
                    <a:pt x="14741" y="43957"/>
                  </a:cubicBezTo>
                  <a:lnTo>
                    <a:pt x="14693" y="43862"/>
                  </a:lnTo>
                  <a:lnTo>
                    <a:pt x="14669" y="43814"/>
                  </a:lnTo>
                  <a:cubicBezTo>
                    <a:pt x="14657" y="43791"/>
                    <a:pt x="14633" y="43743"/>
                    <a:pt x="14621" y="43719"/>
                  </a:cubicBezTo>
                  <a:lnTo>
                    <a:pt x="14610" y="43672"/>
                  </a:lnTo>
                  <a:cubicBezTo>
                    <a:pt x="14562" y="43576"/>
                    <a:pt x="14538" y="43493"/>
                    <a:pt x="14491" y="43398"/>
                  </a:cubicBezTo>
                  <a:cubicBezTo>
                    <a:pt x="14431" y="43303"/>
                    <a:pt x="14383" y="43183"/>
                    <a:pt x="14324" y="43088"/>
                  </a:cubicBezTo>
                  <a:cubicBezTo>
                    <a:pt x="14276" y="43005"/>
                    <a:pt x="14217" y="42898"/>
                    <a:pt x="14181" y="42779"/>
                  </a:cubicBezTo>
                  <a:lnTo>
                    <a:pt x="14121" y="42648"/>
                  </a:lnTo>
                  <a:cubicBezTo>
                    <a:pt x="14098" y="42600"/>
                    <a:pt x="14086" y="42564"/>
                    <a:pt x="14074" y="42529"/>
                  </a:cubicBezTo>
                  <a:lnTo>
                    <a:pt x="14062" y="42469"/>
                  </a:lnTo>
                  <a:cubicBezTo>
                    <a:pt x="14038" y="42433"/>
                    <a:pt x="14026" y="42386"/>
                    <a:pt x="14026" y="42362"/>
                  </a:cubicBezTo>
                  <a:lnTo>
                    <a:pt x="14014" y="42326"/>
                  </a:lnTo>
                  <a:cubicBezTo>
                    <a:pt x="13979" y="42207"/>
                    <a:pt x="13955" y="42124"/>
                    <a:pt x="13919" y="42017"/>
                  </a:cubicBezTo>
                  <a:lnTo>
                    <a:pt x="13883" y="41826"/>
                  </a:lnTo>
                  <a:cubicBezTo>
                    <a:pt x="13883" y="41814"/>
                    <a:pt x="13859" y="41790"/>
                    <a:pt x="13859" y="41767"/>
                  </a:cubicBezTo>
                  <a:lnTo>
                    <a:pt x="13859" y="41731"/>
                  </a:lnTo>
                  <a:lnTo>
                    <a:pt x="13859" y="41707"/>
                  </a:lnTo>
                  <a:lnTo>
                    <a:pt x="13848" y="41612"/>
                  </a:lnTo>
                  <a:cubicBezTo>
                    <a:pt x="13848" y="41600"/>
                    <a:pt x="13848" y="41576"/>
                    <a:pt x="13836" y="41552"/>
                  </a:cubicBezTo>
                  <a:lnTo>
                    <a:pt x="13836" y="41528"/>
                  </a:lnTo>
                  <a:lnTo>
                    <a:pt x="13824" y="41469"/>
                  </a:lnTo>
                  <a:lnTo>
                    <a:pt x="13824" y="41421"/>
                  </a:lnTo>
                  <a:cubicBezTo>
                    <a:pt x="13824" y="41398"/>
                    <a:pt x="13824" y="41350"/>
                    <a:pt x="13800" y="41314"/>
                  </a:cubicBezTo>
                  <a:cubicBezTo>
                    <a:pt x="13800" y="41243"/>
                    <a:pt x="13788" y="41183"/>
                    <a:pt x="13788" y="41112"/>
                  </a:cubicBezTo>
                  <a:cubicBezTo>
                    <a:pt x="13788" y="41052"/>
                    <a:pt x="13788" y="40993"/>
                    <a:pt x="13776" y="40933"/>
                  </a:cubicBezTo>
                  <a:lnTo>
                    <a:pt x="13776" y="40802"/>
                  </a:lnTo>
                  <a:cubicBezTo>
                    <a:pt x="13776" y="40707"/>
                    <a:pt x="13764" y="40624"/>
                    <a:pt x="13764" y="40528"/>
                  </a:cubicBezTo>
                  <a:lnTo>
                    <a:pt x="13764" y="40469"/>
                  </a:lnTo>
                  <a:lnTo>
                    <a:pt x="13764" y="40171"/>
                  </a:lnTo>
                  <a:cubicBezTo>
                    <a:pt x="13764" y="40088"/>
                    <a:pt x="13764" y="39993"/>
                    <a:pt x="13776" y="39909"/>
                  </a:cubicBezTo>
                  <a:cubicBezTo>
                    <a:pt x="13776" y="39862"/>
                    <a:pt x="13776" y="39826"/>
                    <a:pt x="13788" y="39790"/>
                  </a:cubicBezTo>
                  <a:cubicBezTo>
                    <a:pt x="13788" y="39743"/>
                    <a:pt x="13800" y="39683"/>
                    <a:pt x="13800" y="39635"/>
                  </a:cubicBezTo>
                  <a:cubicBezTo>
                    <a:pt x="13800" y="39552"/>
                    <a:pt x="13824" y="39469"/>
                    <a:pt x="13824" y="39385"/>
                  </a:cubicBezTo>
                  <a:lnTo>
                    <a:pt x="13824" y="39338"/>
                  </a:lnTo>
                  <a:cubicBezTo>
                    <a:pt x="13883" y="39314"/>
                    <a:pt x="13943" y="39290"/>
                    <a:pt x="14002" y="39266"/>
                  </a:cubicBezTo>
                  <a:cubicBezTo>
                    <a:pt x="14014" y="39254"/>
                    <a:pt x="14038" y="39254"/>
                    <a:pt x="14062" y="39231"/>
                  </a:cubicBezTo>
                  <a:cubicBezTo>
                    <a:pt x="14098" y="39219"/>
                    <a:pt x="14133" y="39195"/>
                    <a:pt x="14181" y="39159"/>
                  </a:cubicBezTo>
                  <a:cubicBezTo>
                    <a:pt x="14181" y="39159"/>
                    <a:pt x="14193" y="39159"/>
                    <a:pt x="14193" y="39147"/>
                  </a:cubicBezTo>
                  <a:lnTo>
                    <a:pt x="14193" y="39171"/>
                  </a:lnTo>
                  <a:cubicBezTo>
                    <a:pt x="14205" y="39219"/>
                    <a:pt x="14217" y="39266"/>
                    <a:pt x="14217" y="39290"/>
                  </a:cubicBezTo>
                  <a:lnTo>
                    <a:pt x="14240" y="39338"/>
                  </a:lnTo>
                  <a:cubicBezTo>
                    <a:pt x="14252" y="39385"/>
                    <a:pt x="14264" y="39445"/>
                    <a:pt x="14276" y="39493"/>
                  </a:cubicBezTo>
                  <a:lnTo>
                    <a:pt x="14312" y="39588"/>
                  </a:lnTo>
                  <a:lnTo>
                    <a:pt x="14336" y="39695"/>
                  </a:lnTo>
                  <a:cubicBezTo>
                    <a:pt x="14360" y="39731"/>
                    <a:pt x="14360" y="39754"/>
                    <a:pt x="14371" y="39802"/>
                  </a:cubicBezTo>
                  <a:cubicBezTo>
                    <a:pt x="14371" y="39814"/>
                    <a:pt x="14383" y="39850"/>
                    <a:pt x="14383" y="39862"/>
                  </a:cubicBezTo>
                  <a:cubicBezTo>
                    <a:pt x="14395" y="39909"/>
                    <a:pt x="14419" y="39933"/>
                    <a:pt x="14431" y="39969"/>
                  </a:cubicBezTo>
                  <a:lnTo>
                    <a:pt x="14431" y="39981"/>
                  </a:lnTo>
                  <a:cubicBezTo>
                    <a:pt x="14455" y="40028"/>
                    <a:pt x="14479" y="40064"/>
                    <a:pt x="14502" y="40112"/>
                  </a:cubicBezTo>
                  <a:lnTo>
                    <a:pt x="14550" y="40207"/>
                  </a:lnTo>
                  <a:lnTo>
                    <a:pt x="14633" y="40385"/>
                  </a:lnTo>
                  <a:cubicBezTo>
                    <a:pt x="14717" y="40540"/>
                    <a:pt x="14800" y="40695"/>
                    <a:pt x="14872" y="40862"/>
                  </a:cubicBezTo>
                  <a:lnTo>
                    <a:pt x="14860" y="40778"/>
                  </a:lnTo>
                  <a:cubicBezTo>
                    <a:pt x="14836" y="40695"/>
                    <a:pt x="14800" y="40588"/>
                    <a:pt x="14776" y="40505"/>
                  </a:cubicBezTo>
                  <a:lnTo>
                    <a:pt x="14752" y="40457"/>
                  </a:lnTo>
                  <a:cubicBezTo>
                    <a:pt x="14741" y="40409"/>
                    <a:pt x="14729" y="40385"/>
                    <a:pt x="14717" y="40338"/>
                  </a:cubicBezTo>
                  <a:lnTo>
                    <a:pt x="14717" y="40326"/>
                  </a:lnTo>
                  <a:lnTo>
                    <a:pt x="14669" y="40183"/>
                  </a:lnTo>
                  <a:lnTo>
                    <a:pt x="14657" y="40124"/>
                  </a:lnTo>
                  <a:cubicBezTo>
                    <a:pt x="14633" y="40100"/>
                    <a:pt x="14621" y="40064"/>
                    <a:pt x="14621" y="40040"/>
                  </a:cubicBezTo>
                  <a:lnTo>
                    <a:pt x="14610" y="40004"/>
                  </a:lnTo>
                  <a:lnTo>
                    <a:pt x="14598" y="39969"/>
                  </a:lnTo>
                  <a:cubicBezTo>
                    <a:pt x="14574" y="39945"/>
                    <a:pt x="14574" y="39921"/>
                    <a:pt x="14562" y="39909"/>
                  </a:cubicBezTo>
                  <a:cubicBezTo>
                    <a:pt x="14550" y="39885"/>
                    <a:pt x="14550" y="39874"/>
                    <a:pt x="14550" y="39862"/>
                  </a:cubicBezTo>
                  <a:cubicBezTo>
                    <a:pt x="14538" y="39850"/>
                    <a:pt x="14538" y="39814"/>
                    <a:pt x="14538" y="39802"/>
                  </a:cubicBezTo>
                  <a:lnTo>
                    <a:pt x="14514" y="39766"/>
                  </a:lnTo>
                  <a:lnTo>
                    <a:pt x="14514" y="39754"/>
                  </a:lnTo>
                  <a:cubicBezTo>
                    <a:pt x="14514" y="39743"/>
                    <a:pt x="14502" y="39731"/>
                    <a:pt x="14502" y="39707"/>
                  </a:cubicBezTo>
                  <a:cubicBezTo>
                    <a:pt x="14491" y="39683"/>
                    <a:pt x="14491" y="39671"/>
                    <a:pt x="14479" y="39635"/>
                  </a:cubicBezTo>
                  <a:cubicBezTo>
                    <a:pt x="14455" y="39612"/>
                    <a:pt x="14455" y="39576"/>
                    <a:pt x="14443" y="39552"/>
                  </a:cubicBezTo>
                  <a:cubicBezTo>
                    <a:pt x="14431" y="39493"/>
                    <a:pt x="14419" y="39433"/>
                    <a:pt x="14383" y="39373"/>
                  </a:cubicBezTo>
                  <a:lnTo>
                    <a:pt x="14371" y="39314"/>
                  </a:lnTo>
                  <a:lnTo>
                    <a:pt x="14324" y="39135"/>
                  </a:lnTo>
                  <a:cubicBezTo>
                    <a:pt x="14324" y="39112"/>
                    <a:pt x="14324" y="39100"/>
                    <a:pt x="14312" y="39088"/>
                  </a:cubicBezTo>
                  <a:cubicBezTo>
                    <a:pt x="14395" y="39028"/>
                    <a:pt x="14479" y="38969"/>
                    <a:pt x="14562" y="38909"/>
                  </a:cubicBezTo>
                  <a:cubicBezTo>
                    <a:pt x="14574" y="38909"/>
                    <a:pt x="14574" y="38897"/>
                    <a:pt x="14598" y="38897"/>
                  </a:cubicBezTo>
                  <a:cubicBezTo>
                    <a:pt x="14657" y="38850"/>
                    <a:pt x="14717" y="38802"/>
                    <a:pt x="14788" y="38754"/>
                  </a:cubicBezTo>
                  <a:lnTo>
                    <a:pt x="14800" y="38790"/>
                  </a:lnTo>
                  <a:cubicBezTo>
                    <a:pt x="14812" y="38814"/>
                    <a:pt x="14836" y="38838"/>
                    <a:pt x="14848" y="38861"/>
                  </a:cubicBezTo>
                  <a:cubicBezTo>
                    <a:pt x="14860" y="38873"/>
                    <a:pt x="14860" y="38897"/>
                    <a:pt x="14872" y="38909"/>
                  </a:cubicBezTo>
                  <a:cubicBezTo>
                    <a:pt x="14907" y="38957"/>
                    <a:pt x="14919" y="38981"/>
                    <a:pt x="14955" y="39028"/>
                  </a:cubicBezTo>
                  <a:cubicBezTo>
                    <a:pt x="14979" y="39088"/>
                    <a:pt x="15026" y="39147"/>
                    <a:pt x="15074" y="39207"/>
                  </a:cubicBezTo>
                  <a:lnTo>
                    <a:pt x="15205" y="39385"/>
                  </a:lnTo>
                  <a:cubicBezTo>
                    <a:pt x="15169" y="39266"/>
                    <a:pt x="15133" y="39135"/>
                    <a:pt x="15050" y="38969"/>
                  </a:cubicBezTo>
                  <a:cubicBezTo>
                    <a:pt x="15038" y="38921"/>
                    <a:pt x="15026" y="38897"/>
                    <a:pt x="15014" y="38850"/>
                  </a:cubicBezTo>
                  <a:cubicBezTo>
                    <a:pt x="14991" y="38802"/>
                    <a:pt x="14967" y="38778"/>
                    <a:pt x="14955" y="38742"/>
                  </a:cubicBezTo>
                  <a:lnTo>
                    <a:pt x="14931" y="38719"/>
                  </a:lnTo>
                  <a:lnTo>
                    <a:pt x="14919" y="38683"/>
                  </a:lnTo>
                  <a:lnTo>
                    <a:pt x="14907" y="38671"/>
                  </a:lnTo>
                  <a:cubicBezTo>
                    <a:pt x="14991" y="38600"/>
                    <a:pt x="15074" y="38540"/>
                    <a:pt x="15133" y="38480"/>
                  </a:cubicBezTo>
                  <a:lnTo>
                    <a:pt x="15145" y="38492"/>
                  </a:lnTo>
                  <a:lnTo>
                    <a:pt x="15193" y="38552"/>
                  </a:lnTo>
                  <a:lnTo>
                    <a:pt x="15229" y="38611"/>
                  </a:lnTo>
                  <a:cubicBezTo>
                    <a:pt x="15253" y="38623"/>
                    <a:pt x="15264" y="38659"/>
                    <a:pt x="15276" y="38671"/>
                  </a:cubicBezTo>
                  <a:lnTo>
                    <a:pt x="15288" y="38695"/>
                  </a:lnTo>
                  <a:lnTo>
                    <a:pt x="15312" y="38719"/>
                  </a:lnTo>
                  <a:cubicBezTo>
                    <a:pt x="15324" y="38731"/>
                    <a:pt x="15336" y="38754"/>
                    <a:pt x="15372" y="38778"/>
                  </a:cubicBezTo>
                  <a:lnTo>
                    <a:pt x="15443" y="38850"/>
                  </a:lnTo>
                  <a:lnTo>
                    <a:pt x="15467" y="38873"/>
                  </a:lnTo>
                  <a:lnTo>
                    <a:pt x="15526" y="38933"/>
                  </a:lnTo>
                  <a:lnTo>
                    <a:pt x="15550" y="38957"/>
                  </a:lnTo>
                  <a:lnTo>
                    <a:pt x="15729" y="39135"/>
                  </a:lnTo>
                  <a:lnTo>
                    <a:pt x="15907" y="39314"/>
                  </a:lnTo>
                  <a:cubicBezTo>
                    <a:pt x="15967" y="39373"/>
                    <a:pt x="16026" y="39409"/>
                    <a:pt x="16086" y="39469"/>
                  </a:cubicBezTo>
                  <a:cubicBezTo>
                    <a:pt x="16122" y="39516"/>
                    <a:pt x="16169" y="39552"/>
                    <a:pt x="16217" y="39588"/>
                  </a:cubicBezTo>
                  <a:lnTo>
                    <a:pt x="16241" y="39623"/>
                  </a:lnTo>
                  <a:cubicBezTo>
                    <a:pt x="16265" y="39635"/>
                    <a:pt x="16288" y="39647"/>
                    <a:pt x="16300" y="39671"/>
                  </a:cubicBezTo>
                  <a:lnTo>
                    <a:pt x="16336" y="39683"/>
                  </a:lnTo>
                  <a:lnTo>
                    <a:pt x="16360" y="39695"/>
                  </a:lnTo>
                  <a:cubicBezTo>
                    <a:pt x="16384" y="39707"/>
                    <a:pt x="16396" y="39731"/>
                    <a:pt x="16419" y="39743"/>
                  </a:cubicBezTo>
                  <a:lnTo>
                    <a:pt x="16455" y="39754"/>
                  </a:lnTo>
                  <a:cubicBezTo>
                    <a:pt x="16515" y="39802"/>
                    <a:pt x="16574" y="39826"/>
                    <a:pt x="16634" y="39874"/>
                  </a:cubicBezTo>
                  <a:lnTo>
                    <a:pt x="16657" y="39885"/>
                  </a:lnTo>
                  <a:lnTo>
                    <a:pt x="16753" y="39945"/>
                  </a:lnTo>
                  <a:cubicBezTo>
                    <a:pt x="16765" y="39969"/>
                    <a:pt x="16800" y="39981"/>
                    <a:pt x="16812" y="39981"/>
                  </a:cubicBezTo>
                  <a:lnTo>
                    <a:pt x="16836" y="39993"/>
                  </a:lnTo>
                  <a:cubicBezTo>
                    <a:pt x="16979" y="40064"/>
                    <a:pt x="17122" y="40124"/>
                    <a:pt x="17277" y="40207"/>
                  </a:cubicBezTo>
                  <a:cubicBezTo>
                    <a:pt x="17348" y="40231"/>
                    <a:pt x="17396" y="40266"/>
                    <a:pt x="17455" y="40278"/>
                  </a:cubicBezTo>
                  <a:lnTo>
                    <a:pt x="17479" y="40290"/>
                  </a:lnTo>
                  <a:cubicBezTo>
                    <a:pt x="17515" y="40302"/>
                    <a:pt x="17527" y="40302"/>
                    <a:pt x="17550" y="40326"/>
                  </a:cubicBezTo>
                  <a:lnTo>
                    <a:pt x="17610" y="40338"/>
                  </a:lnTo>
                  <a:lnTo>
                    <a:pt x="17669" y="40350"/>
                  </a:lnTo>
                  <a:cubicBezTo>
                    <a:pt x="17705" y="40350"/>
                    <a:pt x="17717" y="40362"/>
                    <a:pt x="17753" y="40362"/>
                  </a:cubicBezTo>
                  <a:lnTo>
                    <a:pt x="17812" y="40362"/>
                  </a:lnTo>
                  <a:cubicBezTo>
                    <a:pt x="17824" y="40362"/>
                    <a:pt x="17848" y="40362"/>
                    <a:pt x="17872" y="40385"/>
                  </a:cubicBezTo>
                  <a:cubicBezTo>
                    <a:pt x="17943" y="40397"/>
                    <a:pt x="18027" y="40397"/>
                    <a:pt x="18110" y="40409"/>
                  </a:cubicBezTo>
                  <a:cubicBezTo>
                    <a:pt x="18050" y="40397"/>
                    <a:pt x="18003" y="40385"/>
                    <a:pt x="17943" y="40385"/>
                  </a:cubicBezTo>
                  <a:cubicBezTo>
                    <a:pt x="17908" y="40362"/>
                    <a:pt x="17884" y="40362"/>
                    <a:pt x="17848" y="40350"/>
                  </a:cubicBezTo>
                  <a:lnTo>
                    <a:pt x="17824" y="40338"/>
                  </a:lnTo>
                  <a:cubicBezTo>
                    <a:pt x="17812" y="40326"/>
                    <a:pt x="17777" y="40326"/>
                    <a:pt x="17765" y="40302"/>
                  </a:cubicBezTo>
                  <a:lnTo>
                    <a:pt x="17753" y="40302"/>
                  </a:lnTo>
                  <a:cubicBezTo>
                    <a:pt x="17729" y="40302"/>
                    <a:pt x="17717" y="40290"/>
                    <a:pt x="17717" y="40290"/>
                  </a:cubicBezTo>
                  <a:cubicBezTo>
                    <a:pt x="17669" y="40278"/>
                    <a:pt x="17634" y="40266"/>
                    <a:pt x="17586" y="40231"/>
                  </a:cubicBezTo>
                  <a:lnTo>
                    <a:pt x="17479" y="40183"/>
                  </a:lnTo>
                  <a:cubicBezTo>
                    <a:pt x="17455" y="40171"/>
                    <a:pt x="17419" y="40159"/>
                    <a:pt x="17408" y="40147"/>
                  </a:cubicBezTo>
                  <a:lnTo>
                    <a:pt x="17300" y="40088"/>
                  </a:lnTo>
                  <a:lnTo>
                    <a:pt x="17193" y="40028"/>
                  </a:lnTo>
                  <a:cubicBezTo>
                    <a:pt x="17158" y="39993"/>
                    <a:pt x="17110" y="39981"/>
                    <a:pt x="17074" y="39945"/>
                  </a:cubicBezTo>
                  <a:lnTo>
                    <a:pt x="17003" y="39909"/>
                  </a:lnTo>
                  <a:cubicBezTo>
                    <a:pt x="16955" y="39885"/>
                    <a:pt x="16931" y="39862"/>
                    <a:pt x="16884" y="39850"/>
                  </a:cubicBezTo>
                  <a:lnTo>
                    <a:pt x="16824" y="39814"/>
                  </a:lnTo>
                  <a:lnTo>
                    <a:pt x="16741" y="39754"/>
                  </a:lnTo>
                  <a:lnTo>
                    <a:pt x="16646" y="39695"/>
                  </a:lnTo>
                  <a:cubicBezTo>
                    <a:pt x="16634" y="39683"/>
                    <a:pt x="16622" y="39671"/>
                    <a:pt x="16598" y="39671"/>
                  </a:cubicBezTo>
                  <a:lnTo>
                    <a:pt x="16574" y="39647"/>
                  </a:lnTo>
                  <a:lnTo>
                    <a:pt x="16526" y="39623"/>
                  </a:lnTo>
                  <a:lnTo>
                    <a:pt x="16515" y="39612"/>
                  </a:lnTo>
                  <a:lnTo>
                    <a:pt x="16503" y="39588"/>
                  </a:lnTo>
                  <a:cubicBezTo>
                    <a:pt x="16455" y="39552"/>
                    <a:pt x="16407" y="39516"/>
                    <a:pt x="16348" y="39469"/>
                  </a:cubicBezTo>
                  <a:cubicBezTo>
                    <a:pt x="16241" y="39385"/>
                    <a:pt x="16145" y="39290"/>
                    <a:pt x="16026" y="39195"/>
                  </a:cubicBezTo>
                  <a:cubicBezTo>
                    <a:pt x="15884" y="39076"/>
                    <a:pt x="15788" y="38969"/>
                    <a:pt x="15669" y="38861"/>
                  </a:cubicBezTo>
                  <a:lnTo>
                    <a:pt x="15455" y="38659"/>
                  </a:lnTo>
                  <a:lnTo>
                    <a:pt x="15407" y="38611"/>
                  </a:lnTo>
                  <a:cubicBezTo>
                    <a:pt x="15383" y="38564"/>
                    <a:pt x="15336" y="38540"/>
                    <a:pt x="15312" y="38492"/>
                  </a:cubicBezTo>
                  <a:lnTo>
                    <a:pt x="15276" y="38445"/>
                  </a:lnTo>
                  <a:lnTo>
                    <a:pt x="15229" y="38385"/>
                  </a:lnTo>
                  <a:lnTo>
                    <a:pt x="15264" y="38361"/>
                  </a:lnTo>
                  <a:lnTo>
                    <a:pt x="15288" y="38326"/>
                  </a:lnTo>
                  <a:cubicBezTo>
                    <a:pt x="15395" y="38219"/>
                    <a:pt x="15491" y="38099"/>
                    <a:pt x="15562" y="37980"/>
                  </a:cubicBezTo>
                  <a:cubicBezTo>
                    <a:pt x="15586" y="38016"/>
                    <a:pt x="15622" y="38028"/>
                    <a:pt x="15645" y="38064"/>
                  </a:cubicBezTo>
                  <a:lnTo>
                    <a:pt x="15622" y="37969"/>
                  </a:lnTo>
                  <a:close/>
                  <a:moveTo>
                    <a:pt x="10847" y="38981"/>
                  </a:moveTo>
                  <a:lnTo>
                    <a:pt x="10871" y="39016"/>
                  </a:lnTo>
                  <a:cubicBezTo>
                    <a:pt x="10919" y="39064"/>
                    <a:pt x="10966" y="39100"/>
                    <a:pt x="11014" y="39135"/>
                  </a:cubicBezTo>
                  <a:cubicBezTo>
                    <a:pt x="11097" y="39207"/>
                    <a:pt x="11216" y="39266"/>
                    <a:pt x="11323" y="39314"/>
                  </a:cubicBezTo>
                  <a:cubicBezTo>
                    <a:pt x="11407" y="39362"/>
                    <a:pt x="11514" y="39385"/>
                    <a:pt x="11645" y="39397"/>
                  </a:cubicBezTo>
                  <a:cubicBezTo>
                    <a:pt x="11681" y="39397"/>
                    <a:pt x="11693" y="39421"/>
                    <a:pt x="11728" y="39421"/>
                  </a:cubicBezTo>
                  <a:lnTo>
                    <a:pt x="11764" y="39421"/>
                  </a:lnTo>
                  <a:lnTo>
                    <a:pt x="11704" y="39481"/>
                  </a:lnTo>
                  <a:lnTo>
                    <a:pt x="11669" y="39516"/>
                  </a:lnTo>
                  <a:lnTo>
                    <a:pt x="11585" y="39612"/>
                  </a:lnTo>
                  <a:lnTo>
                    <a:pt x="11526" y="39683"/>
                  </a:lnTo>
                  <a:lnTo>
                    <a:pt x="11514" y="39719"/>
                  </a:lnTo>
                  <a:cubicBezTo>
                    <a:pt x="11502" y="39731"/>
                    <a:pt x="11490" y="39743"/>
                    <a:pt x="11466" y="39778"/>
                  </a:cubicBezTo>
                  <a:cubicBezTo>
                    <a:pt x="11443" y="39790"/>
                    <a:pt x="11419" y="39814"/>
                    <a:pt x="11395" y="39838"/>
                  </a:cubicBezTo>
                  <a:lnTo>
                    <a:pt x="11371" y="39862"/>
                  </a:lnTo>
                  <a:lnTo>
                    <a:pt x="11276" y="39933"/>
                  </a:lnTo>
                  <a:lnTo>
                    <a:pt x="11228" y="39969"/>
                  </a:lnTo>
                  <a:lnTo>
                    <a:pt x="11181" y="39993"/>
                  </a:lnTo>
                  <a:cubicBezTo>
                    <a:pt x="11145" y="40028"/>
                    <a:pt x="11109" y="40052"/>
                    <a:pt x="11050" y="40076"/>
                  </a:cubicBezTo>
                  <a:cubicBezTo>
                    <a:pt x="10966" y="40112"/>
                    <a:pt x="10871" y="40159"/>
                    <a:pt x="10764" y="40195"/>
                  </a:cubicBezTo>
                  <a:lnTo>
                    <a:pt x="10752" y="40195"/>
                  </a:lnTo>
                  <a:lnTo>
                    <a:pt x="10692" y="40207"/>
                  </a:lnTo>
                  <a:lnTo>
                    <a:pt x="10633" y="40219"/>
                  </a:lnTo>
                  <a:cubicBezTo>
                    <a:pt x="10609" y="40231"/>
                    <a:pt x="10561" y="40255"/>
                    <a:pt x="10526" y="40266"/>
                  </a:cubicBezTo>
                  <a:lnTo>
                    <a:pt x="10514" y="40266"/>
                  </a:lnTo>
                  <a:cubicBezTo>
                    <a:pt x="10383" y="40326"/>
                    <a:pt x="10252" y="40397"/>
                    <a:pt x="10133" y="40469"/>
                  </a:cubicBezTo>
                  <a:cubicBezTo>
                    <a:pt x="10085" y="40505"/>
                    <a:pt x="10038" y="40516"/>
                    <a:pt x="10014" y="40552"/>
                  </a:cubicBezTo>
                  <a:cubicBezTo>
                    <a:pt x="9990" y="40564"/>
                    <a:pt x="9966" y="40576"/>
                    <a:pt x="9954" y="40588"/>
                  </a:cubicBezTo>
                  <a:lnTo>
                    <a:pt x="9919" y="40612"/>
                  </a:lnTo>
                  <a:lnTo>
                    <a:pt x="9859" y="40636"/>
                  </a:lnTo>
                  <a:lnTo>
                    <a:pt x="9835" y="40647"/>
                  </a:lnTo>
                  <a:cubicBezTo>
                    <a:pt x="9811" y="40647"/>
                    <a:pt x="9811" y="40647"/>
                    <a:pt x="9799" y="40671"/>
                  </a:cubicBezTo>
                  <a:lnTo>
                    <a:pt x="9788" y="40671"/>
                  </a:lnTo>
                  <a:cubicBezTo>
                    <a:pt x="9776" y="40671"/>
                    <a:pt x="9764" y="40683"/>
                    <a:pt x="9740" y="40683"/>
                  </a:cubicBezTo>
                  <a:cubicBezTo>
                    <a:pt x="9692" y="40695"/>
                    <a:pt x="9668" y="40707"/>
                    <a:pt x="9621" y="40731"/>
                  </a:cubicBezTo>
                  <a:cubicBezTo>
                    <a:pt x="9597" y="40743"/>
                    <a:pt x="9561" y="40743"/>
                    <a:pt x="9549" y="40755"/>
                  </a:cubicBezTo>
                  <a:lnTo>
                    <a:pt x="9502" y="40766"/>
                  </a:lnTo>
                  <a:cubicBezTo>
                    <a:pt x="9478" y="40790"/>
                    <a:pt x="9442" y="40790"/>
                    <a:pt x="9418" y="40802"/>
                  </a:cubicBezTo>
                  <a:lnTo>
                    <a:pt x="9359" y="40814"/>
                  </a:lnTo>
                  <a:cubicBezTo>
                    <a:pt x="9323" y="40826"/>
                    <a:pt x="9276" y="40826"/>
                    <a:pt x="9252" y="40850"/>
                  </a:cubicBezTo>
                  <a:lnTo>
                    <a:pt x="9216" y="40850"/>
                  </a:lnTo>
                  <a:cubicBezTo>
                    <a:pt x="9204" y="40850"/>
                    <a:pt x="9192" y="40862"/>
                    <a:pt x="9157" y="40862"/>
                  </a:cubicBezTo>
                  <a:cubicBezTo>
                    <a:pt x="9133" y="40862"/>
                    <a:pt x="9097" y="40874"/>
                    <a:pt x="9073" y="40874"/>
                  </a:cubicBezTo>
                  <a:cubicBezTo>
                    <a:pt x="9121" y="40886"/>
                    <a:pt x="9157" y="40886"/>
                    <a:pt x="9204" y="40886"/>
                  </a:cubicBezTo>
                  <a:lnTo>
                    <a:pt x="9323" y="40886"/>
                  </a:lnTo>
                  <a:cubicBezTo>
                    <a:pt x="9407" y="40886"/>
                    <a:pt x="9478" y="40874"/>
                    <a:pt x="9561" y="40862"/>
                  </a:cubicBezTo>
                  <a:cubicBezTo>
                    <a:pt x="9609" y="40838"/>
                    <a:pt x="9657" y="40838"/>
                    <a:pt x="9680" y="40826"/>
                  </a:cubicBezTo>
                  <a:cubicBezTo>
                    <a:pt x="9704" y="40826"/>
                    <a:pt x="9704" y="40826"/>
                    <a:pt x="9716" y="40814"/>
                  </a:cubicBezTo>
                  <a:lnTo>
                    <a:pt x="9740" y="40814"/>
                  </a:lnTo>
                  <a:cubicBezTo>
                    <a:pt x="9752" y="40814"/>
                    <a:pt x="9776" y="40802"/>
                    <a:pt x="9788" y="40802"/>
                  </a:cubicBezTo>
                  <a:cubicBezTo>
                    <a:pt x="9859" y="40766"/>
                    <a:pt x="9942" y="40743"/>
                    <a:pt x="10002" y="40695"/>
                  </a:cubicBezTo>
                  <a:cubicBezTo>
                    <a:pt x="10073" y="40647"/>
                    <a:pt x="10133" y="40624"/>
                    <a:pt x="10192" y="40576"/>
                  </a:cubicBezTo>
                  <a:cubicBezTo>
                    <a:pt x="10252" y="40528"/>
                    <a:pt x="10311" y="40505"/>
                    <a:pt x="10371" y="40469"/>
                  </a:cubicBezTo>
                  <a:cubicBezTo>
                    <a:pt x="10430" y="40445"/>
                    <a:pt x="10502" y="40397"/>
                    <a:pt x="10561" y="40362"/>
                  </a:cubicBezTo>
                  <a:lnTo>
                    <a:pt x="10573" y="40350"/>
                  </a:lnTo>
                  <a:lnTo>
                    <a:pt x="10669" y="40302"/>
                  </a:lnTo>
                  <a:lnTo>
                    <a:pt x="10728" y="40278"/>
                  </a:lnTo>
                  <a:lnTo>
                    <a:pt x="10788" y="40243"/>
                  </a:lnTo>
                  <a:lnTo>
                    <a:pt x="10811" y="40231"/>
                  </a:lnTo>
                  <a:cubicBezTo>
                    <a:pt x="10907" y="40207"/>
                    <a:pt x="10990" y="40159"/>
                    <a:pt x="11073" y="40112"/>
                  </a:cubicBezTo>
                  <a:cubicBezTo>
                    <a:pt x="11109" y="40100"/>
                    <a:pt x="11157" y="40076"/>
                    <a:pt x="11192" y="40040"/>
                  </a:cubicBezTo>
                  <a:lnTo>
                    <a:pt x="11228" y="39993"/>
                  </a:lnTo>
                  <a:lnTo>
                    <a:pt x="11252" y="39981"/>
                  </a:lnTo>
                  <a:cubicBezTo>
                    <a:pt x="11264" y="39969"/>
                    <a:pt x="11288" y="39957"/>
                    <a:pt x="11312" y="39933"/>
                  </a:cubicBezTo>
                  <a:lnTo>
                    <a:pt x="11347" y="39897"/>
                  </a:lnTo>
                  <a:cubicBezTo>
                    <a:pt x="11383" y="39862"/>
                    <a:pt x="11407" y="39838"/>
                    <a:pt x="11443" y="39814"/>
                  </a:cubicBezTo>
                  <a:cubicBezTo>
                    <a:pt x="11466" y="39802"/>
                    <a:pt x="11490" y="39778"/>
                    <a:pt x="11502" y="39754"/>
                  </a:cubicBezTo>
                  <a:lnTo>
                    <a:pt x="11514" y="39743"/>
                  </a:lnTo>
                  <a:cubicBezTo>
                    <a:pt x="11514" y="39731"/>
                    <a:pt x="11526" y="39731"/>
                    <a:pt x="11526" y="39719"/>
                  </a:cubicBezTo>
                  <a:lnTo>
                    <a:pt x="11562" y="39671"/>
                  </a:lnTo>
                  <a:lnTo>
                    <a:pt x="11585" y="39635"/>
                  </a:lnTo>
                  <a:cubicBezTo>
                    <a:pt x="11621" y="39612"/>
                    <a:pt x="11645" y="39576"/>
                    <a:pt x="11681" y="39540"/>
                  </a:cubicBezTo>
                  <a:lnTo>
                    <a:pt x="11704" y="39504"/>
                  </a:lnTo>
                  <a:lnTo>
                    <a:pt x="11752" y="39457"/>
                  </a:lnTo>
                  <a:lnTo>
                    <a:pt x="11776" y="39433"/>
                  </a:lnTo>
                  <a:lnTo>
                    <a:pt x="11812" y="39397"/>
                  </a:lnTo>
                  <a:cubicBezTo>
                    <a:pt x="11871" y="39409"/>
                    <a:pt x="11931" y="39409"/>
                    <a:pt x="12002" y="39409"/>
                  </a:cubicBezTo>
                  <a:lnTo>
                    <a:pt x="12097" y="39409"/>
                  </a:lnTo>
                  <a:cubicBezTo>
                    <a:pt x="12145" y="39409"/>
                    <a:pt x="12169" y="39409"/>
                    <a:pt x="12216" y="39433"/>
                  </a:cubicBezTo>
                  <a:lnTo>
                    <a:pt x="12240" y="39433"/>
                  </a:lnTo>
                  <a:lnTo>
                    <a:pt x="12228" y="39445"/>
                  </a:lnTo>
                  <a:cubicBezTo>
                    <a:pt x="12205" y="39493"/>
                    <a:pt x="12169" y="39516"/>
                    <a:pt x="12157" y="39564"/>
                  </a:cubicBezTo>
                  <a:lnTo>
                    <a:pt x="12121" y="39612"/>
                  </a:lnTo>
                  <a:lnTo>
                    <a:pt x="12097" y="39671"/>
                  </a:lnTo>
                  <a:cubicBezTo>
                    <a:pt x="12062" y="39707"/>
                    <a:pt x="12038" y="39743"/>
                    <a:pt x="12026" y="39790"/>
                  </a:cubicBezTo>
                  <a:lnTo>
                    <a:pt x="12002" y="39814"/>
                  </a:lnTo>
                  <a:cubicBezTo>
                    <a:pt x="11990" y="39826"/>
                    <a:pt x="11978" y="39862"/>
                    <a:pt x="11966" y="39874"/>
                  </a:cubicBezTo>
                  <a:lnTo>
                    <a:pt x="11931" y="39921"/>
                  </a:lnTo>
                  <a:lnTo>
                    <a:pt x="11907" y="39969"/>
                  </a:lnTo>
                  <a:cubicBezTo>
                    <a:pt x="11847" y="40028"/>
                    <a:pt x="11800" y="40088"/>
                    <a:pt x="11752" y="40124"/>
                  </a:cubicBezTo>
                  <a:cubicBezTo>
                    <a:pt x="11704" y="40171"/>
                    <a:pt x="11669" y="40219"/>
                    <a:pt x="11621" y="40278"/>
                  </a:cubicBezTo>
                  <a:lnTo>
                    <a:pt x="11585" y="40302"/>
                  </a:lnTo>
                  <a:cubicBezTo>
                    <a:pt x="11550" y="40350"/>
                    <a:pt x="11502" y="40409"/>
                    <a:pt x="11454" y="40457"/>
                  </a:cubicBezTo>
                  <a:lnTo>
                    <a:pt x="11431" y="40481"/>
                  </a:lnTo>
                  <a:cubicBezTo>
                    <a:pt x="11383" y="40528"/>
                    <a:pt x="11335" y="40588"/>
                    <a:pt x="11276" y="40647"/>
                  </a:cubicBezTo>
                  <a:cubicBezTo>
                    <a:pt x="11228" y="40695"/>
                    <a:pt x="11192" y="40755"/>
                    <a:pt x="11145" y="40802"/>
                  </a:cubicBezTo>
                  <a:lnTo>
                    <a:pt x="11050" y="40886"/>
                  </a:lnTo>
                  <a:cubicBezTo>
                    <a:pt x="11038" y="40897"/>
                    <a:pt x="11026" y="40921"/>
                    <a:pt x="11014" y="40945"/>
                  </a:cubicBezTo>
                  <a:lnTo>
                    <a:pt x="10966" y="40993"/>
                  </a:lnTo>
                  <a:lnTo>
                    <a:pt x="10954" y="41005"/>
                  </a:lnTo>
                  <a:cubicBezTo>
                    <a:pt x="10931" y="41017"/>
                    <a:pt x="10919" y="41040"/>
                    <a:pt x="10919" y="41052"/>
                  </a:cubicBezTo>
                  <a:lnTo>
                    <a:pt x="10907" y="41064"/>
                  </a:lnTo>
                  <a:lnTo>
                    <a:pt x="10895" y="41076"/>
                  </a:lnTo>
                  <a:lnTo>
                    <a:pt x="10871" y="41100"/>
                  </a:lnTo>
                  <a:lnTo>
                    <a:pt x="10859" y="41112"/>
                  </a:lnTo>
                  <a:lnTo>
                    <a:pt x="10811" y="41159"/>
                  </a:lnTo>
                  <a:lnTo>
                    <a:pt x="10776" y="41195"/>
                  </a:lnTo>
                  <a:cubicBezTo>
                    <a:pt x="10740" y="41219"/>
                    <a:pt x="10716" y="41243"/>
                    <a:pt x="10692" y="41255"/>
                  </a:cubicBezTo>
                  <a:lnTo>
                    <a:pt x="10669" y="41290"/>
                  </a:lnTo>
                  <a:cubicBezTo>
                    <a:pt x="10597" y="41350"/>
                    <a:pt x="10514" y="41398"/>
                    <a:pt x="10442" y="41457"/>
                  </a:cubicBezTo>
                  <a:cubicBezTo>
                    <a:pt x="10335" y="41528"/>
                    <a:pt x="10252" y="41588"/>
                    <a:pt x="10145" y="41659"/>
                  </a:cubicBezTo>
                  <a:lnTo>
                    <a:pt x="10133" y="41671"/>
                  </a:lnTo>
                  <a:lnTo>
                    <a:pt x="10121" y="41695"/>
                  </a:lnTo>
                  <a:cubicBezTo>
                    <a:pt x="10097" y="41707"/>
                    <a:pt x="10085" y="41707"/>
                    <a:pt x="10073" y="41719"/>
                  </a:cubicBezTo>
                  <a:lnTo>
                    <a:pt x="10038" y="41731"/>
                  </a:lnTo>
                  <a:cubicBezTo>
                    <a:pt x="10026" y="41755"/>
                    <a:pt x="10002" y="41767"/>
                    <a:pt x="9978" y="41779"/>
                  </a:cubicBezTo>
                  <a:lnTo>
                    <a:pt x="9954" y="41814"/>
                  </a:lnTo>
                  <a:cubicBezTo>
                    <a:pt x="9919" y="41826"/>
                    <a:pt x="9907" y="41838"/>
                    <a:pt x="9883" y="41850"/>
                  </a:cubicBezTo>
                  <a:cubicBezTo>
                    <a:pt x="9799" y="41898"/>
                    <a:pt x="9740" y="41945"/>
                    <a:pt x="9668" y="41969"/>
                  </a:cubicBezTo>
                  <a:lnTo>
                    <a:pt x="9645" y="41969"/>
                  </a:lnTo>
                  <a:lnTo>
                    <a:pt x="9609" y="41993"/>
                  </a:lnTo>
                  <a:lnTo>
                    <a:pt x="9597" y="42005"/>
                  </a:lnTo>
                  <a:cubicBezTo>
                    <a:pt x="9561" y="42017"/>
                    <a:pt x="9549" y="42029"/>
                    <a:pt x="9526" y="42029"/>
                  </a:cubicBezTo>
                  <a:lnTo>
                    <a:pt x="9430" y="42076"/>
                  </a:lnTo>
                  <a:cubicBezTo>
                    <a:pt x="9407" y="42088"/>
                    <a:pt x="9383" y="42088"/>
                    <a:pt x="9359" y="42112"/>
                  </a:cubicBezTo>
                  <a:cubicBezTo>
                    <a:pt x="9383" y="42112"/>
                    <a:pt x="9430" y="42112"/>
                    <a:pt x="9478" y="42088"/>
                  </a:cubicBezTo>
                  <a:cubicBezTo>
                    <a:pt x="9526" y="42076"/>
                    <a:pt x="9549" y="42076"/>
                    <a:pt x="9609" y="42064"/>
                  </a:cubicBezTo>
                  <a:cubicBezTo>
                    <a:pt x="9680" y="42029"/>
                    <a:pt x="9764" y="42017"/>
                    <a:pt x="9823" y="41993"/>
                  </a:cubicBezTo>
                  <a:lnTo>
                    <a:pt x="9835" y="41993"/>
                  </a:lnTo>
                  <a:lnTo>
                    <a:pt x="9919" y="41945"/>
                  </a:lnTo>
                  <a:cubicBezTo>
                    <a:pt x="9954" y="41933"/>
                    <a:pt x="9966" y="41909"/>
                    <a:pt x="10002" y="41909"/>
                  </a:cubicBezTo>
                  <a:cubicBezTo>
                    <a:pt x="10014" y="41909"/>
                    <a:pt x="10026" y="41898"/>
                    <a:pt x="10026" y="41898"/>
                  </a:cubicBezTo>
                  <a:cubicBezTo>
                    <a:pt x="10085" y="41874"/>
                    <a:pt x="10157" y="41826"/>
                    <a:pt x="10240" y="41767"/>
                  </a:cubicBezTo>
                  <a:cubicBezTo>
                    <a:pt x="10264" y="41755"/>
                    <a:pt x="10276" y="41731"/>
                    <a:pt x="10311" y="41719"/>
                  </a:cubicBezTo>
                  <a:lnTo>
                    <a:pt x="10335" y="41707"/>
                  </a:lnTo>
                  <a:lnTo>
                    <a:pt x="10359" y="41707"/>
                  </a:lnTo>
                  <a:lnTo>
                    <a:pt x="10395" y="41671"/>
                  </a:lnTo>
                  <a:lnTo>
                    <a:pt x="10538" y="41588"/>
                  </a:lnTo>
                  <a:lnTo>
                    <a:pt x="10573" y="41552"/>
                  </a:lnTo>
                  <a:cubicBezTo>
                    <a:pt x="10621" y="41528"/>
                    <a:pt x="10669" y="41493"/>
                    <a:pt x="10692" y="41469"/>
                  </a:cubicBezTo>
                  <a:lnTo>
                    <a:pt x="10716" y="41457"/>
                  </a:lnTo>
                  <a:lnTo>
                    <a:pt x="10728" y="41433"/>
                  </a:lnTo>
                  <a:lnTo>
                    <a:pt x="10740" y="41421"/>
                  </a:lnTo>
                  <a:lnTo>
                    <a:pt x="10752" y="41409"/>
                  </a:lnTo>
                  <a:cubicBezTo>
                    <a:pt x="10788" y="41398"/>
                    <a:pt x="10811" y="41362"/>
                    <a:pt x="10847" y="41350"/>
                  </a:cubicBezTo>
                  <a:lnTo>
                    <a:pt x="10859" y="41338"/>
                  </a:lnTo>
                  <a:cubicBezTo>
                    <a:pt x="10895" y="41302"/>
                    <a:pt x="10919" y="41290"/>
                    <a:pt x="10931" y="41255"/>
                  </a:cubicBezTo>
                  <a:lnTo>
                    <a:pt x="10954" y="41243"/>
                  </a:lnTo>
                  <a:lnTo>
                    <a:pt x="10978" y="41219"/>
                  </a:lnTo>
                  <a:lnTo>
                    <a:pt x="11014" y="41183"/>
                  </a:lnTo>
                  <a:lnTo>
                    <a:pt x="11026" y="41171"/>
                  </a:lnTo>
                  <a:cubicBezTo>
                    <a:pt x="11038" y="41136"/>
                    <a:pt x="11073" y="41124"/>
                    <a:pt x="11085" y="41100"/>
                  </a:cubicBezTo>
                  <a:lnTo>
                    <a:pt x="11097" y="41076"/>
                  </a:lnTo>
                  <a:cubicBezTo>
                    <a:pt x="11157" y="41017"/>
                    <a:pt x="11216" y="40945"/>
                    <a:pt x="11264" y="40886"/>
                  </a:cubicBezTo>
                  <a:cubicBezTo>
                    <a:pt x="11312" y="40838"/>
                    <a:pt x="11347" y="40778"/>
                    <a:pt x="11395" y="40743"/>
                  </a:cubicBezTo>
                  <a:cubicBezTo>
                    <a:pt x="11502" y="40624"/>
                    <a:pt x="11609" y="40516"/>
                    <a:pt x="11704" y="40397"/>
                  </a:cubicBezTo>
                  <a:cubicBezTo>
                    <a:pt x="11764" y="40338"/>
                    <a:pt x="11824" y="40278"/>
                    <a:pt x="11871" y="40219"/>
                  </a:cubicBezTo>
                  <a:cubicBezTo>
                    <a:pt x="11883" y="40207"/>
                    <a:pt x="11907" y="40171"/>
                    <a:pt x="11931" y="40159"/>
                  </a:cubicBezTo>
                  <a:lnTo>
                    <a:pt x="11943" y="40147"/>
                  </a:lnTo>
                  <a:cubicBezTo>
                    <a:pt x="11966" y="40124"/>
                    <a:pt x="11966" y="40112"/>
                    <a:pt x="11978" y="40112"/>
                  </a:cubicBezTo>
                  <a:lnTo>
                    <a:pt x="11990" y="40100"/>
                  </a:lnTo>
                  <a:lnTo>
                    <a:pt x="12002" y="40088"/>
                  </a:lnTo>
                  <a:cubicBezTo>
                    <a:pt x="12026" y="40064"/>
                    <a:pt x="12026" y="40064"/>
                    <a:pt x="12026" y="40052"/>
                  </a:cubicBezTo>
                  <a:lnTo>
                    <a:pt x="12038" y="40040"/>
                  </a:lnTo>
                  <a:lnTo>
                    <a:pt x="12038" y="40028"/>
                  </a:lnTo>
                  <a:cubicBezTo>
                    <a:pt x="12050" y="40004"/>
                    <a:pt x="12062" y="39981"/>
                    <a:pt x="12085" y="39969"/>
                  </a:cubicBezTo>
                  <a:lnTo>
                    <a:pt x="12109" y="39909"/>
                  </a:lnTo>
                  <a:lnTo>
                    <a:pt x="12145" y="39850"/>
                  </a:lnTo>
                  <a:cubicBezTo>
                    <a:pt x="12157" y="39826"/>
                    <a:pt x="12169" y="39802"/>
                    <a:pt x="12181" y="39790"/>
                  </a:cubicBezTo>
                  <a:lnTo>
                    <a:pt x="12205" y="39766"/>
                  </a:lnTo>
                  <a:lnTo>
                    <a:pt x="12216" y="39743"/>
                  </a:lnTo>
                  <a:cubicBezTo>
                    <a:pt x="12228" y="39731"/>
                    <a:pt x="12240" y="39695"/>
                    <a:pt x="12264" y="39683"/>
                  </a:cubicBezTo>
                  <a:cubicBezTo>
                    <a:pt x="12288" y="39635"/>
                    <a:pt x="12324" y="39576"/>
                    <a:pt x="12347" y="39528"/>
                  </a:cubicBezTo>
                  <a:lnTo>
                    <a:pt x="12371" y="39493"/>
                  </a:lnTo>
                  <a:lnTo>
                    <a:pt x="12645" y="39493"/>
                  </a:lnTo>
                  <a:cubicBezTo>
                    <a:pt x="12609" y="39528"/>
                    <a:pt x="12597" y="39576"/>
                    <a:pt x="12574" y="39635"/>
                  </a:cubicBezTo>
                  <a:lnTo>
                    <a:pt x="12538" y="39695"/>
                  </a:lnTo>
                  <a:cubicBezTo>
                    <a:pt x="12490" y="39766"/>
                    <a:pt x="12466" y="39826"/>
                    <a:pt x="12443" y="39885"/>
                  </a:cubicBezTo>
                  <a:cubicBezTo>
                    <a:pt x="12419" y="39909"/>
                    <a:pt x="12419" y="39921"/>
                    <a:pt x="12407" y="39933"/>
                  </a:cubicBezTo>
                  <a:cubicBezTo>
                    <a:pt x="12395" y="39945"/>
                    <a:pt x="12395" y="39969"/>
                    <a:pt x="12383" y="39969"/>
                  </a:cubicBezTo>
                  <a:cubicBezTo>
                    <a:pt x="12359" y="39981"/>
                    <a:pt x="12359" y="39993"/>
                    <a:pt x="12347" y="40004"/>
                  </a:cubicBezTo>
                  <a:cubicBezTo>
                    <a:pt x="12335" y="40040"/>
                    <a:pt x="12300" y="40064"/>
                    <a:pt x="12288" y="40100"/>
                  </a:cubicBezTo>
                  <a:lnTo>
                    <a:pt x="12276" y="40124"/>
                  </a:lnTo>
                  <a:cubicBezTo>
                    <a:pt x="12264" y="40159"/>
                    <a:pt x="12240" y="40171"/>
                    <a:pt x="12216" y="40207"/>
                  </a:cubicBezTo>
                  <a:lnTo>
                    <a:pt x="12205" y="40219"/>
                  </a:lnTo>
                  <a:cubicBezTo>
                    <a:pt x="12145" y="40290"/>
                    <a:pt x="12097" y="40362"/>
                    <a:pt x="12038" y="40445"/>
                  </a:cubicBezTo>
                  <a:cubicBezTo>
                    <a:pt x="11978" y="40516"/>
                    <a:pt x="11919" y="40600"/>
                    <a:pt x="11859" y="40683"/>
                  </a:cubicBezTo>
                  <a:lnTo>
                    <a:pt x="11764" y="40814"/>
                  </a:lnTo>
                  <a:lnTo>
                    <a:pt x="11728" y="40897"/>
                  </a:lnTo>
                  <a:lnTo>
                    <a:pt x="11704" y="40933"/>
                  </a:lnTo>
                  <a:cubicBezTo>
                    <a:pt x="11682" y="40988"/>
                    <a:pt x="11650" y="41043"/>
                    <a:pt x="11627" y="41089"/>
                  </a:cubicBezTo>
                  <a:lnTo>
                    <a:pt x="11627" y="41089"/>
                  </a:lnTo>
                  <a:cubicBezTo>
                    <a:pt x="11672" y="41049"/>
                    <a:pt x="11718" y="41003"/>
                    <a:pt x="11764" y="40957"/>
                  </a:cubicBezTo>
                  <a:cubicBezTo>
                    <a:pt x="11800" y="40933"/>
                    <a:pt x="11824" y="40897"/>
                    <a:pt x="11847" y="40874"/>
                  </a:cubicBezTo>
                  <a:lnTo>
                    <a:pt x="11907" y="40814"/>
                  </a:lnTo>
                  <a:lnTo>
                    <a:pt x="11943" y="40766"/>
                  </a:lnTo>
                  <a:cubicBezTo>
                    <a:pt x="12038" y="40659"/>
                    <a:pt x="12145" y="40576"/>
                    <a:pt x="12228" y="40469"/>
                  </a:cubicBezTo>
                  <a:cubicBezTo>
                    <a:pt x="12276" y="40409"/>
                    <a:pt x="12324" y="40338"/>
                    <a:pt x="12359" y="40278"/>
                  </a:cubicBezTo>
                  <a:cubicBezTo>
                    <a:pt x="12395" y="40231"/>
                    <a:pt x="12419" y="40183"/>
                    <a:pt x="12455" y="40124"/>
                  </a:cubicBezTo>
                  <a:lnTo>
                    <a:pt x="12502" y="40052"/>
                  </a:lnTo>
                  <a:cubicBezTo>
                    <a:pt x="12514" y="40040"/>
                    <a:pt x="12514" y="40028"/>
                    <a:pt x="12526" y="40004"/>
                  </a:cubicBezTo>
                  <a:cubicBezTo>
                    <a:pt x="12538" y="39993"/>
                    <a:pt x="12538" y="39981"/>
                    <a:pt x="12538" y="39969"/>
                  </a:cubicBezTo>
                  <a:lnTo>
                    <a:pt x="12538" y="39945"/>
                  </a:lnTo>
                  <a:lnTo>
                    <a:pt x="12574" y="39885"/>
                  </a:lnTo>
                  <a:cubicBezTo>
                    <a:pt x="12586" y="39874"/>
                    <a:pt x="12586" y="39862"/>
                    <a:pt x="12597" y="39850"/>
                  </a:cubicBezTo>
                  <a:cubicBezTo>
                    <a:pt x="12621" y="39814"/>
                    <a:pt x="12633" y="39766"/>
                    <a:pt x="12645" y="39743"/>
                  </a:cubicBezTo>
                  <a:lnTo>
                    <a:pt x="12693" y="39671"/>
                  </a:lnTo>
                  <a:lnTo>
                    <a:pt x="12740" y="39588"/>
                  </a:lnTo>
                  <a:cubicBezTo>
                    <a:pt x="12752" y="39576"/>
                    <a:pt x="12752" y="39552"/>
                    <a:pt x="12764" y="39528"/>
                  </a:cubicBezTo>
                  <a:lnTo>
                    <a:pt x="12776" y="39504"/>
                  </a:lnTo>
                  <a:cubicBezTo>
                    <a:pt x="12836" y="39504"/>
                    <a:pt x="12895" y="39504"/>
                    <a:pt x="12955" y="39493"/>
                  </a:cubicBezTo>
                  <a:cubicBezTo>
                    <a:pt x="13038" y="39493"/>
                    <a:pt x="13097" y="39469"/>
                    <a:pt x="13157" y="39469"/>
                  </a:cubicBezTo>
                  <a:lnTo>
                    <a:pt x="13181" y="39469"/>
                  </a:lnTo>
                  <a:cubicBezTo>
                    <a:pt x="13169" y="39493"/>
                    <a:pt x="13157" y="39504"/>
                    <a:pt x="13121" y="39516"/>
                  </a:cubicBezTo>
                  <a:cubicBezTo>
                    <a:pt x="13109" y="39528"/>
                    <a:pt x="13097" y="39552"/>
                    <a:pt x="13062" y="39564"/>
                  </a:cubicBezTo>
                  <a:cubicBezTo>
                    <a:pt x="13038" y="39588"/>
                    <a:pt x="13002" y="39612"/>
                    <a:pt x="12990" y="39635"/>
                  </a:cubicBezTo>
                  <a:lnTo>
                    <a:pt x="12943" y="39683"/>
                  </a:lnTo>
                  <a:lnTo>
                    <a:pt x="12919" y="39707"/>
                  </a:lnTo>
                  <a:cubicBezTo>
                    <a:pt x="12883" y="39743"/>
                    <a:pt x="12871" y="39766"/>
                    <a:pt x="12836" y="39790"/>
                  </a:cubicBezTo>
                  <a:cubicBezTo>
                    <a:pt x="12764" y="39874"/>
                    <a:pt x="12716" y="39981"/>
                    <a:pt x="12693" y="40052"/>
                  </a:cubicBezTo>
                  <a:lnTo>
                    <a:pt x="12597" y="40326"/>
                  </a:lnTo>
                  <a:lnTo>
                    <a:pt x="12597" y="40338"/>
                  </a:lnTo>
                  <a:cubicBezTo>
                    <a:pt x="12586" y="40397"/>
                    <a:pt x="12574" y="40469"/>
                    <a:pt x="12562" y="40528"/>
                  </a:cubicBezTo>
                  <a:lnTo>
                    <a:pt x="12538" y="40600"/>
                  </a:lnTo>
                  <a:cubicBezTo>
                    <a:pt x="12514" y="40707"/>
                    <a:pt x="12502" y="40814"/>
                    <a:pt x="12466" y="40921"/>
                  </a:cubicBezTo>
                  <a:cubicBezTo>
                    <a:pt x="12443" y="41064"/>
                    <a:pt x="12395" y="41219"/>
                    <a:pt x="12335" y="41398"/>
                  </a:cubicBezTo>
                  <a:cubicBezTo>
                    <a:pt x="12288" y="41552"/>
                    <a:pt x="12228" y="41707"/>
                    <a:pt x="12169" y="41838"/>
                  </a:cubicBezTo>
                  <a:lnTo>
                    <a:pt x="12109" y="41969"/>
                  </a:lnTo>
                  <a:cubicBezTo>
                    <a:pt x="12097" y="42017"/>
                    <a:pt x="12085" y="42052"/>
                    <a:pt x="12050" y="42076"/>
                  </a:cubicBezTo>
                  <a:lnTo>
                    <a:pt x="12002" y="42171"/>
                  </a:lnTo>
                  <a:lnTo>
                    <a:pt x="11990" y="42195"/>
                  </a:lnTo>
                  <a:cubicBezTo>
                    <a:pt x="11978" y="42231"/>
                    <a:pt x="11966" y="42243"/>
                    <a:pt x="11943" y="42267"/>
                  </a:cubicBezTo>
                  <a:lnTo>
                    <a:pt x="11919" y="42326"/>
                  </a:lnTo>
                  <a:lnTo>
                    <a:pt x="11883" y="42386"/>
                  </a:lnTo>
                  <a:cubicBezTo>
                    <a:pt x="11859" y="42433"/>
                    <a:pt x="11824" y="42469"/>
                    <a:pt x="11812" y="42493"/>
                  </a:cubicBezTo>
                  <a:cubicBezTo>
                    <a:pt x="11800" y="42505"/>
                    <a:pt x="11788" y="42541"/>
                    <a:pt x="11752" y="42552"/>
                  </a:cubicBezTo>
                  <a:lnTo>
                    <a:pt x="11704" y="42600"/>
                  </a:lnTo>
                  <a:cubicBezTo>
                    <a:pt x="11693" y="42612"/>
                    <a:pt x="11681" y="42612"/>
                    <a:pt x="11669" y="42624"/>
                  </a:cubicBezTo>
                  <a:cubicBezTo>
                    <a:pt x="11645" y="42648"/>
                    <a:pt x="11621" y="42648"/>
                    <a:pt x="11609" y="42660"/>
                  </a:cubicBezTo>
                  <a:cubicBezTo>
                    <a:pt x="11573" y="42671"/>
                    <a:pt x="11550" y="42671"/>
                    <a:pt x="11514" y="42683"/>
                  </a:cubicBezTo>
                  <a:cubicBezTo>
                    <a:pt x="11466" y="42707"/>
                    <a:pt x="11407" y="42707"/>
                    <a:pt x="11347" y="42719"/>
                  </a:cubicBezTo>
                  <a:cubicBezTo>
                    <a:pt x="11312" y="42719"/>
                    <a:pt x="11252" y="42731"/>
                    <a:pt x="11204" y="42731"/>
                  </a:cubicBezTo>
                  <a:cubicBezTo>
                    <a:pt x="11133" y="42731"/>
                    <a:pt x="11073" y="42743"/>
                    <a:pt x="11026" y="42767"/>
                  </a:cubicBezTo>
                  <a:cubicBezTo>
                    <a:pt x="10966" y="42779"/>
                    <a:pt x="10919" y="42791"/>
                    <a:pt x="10859" y="42826"/>
                  </a:cubicBezTo>
                  <a:cubicBezTo>
                    <a:pt x="10752" y="42886"/>
                    <a:pt x="10669" y="42969"/>
                    <a:pt x="10573" y="43100"/>
                  </a:cubicBezTo>
                  <a:cubicBezTo>
                    <a:pt x="10514" y="43207"/>
                    <a:pt x="10490" y="43314"/>
                    <a:pt x="10454" y="43422"/>
                  </a:cubicBezTo>
                  <a:cubicBezTo>
                    <a:pt x="10442" y="43457"/>
                    <a:pt x="10430" y="43517"/>
                    <a:pt x="10407" y="43564"/>
                  </a:cubicBezTo>
                  <a:cubicBezTo>
                    <a:pt x="10395" y="43612"/>
                    <a:pt x="10395" y="43636"/>
                    <a:pt x="10383" y="43684"/>
                  </a:cubicBezTo>
                  <a:cubicBezTo>
                    <a:pt x="10371" y="43743"/>
                    <a:pt x="10359" y="43791"/>
                    <a:pt x="10323" y="43850"/>
                  </a:cubicBezTo>
                  <a:cubicBezTo>
                    <a:pt x="10311" y="43898"/>
                    <a:pt x="10300" y="43934"/>
                    <a:pt x="10264" y="43981"/>
                  </a:cubicBezTo>
                  <a:lnTo>
                    <a:pt x="10252" y="44017"/>
                  </a:lnTo>
                  <a:lnTo>
                    <a:pt x="10240" y="44041"/>
                  </a:lnTo>
                  <a:lnTo>
                    <a:pt x="10240" y="44053"/>
                  </a:lnTo>
                  <a:lnTo>
                    <a:pt x="10216" y="44076"/>
                  </a:lnTo>
                  <a:cubicBezTo>
                    <a:pt x="10216" y="44088"/>
                    <a:pt x="10204" y="44100"/>
                    <a:pt x="10192" y="44112"/>
                  </a:cubicBezTo>
                  <a:lnTo>
                    <a:pt x="10180" y="44136"/>
                  </a:lnTo>
                  <a:cubicBezTo>
                    <a:pt x="10157" y="44160"/>
                    <a:pt x="10133" y="44195"/>
                    <a:pt x="10121" y="44231"/>
                  </a:cubicBezTo>
                  <a:lnTo>
                    <a:pt x="10097" y="44255"/>
                  </a:lnTo>
                  <a:lnTo>
                    <a:pt x="10097" y="44267"/>
                  </a:lnTo>
                  <a:cubicBezTo>
                    <a:pt x="10061" y="44338"/>
                    <a:pt x="10014" y="44398"/>
                    <a:pt x="9966" y="44469"/>
                  </a:cubicBezTo>
                  <a:cubicBezTo>
                    <a:pt x="9942" y="44517"/>
                    <a:pt x="9907" y="44553"/>
                    <a:pt x="9895" y="44588"/>
                  </a:cubicBezTo>
                  <a:cubicBezTo>
                    <a:pt x="9883" y="44624"/>
                    <a:pt x="9847" y="44636"/>
                    <a:pt x="9835" y="44672"/>
                  </a:cubicBezTo>
                  <a:lnTo>
                    <a:pt x="9823" y="44684"/>
                  </a:lnTo>
                  <a:cubicBezTo>
                    <a:pt x="9764" y="44743"/>
                    <a:pt x="9704" y="44815"/>
                    <a:pt x="9645" y="44874"/>
                  </a:cubicBezTo>
                  <a:lnTo>
                    <a:pt x="9621" y="44886"/>
                  </a:lnTo>
                  <a:cubicBezTo>
                    <a:pt x="9597" y="44922"/>
                    <a:pt x="9561" y="44934"/>
                    <a:pt x="9538" y="44969"/>
                  </a:cubicBezTo>
                  <a:lnTo>
                    <a:pt x="9526" y="44981"/>
                  </a:lnTo>
                  <a:lnTo>
                    <a:pt x="9478" y="45029"/>
                  </a:lnTo>
                  <a:lnTo>
                    <a:pt x="9466" y="45029"/>
                  </a:lnTo>
                  <a:cubicBezTo>
                    <a:pt x="9418" y="45053"/>
                    <a:pt x="9383" y="45065"/>
                    <a:pt x="9347" y="45100"/>
                  </a:cubicBezTo>
                  <a:cubicBezTo>
                    <a:pt x="9311" y="45112"/>
                    <a:pt x="9287" y="45124"/>
                    <a:pt x="9240" y="45148"/>
                  </a:cubicBezTo>
                  <a:cubicBezTo>
                    <a:pt x="9204" y="45160"/>
                    <a:pt x="9192" y="45160"/>
                    <a:pt x="9168" y="45172"/>
                  </a:cubicBezTo>
                  <a:cubicBezTo>
                    <a:pt x="9145" y="45172"/>
                    <a:pt x="9145" y="45172"/>
                    <a:pt x="9133" y="45184"/>
                  </a:cubicBezTo>
                  <a:lnTo>
                    <a:pt x="9121" y="45184"/>
                  </a:lnTo>
                  <a:cubicBezTo>
                    <a:pt x="9085" y="45184"/>
                    <a:pt x="9073" y="45208"/>
                    <a:pt x="9049" y="45208"/>
                  </a:cubicBezTo>
                  <a:lnTo>
                    <a:pt x="8871" y="45208"/>
                  </a:lnTo>
                  <a:cubicBezTo>
                    <a:pt x="8823" y="45208"/>
                    <a:pt x="8776" y="45208"/>
                    <a:pt x="8728" y="45184"/>
                  </a:cubicBezTo>
                  <a:lnTo>
                    <a:pt x="8692" y="45184"/>
                  </a:lnTo>
                  <a:cubicBezTo>
                    <a:pt x="8597" y="45172"/>
                    <a:pt x="8490" y="45148"/>
                    <a:pt x="8395" y="45124"/>
                  </a:cubicBezTo>
                  <a:lnTo>
                    <a:pt x="8371" y="45124"/>
                  </a:lnTo>
                  <a:cubicBezTo>
                    <a:pt x="8347" y="45112"/>
                    <a:pt x="8335" y="45112"/>
                    <a:pt x="8299" y="45100"/>
                  </a:cubicBezTo>
                  <a:cubicBezTo>
                    <a:pt x="8275" y="45088"/>
                    <a:pt x="8252" y="45088"/>
                    <a:pt x="8228" y="45065"/>
                  </a:cubicBezTo>
                  <a:cubicBezTo>
                    <a:pt x="8192" y="45053"/>
                    <a:pt x="8156" y="45041"/>
                    <a:pt x="8121" y="45005"/>
                  </a:cubicBezTo>
                  <a:cubicBezTo>
                    <a:pt x="8097" y="44993"/>
                    <a:pt x="8061" y="44969"/>
                    <a:pt x="8037" y="44946"/>
                  </a:cubicBezTo>
                  <a:lnTo>
                    <a:pt x="8002" y="44922"/>
                  </a:lnTo>
                  <a:cubicBezTo>
                    <a:pt x="7990" y="44910"/>
                    <a:pt x="7954" y="44886"/>
                    <a:pt x="7942" y="44874"/>
                  </a:cubicBezTo>
                  <a:cubicBezTo>
                    <a:pt x="7894" y="44850"/>
                    <a:pt x="7859" y="44827"/>
                    <a:pt x="7775" y="44803"/>
                  </a:cubicBezTo>
                  <a:cubicBezTo>
                    <a:pt x="7763" y="44803"/>
                    <a:pt x="7763" y="44803"/>
                    <a:pt x="7752" y="44791"/>
                  </a:cubicBezTo>
                  <a:lnTo>
                    <a:pt x="7740" y="44791"/>
                  </a:lnTo>
                  <a:lnTo>
                    <a:pt x="7644" y="44743"/>
                  </a:lnTo>
                  <a:lnTo>
                    <a:pt x="7621" y="44731"/>
                  </a:lnTo>
                  <a:cubicBezTo>
                    <a:pt x="7597" y="44707"/>
                    <a:pt x="7585" y="44696"/>
                    <a:pt x="7561" y="44696"/>
                  </a:cubicBezTo>
                  <a:lnTo>
                    <a:pt x="7525" y="44684"/>
                  </a:lnTo>
                  <a:cubicBezTo>
                    <a:pt x="7513" y="44672"/>
                    <a:pt x="7502" y="44672"/>
                    <a:pt x="7478" y="44648"/>
                  </a:cubicBezTo>
                  <a:cubicBezTo>
                    <a:pt x="7454" y="44636"/>
                    <a:pt x="7418" y="44612"/>
                    <a:pt x="7394" y="44588"/>
                  </a:cubicBezTo>
                  <a:lnTo>
                    <a:pt x="7359" y="44565"/>
                  </a:lnTo>
                  <a:lnTo>
                    <a:pt x="7335" y="44529"/>
                  </a:lnTo>
                  <a:cubicBezTo>
                    <a:pt x="7287" y="44469"/>
                    <a:pt x="7240" y="44398"/>
                    <a:pt x="7204" y="44326"/>
                  </a:cubicBezTo>
                  <a:cubicBezTo>
                    <a:pt x="7263" y="44219"/>
                    <a:pt x="7240" y="44184"/>
                    <a:pt x="7228" y="44148"/>
                  </a:cubicBezTo>
                  <a:cubicBezTo>
                    <a:pt x="7180" y="44029"/>
                    <a:pt x="7144" y="43910"/>
                    <a:pt x="7109" y="43803"/>
                  </a:cubicBezTo>
                  <a:lnTo>
                    <a:pt x="7097" y="43779"/>
                  </a:lnTo>
                  <a:cubicBezTo>
                    <a:pt x="7085" y="43719"/>
                    <a:pt x="7061" y="43672"/>
                    <a:pt x="7049" y="43612"/>
                  </a:cubicBezTo>
                  <a:cubicBezTo>
                    <a:pt x="7025" y="43541"/>
                    <a:pt x="7001" y="43469"/>
                    <a:pt x="6978" y="43386"/>
                  </a:cubicBezTo>
                  <a:cubicBezTo>
                    <a:pt x="6930" y="43255"/>
                    <a:pt x="6906" y="43136"/>
                    <a:pt x="6871" y="43017"/>
                  </a:cubicBezTo>
                  <a:lnTo>
                    <a:pt x="6859" y="42945"/>
                  </a:lnTo>
                  <a:cubicBezTo>
                    <a:pt x="6823" y="42838"/>
                    <a:pt x="6811" y="42731"/>
                    <a:pt x="6763" y="42648"/>
                  </a:cubicBezTo>
                  <a:cubicBezTo>
                    <a:pt x="6740" y="42576"/>
                    <a:pt x="6704" y="42493"/>
                    <a:pt x="6680" y="42433"/>
                  </a:cubicBezTo>
                  <a:cubicBezTo>
                    <a:pt x="6668" y="42398"/>
                    <a:pt x="6632" y="42350"/>
                    <a:pt x="6609" y="42302"/>
                  </a:cubicBezTo>
                  <a:cubicBezTo>
                    <a:pt x="6585" y="42290"/>
                    <a:pt x="6585" y="42255"/>
                    <a:pt x="6573" y="42243"/>
                  </a:cubicBezTo>
                  <a:cubicBezTo>
                    <a:pt x="6549" y="42183"/>
                    <a:pt x="6501" y="42124"/>
                    <a:pt x="6454" y="42076"/>
                  </a:cubicBezTo>
                  <a:cubicBezTo>
                    <a:pt x="6406" y="42017"/>
                    <a:pt x="6370" y="41981"/>
                    <a:pt x="6323" y="41933"/>
                  </a:cubicBezTo>
                  <a:lnTo>
                    <a:pt x="6323" y="41921"/>
                  </a:lnTo>
                  <a:cubicBezTo>
                    <a:pt x="6156" y="41755"/>
                    <a:pt x="6013" y="41576"/>
                    <a:pt x="5870" y="41386"/>
                  </a:cubicBezTo>
                  <a:cubicBezTo>
                    <a:pt x="5835" y="41326"/>
                    <a:pt x="5787" y="41243"/>
                    <a:pt x="5739" y="41183"/>
                  </a:cubicBezTo>
                  <a:cubicBezTo>
                    <a:pt x="5692" y="41112"/>
                    <a:pt x="5668" y="41040"/>
                    <a:pt x="5632" y="40981"/>
                  </a:cubicBezTo>
                  <a:lnTo>
                    <a:pt x="5597" y="40850"/>
                  </a:lnTo>
                  <a:cubicBezTo>
                    <a:pt x="5597" y="40814"/>
                    <a:pt x="5573" y="40790"/>
                    <a:pt x="5573" y="40766"/>
                  </a:cubicBezTo>
                  <a:lnTo>
                    <a:pt x="5573" y="40683"/>
                  </a:lnTo>
                  <a:lnTo>
                    <a:pt x="5573" y="40624"/>
                  </a:lnTo>
                  <a:cubicBezTo>
                    <a:pt x="5573" y="40612"/>
                    <a:pt x="5573" y="40588"/>
                    <a:pt x="5597" y="40576"/>
                  </a:cubicBezTo>
                  <a:cubicBezTo>
                    <a:pt x="5597" y="40564"/>
                    <a:pt x="5608" y="40552"/>
                    <a:pt x="5608" y="40528"/>
                  </a:cubicBezTo>
                  <a:cubicBezTo>
                    <a:pt x="5608" y="40516"/>
                    <a:pt x="5620" y="40505"/>
                    <a:pt x="5620" y="40493"/>
                  </a:cubicBezTo>
                  <a:cubicBezTo>
                    <a:pt x="5632" y="40469"/>
                    <a:pt x="5632" y="40457"/>
                    <a:pt x="5656" y="40457"/>
                  </a:cubicBezTo>
                  <a:lnTo>
                    <a:pt x="5692" y="40409"/>
                  </a:lnTo>
                  <a:cubicBezTo>
                    <a:pt x="5716" y="40397"/>
                    <a:pt x="5739" y="40385"/>
                    <a:pt x="5751" y="40374"/>
                  </a:cubicBezTo>
                  <a:cubicBezTo>
                    <a:pt x="5787" y="40350"/>
                    <a:pt x="5799" y="40338"/>
                    <a:pt x="5835" y="40326"/>
                  </a:cubicBezTo>
                  <a:cubicBezTo>
                    <a:pt x="5858" y="40314"/>
                    <a:pt x="5894" y="40290"/>
                    <a:pt x="5930" y="40278"/>
                  </a:cubicBezTo>
                  <a:cubicBezTo>
                    <a:pt x="5978" y="40266"/>
                    <a:pt x="6037" y="40255"/>
                    <a:pt x="6097" y="40231"/>
                  </a:cubicBezTo>
                  <a:cubicBezTo>
                    <a:pt x="6228" y="40207"/>
                    <a:pt x="6382" y="40159"/>
                    <a:pt x="6513" y="40135"/>
                  </a:cubicBezTo>
                  <a:cubicBezTo>
                    <a:pt x="6632" y="40100"/>
                    <a:pt x="6740" y="40076"/>
                    <a:pt x="6859" y="40040"/>
                  </a:cubicBezTo>
                  <a:lnTo>
                    <a:pt x="6930" y="40028"/>
                  </a:lnTo>
                  <a:cubicBezTo>
                    <a:pt x="7037" y="39993"/>
                    <a:pt x="7121" y="39981"/>
                    <a:pt x="7228" y="39957"/>
                  </a:cubicBezTo>
                  <a:cubicBezTo>
                    <a:pt x="7299" y="39933"/>
                    <a:pt x="7359" y="39909"/>
                    <a:pt x="7442" y="39897"/>
                  </a:cubicBezTo>
                  <a:cubicBezTo>
                    <a:pt x="7466" y="39874"/>
                    <a:pt x="7502" y="39874"/>
                    <a:pt x="7513" y="39862"/>
                  </a:cubicBezTo>
                  <a:cubicBezTo>
                    <a:pt x="7537" y="39850"/>
                    <a:pt x="7573" y="39850"/>
                    <a:pt x="7585" y="39838"/>
                  </a:cubicBezTo>
                  <a:lnTo>
                    <a:pt x="7597" y="39838"/>
                  </a:lnTo>
                  <a:cubicBezTo>
                    <a:pt x="7680" y="39814"/>
                    <a:pt x="7740" y="39802"/>
                    <a:pt x="7811" y="39790"/>
                  </a:cubicBezTo>
                  <a:cubicBezTo>
                    <a:pt x="7918" y="39778"/>
                    <a:pt x="8002" y="39778"/>
                    <a:pt x="8109" y="39754"/>
                  </a:cubicBezTo>
                  <a:lnTo>
                    <a:pt x="8490" y="39754"/>
                  </a:lnTo>
                  <a:cubicBezTo>
                    <a:pt x="8585" y="39754"/>
                    <a:pt x="8656" y="39754"/>
                    <a:pt x="8752" y="39778"/>
                  </a:cubicBezTo>
                  <a:lnTo>
                    <a:pt x="9085" y="39778"/>
                  </a:lnTo>
                  <a:cubicBezTo>
                    <a:pt x="9168" y="39778"/>
                    <a:pt x="9228" y="39778"/>
                    <a:pt x="9299" y="39754"/>
                  </a:cubicBezTo>
                  <a:cubicBezTo>
                    <a:pt x="9371" y="39754"/>
                    <a:pt x="9442" y="39743"/>
                    <a:pt x="9502" y="39743"/>
                  </a:cubicBezTo>
                  <a:cubicBezTo>
                    <a:pt x="9585" y="39731"/>
                    <a:pt x="9645" y="39731"/>
                    <a:pt x="9704" y="39719"/>
                  </a:cubicBezTo>
                  <a:cubicBezTo>
                    <a:pt x="9895" y="39683"/>
                    <a:pt x="10085" y="39612"/>
                    <a:pt x="10264" y="39504"/>
                  </a:cubicBezTo>
                  <a:cubicBezTo>
                    <a:pt x="10359" y="39445"/>
                    <a:pt x="10442" y="39397"/>
                    <a:pt x="10538" y="39338"/>
                  </a:cubicBezTo>
                  <a:cubicBezTo>
                    <a:pt x="10573" y="39314"/>
                    <a:pt x="10609" y="39278"/>
                    <a:pt x="10633" y="39266"/>
                  </a:cubicBezTo>
                  <a:cubicBezTo>
                    <a:pt x="10669" y="39242"/>
                    <a:pt x="10692" y="39207"/>
                    <a:pt x="10716" y="39183"/>
                  </a:cubicBezTo>
                  <a:cubicBezTo>
                    <a:pt x="10728" y="39159"/>
                    <a:pt x="10740" y="39135"/>
                    <a:pt x="10752" y="39100"/>
                  </a:cubicBezTo>
                  <a:cubicBezTo>
                    <a:pt x="10752" y="39088"/>
                    <a:pt x="10776" y="39076"/>
                    <a:pt x="10788" y="39064"/>
                  </a:cubicBezTo>
                  <a:cubicBezTo>
                    <a:pt x="10800" y="39040"/>
                    <a:pt x="10811" y="39028"/>
                    <a:pt x="10835" y="39004"/>
                  </a:cubicBezTo>
                  <a:lnTo>
                    <a:pt x="10847" y="38981"/>
                  </a:lnTo>
                  <a:close/>
                  <a:moveTo>
                    <a:pt x="13300" y="39445"/>
                  </a:moveTo>
                  <a:lnTo>
                    <a:pt x="13300" y="39481"/>
                  </a:lnTo>
                  <a:lnTo>
                    <a:pt x="13300" y="39493"/>
                  </a:lnTo>
                  <a:lnTo>
                    <a:pt x="13348" y="39493"/>
                  </a:lnTo>
                  <a:cubicBezTo>
                    <a:pt x="13312" y="39552"/>
                    <a:pt x="13288" y="39623"/>
                    <a:pt x="13240" y="39695"/>
                  </a:cubicBezTo>
                  <a:cubicBezTo>
                    <a:pt x="13228" y="39731"/>
                    <a:pt x="13228" y="39743"/>
                    <a:pt x="13217" y="39778"/>
                  </a:cubicBezTo>
                  <a:cubicBezTo>
                    <a:pt x="13157" y="39909"/>
                    <a:pt x="13109" y="40028"/>
                    <a:pt x="13062" y="40135"/>
                  </a:cubicBezTo>
                  <a:lnTo>
                    <a:pt x="13062" y="40147"/>
                  </a:lnTo>
                  <a:cubicBezTo>
                    <a:pt x="13062" y="40159"/>
                    <a:pt x="13050" y="40171"/>
                    <a:pt x="13050" y="40195"/>
                  </a:cubicBezTo>
                  <a:cubicBezTo>
                    <a:pt x="13038" y="40219"/>
                    <a:pt x="13038" y="40266"/>
                    <a:pt x="13014" y="40290"/>
                  </a:cubicBezTo>
                  <a:cubicBezTo>
                    <a:pt x="13002" y="40326"/>
                    <a:pt x="13002" y="40350"/>
                    <a:pt x="12990" y="40385"/>
                  </a:cubicBezTo>
                  <a:cubicBezTo>
                    <a:pt x="12990" y="40397"/>
                    <a:pt x="12978" y="40409"/>
                    <a:pt x="12978" y="40433"/>
                  </a:cubicBezTo>
                  <a:cubicBezTo>
                    <a:pt x="12955" y="40457"/>
                    <a:pt x="12955" y="40505"/>
                    <a:pt x="12943" y="40528"/>
                  </a:cubicBezTo>
                  <a:cubicBezTo>
                    <a:pt x="12919" y="40636"/>
                    <a:pt x="12895" y="40755"/>
                    <a:pt x="12871" y="40862"/>
                  </a:cubicBezTo>
                  <a:lnTo>
                    <a:pt x="12859" y="40921"/>
                  </a:lnTo>
                  <a:cubicBezTo>
                    <a:pt x="12812" y="41112"/>
                    <a:pt x="12776" y="41302"/>
                    <a:pt x="12752" y="41505"/>
                  </a:cubicBezTo>
                  <a:cubicBezTo>
                    <a:pt x="12752" y="41540"/>
                    <a:pt x="12740" y="41588"/>
                    <a:pt x="12716" y="41636"/>
                  </a:cubicBezTo>
                  <a:lnTo>
                    <a:pt x="12705" y="41743"/>
                  </a:lnTo>
                  <a:cubicBezTo>
                    <a:pt x="12633" y="42183"/>
                    <a:pt x="12574" y="42636"/>
                    <a:pt x="12502" y="43064"/>
                  </a:cubicBezTo>
                  <a:cubicBezTo>
                    <a:pt x="12478" y="43136"/>
                    <a:pt x="12466" y="43207"/>
                    <a:pt x="12455" y="43267"/>
                  </a:cubicBezTo>
                  <a:cubicBezTo>
                    <a:pt x="12419" y="43350"/>
                    <a:pt x="12395" y="43433"/>
                    <a:pt x="12359" y="43505"/>
                  </a:cubicBezTo>
                  <a:cubicBezTo>
                    <a:pt x="12324" y="43600"/>
                    <a:pt x="12288" y="43672"/>
                    <a:pt x="12240" y="43743"/>
                  </a:cubicBezTo>
                  <a:cubicBezTo>
                    <a:pt x="12205" y="43803"/>
                    <a:pt x="12169" y="43862"/>
                    <a:pt x="12121" y="43910"/>
                  </a:cubicBezTo>
                  <a:lnTo>
                    <a:pt x="12085" y="43957"/>
                  </a:lnTo>
                  <a:cubicBezTo>
                    <a:pt x="12050" y="43981"/>
                    <a:pt x="12038" y="44017"/>
                    <a:pt x="12002" y="44041"/>
                  </a:cubicBezTo>
                  <a:cubicBezTo>
                    <a:pt x="11966" y="44088"/>
                    <a:pt x="11931" y="44136"/>
                    <a:pt x="11883" y="44184"/>
                  </a:cubicBezTo>
                  <a:cubicBezTo>
                    <a:pt x="11812" y="44267"/>
                    <a:pt x="11728" y="44374"/>
                    <a:pt x="11633" y="44457"/>
                  </a:cubicBezTo>
                  <a:cubicBezTo>
                    <a:pt x="11621" y="44481"/>
                    <a:pt x="11609" y="44493"/>
                    <a:pt x="11585" y="44493"/>
                  </a:cubicBezTo>
                  <a:cubicBezTo>
                    <a:pt x="11585" y="44493"/>
                    <a:pt x="11573" y="44493"/>
                    <a:pt x="11573" y="44505"/>
                  </a:cubicBezTo>
                  <a:cubicBezTo>
                    <a:pt x="11562" y="44505"/>
                    <a:pt x="11550" y="44517"/>
                    <a:pt x="11526" y="44517"/>
                  </a:cubicBezTo>
                  <a:cubicBezTo>
                    <a:pt x="11514" y="44541"/>
                    <a:pt x="11490" y="44541"/>
                    <a:pt x="11466" y="44541"/>
                  </a:cubicBezTo>
                  <a:cubicBezTo>
                    <a:pt x="11407" y="44553"/>
                    <a:pt x="11335" y="44565"/>
                    <a:pt x="11276" y="44576"/>
                  </a:cubicBezTo>
                  <a:cubicBezTo>
                    <a:pt x="11236" y="44576"/>
                    <a:pt x="11196" y="44587"/>
                    <a:pt x="11153" y="44587"/>
                  </a:cubicBezTo>
                  <a:cubicBezTo>
                    <a:pt x="11132" y="44587"/>
                    <a:pt x="11109" y="44584"/>
                    <a:pt x="11085" y="44576"/>
                  </a:cubicBezTo>
                  <a:cubicBezTo>
                    <a:pt x="11038" y="44576"/>
                    <a:pt x="10990" y="44576"/>
                    <a:pt x="10954" y="44565"/>
                  </a:cubicBezTo>
                  <a:cubicBezTo>
                    <a:pt x="10883" y="44559"/>
                    <a:pt x="10814" y="44556"/>
                    <a:pt x="10747" y="44556"/>
                  </a:cubicBezTo>
                  <a:cubicBezTo>
                    <a:pt x="10681" y="44556"/>
                    <a:pt x="10615" y="44559"/>
                    <a:pt x="10550" y="44565"/>
                  </a:cubicBezTo>
                  <a:cubicBezTo>
                    <a:pt x="10454" y="44576"/>
                    <a:pt x="10359" y="44612"/>
                    <a:pt x="10276" y="44660"/>
                  </a:cubicBezTo>
                  <a:cubicBezTo>
                    <a:pt x="10252" y="44672"/>
                    <a:pt x="10216" y="44684"/>
                    <a:pt x="10192" y="44719"/>
                  </a:cubicBezTo>
                  <a:cubicBezTo>
                    <a:pt x="10157" y="44731"/>
                    <a:pt x="10145" y="44755"/>
                    <a:pt x="10121" y="44779"/>
                  </a:cubicBezTo>
                  <a:cubicBezTo>
                    <a:pt x="10061" y="44838"/>
                    <a:pt x="10002" y="44898"/>
                    <a:pt x="9919" y="44934"/>
                  </a:cubicBezTo>
                  <a:cubicBezTo>
                    <a:pt x="9847" y="44993"/>
                    <a:pt x="9764" y="45041"/>
                    <a:pt x="9668" y="45088"/>
                  </a:cubicBezTo>
                  <a:cubicBezTo>
                    <a:pt x="9597" y="45112"/>
                    <a:pt x="9538" y="45160"/>
                    <a:pt x="9466" y="45196"/>
                  </a:cubicBezTo>
                  <a:cubicBezTo>
                    <a:pt x="9407" y="45219"/>
                    <a:pt x="9347" y="45231"/>
                    <a:pt x="9299" y="45255"/>
                  </a:cubicBezTo>
                  <a:cubicBezTo>
                    <a:pt x="9264" y="45255"/>
                    <a:pt x="9240" y="45267"/>
                    <a:pt x="9204" y="45267"/>
                  </a:cubicBezTo>
                  <a:lnTo>
                    <a:pt x="9061" y="45267"/>
                  </a:lnTo>
                  <a:cubicBezTo>
                    <a:pt x="9121" y="45267"/>
                    <a:pt x="9168" y="45255"/>
                    <a:pt x="9228" y="45231"/>
                  </a:cubicBezTo>
                  <a:cubicBezTo>
                    <a:pt x="9287" y="45219"/>
                    <a:pt x="9347" y="45196"/>
                    <a:pt x="9418" y="45148"/>
                  </a:cubicBezTo>
                  <a:cubicBezTo>
                    <a:pt x="9490" y="45100"/>
                    <a:pt x="9585" y="45041"/>
                    <a:pt x="9657" y="44981"/>
                  </a:cubicBezTo>
                  <a:cubicBezTo>
                    <a:pt x="9728" y="44922"/>
                    <a:pt x="9799" y="44862"/>
                    <a:pt x="9859" y="44791"/>
                  </a:cubicBezTo>
                  <a:cubicBezTo>
                    <a:pt x="9942" y="44719"/>
                    <a:pt x="10002" y="44636"/>
                    <a:pt x="10038" y="44565"/>
                  </a:cubicBezTo>
                  <a:lnTo>
                    <a:pt x="10133" y="44434"/>
                  </a:lnTo>
                  <a:cubicBezTo>
                    <a:pt x="10157" y="44386"/>
                    <a:pt x="10192" y="44338"/>
                    <a:pt x="10204" y="44315"/>
                  </a:cubicBezTo>
                  <a:cubicBezTo>
                    <a:pt x="10216" y="44279"/>
                    <a:pt x="10240" y="44255"/>
                    <a:pt x="10252" y="44243"/>
                  </a:cubicBezTo>
                  <a:cubicBezTo>
                    <a:pt x="10264" y="44219"/>
                    <a:pt x="10264" y="44207"/>
                    <a:pt x="10276" y="44195"/>
                  </a:cubicBezTo>
                  <a:lnTo>
                    <a:pt x="10300" y="44184"/>
                  </a:lnTo>
                  <a:cubicBezTo>
                    <a:pt x="10311" y="44160"/>
                    <a:pt x="10311" y="44148"/>
                    <a:pt x="10323" y="44136"/>
                  </a:cubicBezTo>
                  <a:cubicBezTo>
                    <a:pt x="10335" y="44100"/>
                    <a:pt x="10347" y="44088"/>
                    <a:pt x="10347" y="44065"/>
                  </a:cubicBezTo>
                  <a:lnTo>
                    <a:pt x="10395" y="43922"/>
                  </a:lnTo>
                  <a:lnTo>
                    <a:pt x="10395" y="43910"/>
                  </a:lnTo>
                  <a:lnTo>
                    <a:pt x="10442" y="43779"/>
                  </a:lnTo>
                  <a:cubicBezTo>
                    <a:pt x="10478" y="43684"/>
                    <a:pt x="10490" y="43612"/>
                    <a:pt x="10514" y="43529"/>
                  </a:cubicBezTo>
                  <a:lnTo>
                    <a:pt x="10538" y="43481"/>
                  </a:lnTo>
                  <a:cubicBezTo>
                    <a:pt x="10538" y="43469"/>
                    <a:pt x="10538" y="43445"/>
                    <a:pt x="10550" y="43445"/>
                  </a:cubicBezTo>
                  <a:cubicBezTo>
                    <a:pt x="10561" y="43386"/>
                    <a:pt x="10597" y="43314"/>
                    <a:pt x="10621" y="43255"/>
                  </a:cubicBezTo>
                  <a:lnTo>
                    <a:pt x="10669" y="43172"/>
                  </a:lnTo>
                  <a:cubicBezTo>
                    <a:pt x="10681" y="43136"/>
                    <a:pt x="10692" y="43124"/>
                    <a:pt x="10728" y="43088"/>
                  </a:cubicBezTo>
                  <a:lnTo>
                    <a:pt x="10776" y="43052"/>
                  </a:lnTo>
                  <a:lnTo>
                    <a:pt x="10811" y="43005"/>
                  </a:lnTo>
                  <a:cubicBezTo>
                    <a:pt x="10835" y="42993"/>
                    <a:pt x="10847" y="42993"/>
                    <a:pt x="10859" y="42969"/>
                  </a:cubicBezTo>
                  <a:cubicBezTo>
                    <a:pt x="10871" y="42969"/>
                    <a:pt x="10895" y="42957"/>
                    <a:pt x="10907" y="42957"/>
                  </a:cubicBezTo>
                  <a:cubicBezTo>
                    <a:pt x="10919" y="42957"/>
                    <a:pt x="10931" y="42945"/>
                    <a:pt x="10931" y="42945"/>
                  </a:cubicBezTo>
                  <a:cubicBezTo>
                    <a:pt x="10954" y="42945"/>
                    <a:pt x="10978" y="42933"/>
                    <a:pt x="10990" y="42933"/>
                  </a:cubicBezTo>
                  <a:lnTo>
                    <a:pt x="11204" y="42933"/>
                  </a:lnTo>
                  <a:cubicBezTo>
                    <a:pt x="11288" y="42933"/>
                    <a:pt x="11371" y="42933"/>
                    <a:pt x="11454" y="42910"/>
                  </a:cubicBezTo>
                  <a:cubicBezTo>
                    <a:pt x="11585" y="42898"/>
                    <a:pt x="11704" y="42838"/>
                    <a:pt x="11800" y="42779"/>
                  </a:cubicBezTo>
                  <a:cubicBezTo>
                    <a:pt x="11883" y="42719"/>
                    <a:pt x="11966" y="42612"/>
                    <a:pt x="12038" y="42493"/>
                  </a:cubicBezTo>
                  <a:lnTo>
                    <a:pt x="12050" y="42469"/>
                  </a:lnTo>
                  <a:cubicBezTo>
                    <a:pt x="12062" y="42433"/>
                    <a:pt x="12097" y="42410"/>
                    <a:pt x="12109" y="42374"/>
                  </a:cubicBezTo>
                  <a:cubicBezTo>
                    <a:pt x="12121" y="42350"/>
                    <a:pt x="12145" y="42302"/>
                    <a:pt x="12169" y="42279"/>
                  </a:cubicBezTo>
                  <a:lnTo>
                    <a:pt x="12181" y="42231"/>
                  </a:lnTo>
                  <a:lnTo>
                    <a:pt x="12228" y="42136"/>
                  </a:lnTo>
                  <a:lnTo>
                    <a:pt x="12240" y="42100"/>
                  </a:lnTo>
                  <a:cubicBezTo>
                    <a:pt x="12264" y="42064"/>
                    <a:pt x="12276" y="42017"/>
                    <a:pt x="12288" y="41993"/>
                  </a:cubicBezTo>
                  <a:lnTo>
                    <a:pt x="12300" y="41957"/>
                  </a:lnTo>
                  <a:cubicBezTo>
                    <a:pt x="12383" y="41779"/>
                    <a:pt x="12443" y="41588"/>
                    <a:pt x="12478" y="41409"/>
                  </a:cubicBezTo>
                  <a:cubicBezTo>
                    <a:pt x="12526" y="41219"/>
                    <a:pt x="12586" y="41005"/>
                    <a:pt x="12621" y="40814"/>
                  </a:cubicBezTo>
                  <a:cubicBezTo>
                    <a:pt x="12633" y="40743"/>
                    <a:pt x="12645" y="40683"/>
                    <a:pt x="12657" y="40612"/>
                  </a:cubicBezTo>
                  <a:cubicBezTo>
                    <a:pt x="12657" y="40588"/>
                    <a:pt x="12657" y="40576"/>
                    <a:pt x="12681" y="40564"/>
                  </a:cubicBezTo>
                  <a:cubicBezTo>
                    <a:pt x="12693" y="40493"/>
                    <a:pt x="12705" y="40409"/>
                    <a:pt x="12716" y="40350"/>
                  </a:cubicBezTo>
                  <a:cubicBezTo>
                    <a:pt x="12740" y="40278"/>
                    <a:pt x="12752" y="40207"/>
                    <a:pt x="12764" y="40147"/>
                  </a:cubicBezTo>
                  <a:lnTo>
                    <a:pt x="12764" y="40135"/>
                  </a:lnTo>
                  <a:cubicBezTo>
                    <a:pt x="12776" y="40076"/>
                    <a:pt x="12800" y="40028"/>
                    <a:pt x="12824" y="39969"/>
                  </a:cubicBezTo>
                  <a:lnTo>
                    <a:pt x="12871" y="39874"/>
                  </a:lnTo>
                  <a:cubicBezTo>
                    <a:pt x="12883" y="39862"/>
                    <a:pt x="12895" y="39838"/>
                    <a:pt x="12919" y="39814"/>
                  </a:cubicBezTo>
                  <a:cubicBezTo>
                    <a:pt x="12955" y="39754"/>
                    <a:pt x="13002" y="39731"/>
                    <a:pt x="13038" y="39683"/>
                  </a:cubicBezTo>
                  <a:lnTo>
                    <a:pt x="13074" y="39635"/>
                  </a:lnTo>
                  <a:lnTo>
                    <a:pt x="13121" y="39600"/>
                  </a:lnTo>
                  <a:lnTo>
                    <a:pt x="13169" y="39552"/>
                  </a:lnTo>
                  <a:lnTo>
                    <a:pt x="13217" y="39552"/>
                  </a:lnTo>
                  <a:cubicBezTo>
                    <a:pt x="13228" y="39552"/>
                    <a:pt x="13240" y="39540"/>
                    <a:pt x="13240" y="39540"/>
                  </a:cubicBezTo>
                  <a:lnTo>
                    <a:pt x="13276" y="39504"/>
                  </a:lnTo>
                  <a:cubicBezTo>
                    <a:pt x="13276" y="39493"/>
                    <a:pt x="13288" y="39481"/>
                    <a:pt x="13288" y="39481"/>
                  </a:cubicBezTo>
                  <a:lnTo>
                    <a:pt x="13288" y="39457"/>
                  </a:lnTo>
                  <a:cubicBezTo>
                    <a:pt x="13288" y="39445"/>
                    <a:pt x="13288" y="39445"/>
                    <a:pt x="13276" y="39445"/>
                  </a:cubicBezTo>
                  <a:close/>
                  <a:moveTo>
                    <a:pt x="21313" y="39778"/>
                  </a:moveTo>
                  <a:cubicBezTo>
                    <a:pt x="21313" y="39790"/>
                    <a:pt x="21325" y="39802"/>
                    <a:pt x="21325" y="39838"/>
                  </a:cubicBezTo>
                  <a:cubicBezTo>
                    <a:pt x="21337" y="39862"/>
                    <a:pt x="21337" y="39909"/>
                    <a:pt x="21337" y="39933"/>
                  </a:cubicBezTo>
                  <a:lnTo>
                    <a:pt x="21337" y="40052"/>
                  </a:lnTo>
                  <a:cubicBezTo>
                    <a:pt x="21289" y="40195"/>
                    <a:pt x="21289" y="40266"/>
                    <a:pt x="21289" y="40314"/>
                  </a:cubicBezTo>
                  <a:cubicBezTo>
                    <a:pt x="21289" y="40338"/>
                    <a:pt x="21277" y="40374"/>
                    <a:pt x="21277" y="40397"/>
                  </a:cubicBezTo>
                  <a:cubicBezTo>
                    <a:pt x="21265" y="40457"/>
                    <a:pt x="21253" y="40505"/>
                    <a:pt x="21229" y="40552"/>
                  </a:cubicBezTo>
                  <a:cubicBezTo>
                    <a:pt x="21218" y="40576"/>
                    <a:pt x="21206" y="40624"/>
                    <a:pt x="21194" y="40647"/>
                  </a:cubicBezTo>
                  <a:lnTo>
                    <a:pt x="21170" y="40695"/>
                  </a:lnTo>
                  <a:cubicBezTo>
                    <a:pt x="21146" y="40790"/>
                    <a:pt x="21098" y="40886"/>
                    <a:pt x="21051" y="41005"/>
                  </a:cubicBezTo>
                  <a:cubicBezTo>
                    <a:pt x="21003" y="41124"/>
                    <a:pt x="20979" y="41231"/>
                    <a:pt x="20956" y="41338"/>
                  </a:cubicBezTo>
                  <a:cubicBezTo>
                    <a:pt x="20920" y="41421"/>
                    <a:pt x="20920" y="41481"/>
                    <a:pt x="20920" y="41540"/>
                  </a:cubicBezTo>
                  <a:cubicBezTo>
                    <a:pt x="20920" y="41600"/>
                    <a:pt x="20920" y="41659"/>
                    <a:pt x="20956" y="41719"/>
                  </a:cubicBezTo>
                  <a:cubicBezTo>
                    <a:pt x="20968" y="41755"/>
                    <a:pt x="20979" y="41779"/>
                    <a:pt x="20979" y="41814"/>
                  </a:cubicBezTo>
                  <a:cubicBezTo>
                    <a:pt x="20991" y="41826"/>
                    <a:pt x="20991" y="41862"/>
                    <a:pt x="21003" y="41874"/>
                  </a:cubicBezTo>
                  <a:cubicBezTo>
                    <a:pt x="21027" y="41898"/>
                    <a:pt x="21027" y="41933"/>
                    <a:pt x="21039" y="41957"/>
                  </a:cubicBezTo>
                  <a:cubicBezTo>
                    <a:pt x="21051" y="41993"/>
                    <a:pt x="21051" y="42017"/>
                    <a:pt x="21051" y="42064"/>
                  </a:cubicBezTo>
                  <a:lnTo>
                    <a:pt x="21051" y="42136"/>
                  </a:lnTo>
                  <a:lnTo>
                    <a:pt x="21051" y="42231"/>
                  </a:lnTo>
                  <a:lnTo>
                    <a:pt x="21051" y="42243"/>
                  </a:lnTo>
                  <a:cubicBezTo>
                    <a:pt x="21051" y="42302"/>
                    <a:pt x="21051" y="42350"/>
                    <a:pt x="21039" y="42410"/>
                  </a:cubicBezTo>
                  <a:cubicBezTo>
                    <a:pt x="21039" y="42445"/>
                    <a:pt x="21027" y="42505"/>
                    <a:pt x="21027" y="42552"/>
                  </a:cubicBezTo>
                  <a:cubicBezTo>
                    <a:pt x="21027" y="42600"/>
                    <a:pt x="21003" y="42648"/>
                    <a:pt x="20991" y="42683"/>
                  </a:cubicBezTo>
                  <a:cubicBezTo>
                    <a:pt x="20968" y="42802"/>
                    <a:pt x="20920" y="42910"/>
                    <a:pt x="20860" y="43029"/>
                  </a:cubicBezTo>
                  <a:cubicBezTo>
                    <a:pt x="20848" y="43064"/>
                    <a:pt x="20837" y="43100"/>
                    <a:pt x="20801" y="43136"/>
                  </a:cubicBezTo>
                  <a:cubicBezTo>
                    <a:pt x="20789" y="43172"/>
                    <a:pt x="20777" y="43195"/>
                    <a:pt x="20741" y="43207"/>
                  </a:cubicBezTo>
                  <a:lnTo>
                    <a:pt x="20694" y="43255"/>
                  </a:lnTo>
                  <a:lnTo>
                    <a:pt x="20634" y="43314"/>
                  </a:lnTo>
                  <a:cubicBezTo>
                    <a:pt x="20610" y="43326"/>
                    <a:pt x="20587" y="43350"/>
                    <a:pt x="20563" y="43362"/>
                  </a:cubicBezTo>
                  <a:cubicBezTo>
                    <a:pt x="20491" y="43398"/>
                    <a:pt x="20408" y="43433"/>
                    <a:pt x="20325" y="43469"/>
                  </a:cubicBezTo>
                  <a:cubicBezTo>
                    <a:pt x="20265" y="43481"/>
                    <a:pt x="20206" y="43505"/>
                    <a:pt x="20146" y="43529"/>
                  </a:cubicBezTo>
                  <a:lnTo>
                    <a:pt x="19920" y="43564"/>
                  </a:lnTo>
                  <a:cubicBezTo>
                    <a:pt x="19872" y="43564"/>
                    <a:pt x="19848" y="43576"/>
                    <a:pt x="19801" y="43576"/>
                  </a:cubicBezTo>
                  <a:cubicBezTo>
                    <a:pt x="19717" y="43600"/>
                    <a:pt x="19610" y="43624"/>
                    <a:pt x="19491" y="43672"/>
                  </a:cubicBezTo>
                  <a:cubicBezTo>
                    <a:pt x="19444" y="43684"/>
                    <a:pt x="19396" y="43695"/>
                    <a:pt x="19336" y="43731"/>
                  </a:cubicBezTo>
                  <a:cubicBezTo>
                    <a:pt x="19277" y="43743"/>
                    <a:pt x="19217" y="43779"/>
                    <a:pt x="19158" y="43791"/>
                  </a:cubicBezTo>
                  <a:cubicBezTo>
                    <a:pt x="19134" y="43803"/>
                    <a:pt x="19098" y="43803"/>
                    <a:pt x="19074" y="43826"/>
                  </a:cubicBezTo>
                  <a:cubicBezTo>
                    <a:pt x="19003" y="43850"/>
                    <a:pt x="18920" y="43862"/>
                    <a:pt x="18848" y="43898"/>
                  </a:cubicBezTo>
                  <a:cubicBezTo>
                    <a:pt x="18801" y="43910"/>
                    <a:pt x="18753" y="43945"/>
                    <a:pt x="18705" y="43957"/>
                  </a:cubicBezTo>
                  <a:cubicBezTo>
                    <a:pt x="18646" y="43981"/>
                    <a:pt x="18598" y="44017"/>
                    <a:pt x="18539" y="44041"/>
                  </a:cubicBezTo>
                  <a:cubicBezTo>
                    <a:pt x="18467" y="44088"/>
                    <a:pt x="18372" y="44160"/>
                    <a:pt x="18289" y="44255"/>
                  </a:cubicBezTo>
                  <a:cubicBezTo>
                    <a:pt x="18181" y="44362"/>
                    <a:pt x="18074" y="44457"/>
                    <a:pt x="17991" y="44565"/>
                  </a:cubicBezTo>
                  <a:cubicBezTo>
                    <a:pt x="17931" y="44624"/>
                    <a:pt x="17884" y="44684"/>
                    <a:pt x="17824" y="44743"/>
                  </a:cubicBezTo>
                  <a:cubicBezTo>
                    <a:pt x="17812" y="44779"/>
                    <a:pt x="17777" y="44791"/>
                    <a:pt x="17765" y="44803"/>
                  </a:cubicBezTo>
                  <a:lnTo>
                    <a:pt x="17753" y="44815"/>
                  </a:lnTo>
                  <a:cubicBezTo>
                    <a:pt x="17693" y="44874"/>
                    <a:pt x="17634" y="44922"/>
                    <a:pt x="17574" y="44969"/>
                  </a:cubicBezTo>
                  <a:cubicBezTo>
                    <a:pt x="17515" y="45017"/>
                    <a:pt x="17443" y="45053"/>
                    <a:pt x="17360" y="45100"/>
                  </a:cubicBezTo>
                  <a:cubicBezTo>
                    <a:pt x="17336" y="45112"/>
                    <a:pt x="17288" y="45136"/>
                    <a:pt x="17265" y="45160"/>
                  </a:cubicBezTo>
                  <a:cubicBezTo>
                    <a:pt x="17229" y="45172"/>
                    <a:pt x="17181" y="45196"/>
                    <a:pt x="17158" y="45219"/>
                  </a:cubicBezTo>
                  <a:cubicBezTo>
                    <a:pt x="17146" y="45231"/>
                    <a:pt x="17110" y="45231"/>
                    <a:pt x="17098" y="45255"/>
                  </a:cubicBezTo>
                  <a:cubicBezTo>
                    <a:pt x="17038" y="45279"/>
                    <a:pt x="16991" y="45315"/>
                    <a:pt x="16931" y="45338"/>
                  </a:cubicBezTo>
                  <a:cubicBezTo>
                    <a:pt x="16919" y="45338"/>
                    <a:pt x="16907" y="45350"/>
                    <a:pt x="16872" y="45350"/>
                  </a:cubicBezTo>
                  <a:lnTo>
                    <a:pt x="16788" y="45350"/>
                  </a:lnTo>
                  <a:cubicBezTo>
                    <a:pt x="16741" y="45350"/>
                    <a:pt x="16705" y="45350"/>
                    <a:pt x="16681" y="45338"/>
                  </a:cubicBezTo>
                  <a:cubicBezTo>
                    <a:pt x="16646" y="45338"/>
                    <a:pt x="16622" y="45327"/>
                    <a:pt x="16586" y="45327"/>
                  </a:cubicBezTo>
                  <a:cubicBezTo>
                    <a:pt x="16562" y="45315"/>
                    <a:pt x="16515" y="45291"/>
                    <a:pt x="16491" y="45279"/>
                  </a:cubicBezTo>
                  <a:cubicBezTo>
                    <a:pt x="16443" y="45267"/>
                    <a:pt x="16407" y="45231"/>
                    <a:pt x="16384" y="45219"/>
                  </a:cubicBezTo>
                  <a:lnTo>
                    <a:pt x="16348" y="45208"/>
                  </a:lnTo>
                  <a:cubicBezTo>
                    <a:pt x="16324" y="45196"/>
                    <a:pt x="16312" y="45172"/>
                    <a:pt x="16276" y="45160"/>
                  </a:cubicBezTo>
                  <a:lnTo>
                    <a:pt x="16145" y="45077"/>
                  </a:lnTo>
                  <a:cubicBezTo>
                    <a:pt x="16086" y="45029"/>
                    <a:pt x="16026" y="44981"/>
                    <a:pt x="15979" y="44957"/>
                  </a:cubicBezTo>
                  <a:lnTo>
                    <a:pt x="15919" y="44910"/>
                  </a:lnTo>
                  <a:cubicBezTo>
                    <a:pt x="15860" y="44862"/>
                    <a:pt x="15800" y="44815"/>
                    <a:pt x="15741" y="44791"/>
                  </a:cubicBezTo>
                  <a:cubicBezTo>
                    <a:pt x="15741" y="44791"/>
                    <a:pt x="15729" y="44791"/>
                    <a:pt x="15729" y="44779"/>
                  </a:cubicBezTo>
                  <a:lnTo>
                    <a:pt x="15741" y="44779"/>
                  </a:lnTo>
                  <a:cubicBezTo>
                    <a:pt x="15753" y="44779"/>
                    <a:pt x="15776" y="44791"/>
                    <a:pt x="15800" y="44791"/>
                  </a:cubicBezTo>
                  <a:cubicBezTo>
                    <a:pt x="15848" y="44803"/>
                    <a:pt x="15895" y="44815"/>
                    <a:pt x="15931" y="44850"/>
                  </a:cubicBezTo>
                  <a:lnTo>
                    <a:pt x="15967" y="44862"/>
                  </a:lnTo>
                  <a:lnTo>
                    <a:pt x="15979" y="44862"/>
                  </a:lnTo>
                  <a:cubicBezTo>
                    <a:pt x="16026" y="44874"/>
                    <a:pt x="16086" y="44910"/>
                    <a:pt x="16134" y="44922"/>
                  </a:cubicBezTo>
                  <a:cubicBezTo>
                    <a:pt x="16193" y="44934"/>
                    <a:pt x="16229" y="44957"/>
                    <a:pt x="16288" y="44969"/>
                  </a:cubicBezTo>
                  <a:cubicBezTo>
                    <a:pt x="16312" y="44969"/>
                    <a:pt x="16324" y="44981"/>
                    <a:pt x="16348" y="44981"/>
                  </a:cubicBezTo>
                  <a:cubicBezTo>
                    <a:pt x="16396" y="44981"/>
                    <a:pt x="16431" y="44993"/>
                    <a:pt x="16467" y="44993"/>
                  </a:cubicBezTo>
                  <a:cubicBezTo>
                    <a:pt x="16498" y="45000"/>
                    <a:pt x="16529" y="45003"/>
                    <a:pt x="16558" y="45003"/>
                  </a:cubicBezTo>
                  <a:cubicBezTo>
                    <a:pt x="16629" y="45003"/>
                    <a:pt x="16694" y="44986"/>
                    <a:pt x="16753" y="44969"/>
                  </a:cubicBezTo>
                  <a:cubicBezTo>
                    <a:pt x="16800" y="44957"/>
                    <a:pt x="16860" y="44922"/>
                    <a:pt x="16919" y="44898"/>
                  </a:cubicBezTo>
                  <a:cubicBezTo>
                    <a:pt x="16979" y="44862"/>
                    <a:pt x="17027" y="44838"/>
                    <a:pt x="17062" y="44791"/>
                  </a:cubicBezTo>
                  <a:cubicBezTo>
                    <a:pt x="17158" y="44719"/>
                    <a:pt x="17229" y="44636"/>
                    <a:pt x="17300" y="44553"/>
                  </a:cubicBezTo>
                  <a:cubicBezTo>
                    <a:pt x="17384" y="44457"/>
                    <a:pt x="17455" y="44374"/>
                    <a:pt x="17527" y="44255"/>
                  </a:cubicBezTo>
                  <a:cubicBezTo>
                    <a:pt x="17574" y="44184"/>
                    <a:pt x="17598" y="44100"/>
                    <a:pt x="17646" y="44017"/>
                  </a:cubicBezTo>
                  <a:cubicBezTo>
                    <a:pt x="17658" y="43981"/>
                    <a:pt x="17681" y="43945"/>
                    <a:pt x="17693" y="43898"/>
                  </a:cubicBezTo>
                  <a:lnTo>
                    <a:pt x="17741" y="43767"/>
                  </a:lnTo>
                  <a:cubicBezTo>
                    <a:pt x="17741" y="43743"/>
                    <a:pt x="17753" y="43743"/>
                    <a:pt x="17753" y="43731"/>
                  </a:cubicBezTo>
                  <a:cubicBezTo>
                    <a:pt x="17753" y="43719"/>
                    <a:pt x="17765" y="43719"/>
                    <a:pt x="17765" y="43707"/>
                  </a:cubicBezTo>
                  <a:lnTo>
                    <a:pt x="17777" y="43684"/>
                  </a:lnTo>
                  <a:lnTo>
                    <a:pt x="17824" y="43684"/>
                  </a:lnTo>
                  <a:lnTo>
                    <a:pt x="17836" y="43672"/>
                  </a:lnTo>
                  <a:lnTo>
                    <a:pt x="17872" y="43660"/>
                  </a:lnTo>
                  <a:lnTo>
                    <a:pt x="17884" y="43660"/>
                  </a:lnTo>
                  <a:cubicBezTo>
                    <a:pt x="17920" y="43648"/>
                    <a:pt x="17955" y="43648"/>
                    <a:pt x="17991" y="43624"/>
                  </a:cubicBezTo>
                  <a:lnTo>
                    <a:pt x="18039" y="43612"/>
                  </a:lnTo>
                  <a:cubicBezTo>
                    <a:pt x="18074" y="43600"/>
                    <a:pt x="18134" y="43600"/>
                    <a:pt x="18193" y="43564"/>
                  </a:cubicBezTo>
                  <a:cubicBezTo>
                    <a:pt x="18253" y="43553"/>
                    <a:pt x="18312" y="43541"/>
                    <a:pt x="18360" y="43505"/>
                  </a:cubicBezTo>
                  <a:cubicBezTo>
                    <a:pt x="18420" y="43481"/>
                    <a:pt x="18467" y="43469"/>
                    <a:pt x="18515" y="43433"/>
                  </a:cubicBezTo>
                  <a:cubicBezTo>
                    <a:pt x="18610" y="43374"/>
                    <a:pt x="18705" y="43303"/>
                    <a:pt x="18812" y="43207"/>
                  </a:cubicBezTo>
                  <a:cubicBezTo>
                    <a:pt x="18884" y="43148"/>
                    <a:pt x="18967" y="43064"/>
                    <a:pt x="19063" y="42969"/>
                  </a:cubicBezTo>
                  <a:cubicBezTo>
                    <a:pt x="19146" y="42886"/>
                    <a:pt x="19229" y="42791"/>
                    <a:pt x="19301" y="42719"/>
                  </a:cubicBezTo>
                  <a:cubicBezTo>
                    <a:pt x="19372" y="42648"/>
                    <a:pt x="19467" y="42541"/>
                    <a:pt x="19527" y="42433"/>
                  </a:cubicBezTo>
                  <a:cubicBezTo>
                    <a:pt x="19551" y="42374"/>
                    <a:pt x="19586" y="42314"/>
                    <a:pt x="19610" y="42279"/>
                  </a:cubicBezTo>
                  <a:cubicBezTo>
                    <a:pt x="19646" y="42219"/>
                    <a:pt x="19658" y="42160"/>
                    <a:pt x="19682" y="42112"/>
                  </a:cubicBezTo>
                  <a:cubicBezTo>
                    <a:pt x="19729" y="42005"/>
                    <a:pt x="19765" y="41886"/>
                    <a:pt x="19801" y="41779"/>
                  </a:cubicBezTo>
                  <a:cubicBezTo>
                    <a:pt x="19848" y="41636"/>
                    <a:pt x="19884" y="41505"/>
                    <a:pt x="19896" y="41362"/>
                  </a:cubicBezTo>
                  <a:cubicBezTo>
                    <a:pt x="19908" y="41278"/>
                    <a:pt x="19920" y="41171"/>
                    <a:pt x="19944" y="41088"/>
                  </a:cubicBezTo>
                  <a:cubicBezTo>
                    <a:pt x="19944" y="41040"/>
                    <a:pt x="19955" y="40993"/>
                    <a:pt x="19955" y="40945"/>
                  </a:cubicBezTo>
                  <a:cubicBezTo>
                    <a:pt x="19967" y="40850"/>
                    <a:pt x="20003" y="40731"/>
                    <a:pt x="20027" y="40612"/>
                  </a:cubicBezTo>
                  <a:cubicBezTo>
                    <a:pt x="20027" y="40588"/>
                    <a:pt x="20039" y="40564"/>
                    <a:pt x="20063" y="40552"/>
                  </a:cubicBezTo>
                  <a:cubicBezTo>
                    <a:pt x="20075" y="40528"/>
                    <a:pt x="20075" y="40516"/>
                    <a:pt x="20086" y="40505"/>
                  </a:cubicBezTo>
                  <a:cubicBezTo>
                    <a:pt x="20098" y="40493"/>
                    <a:pt x="20098" y="40469"/>
                    <a:pt x="20122" y="40457"/>
                  </a:cubicBezTo>
                  <a:cubicBezTo>
                    <a:pt x="20134" y="40445"/>
                    <a:pt x="20146" y="40409"/>
                    <a:pt x="20158" y="40397"/>
                  </a:cubicBezTo>
                  <a:lnTo>
                    <a:pt x="20217" y="40338"/>
                  </a:lnTo>
                  <a:lnTo>
                    <a:pt x="20241" y="40326"/>
                  </a:lnTo>
                  <a:cubicBezTo>
                    <a:pt x="20301" y="40278"/>
                    <a:pt x="20372" y="40231"/>
                    <a:pt x="20444" y="40195"/>
                  </a:cubicBezTo>
                  <a:lnTo>
                    <a:pt x="20753" y="40052"/>
                  </a:lnTo>
                  <a:cubicBezTo>
                    <a:pt x="20777" y="40040"/>
                    <a:pt x="20789" y="40040"/>
                    <a:pt x="20813" y="40028"/>
                  </a:cubicBezTo>
                  <a:cubicBezTo>
                    <a:pt x="20860" y="40016"/>
                    <a:pt x="20908" y="39993"/>
                    <a:pt x="20956" y="39969"/>
                  </a:cubicBezTo>
                  <a:cubicBezTo>
                    <a:pt x="20991" y="39957"/>
                    <a:pt x="21039" y="39921"/>
                    <a:pt x="21087" y="39909"/>
                  </a:cubicBezTo>
                  <a:cubicBezTo>
                    <a:pt x="21134" y="39897"/>
                    <a:pt x="21158" y="39874"/>
                    <a:pt x="21194" y="39850"/>
                  </a:cubicBezTo>
                  <a:lnTo>
                    <a:pt x="21218" y="39838"/>
                  </a:lnTo>
                  <a:lnTo>
                    <a:pt x="21253" y="39814"/>
                  </a:lnTo>
                  <a:cubicBezTo>
                    <a:pt x="21265" y="39802"/>
                    <a:pt x="21289" y="39790"/>
                    <a:pt x="21313" y="39778"/>
                  </a:cubicBezTo>
                  <a:close/>
                  <a:moveTo>
                    <a:pt x="4406" y="53982"/>
                  </a:moveTo>
                  <a:cubicBezTo>
                    <a:pt x="4406" y="53994"/>
                    <a:pt x="4418" y="53994"/>
                    <a:pt x="4418" y="53994"/>
                  </a:cubicBezTo>
                  <a:cubicBezTo>
                    <a:pt x="4418" y="53982"/>
                    <a:pt x="4406" y="53982"/>
                    <a:pt x="4406" y="53982"/>
                  </a:cubicBezTo>
                  <a:close/>
                  <a:moveTo>
                    <a:pt x="4442" y="53994"/>
                  </a:moveTo>
                  <a:cubicBezTo>
                    <a:pt x="4442" y="54018"/>
                    <a:pt x="4465" y="54018"/>
                    <a:pt x="4465" y="54018"/>
                  </a:cubicBezTo>
                  <a:lnTo>
                    <a:pt x="4442" y="53994"/>
                  </a:lnTo>
                  <a:close/>
                  <a:moveTo>
                    <a:pt x="16122" y="45886"/>
                  </a:moveTo>
                  <a:lnTo>
                    <a:pt x="16122" y="45922"/>
                  </a:lnTo>
                  <a:cubicBezTo>
                    <a:pt x="16122" y="45981"/>
                    <a:pt x="16122" y="46041"/>
                    <a:pt x="16110" y="46077"/>
                  </a:cubicBezTo>
                  <a:lnTo>
                    <a:pt x="16110" y="46112"/>
                  </a:lnTo>
                  <a:lnTo>
                    <a:pt x="16110" y="46160"/>
                  </a:lnTo>
                  <a:cubicBezTo>
                    <a:pt x="16110" y="46196"/>
                    <a:pt x="16098" y="46231"/>
                    <a:pt x="16098" y="46279"/>
                  </a:cubicBezTo>
                  <a:cubicBezTo>
                    <a:pt x="16098" y="46291"/>
                    <a:pt x="16098" y="46303"/>
                    <a:pt x="16086" y="46315"/>
                  </a:cubicBezTo>
                  <a:cubicBezTo>
                    <a:pt x="16086" y="46362"/>
                    <a:pt x="16062" y="46398"/>
                    <a:pt x="16062" y="46434"/>
                  </a:cubicBezTo>
                  <a:cubicBezTo>
                    <a:pt x="16038" y="46553"/>
                    <a:pt x="16026" y="46672"/>
                    <a:pt x="15991" y="46779"/>
                  </a:cubicBezTo>
                  <a:cubicBezTo>
                    <a:pt x="15967" y="46874"/>
                    <a:pt x="15931" y="46970"/>
                    <a:pt x="15919" y="47065"/>
                  </a:cubicBezTo>
                  <a:cubicBezTo>
                    <a:pt x="15860" y="47291"/>
                    <a:pt x="15788" y="47505"/>
                    <a:pt x="15681" y="47744"/>
                  </a:cubicBezTo>
                  <a:cubicBezTo>
                    <a:pt x="15634" y="47886"/>
                    <a:pt x="15574" y="48017"/>
                    <a:pt x="15526" y="48148"/>
                  </a:cubicBezTo>
                  <a:cubicBezTo>
                    <a:pt x="15503" y="48244"/>
                    <a:pt x="15455" y="48327"/>
                    <a:pt x="15431" y="48434"/>
                  </a:cubicBezTo>
                  <a:cubicBezTo>
                    <a:pt x="15336" y="48672"/>
                    <a:pt x="15253" y="48910"/>
                    <a:pt x="15181" y="49148"/>
                  </a:cubicBezTo>
                  <a:cubicBezTo>
                    <a:pt x="15145" y="49232"/>
                    <a:pt x="15133" y="49315"/>
                    <a:pt x="15098" y="49399"/>
                  </a:cubicBezTo>
                  <a:lnTo>
                    <a:pt x="15074" y="49518"/>
                  </a:lnTo>
                  <a:cubicBezTo>
                    <a:pt x="15038" y="49625"/>
                    <a:pt x="15002" y="49732"/>
                    <a:pt x="14967" y="49827"/>
                  </a:cubicBezTo>
                  <a:lnTo>
                    <a:pt x="14967" y="49851"/>
                  </a:lnTo>
                  <a:lnTo>
                    <a:pt x="14967" y="49863"/>
                  </a:lnTo>
                  <a:cubicBezTo>
                    <a:pt x="14955" y="49910"/>
                    <a:pt x="14943" y="49934"/>
                    <a:pt x="14919" y="49982"/>
                  </a:cubicBezTo>
                  <a:lnTo>
                    <a:pt x="14907" y="49994"/>
                  </a:lnTo>
                  <a:lnTo>
                    <a:pt x="14860" y="50089"/>
                  </a:lnTo>
                  <a:lnTo>
                    <a:pt x="14848" y="50113"/>
                  </a:lnTo>
                  <a:cubicBezTo>
                    <a:pt x="14836" y="50149"/>
                    <a:pt x="14824" y="50184"/>
                    <a:pt x="14800" y="50220"/>
                  </a:cubicBezTo>
                  <a:lnTo>
                    <a:pt x="14729" y="50351"/>
                  </a:lnTo>
                  <a:lnTo>
                    <a:pt x="14645" y="50482"/>
                  </a:lnTo>
                  <a:cubicBezTo>
                    <a:pt x="14621" y="50518"/>
                    <a:pt x="14610" y="50542"/>
                    <a:pt x="14598" y="50565"/>
                  </a:cubicBezTo>
                  <a:lnTo>
                    <a:pt x="14586" y="50589"/>
                  </a:lnTo>
                  <a:cubicBezTo>
                    <a:pt x="14538" y="50649"/>
                    <a:pt x="14491" y="50720"/>
                    <a:pt x="14443" y="50780"/>
                  </a:cubicBezTo>
                  <a:lnTo>
                    <a:pt x="14419" y="50815"/>
                  </a:lnTo>
                  <a:lnTo>
                    <a:pt x="14348" y="50923"/>
                  </a:lnTo>
                  <a:cubicBezTo>
                    <a:pt x="14300" y="50982"/>
                    <a:pt x="14240" y="51042"/>
                    <a:pt x="14193" y="51101"/>
                  </a:cubicBezTo>
                  <a:cubicBezTo>
                    <a:pt x="14145" y="51161"/>
                    <a:pt x="14110" y="51196"/>
                    <a:pt x="14062" y="51256"/>
                  </a:cubicBezTo>
                  <a:lnTo>
                    <a:pt x="14002" y="51315"/>
                  </a:lnTo>
                  <a:cubicBezTo>
                    <a:pt x="13943" y="51399"/>
                    <a:pt x="13859" y="51482"/>
                    <a:pt x="13788" y="51554"/>
                  </a:cubicBezTo>
                  <a:lnTo>
                    <a:pt x="13776" y="51577"/>
                  </a:lnTo>
                  <a:cubicBezTo>
                    <a:pt x="13752" y="51601"/>
                    <a:pt x="13729" y="51637"/>
                    <a:pt x="13705" y="51661"/>
                  </a:cubicBezTo>
                  <a:lnTo>
                    <a:pt x="13669" y="51696"/>
                  </a:lnTo>
                  <a:cubicBezTo>
                    <a:pt x="13645" y="51720"/>
                    <a:pt x="13609" y="51756"/>
                    <a:pt x="13598" y="51780"/>
                  </a:cubicBezTo>
                  <a:lnTo>
                    <a:pt x="13550" y="51827"/>
                  </a:lnTo>
                  <a:lnTo>
                    <a:pt x="13467" y="51899"/>
                  </a:lnTo>
                  <a:cubicBezTo>
                    <a:pt x="13431" y="51935"/>
                    <a:pt x="13407" y="51946"/>
                    <a:pt x="13395" y="51970"/>
                  </a:cubicBezTo>
                  <a:lnTo>
                    <a:pt x="13359" y="52006"/>
                  </a:lnTo>
                  <a:cubicBezTo>
                    <a:pt x="13300" y="52054"/>
                    <a:pt x="13240" y="52089"/>
                    <a:pt x="13193" y="52137"/>
                  </a:cubicBezTo>
                  <a:lnTo>
                    <a:pt x="13133" y="52196"/>
                  </a:lnTo>
                  <a:cubicBezTo>
                    <a:pt x="13097" y="52244"/>
                    <a:pt x="13050" y="52268"/>
                    <a:pt x="13002" y="52316"/>
                  </a:cubicBezTo>
                  <a:cubicBezTo>
                    <a:pt x="12895" y="52411"/>
                    <a:pt x="12776" y="52494"/>
                    <a:pt x="12681" y="52589"/>
                  </a:cubicBezTo>
                  <a:cubicBezTo>
                    <a:pt x="12455" y="52768"/>
                    <a:pt x="12240" y="52911"/>
                    <a:pt x="12050" y="53089"/>
                  </a:cubicBezTo>
                  <a:cubicBezTo>
                    <a:pt x="12002" y="53125"/>
                    <a:pt x="11966" y="53161"/>
                    <a:pt x="11931" y="53208"/>
                  </a:cubicBezTo>
                  <a:cubicBezTo>
                    <a:pt x="11883" y="53256"/>
                    <a:pt x="11824" y="53304"/>
                    <a:pt x="11788" y="53363"/>
                  </a:cubicBezTo>
                  <a:cubicBezTo>
                    <a:pt x="11740" y="53399"/>
                    <a:pt x="11693" y="53447"/>
                    <a:pt x="11645" y="53506"/>
                  </a:cubicBezTo>
                  <a:lnTo>
                    <a:pt x="11609" y="53554"/>
                  </a:lnTo>
                  <a:lnTo>
                    <a:pt x="11585" y="53566"/>
                  </a:lnTo>
                  <a:cubicBezTo>
                    <a:pt x="11585" y="53578"/>
                    <a:pt x="11573" y="53578"/>
                    <a:pt x="11573" y="53601"/>
                  </a:cubicBezTo>
                  <a:cubicBezTo>
                    <a:pt x="11562" y="53613"/>
                    <a:pt x="11550" y="53625"/>
                    <a:pt x="11550" y="53637"/>
                  </a:cubicBezTo>
                  <a:lnTo>
                    <a:pt x="11514" y="53685"/>
                  </a:lnTo>
                  <a:lnTo>
                    <a:pt x="11466" y="53732"/>
                  </a:lnTo>
                  <a:lnTo>
                    <a:pt x="11431" y="53780"/>
                  </a:lnTo>
                  <a:lnTo>
                    <a:pt x="11407" y="53804"/>
                  </a:lnTo>
                  <a:cubicBezTo>
                    <a:pt x="11383" y="53851"/>
                    <a:pt x="11347" y="53875"/>
                    <a:pt x="11323" y="53923"/>
                  </a:cubicBezTo>
                  <a:cubicBezTo>
                    <a:pt x="11288" y="53959"/>
                    <a:pt x="11264" y="53994"/>
                    <a:pt x="11228" y="54042"/>
                  </a:cubicBezTo>
                  <a:cubicBezTo>
                    <a:pt x="11204" y="54090"/>
                    <a:pt x="11169" y="54137"/>
                    <a:pt x="11133" y="54173"/>
                  </a:cubicBezTo>
                  <a:cubicBezTo>
                    <a:pt x="11145" y="54149"/>
                    <a:pt x="11145" y="54137"/>
                    <a:pt x="11157" y="54101"/>
                  </a:cubicBezTo>
                  <a:cubicBezTo>
                    <a:pt x="11228" y="53923"/>
                    <a:pt x="11312" y="53732"/>
                    <a:pt x="11383" y="53566"/>
                  </a:cubicBezTo>
                  <a:cubicBezTo>
                    <a:pt x="11407" y="53482"/>
                    <a:pt x="11454" y="53375"/>
                    <a:pt x="11490" y="53280"/>
                  </a:cubicBezTo>
                  <a:lnTo>
                    <a:pt x="11550" y="53137"/>
                  </a:lnTo>
                  <a:cubicBezTo>
                    <a:pt x="11621" y="52958"/>
                    <a:pt x="11693" y="52768"/>
                    <a:pt x="11800" y="52542"/>
                  </a:cubicBezTo>
                  <a:cubicBezTo>
                    <a:pt x="11824" y="52482"/>
                    <a:pt x="11847" y="52435"/>
                    <a:pt x="11871" y="52375"/>
                  </a:cubicBezTo>
                  <a:cubicBezTo>
                    <a:pt x="11931" y="52244"/>
                    <a:pt x="11990" y="52125"/>
                    <a:pt x="12038" y="51994"/>
                  </a:cubicBezTo>
                  <a:cubicBezTo>
                    <a:pt x="12085" y="51887"/>
                    <a:pt x="12121" y="51768"/>
                    <a:pt x="12169" y="51661"/>
                  </a:cubicBezTo>
                  <a:cubicBezTo>
                    <a:pt x="12216" y="51577"/>
                    <a:pt x="12264" y="51470"/>
                    <a:pt x="12324" y="51363"/>
                  </a:cubicBezTo>
                  <a:cubicBezTo>
                    <a:pt x="12383" y="51256"/>
                    <a:pt x="12419" y="51137"/>
                    <a:pt x="12466" y="51065"/>
                  </a:cubicBezTo>
                  <a:cubicBezTo>
                    <a:pt x="12526" y="50934"/>
                    <a:pt x="12574" y="50827"/>
                    <a:pt x="12597" y="50720"/>
                  </a:cubicBezTo>
                  <a:lnTo>
                    <a:pt x="12597" y="50720"/>
                  </a:lnTo>
                  <a:lnTo>
                    <a:pt x="12586" y="50744"/>
                  </a:lnTo>
                  <a:lnTo>
                    <a:pt x="12574" y="50756"/>
                  </a:lnTo>
                  <a:cubicBezTo>
                    <a:pt x="12562" y="50780"/>
                    <a:pt x="12526" y="50803"/>
                    <a:pt x="12514" y="50827"/>
                  </a:cubicBezTo>
                  <a:cubicBezTo>
                    <a:pt x="12455" y="50887"/>
                    <a:pt x="12407" y="50946"/>
                    <a:pt x="12347" y="51018"/>
                  </a:cubicBezTo>
                  <a:lnTo>
                    <a:pt x="12264" y="51161"/>
                  </a:lnTo>
                  <a:lnTo>
                    <a:pt x="12240" y="51173"/>
                  </a:lnTo>
                  <a:cubicBezTo>
                    <a:pt x="12216" y="51220"/>
                    <a:pt x="12181" y="51256"/>
                    <a:pt x="12157" y="51315"/>
                  </a:cubicBezTo>
                  <a:cubicBezTo>
                    <a:pt x="12109" y="51411"/>
                    <a:pt x="12050" y="51518"/>
                    <a:pt x="12002" y="51637"/>
                  </a:cubicBezTo>
                  <a:cubicBezTo>
                    <a:pt x="11978" y="51708"/>
                    <a:pt x="11943" y="51792"/>
                    <a:pt x="11919" y="51875"/>
                  </a:cubicBezTo>
                  <a:lnTo>
                    <a:pt x="11883" y="51958"/>
                  </a:lnTo>
                  <a:cubicBezTo>
                    <a:pt x="11883" y="51970"/>
                    <a:pt x="11871" y="51970"/>
                    <a:pt x="11871" y="51994"/>
                  </a:cubicBezTo>
                  <a:cubicBezTo>
                    <a:pt x="11788" y="52196"/>
                    <a:pt x="11693" y="52423"/>
                    <a:pt x="11585" y="52625"/>
                  </a:cubicBezTo>
                  <a:lnTo>
                    <a:pt x="11573" y="52649"/>
                  </a:lnTo>
                  <a:cubicBezTo>
                    <a:pt x="11490" y="52851"/>
                    <a:pt x="11395" y="53066"/>
                    <a:pt x="11312" y="53280"/>
                  </a:cubicBezTo>
                  <a:cubicBezTo>
                    <a:pt x="11216" y="53494"/>
                    <a:pt x="11109" y="53720"/>
                    <a:pt x="11026" y="53923"/>
                  </a:cubicBezTo>
                  <a:lnTo>
                    <a:pt x="10978" y="54030"/>
                  </a:lnTo>
                  <a:cubicBezTo>
                    <a:pt x="10907" y="54197"/>
                    <a:pt x="10811" y="54375"/>
                    <a:pt x="10740" y="54554"/>
                  </a:cubicBezTo>
                  <a:cubicBezTo>
                    <a:pt x="10716" y="54613"/>
                    <a:pt x="10681" y="54685"/>
                    <a:pt x="10657" y="54744"/>
                  </a:cubicBezTo>
                  <a:cubicBezTo>
                    <a:pt x="10657" y="54697"/>
                    <a:pt x="10633" y="54649"/>
                    <a:pt x="10633" y="54625"/>
                  </a:cubicBezTo>
                  <a:cubicBezTo>
                    <a:pt x="10621" y="54566"/>
                    <a:pt x="10621" y="54518"/>
                    <a:pt x="10609" y="54459"/>
                  </a:cubicBezTo>
                  <a:cubicBezTo>
                    <a:pt x="10597" y="54340"/>
                    <a:pt x="10561" y="54232"/>
                    <a:pt x="10550" y="54101"/>
                  </a:cubicBezTo>
                  <a:cubicBezTo>
                    <a:pt x="10538" y="54042"/>
                    <a:pt x="10514" y="53970"/>
                    <a:pt x="10502" y="53911"/>
                  </a:cubicBezTo>
                  <a:cubicBezTo>
                    <a:pt x="10478" y="53756"/>
                    <a:pt x="10442" y="53625"/>
                    <a:pt x="10419" y="53506"/>
                  </a:cubicBezTo>
                  <a:cubicBezTo>
                    <a:pt x="10395" y="53423"/>
                    <a:pt x="10383" y="53339"/>
                    <a:pt x="10371" y="53256"/>
                  </a:cubicBezTo>
                  <a:cubicBezTo>
                    <a:pt x="10371" y="53220"/>
                    <a:pt x="10359" y="53197"/>
                    <a:pt x="10359" y="53161"/>
                  </a:cubicBezTo>
                  <a:lnTo>
                    <a:pt x="10335" y="53089"/>
                  </a:lnTo>
                  <a:lnTo>
                    <a:pt x="10335" y="53078"/>
                  </a:lnTo>
                  <a:cubicBezTo>
                    <a:pt x="10323" y="53006"/>
                    <a:pt x="10323" y="52923"/>
                    <a:pt x="10323" y="52851"/>
                  </a:cubicBezTo>
                  <a:lnTo>
                    <a:pt x="10323" y="52804"/>
                  </a:lnTo>
                  <a:cubicBezTo>
                    <a:pt x="10323" y="52768"/>
                    <a:pt x="10323" y="52720"/>
                    <a:pt x="10311" y="52685"/>
                  </a:cubicBezTo>
                  <a:lnTo>
                    <a:pt x="10311" y="52613"/>
                  </a:lnTo>
                  <a:lnTo>
                    <a:pt x="10311" y="52530"/>
                  </a:lnTo>
                  <a:lnTo>
                    <a:pt x="10311" y="52363"/>
                  </a:lnTo>
                  <a:lnTo>
                    <a:pt x="10311" y="52256"/>
                  </a:lnTo>
                  <a:lnTo>
                    <a:pt x="10311" y="52232"/>
                  </a:lnTo>
                  <a:lnTo>
                    <a:pt x="10311" y="52208"/>
                  </a:lnTo>
                  <a:cubicBezTo>
                    <a:pt x="10311" y="52173"/>
                    <a:pt x="10311" y="52137"/>
                    <a:pt x="10323" y="52089"/>
                  </a:cubicBezTo>
                  <a:lnTo>
                    <a:pt x="10335" y="51946"/>
                  </a:lnTo>
                  <a:lnTo>
                    <a:pt x="10335" y="51935"/>
                  </a:lnTo>
                  <a:lnTo>
                    <a:pt x="10359" y="51839"/>
                  </a:lnTo>
                  <a:lnTo>
                    <a:pt x="10359" y="51815"/>
                  </a:lnTo>
                  <a:cubicBezTo>
                    <a:pt x="10359" y="51780"/>
                    <a:pt x="10359" y="51768"/>
                    <a:pt x="10371" y="51732"/>
                  </a:cubicBezTo>
                  <a:cubicBezTo>
                    <a:pt x="10383" y="51708"/>
                    <a:pt x="10383" y="51661"/>
                    <a:pt x="10395" y="51637"/>
                  </a:cubicBezTo>
                  <a:cubicBezTo>
                    <a:pt x="10395" y="51601"/>
                    <a:pt x="10419" y="51577"/>
                    <a:pt x="10419" y="51542"/>
                  </a:cubicBezTo>
                  <a:lnTo>
                    <a:pt x="10419" y="51530"/>
                  </a:lnTo>
                  <a:cubicBezTo>
                    <a:pt x="10430" y="51470"/>
                    <a:pt x="10442" y="51423"/>
                    <a:pt x="10454" y="51363"/>
                  </a:cubicBezTo>
                  <a:cubicBezTo>
                    <a:pt x="10478" y="51315"/>
                    <a:pt x="10490" y="51292"/>
                    <a:pt x="10502" y="51244"/>
                  </a:cubicBezTo>
                  <a:cubicBezTo>
                    <a:pt x="10538" y="51161"/>
                    <a:pt x="10561" y="51065"/>
                    <a:pt x="10609" y="50958"/>
                  </a:cubicBezTo>
                  <a:lnTo>
                    <a:pt x="10621" y="50923"/>
                  </a:lnTo>
                  <a:cubicBezTo>
                    <a:pt x="10633" y="50887"/>
                    <a:pt x="10657" y="50863"/>
                    <a:pt x="10657" y="50827"/>
                  </a:cubicBezTo>
                  <a:cubicBezTo>
                    <a:pt x="10657" y="50815"/>
                    <a:pt x="10669" y="50803"/>
                    <a:pt x="10669" y="50780"/>
                  </a:cubicBezTo>
                  <a:lnTo>
                    <a:pt x="10716" y="50696"/>
                  </a:lnTo>
                  <a:cubicBezTo>
                    <a:pt x="10728" y="50684"/>
                    <a:pt x="10728" y="50661"/>
                    <a:pt x="10740" y="50649"/>
                  </a:cubicBezTo>
                  <a:cubicBezTo>
                    <a:pt x="10752" y="50625"/>
                    <a:pt x="10776" y="50589"/>
                    <a:pt x="10788" y="50542"/>
                  </a:cubicBezTo>
                  <a:lnTo>
                    <a:pt x="10811" y="50482"/>
                  </a:lnTo>
                  <a:lnTo>
                    <a:pt x="10847" y="50422"/>
                  </a:lnTo>
                  <a:lnTo>
                    <a:pt x="10907" y="50339"/>
                  </a:lnTo>
                  <a:lnTo>
                    <a:pt x="10919" y="50327"/>
                  </a:lnTo>
                  <a:cubicBezTo>
                    <a:pt x="10931" y="50315"/>
                    <a:pt x="10931" y="50291"/>
                    <a:pt x="10942" y="50280"/>
                  </a:cubicBezTo>
                  <a:lnTo>
                    <a:pt x="10990" y="50208"/>
                  </a:lnTo>
                  <a:cubicBezTo>
                    <a:pt x="11002" y="50172"/>
                    <a:pt x="11038" y="50149"/>
                    <a:pt x="11050" y="50113"/>
                  </a:cubicBezTo>
                  <a:lnTo>
                    <a:pt x="11050" y="50101"/>
                  </a:lnTo>
                  <a:cubicBezTo>
                    <a:pt x="11050" y="50101"/>
                    <a:pt x="11050" y="50089"/>
                    <a:pt x="11073" y="50089"/>
                  </a:cubicBezTo>
                  <a:lnTo>
                    <a:pt x="11085" y="50053"/>
                  </a:lnTo>
                  <a:cubicBezTo>
                    <a:pt x="11097" y="50041"/>
                    <a:pt x="11109" y="50018"/>
                    <a:pt x="11133" y="49994"/>
                  </a:cubicBezTo>
                  <a:cubicBezTo>
                    <a:pt x="11157" y="49970"/>
                    <a:pt x="11169" y="49922"/>
                    <a:pt x="11204" y="49899"/>
                  </a:cubicBezTo>
                  <a:lnTo>
                    <a:pt x="11228" y="49863"/>
                  </a:lnTo>
                  <a:cubicBezTo>
                    <a:pt x="11288" y="49803"/>
                    <a:pt x="11335" y="49732"/>
                    <a:pt x="11395" y="49672"/>
                  </a:cubicBezTo>
                  <a:cubicBezTo>
                    <a:pt x="11454" y="49601"/>
                    <a:pt x="11526" y="49506"/>
                    <a:pt x="11585" y="49434"/>
                  </a:cubicBezTo>
                  <a:cubicBezTo>
                    <a:pt x="11633" y="49375"/>
                    <a:pt x="11681" y="49327"/>
                    <a:pt x="11728" y="49279"/>
                  </a:cubicBezTo>
                  <a:lnTo>
                    <a:pt x="11752" y="49256"/>
                  </a:lnTo>
                  <a:lnTo>
                    <a:pt x="11824" y="49184"/>
                  </a:lnTo>
                  <a:lnTo>
                    <a:pt x="11883" y="49125"/>
                  </a:lnTo>
                  <a:cubicBezTo>
                    <a:pt x="11919" y="49089"/>
                    <a:pt x="11943" y="49077"/>
                    <a:pt x="11966" y="49041"/>
                  </a:cubicBezTo>
                  <a:lnTo>
                    <a:pt x="11978" y="49029"/>
                  </a:lnTo>
                  <a:cubicBezTo>
                    <a:pt x="12062" y="48958"/>
                    <a:pt x="12145" y="48887"/>
                    <a:pt x="12228" y="48803"/>
                  </a:cubicBezTo>
                  <a:cubicBezTo>
                    <a:pt x="12312" y="48732"/>
                    <a:pt x="12407" y="48660"/>
                    <a:pt x="12478" y="48589"/>
                  </a:cubicBezTo>
                  <a:cubicBezTo>
                    <a:pt x="12586" y="48494"/>
                    <a:pt x="12669" y="48422"/>
                    <a:pt x="12776" y="48327"/>
                  </a:cubicBezTo>
                  <a:lnTo>
                    <a:pt x="12824" y="48303"/>
                  </a:lnTo>
                  <a:cubicBezTo>
                    <a:pt x="12895" y="48244"/>
                    <a:pt x="12967" y="48160"/>
                    <a:pt x="13062" y="48113"/>
                  </a:cubicBezTo>
                  <a:cubicBezTo>
                    <a:pt x="13169" y="47958"/>
                    <a:pt x="13276" y="47875"/>
                    <a:pt x="13359" y="47791"/>
                  </a:cubicBezTo>
                  <a:cubicBezTo>
                    <a:pt x="13371" y="47779"/>
                    <a:pt x="13407" y="47767"/>
                    <a:pt x="13419" y="47755"/>
                  </a:cubicBezTo>
                  <a:cubicBezTo>
                    <a:pt x="13526" y="47672"/>
                    <a:pt x="13633" y="47601"/>
                    <a:pt x="13717" y="47529"/>
                  </a:cubicBezTo>
                  <a:lnTo>
                    <a:pt x="13836" y="47458"/>
                  </a:lnTo>
                  <a:cubicBezTo>
                    <a:pt x="13907" y="47398"/>
                    <a:pt x="13990" y="47351"/>
                    <a:pt x="14074" y="47291"/>
                  </a:cubicBezTo>
                  <a:cubicBezTo>
                    <a:pt x="14110" y="47255"/>
                    <a:pt x="14145" y="47243"/>
                    <a:pt x="14181" y="47220"/>
                  </a:cubicBezTo>
                  <a:lnTo>
                    <a:pt x="14205" y="47184"/>
                  </a:lnTo>
                  <a:cubicBezTo>
                    <a:pt x="14240" y="47172"/>
                    <a:pt x="14264" y="47136"/>
                    <a:pt x="14300" y="47124"/>
                  </a:cubicBezTo>
                  <a:lnTo>
                    <a:pt x="14360" y="47101"/>
                  </a:lnTo>
                  <a:cubicBezTo>
                    <a:pt x="14383" y="47077"/>
                    <a:pt x="14419" y="47053"/>
                    <a:pt x="14455" y="47041"/>
                  </a:cubicBezTo>
                  <a:cubicBezTo>
                    <a:pt x="14491" y="47017"/>
                    <a:pt x="14538" y="46993"/>
                    <a:pt x="14562" y="46970"/>
                  </a:cubicBezTo>
                  <a:cubicBezTo>
                    <a:pt x="14574" y="46958"/>
                    <a:pt x="14610" y="46958"/>
                    <a:pt x="14621" y="46946"/>
                  </a:cubicBezTo>
                  <a:cubicBezTo>
                    <a:pt x="14657" y="46934"/>
                    <a:pt x="14693" y="46910"/>
                    <a:pt x="14729" y="46886"/>
                  </a:cubicBezTo>
                  <a:cubicBezTo>
                    <a:pt x="14800" y="46839"/>
                    <a:pt x="14872" y="46815"/>
                    <a:pt x="14955" y="46767"/>
                  </a:cubicBezTo>
                  <a:cubicBezTo>
                    <a:pt x="15074" y="46708"/>
                    <a:pt x="15157" y="46648"/>
                    <a:pt x="15264" y="46577"/>
                  </a:cubicBezTo>
                  <a:cubicBezTo>
                    <a:pt x="15372" y="46493"/>
                    <a:pt x="15455" y="46422"/>
                    <a:pt x="15562" y="46351"/>
                  </a:cubicBezTo>
                  <a:cubicBezTo>
                    <a:pt x="15669" y="46279"/>
                    <a:pt x="15764" y="46184"/>
                    <a:pt x="15872" y="46112"/>
                  </a:cubicBezTo>
                  <a:cubicBezTo>
                    <a:pt x="15979" y="46041"/>
                    <a:pt x="16050" y="45958"/>
                    <a:pt x="16122" y="45886"/>
                  </a:cubicBezTo>
                  <a:close/>
                  <a:moveTo>
                    <a:pt x="18765" y="53601"/>
                  </a:moveTo>
                  <a:lnTo>
                    <a:pt x="18765" y="53613"/>
                  </a:lnTo>
                  <a:lnTo>
                    <a:pt x="18765" y="53625"/>
                  </a:lnTo>
                  <a:lnTo>
                    <a:pt x="18622" y="53804"/>
                  </a:lnTo>
                  <a:lnTo>
                    <a:pt x="18610" y="53840"/>
                  </a:lnTo>
                  <a:cubicBezTo>
                    <a:pt x="18551" y="53911"/>
                    <a:pt x="18503" y="53982"/>
                    <a:pt x="18443" y="54066"/>
                  </a:cubicBezTo>
                  <a:lnTo>
                    <a:pt x="18431" y="54090"/>
                  </a:lnTo>
                  <a:cubicBezTo>
                    <a:pt x="18372" y="54185"/>
                    <a:pt x="18301" y="54268"/>
                    <a:pt x="18241" y="54363"/>
                  </a:cubicBezTo>
                  <a:cubicBezTo>
                    <a:pt x="18193" y="54423"/>
                    <a:pt x="18170" y="54459"/>
                    <a:pt x="18122" y="54518"/>
                  </a:cubicBezTo>
                  <a:lnTo>
                    <a:pt x="18110" y="54542"/>
                  </a:lnTo>
                  <a:lnTo>
                    <a:pt x="18086" y="54566"/>
                  </a:lnTo>
                  <a:cubicBezTo>
                    <a:pt x="18062" y="54613"/>
                    <a:pt x="18015" y="54661"/>
                    <a:pt x="17991" y="54721"/>
                  </a:cubicBezTo>
                  <a:lnTo>
                    <a:pt x="17931" y="54792"/>
                  </a:lnTo>
                  <a:cubicBezTo>
                    <a:pt x="17896" y="54816"/>
                    <a:pt x="17872" y="54863"/>
                    <a:pt x="17836" y="54899"/>
                  </a:cubicBezTo>
                  <a:cubicBezTo>
                    <a:pt x="17836" y="54899"/>
                    <a:pt x="17836" y="54911"/>
                    <a:pt x="17824" y="54911"/>
                  </a:cubicBezTo>
                  <a:cubicBezTo>
                    <a:pt x="17812" y="54935"/>
                    <a:pt x="17789" y="54959"/>
                    <a:pt x="17765" y="54983"/>
                  </a:cubicBezTo>
                  <a:cubicBezTo>
                    <a:pt x="17729" y="55030"/>
                    <a:pt x="17705" y="55054"/>
                    <a:pt x="17669" y="55090"/>
                  </a:cubicBezTo>
                  <a:lnTo>
                    <a:pt x="17491" y="55316"/>
                  </a:lnTo>
                  <a:cubicBezTo>
                    <a:pt x="17372" y="55459"/>
                    <a:pt x="17277" y="55590"/>
                    <a:pt x="17122" y="55756"/>
                  </a:cubicBezTo>
                  <a:cubicBezTo>
                    <a:pt x="17074" y="55804"/>
                    <a:pt x="17050" y="55852"/>
                    <a:pt x="17003" y="55887"/>
                  </a:cubicBezTo>
                  <a:lnTo>
                    <a:pt x="16943" y="55971"/>
                  </a:lnTo>
                  <a:cubicBezTo>
                    <a:pt x="16919" y="56006"/>
                    <a:pt x="16872" y="56042"/>
                    <a:pt x="16836" y="56090"/>
                  </a:cubicBezTo>
                  <a:lnTo>
                    <a:pt x="16777" y="56149"/>
                  </a:lnTo>
                  <a:cubicBezTo>
                    <a:pt x="16753" y="56173"/>
                    <a:pt x="16717" y="56209"/>
                    <a:pt x="16681" y="56233"/>
                  </a:cubicBezTo>
                  <a:lnTo>
                    <a:pt x="16646" y="56268"/>
                  </a:lnTo>
                  <a:lnTo>
                    <a:pt x="16562" y="56352"/>
                  </a:lnTo>
                  <a:lnTo>
                    <a:pt x="16538" y="56364"/>
                  </a:lnTo>
                  <a:lnTo>
                    <a:pt x="16526" y="56387"/>
                  </a:lnTo>
                  <a:cubicBezTo>
                    <a:pt x="16503" y="56411"/>
                    <a:pt x="16467" y="56447"/>
                    <a:pt x="16443" y="56459"/>
                  </a:cubicBezTo>
                  <a:lnTo>
                    <a:pt x="16384" y="56507"/>
                  </a:lnTo>
                  <a:cubicBezTo>
                    <a:pt x="16348" y="56518"/>
                    <a:pt x="16324" y="56542"/>
                    <a:pt x="16288" y="56578"/>
                  </a:cubicBezTo>
                  <a:lnTo>
                    <a:pt x="16265" y="56590"/>
                  </a:lnTo>
                  <a:lnTo>
                    <a:pt x="16241" y="56602"/>
                  </a:lnTo>
                  <a:lnTo>
                    <a:pt x="16205" y="56637"/>
                  </a:lnTo>
                  <a:lnTo>
                    <a:pt x="16169" y="56649"/>
                  </a:lnTo>
                  <a:cubicBezTo>
                    <a:pt x="16157" y="56661"/>
                    <a:pt x="16145" y="56685"/>
                    <a:pt x="16110" y="56697"/>
                  </a:cubicBezTo>
                  <a:lnTo>
                    <a:pt x="16038" y="56745"/>
                  </a:lnTo>
                  <a:cubicBezTo>
                    <a:pt x="15991" y="56768"/>
                    <a:pt x="15943" y="56804"/>
                    <a:pt x="15907" y="56840"/>
                  </a:cubicBezTo>
                  <a:cubicBezTo>
                    <a:pt x="15824" y="56899"/>
                    <a:pt x="15741" y="56947"/>
                    <a:pt x="15669" y="57007"/>
                  </a:cubicBezTo>
                  <a:cubicBezTo>
                    <a:pt x="15574" y="57066"/>
                    <a:pt x="15503" y="57114"/>
                    <a:pt x="15407" y="57173"/>
                  </a:cubicBezTo>
                  <a:cubicBezTo>
                    <a:pt x="15348" y="57221"/>
                    <a:pt x="15288" y="57245"/>
                    <a:pt x="15229" y="57280"/>
                  </a:cubicBezTo>
                  <a:lnTo>
                    <a:pt x="15205" y="57292"/>
                  </a:lnTo>
                  <a:lnTo>
                    <a:pt x="15145" y="57316"/>
                  </a:lnTo>
                  <a:lnTo>
                    <a:pt x="15086" y="57352"/>
                  </a:lnTo>
                  <a:lnTo>
                    <a:pt x="14991" y="57399"/>
                  </a:lnTo>
                  <a:lnTo>
                    <a:pt x="14979" y="57399"/>
                  </a:lnTo>
                  <a:lnTo>
                    <a:pt x="14955" y="57411"/>
                  </a:lnTo>
                  <a:cubicBezTo>
                    <a:pt x="14919" y="57423"/>
                    <a:pt x="14907" y="57435"/>
                    <a:pt x="14872" y="57459"/>
                  </a:cubicBezTo>
                  <a:lnTo>
                    <a:pt x="14836" y="57471"/>
                  </a:lnTo>
                  <a:lnTo>
                    <a:pt x="14741" y="57507"/>
                  </a:lnTo>
                  <a:cubicBezTo>
                    <a:pt x="14717" y="57530"/>
                    <a:pt x="14669" y="57542"/>
                    <a:pt x="14633" y="57554"/>
                  </a:cubicBezTo>
                  <a:lnTo>
                    <a:pt x="14610" y="57566"/>
                  </a:lnTo>
                  <a:cubicBezTo>
                    <a:pt x="14574" y="57590"/>
                    <a:pt x="14550" y="57602"/>
                    <a:pt x="14502" y="57602"/>
                  </a:cubicBezTo>
                  <a:lnTo>
                    <a:pt x="14479" y="57614"/>
                  </a:lnTo>
                  <a:cubicBezTo>
                    <a:pt x="14443" y="57626"/>
                    <a:pt x="14419" y="57626"/>
                    <a:pt x="14383" y="57650"/>
                  </a:cubicBezTo>
                  <a:lnTo>
                    <a:pt x="14252" y="57673"/>
                  </a:lnTo>
                  <a:cubicBezTo>
                    <a:pt x="14217" y="57673"/>
                    <a:pt x="14193" y="57685"/>
                    <a:pt x="14157" y="57685"/>
                  </a:cubicBezTo>
                  <a:cubicBezTo>
                    <a:pt x="14145" y="57685"/>
                    <a:pt x="14133" y="57685"/>
                    <a:pt x="14121" y="57709"/>
                  </a:cubicBezTo>
                  <a:cubicBezTo>
                    <a:pt x="14086" y="57709"/>
                    <a:pt x="14062" y="57721"/>
                    <a:pt x="14026" y="57721"/>
                  </a:cubicBezTo>
                  <a:lnTo>
                    <a:pt x="14014" y="57721"/>
                  </a:lnTo>
                  <a:cubicBezTo>
                    <a:pt x="13943" y="57733"/>
                    <a:pt x="13883" y="57745"/>
                    <a:pt x="13800" y="57745"/>
                  </a:cubicBezTo>
                  <a:lnTo>
                    <a:pt x="13729" y="57769"/>
                  </a:lnTo>
                  <a:lnTo>
                    <a:pt x="13681" y="57780"/>
                  </a:lnTo>
                  <a:cubicBezTo>
                    <a:pt x="13538" y="57804"/>
                    <a:pt x="13371" y="57840"/>
                    <a:pt x="13228" y="57864"/>
                  </a:cubicBezTo>
                  <a:cubicBezTo>
                    <a:pt x="13133" y="57888"/>
                    <a:pt x="13026" y="57911"/>
                    <a:pt x="12943" y="57923"/>
                  </a:cubicBezTo>
                  <a:cubicBezTo>
                    <a:pt x="12847" y="57947"/>
                    <a:pt x="12764" y="57971"/>
                    <a:pt x="12693" y="58007"/>
                  </a:cubicBezTo>
                  <a:lnTo>
                    <a:pt x="12669" y="58007"/>
                  </a:lnTo>
                  <a:cubicBezTo>
                    <a:pt x="12597" y="58019"/>
                    <a:pt x="12526" y="58042"/>
                    <a:pt x="12431" y="58078"/>
                  </a:cubicBezTo>
                  <a:cubicBezTo>
                    <a:pt x="12371" y="58090"/>
                    <a:pt x="12312" y="58126"/>
                    <a:pt x="12252" y="58138"/>
                  </a:cubicBezTo>
                  <a:lnTo>
                    <a:pt x="12335" y="58066"/>
                  </a:lnTo>
                  <a:lnTo>
                    <a:pt x="12812" y="57590"/>
                  </a:lnTo>
                  <a:lnTo>
                    <a:pt x="13086" y="57304"/>
                  </a:lnTo>
                  <a:cubicBezTo>
                    <a:pt x="13169" y="57233"/>
                    <a:pt x="13252" y="57149"/>
                    <a:pt x="13324" y="57066"/>
                  </a:cubicBezTo>
                  <a:lnTo>
                    <a:pt x="13598" y="56792"/>
                  </a:lnTo>
                  <a:lnTo>
                    <a:pt x="14181" y="56221"/>
                  </a:lnTo>
                  <a:cubicBezTo>
                    <a:pt x="14205" y="56185"/>
                    <a:pt x="14240" y="56137"/>
                    <a:pt x="14217" y="56102"/>
                  </a:cubicBezTo>
                  <a:cubicBezTo>
                    <a:pt x="14217" y="56078"/>
                    <a:pt x="14217" y="56054"/>
                    <a:pt x="14205" y="56042"/>
                  </a:cubicBezTo>
                  <a:cubicBezTo>
                    <a:pt x="14193" y="56018"/>
                    <a:pt x="14193" y="56006"/>
                    <a:pt x="14181" y="55995"/>
                  </a:cubicBezTo>
                  <a:cubicBezTo>
                    <a:pt x="14157" y="55995"/>
                    <a:pt x="14157" y="55983"/>
                    <a:pt x="14145" y="55983"/>
                  </a:cubicBezTo>
                  <a:cubicBezTo>
                    <a:pt x="14133" y="55959"/>
                    <a:pt x="14121" y="55959"/>
                    <a:pt x="14098" y="55959"/>
                  </a:cubicBezTo>
                  <a:cubicBezTo>
                    <a:pt x="14062" y="55959"/>
                    <a:pt x="14002" y="55983"/>
                    <a:pt x="13967" y="56006"/>
                  </a:cubicBezTo>
                  <a:cubicBezTo>
                    <a:pt x="13883" y="56114"/>
                    <a:pt x="13776" y="56197"/>
                    <a:pt x="13681" y="56304"/>
                  </a:cubicBezTo>
                  <a:lnTo>
                    <a:pt x="13467" y="56530"/>
                  </a:lnTo>
                  <a:lnTo>
                    <a:pt x="13407" y="56590"/>
                  </a:lnTo>
                  <a:lnTo>
                    <a:pt x="13348" y="56649"/>
                  </a:lnTo>
                  <a:lnTo>
                    <a:pt x="13228" y="56768"/>
                  </a:lnTo>
                  <a:cubicBezTo>
                    <a:pt x="13181" y="56792"/>
                    <a:pt x="13145" y="56840"/>
                    <a:pt x="13109" y="56876"/>
                  </a:cubicBezTo>
                  <a:lnTo>
                    <a:pt x="13062" y="56911"/>
                  </a:lnTo>
                  <a:lnTo>
                    <a:pt x="12943" y="57030"/>
                  </a:lnTo>
                  <a:cubicBezTo>
                    <a:pt x="12895" y="57078"/>
                    <a:pt x="12847" y="57114"/>
                    <a:pt x="12812" y="57149"/>
                  </a:cubicBezTo>
                  <a:cubicBezTo>
                    <a:pt x="12716" y="57245"/>
                    <a:pt x="12633" y="57316"/>
                    <a:pt x="12538" y="57411"/>
                  </a:cubicBezTo>
                  <a:cubicBezTo>
                    <a:pt x="12431" y="57507"/>
                    <a:pt x="12335" y="57614"/>
                    <a:pt x="12216" y="57721"/>
                  </a:cubicBezTo>
                  <a:cubicBezTo>
                    <a:pt x="12109" y="57828"/>
                    <a:pt x="12002" y="57911"/>
                    <a:pt x="11895" y="58019"/>
                  </a:cubicBezTo>
                  <a:cubicBezTo>
                    <a:pt x="11859" y="58066"/>
                    <a:pt x="11812" y="58090"/>
                    <a:pt x="11776" y="58138"/>
                  </a:cubicBezTo>
                  <a:cubicBezTo>
                    <a:pt x="11740" y="58245"/>
                    <a:pt x="11693" y="58292"/>
                    <a:pt x="11645" y="58328"/>
                  </a:cubicBezTo>
                  <a:cubicBezTo>
                    <a:pt x="11645" y="58316"/>
                    <a:pt x="11669" y="58304"/>
                    <a:pt x="11669" y="58292"/>
                  </a:cubicBezTo>
                  <a:cubicBezTo>
                    <a:pt x="11681" y="58245"/>
                    <a:pt x="11693" y="58209"/>
                    <a:pt x="11693" y="58173"/>
                  </a:cubicBezTo>
                  <a:lnTo>
                    <a:pt x="11704" y="58126"/>
                  </a:lnTo>
                  <a:cubicBezTo>
                    <a:pt x="11716" y="58078"/>
                    <a:pt x="11740" y="58019"/>
                    <a:pt x="11740" y="57971"/>
                  </a:cubicBezTo>
                  <a:lnTo>
                    <a:pt x="11776" y="57792"/>
                  </a:lnTo>
                  <a:cubicBezTo>
                    <a:pt x="11800" y="57769"/>
                    <a:pt x="11800" y="57733"/>
                    <a:pt x="11812" y="57697"/>
                  </a:cubicBezTo>
                  <a:cubicBezTo>
                    <a:pt x="11812" y="57673"/>
                    <a:pt x="11824" y="57661"/>
                    <a:pt x="11824" y="57638"/>
                  </a:cubicBezTo>
                  <a:cubicBezTo>
                    <a:pt x="11859" y="57530"/>
                    <a:pt x="11883" y="57435"/>
                    <a:pt x="11931" y="57340"/>
                  </a:cubicBezTo>
                  <a:lnTo>
                    <a:pt x="11931" y="57316"/>
                  </a:lnTo>
                  <a:cubicBezTo>
                    <a:pt x="11954" y="57245"/>
                    <a:pt x="11990" y="57161"/>
                    <a:pt x="12038" y="57078"/>
                  </a:cubicBezTo>
                  <a:cubicBezTo>
                    <a:pt x="12074" y="56995"/>
                    <a:pt x="12121" y="56899"/>
                    <a:pt x="12169" y="56828"/>
                  </a:cubicBezTo>
                  <a:cubicBezTo>
                    <a:pt x="12216" y="56745"/>
                    <a:pt x="12276" y="56637"/>
                    <a:pt x="12335" y="56542"/>
                  </a:cubicBezTo>
                  <a:cubicBezTo>
                    <a:pt x="12407" y="56447"/>
                    <a:pt x="12466" y="56352"/>
                    <a:pt x="12526" y="56268"/>
                  </a:cubicBezTo>
                  <a:lnTo>
                    <a:pt x="12538" y="56245"/>
                  </a:lnTo>
                  <a:cubicBezTo>
                    <a:pt x="12574" y="56221"/>
                    <a:pt x="12597" y="56173"/>
                    <a:pt x="12609" y="56149"/>
                  </a:cubicBezTo>
                  <a:cubicBezTo>
                    <a:pt x="12728" y="55995"/>
                    <a:pt x="12847" y="55864"/>
                    <a:pt x="12967" y="55733"/>
                  </a:cubicBezTo>
                  <a:lnTo>
                    <a:pt x="13002" y="55697"/>
                  </a:lnTo>
                  <a:lnTo>
                    <a:pt x="13312" y="55340"/>
                  </a:lnTo>
                  <a:lnTo>
                    <a:pt x="13324" y="55328"/>
                  </a:lnTo>
                  <a:lnTo>
                    <a:pt x="13431" y="55221"/>
                  </a:lnTo>
                  <a:cubicBezTo>
                    <a:pt x="13478" y="55173"/>
                    <a:pt x="13526" y="55149"/>
                    <a:pt x="13550" y="55113"/>
                  </a:cubicBezTo>
                  <a:cubicBezTo>
                    <a:pt x="13609" y="55078"/>
                    <a:pt x="13669" y="55030"/>
                    <a:pt x="13717" y="54994"/>
                  </a:cubicBezTo>
                  <a:cubicBezTo>
                    <a:pt x="13776" y="54971"/>
                    <a:pt x="13824" y="54923"/>
                    <a:pt x="13883" y="54887"/>
                  </a:cubicBezTo>
                  <a:cubicBezTo>
                    <a:pt x="13955" y="54852"/>
                    <a:pt x="14014" y="54804"/>
                    <a:pt x="14074" y="54780"/>
                  </a:cubicBezTo>
                  <a:cubicBezTo>
                    <a:pt x="14133" y="54732"/>
                    <a:pt x="14193" y="54697"/>
                    <a:pt x="14252" y="54673"/>
                  </a:cubicBezTo>
                  <a:cubicBezTo>
                    <a:pt x="14264" y="54661"/>
                    <a:pt x="14276" y="54661"/>
                    <a:pt x="14312" y="54637"/>
                  </a:cubicBezTo>
                  <a:cubicBezTo>
                    <a:pt x="14395" y="54590"/>
                    <a:pt x="14491" y="54530"/>
                    <a:pt x="14574" y="54494"/>
                  </a:cubicBezTo>
                  <a:lnTo>
                    <a:pt x="14752" y="54399"/>
                  </a:lnTo>
                  <a:lnTo>
                    <a:pt x="14931" y="54316"/>
                  </a:lnTo>
                  <a:lnTo>
                    <a:pt x="15074" y="54268"/>
                  </a:lnTo>
                  <a:cubicBezTo>
                    <a:pt x="15098" y="54256"/>
                    <a:pt x="15145" y="54244"/>
                    <a:pt x="15169" y="54244"/>
                  </a:cubicBezTo>
                  <a:lnTo>
                    <a:pt x="15217" y="54244"/>
                  </a:lnTo>
                  <a:cubicBezTo>
                    <a:pt x="15229" y="54244"/>
                    <a:pt x="15253" y="54221"/>
                    <a:pt x="15276" y="54221"/>
                  </a:cubicBezTo>
                  <a:cubicBezTo>
                    <a:pt x="15312" y="54221"/>
                    <a:pt x="15336" y="54209"/>
                    <a:pt x="15348" y="54209"/>
                  </a:cubicBezTo>
                  <a:lnTo>
                    <a:pt x="15372" y="54209"/>
                  </a:lnTo>
                  <a:cubicBezTo>
                    <a:pt x="15395" y="54209"/>
                    <a:pt x="15431" y="54197"/>
                    <a:pt x="15455" y="54197"/>
                  </a:cubicBezTo>
                  <a:lnTo>
                    <a:pt x="15514" y="54185"/>
                  </a:lnTo>
                  <a:cubicBezTo>
                    <a:pt x="15550" y="54185"/>
                    <a:pt x="15574" y="54185"/>
                    <a:pt x="15610" y="54161"/>
                  </a:cubicBezTo>
                  <a:lnTo>
                    <a:pt x="15645" y="54161"/>
                  </a:lnTo>
                  <a:cubicBezTo>
                    <a:pt x="15741" y="54149"/>
                    <a:pt x="15824" y="54149"/>
                    <a:pt x="15931" y="54137"/>
                  </a:cubicBezTo>
                  <a:cubicBezTo>
                    <a:pt x="16026" y="54125"/>
                    <a:pt x="16110" y="54101"/>
                    <a:pt x="16181" y="54101"/>
                  </a:cubicBezTo>
                  <a:lnTo>
                    <a:pt x="16205" y="54101"/>
                  </a:lnTo>
                  <a:cubicBezTo>
                    <a:pt x="16300" y="54090"/>
                    <a:pt x="16396" y="54078"/>
                    <a:pt x="16479" y="54066"/>
                  </a:cubicBezTo>
                  <a:lnTo>
                    <a:pt x="16753" y="54018"/>
                  </a:lnTo>
                  <a:cubicBezTo>
                    <a:pt x="16896" y="53982"/>
                    <a:pt x="17050" y="53959"/>
                    <a:pt x="17217" y="53923"/>
                  </a:cubicBezTo>
                  <a:cubicBezTo>
                    <a:pt x="17241" y="53923"/>
                    <a:pt x="17277" y="53911"/>
                    <a:pt x="17300" y="53911"/>
                  </a:cubicBezTo>
                  <a:cubicBezTo>
                    <a:pt x="17467" y="53887"/>
                    <a:pt x="17646" y="53840"/>
                    <a:pt x="17824" y="53804"/>
                  </a:cubicBezTo>
                  <a:cubicBezTo>
                    <a:pt x="17896" y="53792"/>
                    <a:pt x="17967" y="53780"/>
                    <a:pt x="18062" y="53768"/>
                  </a:cubicBezTo>
                  <a:lnTo>
                    <a:pt x="18086" y="53768"/>
                  </a:lnTo>
                  <a:lnTo>
                    <a:pt x="18074" y="53780"/>
                  </a:lnTo>
                  <a:lnTo>
                    <a:pt x="18062" y="53792"/>
                  </a:lnTo>
                  <a:cubicBezTo>
                    <a:pt x="17955" y="53851"/>
                    <a:pt x="17872" y="53923"/>
                    <a:pt x="17765" y="53970"/>
                  </a:cubicBezTo>
                  <a:cubicBezTo>
                    <a:pt x="17705" y="54006"/>
                    <a:pt x="17634" y="54042"/>
                    <a:pt x="17550" y="54078"/>
                  </a:cubicBezTo>
                  <a:cubicBezTo>
                    <a:pt x="17419" y="54149"/>
                    <a:pt x="17277" y="54209"/>
                    <a:pt x="17134" y="54280"/>
                  </a:cubicBezTo>
                  <a:cubicBezTo>
                    <a:pt x="16860" y="54435"/>
                    <a:pt x="16562" y="54578"/>
                    <a:pt x="16265" y="54721"/>
                  </a:cubicBezTo>
                  <a:cubicBezTo>
                    <a:pt x="16157" y="54756"/>
                    <a:pt x="16050" y="54792"/>
                    <a:pt x="15943" y="54840"/>
                  </a:cubicBezTo>
                  <a:lnTo>
                    <a:pt x="15812" y="54875"/>
                  </a:lnTo>
                  <a:lnTo>
                    <a:pt x="15800" y="54875"/>
                  </a:lnTo>
                  <a:lnTo>
                    <a:pt x="15753" y="54899"/>
                  </a:lnTo>
                  <a:cubicBezTo>
                    <a:pt x="15705" y="54911"/>
                    <a:pt x="15669" y="54923"/>
                    <a:pt x="15634" y="54935"/>
                  </a:cubicBezTo>
                  <a:lnTo>
                    <a:pt x="15610" y="54959"/>
                  </a:lnTo>
                  <a:cubicBezTo>
                    <a:pt x="15574" y="54971"/>
                    <a:pt x="15562" y="54971"/>
                    <a:pt x="15526" y="54983"/>
                  </a:cubicBezTo>
                  <a:lnTo>
                    <a:pt x="15443" y="55030"/>
                  </a:lnTo>
                  <a:cubicBezTo>
                    <a:pt x="15383" y="55054"/>
                    <a:pt x="15336" y="55090"/>
                    <a:pt x="15288" y="55113"/>
                  </a:cubicBezTo>
                  <a:cubicBezTo>
                    <a:pt x="15205" y="55173"/>
                    <a:pt x="15098" y="55256"/>
                    <a:pt x="14991" y="55328"/>
                  </a:cubicBezTo>
                  <a:lnTo>
                    <a:pt x="14955" y="55375"/>
                  </a:lnTo>
                  <a:cubicBezTo>
                    <a:pt x="14872" y="55435"/>
                    <a:pt x="14788" y="55494"/>
                    <a:pt x="14717" y="55566"/>
                  </a:cubicBezTo>
                  <a:cubicBezTo>
                    <a:pt x="14669" y="55614"/>
                    <a:pt x="14621" y="55637"/>
                    <a:pt x="14598" y="55685"/>
                  </a:cubicBezTo>
                  <a:lnTo>
                    <a:pt x="14574" y="55697"/>
                  </a:lnTo>
                  <a:lnTo>
                    <a:pt x="14538" y="55745"/>
                  </a:lnTo>
                  <a:lnTo>
                    <a:pt x="14502" y="55768"/>
                  </a:lnTo>
                  <a:cubicBezTo>
                    <a:pt x="14502" y="55792"/>
                    <a:pt x="14491" y="55792"/>
                    <a:pt x="14491" y="55804"/>
                  </a:cubicBezTo>
                  <a:cubicBezTo>
                    <a:pt x="14491" y="55816"/>
                    <a:pt x="14502" y="55828"/>
                    <a:pt x="14502" y="55828"/>
                  </a:cubicBezTo>
                  <a:lnTo>
                    <a:pt x="14514" y="55828"/>
                  </a:lnTo>
                  <a:cubicBezTo>
                    <a:pt x="14550" y="55828"/>
                    <a:pt x="14562" y="55816"/>
                    <a:pt x="14598" y="55792"/>
                  </a:cubicBezTo>
                  <a:lnTo>
                    <a:pt x="14610" y="55768"/>
                  </a:lnTo>
                  <a:cubicBezTo>
                    <a:pt x="14621" y="55756"/>
                    <a:pt x="14633" y="55745"/>
                    <a:pt x="14669" y="55733"/>
                  </a:cubicBezTo>
                  <a:lnTo>
                    <a:pt x="14693" y="55697"/>
                  </a:lnTo>
                  <a:cubicBezTo>
                    <a:pt x="14741" y="55649"/>
                    <a:pt x="14788" y="55625"/>
                    <a:pt x="14836" y="55578"/>
                  </a:cubicBezTo>
                  <a:cubicBezTo>
                    <a:pt x="14872" y="55530"/>
                    <a:pt x="14931" y="55506"/>
                    <a:pt x="14991" y="55459"/>
                  </a:cubicBezTo>
                  <a:cubicBezTo>
                    <a:pt x="15050" y="55411"/>
                    <a:pt x="15110" y="55387"/>
                    <a:pt x="15169" y="55340"/>
                  </a:cubicBezTo>
                  <a:cubicBezTo>
                    <a:pt x="15229" y="55316"/>
                    <a:pt x="15288" y="55280"/>
                    <a:pt x="15336" y="55256"/>
                  </a:cubicBezTo>
                  <a:cubicBezTo>
                    <a:pt x="15383" y="55221"/>
                    <a:pt x="15443" y="55209"/>
                    <a:pt x="15491" y="55173"/>
                  </a:cubicBezTo>
                  <a:lnTo>
                    <a:pt x="15503" y="55161"/>
                  </a:lnTo>
                  <a:cubicBezTo>
                    <a:pt x="15503" y="55161"/>
                    <a:pt x="15514" y="55161"/>
                    <a:pt x="15514" y="55149"/>
                  </a:cubicBezTo>
                  <a:cubicBezTo>
                    <a:pt x="15550" y="55137"/>
                    <a:pt x="15574" y="55113"/>
                    <a:pt x="15610" y="55113"/>
                  </a:cubicBezTo>
                  <a:cubicBezTo>
                    <a:pt x="15634" y="55102"/>
                    <a:pt x="15669" y="55102"/>
                    <a:pt x="15693" y="55090"/>
                  </a:cubicBezTo>
                  <a:lnTo>
                    <a:pt x="15705" y="55090"/>
                  </a:lnTo>
                  <a:lnTo>
                    <a:pt x="15884" y="55042"/>
                  </a:lnTo>
                  <a:cubicBezTo>
                    <a:pt x="15943" y="55030"/>
                    <a:pt x="16026" y="55018"/>
                    <a:pt x="16086" y="54994"/>
                  </a:cubicBezTo>
                  <a:cubicBezTo>
                    <a:pt x="16217" y="54971"/>
                    <a:pt x="16348" y="54923"/>
                    <a:pt x="16467" y="54875"/>
                  </a:cubicBezTo>
                  <a:lnTo>
                    <a:pt x="16824" y="54744"/>
                  </a:lnTo>
                  <a:cubicBezTo>
                    <a:pt x="16860" y="54732"/>
                    <a:pt x="16896" y="54721"/>
                    <a:pt x="16931" y="54697"/>
                  </a:cubicBezTo>
                  <a:cubicBezTo>
                    <a:pt x="17003" y="54673"/>
                    <a:pt x="17074" y="54637"/>
                    <a:pt x="17134" y="54625"/>
                  </a:cubicBezTo>
                  <a:cubicBezTo>
                    <a:pt x="17241" y="54578"/>
                    <a:pt x="17348" y="54542"/>
                    <a:pt x="17479" y="54482"/>
                  </a:cubicBezTo>
                  <a:cubicBezTo>
                    <a:pt x="17515" y="54459"/>
                    <a:pt x="17527" y="54459"/>
                    <a:pt x="17550" y="54447"/>
                  </a:cubicBezTo>
                  <a:cubicBezTo>
                    <a:pt x="17646" y="54423"/>
                    <a:pt x="17729" y="54375"/>
                    <a:pt x="17812" y="54328"/>
                  </a:cubicBezTo>
                  <a:cubicBezTo>
                    <a:pt x="17896" y="54268"/>
                    <a:pt x="18003" y="54209"/>
                    <a:pt x="18122" y="54125"/>
                  </a:cubicBezTo>
                  <a:cubicBezTo>
                    <a:pt x="18181" y="54078"/>
                    <a:pt x="18229" y="54042"/>
                    <a:pt x="18289" y="54006"/>
                  </a:cubicBezTo>
                  <a:cubicBezTo>
                    <a:pt x="18324" y="53959"/>
                    <a:pt x="18384" y="53923"/>
                    <a:pt x="18431" y="53899"/>
                  </a:cubicBezTo>
                  <a:lnTo>
                    <a:pt x="18443" y="53887"/>
                  </a:lnTo>
                  <a:cubicBezTo>
                    <a:pt x="18491" y="53851"/>
                    <a:pt x="18539" y="53804"/>
                    <a:pt x="18562" y="53780"/>
                  </a:cubicBezTo>
                  <a:lnTo>
                    <a:pt x="18610" y="53732"/>
                  </a:lnTo>
                  <a:cubicBezTo>
                    <a:pt x="18622" y="53720"/>
                    <a:pt x="18646" y="53709"/>
                    <a:pt x="18646" y="53685"/>
                  </a:cubicBezTo>
                  <a:cubicBezTo>
                    <a:pt x="18658" y="53661"/>
                    <a:pt x="18670" y="53649"/>
                    <a:pt x="18670" y="53613"/>
                  </a:cubicBezTo>
                  <a:cubicBezTo>
                    <a:pt x="18705" y="53613"/>
                    <a:pt x="18729" y="53601"/>
                    <a:pt x="18765" y="53601"/>
                  </a:cubicBezTo>
                  <a:close/>
                  <a:moveTo>
                    <a:pt x="11204" y="54447"/>
                  </a:moveTo>
                  <a:lnTo>
                    <a:pt x="11204" y="54447"/>
                  </a:lnTo>
                  <a:cubicBezTo>
                    <a:pt x="11073" y="54971"/>
                    <a:pt x="10931" y="55506"/>
                    <a:pt x="10788" y="56030"/>
                  </a:cubicBezTo>
                  <a:cubicBezTo>
                    <a:pt x="10692" y="56340"/>
                    <a:pt x="10621" y="56661"/>
                    <a:pt x="10550" y="56983"/>
                  </a:cubicBezTo>
                  <a:cubicBezTo>
                    <a:pt x="10502" y="57138"/>
                    <a:pt x="10478" y="57304"/>
                    <a:pt x="10430" y="57471"/>
                  </a:cubicBezTo>
                  <a:cubicBezTo>
                    <a:pt x="10407" y="57530"/>
                    <a:pt x="10395" y="57578"/>
                    <a:pt x="10383" y="57638"/>
                  </a:cubicBezTo>
                  <a:cubicBezTo>
                    <a:pt x="10311" y="57840"/>
                    <a:pt x="10228" y="58031"/>
                    <a:pt x="10169" y="58245"/>
                  </a:cubicBezTo>
                  <a:cubicBezTo>
                    <a:pt x="10133" y="58388"/>
                    <a:pt x="10085" y="58531"/>
                    <a:pt x="10026" y="58673"/>
                  </a:cubicBezTo>
                  <a:cubicBezTo>
                    <a:pt x="9966" y="58840"/>
                    <a:pt x="9907" y="58983"/>
                    <a:pt x="9847" y="59150"/>
                  </a:cubicBezTo>
                  <a:cubicBezTo>
                    <a:pt x="9752" y="59388"/>
                    <a:pt x="9657" y="59626"/>
                    <a:pt x="9549" y="59852"/>
                  </a:cubicBezTo>
                  <a:cubicBezTo>
                    <a:pt x="9561" y="59662"/>
                    <a:pt x="9573" y="59459"/>
                    <a:pt x="9597" y="59281"/>
                  </a:cubicBezTo>
                  <a:lnTo>
                    <a:pt x="9597" y="58912"/>
                  </a:lnTo>
                  <a:lnTo>
                    <a:pt x="9597" y="58733"/>
                  </a:lnTo>
                  <a:cubicBezTo>
                    <a:pt x="9657" y="58554"/>
                    <a:pt x="9716" y="58388"/>
                    <a:pt x="9776" y="58209"/>
                  </a:cubicBezTo>
                  <a:cubicBezTo>
                    <a:pt x="9847" y="57995"/>
                    <a:pt x="9930" y="57769"/>
                    <a:pt x="10014" y="57542"/>
                  </a:cubicBezTo>
                  <a:cubicBezTo>
                    <a:pt x="10085" y="57340"/>
                    <a:pt x="10145" y="57126"/>
                    <a:pt x="10204" y="56923"/>
                  </a:cubicBezTo>
                  <a:cubicBezTo>
                    <a:pt x="10228" y="56804"/>
                    <a:pt x="10264" y="56661"/>
                    <a:pt x="10311" y="56542"/>
                  </a:cubicBezTo>
                  <a:cubicBezTo>
                    <a:pt x="10335" y="56447"/>
                    <a:pt x="10371" y="56340"/>
                    <a:pt x="10395" y="56221"/>
                  </a:cubicBezTo>
                  <a:cubicBezTo>
                    <a:pt x="10407" y="56161"/>
                    <a:pt x="10430" y="56102"/>
                    <a:pt x="10442" y="56054"/>
                  </a:cubicBezTo>
                  <a:lnTo>
                    <a:pt x="10490" y="55923"/>
                  </a:lnTo>
                  <a:cubicBezTo>
                    <a:pt x="10538" y="55804"/>
                    <a:pt x="10561" y="55685"/>
                    <a:pt x="10609" y="55566"/>
                  </a:cubicBezTo>
                  <a:lnTo>
                    <a:pt x="10788" y="54983"/>
                  </a:lnTo>
                  <a:cubicBezTo>
                    <a:pt x="10811" y="54935"/>
                    <a:pt x="10859" y="54887"/>
                    <a:pt x="10883" y="54852"/>
                  </a:cubicBezTo>
                  <a:cubicBezTo>
                    <a:pt x="10966" y="54756"/>
                    <a:pt x="11038" y="54649"/>
                    <a:pt x="11109" y="54566"/>
                  </a:cubicBezTo>
                  <a:cubicBezTo>
                    <a:pt x="11145" y="54518"/>
                    <a:pt x="11169" y="54494"/>
                    <a:pt x="11204" y="54447"/>
                  </a:cubicBezTo>
                  <a:close/>
                  <a:moveTo>
                    <a:pt x="15557" y="1"/>
                  </a:moveTo>
                  <a:cubicBezTo>
                    <a:pt x="15536" y="1"/>
                    <a:pt x="15516" y="10"/>
                    <a:pt x="15503" y="23"/>
                  </a:cubicBezTo>
                  <a:cubicBezTo>
                    <a:pt x="15491" y="35"/>
                    <a:pt x="15455" y="47"/>
                    <a:pt x="15443" y="59"/>
                  </a:cubicBezTo>
                  <a:cubicBezTo>
                    <a:pt x="15431" y="95"/>
                    <a:pt x="15395" y="107"/>
                    <a:pt x="15383" y="142"/>
                  </a:cubicBezTo>
                  <a:cubicBezTo>
                    <a:pt x="15348" y="166"/>
                    <a:pt x="15336" y="214"/>
                    <a:pt x="15312" y="238"/>
                  </a:cubicBezTo>
                  <a:cubicBezTo>
                    <a:pt x="15253" y="345"/>
                    <a:pt x="15193" y="452"/>
                    <a:pt x="15133" y="571"/>
                  </a:cubicBezTo>
                  <a:cubicBezTo>
                    <a:pt x="15098" y="631"/>
                    <a:pt x="15074" y="678"/>
                    <a:pt x="15050" y="738"/>
                  </a:cubicBezTo>
                  <a:cubicBezTo>
                    <a:pt x="15026" y="797"/>
                    <a:pt x="15014" y="833"/>
                    <a:pt x="14979" y="893"/>
                  </a:cubicBezTo>
                  <a:cubicBezTo>
                    <a:pt x="14955" y="952"/>
                    <a:pt x="14931" y="1012"/>
                    <a:pt x="14907" y="1071"/>
                  </a:cubicBezTo>
                  <a:cubicBezTo>
                    <a:pt x="14883" y="1131"/>
                    <a:pt x="14860" y="1190"/>
                    <a:pt x="14836" y="1250"/>
                  </a:cubicBezTo>
                  <a:cubicBezTo>
                    <a:pt x="14788" y="1357"/>
                    <a:pt x="14741" y="1476"/>
                    <a:pt x="14717" y="1595"/>
                  </a:cubicBezTo>
                  <a:cubicBezTo>
                    <a:pt x="14669" y="1714"/>
                    <a:pt x="14633" y="1833"/>
                    <a:pt x="14598" y="1952"/>
                  </a:cubicBezTo>
                  <a:cubicBezTo>
                    <a:pt x="14514" y="2190"/>
                    <a:pt x="14443" y="2417"/>
                    <a:pt x="14371" y="2655"/>
                  </a:cubicBezTo>
                  <a:cubicBezTo>
                    <a:pt x="14300" y="2893"/>
                    <a:pt x="14205" y="3119"/>
                    <a:pt x="14098" y="3333"/>
                  </a:cubicBezTo>
                  <a:cubicBezTo>
                    <a:pt x="14014" y="3560"/>
                    <a:pt x="13907" y="3786"/>
                    <a:pt x="13836" y="4012"/>
                  </a:cubicBezTo>
                  <a:cubicBezTo>
                    <a:pt x="13788" y="4131"/>
                    <a:pt x="13764" y="4250"/>
                    <a:pt x="13729" y="4369"/>
                  </a:cubicBezTo>
                  <a:cubicBezTo>
                    <a:pt x="13717" y="4429"/>
                    <a:pt x="13705" y="4488"/>
                    <a:pt x="13705" y="4548"/>
                  </a:cubicBezTo>
                  <a:cubicBezTo>
                    <a:pt x="13681" y="4607"/>
                    <a:pt x="13681" y="4667"/>
                    <a:pt x="13669" y="4726"/>
                  </a:cubicBezTo>
                  <a:cubicBezTo>
                    <a:pt x="13669" y="4786"/>
                    <a:pt x="13657" y="4845"/>
                    <a:pt x="13657" y="4905"/>
                  </a:cubicBezTo>
                  <a:cubicBezTo>
                    <a:pt x="13657" y="4941"/>
                    <a:pt x="13657" y="4988"/>
                    <a:pt x="13645" y="5024"/>
                  </a:cubicBezTo>
                  <a:lnTo>
                    <a:pt x="13645" y="5084"/>
                  </a:lnTo>
                  <a:lnTo>
                    <a:pt x="13645" y="5476"/>
                  </a:lnTo>
                  <a:lnTo>
                    <a:pt x="13645" y="5643"/>
                  </a:lnTo>
                  <a:lnTo>
                    <a:pt x="13645" y="5881"/>
                  </a:lnTo>
                  <a:lnTo>
                    <a:pt x="13645" y="6036"/>
                  </a:lnTo>
                  <a:lnTo>
                    <a:pt x="13645" y="6191"/>
                  </a:lnTo>
                  <a:cubicBezTo>
                    <a:pt x="13645" y="6250"/>
                    <a:pt x="13645" y="6334"/>
                    <a:pt x="13657" y="6393"/>
                  </a:cubicBezTo>
                  <a:cubicBezTo>
                    <a:pt x="13669" y="6453"/>
                    <a:pt x="13669" y="6512"/>
                    <a:pt x="13681" y="6584"/>
                  </a:cubicBezTo>
                  <a:cubicBezTo>
                    <a:pt x="13705" y="6643"/>
                    <a:pt x="13705" y="6703"/>
                    <a:pt x="13717" y="6762"/>
                  </a:cubicBezTo>
                  <a:cubicBezTo>
                    <a:pt x="13729" y="6822"/>
                    <a:pt x="13740" y="6881"/>
                    <a:pt x="13740" y="6941"/>
                  </a:cubicBezTo>
                  <a:cubicBezTo>
                    <a:pt x="13788" y="7179"/>
                    <a:pt x="13836" y="7429"/>
                    <a:pt x="13895" y="7667"/>
                  </a:cubicBezTo>
                  <a:cubicBezTo>
                    <a:pt x="13919" y="7786"/>
                    <a:pt x="13955" y="7917"/>
                    <a:pt x="13967" y="8036"/>
                  </a:cubicBezTo>
                  <a:cubicBezTo>
                    <a:pt x="14002" y="8155"/>
                    <a:pt x="14014" y="8274"/>
                    <a:pt x="14026" y="8382"/>
                  </a:cubicBezTo>
                  <a:cubicBezTo>
                    <a:pt x="14026" y="8429"/>
                    <a:pt x="14038" y="8453"/>
                    <a:pt x="14038" y="8501"/>
                  </a:cubicBezTo>
                  <a:cubicBezTo>
                    <a:pt x="14038" y="8572"/>
                    <a:pt x="14062" y="8655"/>
                    <a:pt x="14062" y="8715"/>
                  </a:cubicBezTo>
                  <a:cubicBezTo>
                    <a:pt x="14062" y="8786"/>
                    <a:pt x="14074" y="8858"/>
                    <a:pt x="14074" y="8917"/>
                  </a:cubicBezTo>
                  <a:lnTo>
                    <a:pt x="14074" y="9155"/>
                  </a:lnTo>
                  <a:lnTo>
                    <a:pt x="14074" y="9382"/>
                  </a:lnTo>
                  <a:cubicBezTo>
                    <a:pt x="14062" y="9584"/>
                    <a:pt x="14062" y="9798"/>
                    <a:pt x="14038" y="10025"/>
                  </a:cubicBezTo>
                  <a:lnTo>
                    <a:pt x="14038" y="10382"/>
                  </a:lnTo>
                  <a:lnTo>
                    <a:pt x="14038" y="10537"/>
                  </a:lnTo>
                  <a:cubicBezTo>
                    <a:pt x="13967" y="10739"/>
                    <a:pt x="13895" y="10929"/>
                    <a:pt x="13824" y="11108"/>
                  </a:cubicBezTo>
                  <a:lnTo>
                    <a:pt x="13681" y="11465"/>
                  </a:lnTo>
                  <a:cubicBezTo>
                    <a:pt x="13669" y="11513"/>
                    <a:pt x="13657" y="11549"/>
                    <a:pt x="13645" y="11584"/>
                  </a:cubicBezTo>
                  <a:cubicBezTo>
                    <a:pt x="13621" y="11644"/>
                    <a:pt x="13598" y="11691"/>
                    <a:pt x="13586" y="11751"/>
                  </a:cubicBezTo>
                  <a:lnTo>
                    <a:pt x="13443" y="12061"/>
                  </a:lnTo>
                  <a:cubicBezTo>
                    <a:pt x="13383" y="12180"/>
                    <a:pt x="13348" y="12299"/>
                    <a:pt x="13288" y="12418"/>
                  </a:cubicBezTo>
                  <a:cubicBezTo>
                    <a:pt x="13193" y="12620"/>
                    <a:pt x="13109" y="12823"/>
                    <a:pt x="13050" y="13025"/>
                  </a:cubicBezTo>
                  <a:lnTo>
                    <a:pt x="12824" y="13692"/>
                  </a:lnTo>
                  <a:cubicBezTo>
                    <a:pt x="12764" y="13870"/>
                    <a:pt x="12705" y="14037"/>
                    <a:pt x="12645" y="14216"/>
                  </a:cubicBezTo>
                  <a:cubicBezTo>
                    <a:pt x="12597" y="14263"/>
                    <a:pt x="12574" y="14311"/>
                    <a:pt x="12526" y="14347"/>
                  </a:cubicBezTo>
                  <a:cubicBezTo>
                    <a:pt x="12455" y="14454"/>
                    <a:pt x="12359" y="14549"/>
                    <a:pt x="12288" y="14644"/>
                  </a:cubicBezTo>
                  <a:cubicBezTo>
                    <a:pt x="12121" y="14870"/>
                    <a:pt x="11978" y="15097"/>
                    <a:pt x="11835" y="15323"/>
                  </a:cubicBezTo>
                  <a:cubicBezTo>
                    <a:pt x="11764" y="15418"/>
                    <a:pt x="11704" y="15525"/>
                    <a:pt x="11645" y="15644"/>
                  </a:cubicBezTo>
                  <a:cubicBezTo>
                    <a:pt x="11597" y="15716"/>
                    <a:pt x="11573" y="15811"/>
                    <a:pt x="11538" y="15882"/>
                  </a:cubicBezTo>
                  <a:cubicBezTo>
                    <a:pt x="11538" y="15585"/>
                    <a:pt x="11538" y="15287"/>
                    <a:pt x="11526" y="15001"/>
                  </a:cubicBezTo>
                  <a:cubicBezTo>
                    <a:pt x="11514" y="14585"/>
                    <a:pt x="11478" y="14192"/>
                    <a:pt x="11443" y="13775"/>
                  </a:cubicBezTo>
                  <a:cubicBezTo>
                    <a:pt x="11407" y="13454"/>
                    <a:pt x="11359" y="13144"/>
                    <a:pt x="11300" y="12846"/>
                  </a:cubicBezTo>
                  <a:lnTo>
                    <a:pt x="11300" y="12834"/>
                  </a:lnTo>
                  <a:cubicBezTo>
                    <a:pt x="11323" y="12775"/>
                    <a:pt x="11347" y="12727"/>
                    <a:pt x="11359" y="12668"/>
                  </a:cubicBezTo>
                  <a:cubicBezTo>
                    <a:pt x="11395" y="12596"/>
                    <a:pt x="11443" y="12525"/>
                    <a:pt x="11478" y="12442"/>
                  </a:cubicBezTo>
                  <a:lnTo>
                    <a:pt x="11621" y="12180"/>
                  </a:lnTo>
                  <a:cubicBezTo>
                    <a:pt x="11657" y="12108"/>
                    <a:pt x="11693" y="12013"/>
                    <a:pt x="11740" y="11942"/>
                  </a:cubicBezTo>
                  <a:cubicBezTo>
                    <a:pt x="11764" y="11870"/>
                    <a:pt x="11812" y="11775"/>
                    <a:pt x="11835" y="11703"/>
                  </a:cubicBezTo>
                  <a:cubicBezTo>
                    <a:pt x="11871" y="11608"/>
                    <a:pt x="11895" y="11525"/>
                    <a:pt x="11919" y="11453"/>
                  </a:cubicBezTo>
                  <a:cubicBezTo>
                    <a:pt x="11931" y="11358"/>
                    <a:pt x="11954" y="11275"/>
                    <a:pt x="11978" y="11191"/>
                  </a:cubicBezTo>
                  <a:cubicBezTo>
                    <a:pt x="11990" y="11108"/>
                    <a:pt x="12014" y="11013"/>
                    <a:pt x="12014" y="10929"/>
                  </a:cubicBezTo>
                  <a:cubicBezTo>
                    <a:pt x="12038" y="10834"/>
                    <a:pt x="12050" y="10739"/>
                    <a:pt x="12050" y="10644"/>
                  </a:cubicBezTo>
                  <a:cubicBezTo>
                    <a:pt x="12062" y="10465"/>
                    <a:pt x="12062" y="10275"/>
                    <a:pt x="12050" y="10096"/>
                  </a:cubicBezTo>
                  <a:cubicBezTo>
                    <a:pt x="12050" y="9917"/>
                    <a:pt x="12038" y="9751"/>
                    <a:pt x="12014" y="9572"/>
                  </a:cubicBezTo>
                  <a:cubicBezTo>
                    <a:pt x="12002" y="9394"/>
                    <a:pt x="11990" y="9215"/>
                    <a:pt x="11954" y="9036"/>
                  </a:cubicBezTo>
                  <a:cubicBezTo>
                    <a:pt x="11931" y="8858"/>
                    <a:pt x="11871" y="8679"/>
                    <a:pt x="11812" y="8513"/>
                  </a:cubicBezTo>
                  <a:lnTo>
                    <a:pt x="11716" y="8298"/>
                  </a:lnTo>
                  <a:cubicBezTo>
                    <a:pt x="11657" y="8132"/>
                    <a:pt x="11585" y="7965"/>
                    <a:pt x="11514" y="7786"/>
                  </a:cubicBezTo>
                  <a:cubicBezTo>
                    <a:pt x="11478" y="7715"/>
                    <a:pt x="11443" y="7643"/>
                    <a:pt x="11407" y="7560"/>
                  </a:cubicBezTo>
                  <a:cubicBezTo>
                    <a:pt x="11359" y="7477"/>
                    <a:pt x="11323" y="7405"/>
                    <a:pt x="11276" y="7310"/>
                  </a:cubicBezTo>
                  <a:cubicBezTo>
                    <a:pt x="11240" y="7250"/>
                    <a:pt x="11204" y="7191"/>
                    <a:pt x="11169" y="7143"/>
                  </a:cubicBezTo>
                  <a:cubicBezTo>
                    <a:pt x="11157" y="7120"/>
                    <a:pt x="11121" y="7108"/>
                    <a:pt x="11109" y="7072"/>
                  </a:cubicBezTo>
                  <a:cubicBezTo>
                    <a:pt x="11097" y="7060"/>
                    <a:pt x="11097" y="7048"/>
                    <a:pt x="11085" y="7024"/>
                  </a:cubicBezTo>
                  <a:cubicBezTo>
                    <a:pt x="11073" y="7012"/>
                    <a:pt x="11050" y="7000"/>
                    <a:pt x="11050" y="6989"/>
                  </a:cubicBezTo>
                  <a:lnTo>
                    <a:pt x="11050" y="6989"/>
                  </a:lnTo>
                  <a:lnTo>
                    <a:pt x="11073" y="7000"/>
                  </a:lnTo>
                  <a:lnTo>
                    <a:pt x="11073" y="7000"/>
                  </a:lnTo>
                  <a:lnTo>
                    <a:pt x="10942" y="6881"/>
                  </a:lnTo>
                  <a:lnTo>
                    <a:pt x="10811" y="6750"/>
                  </a:lnTo>
                  <a:lnTo>
                    <a:pt x="10585" y="6524"/>
                  </a:lnTo>
                  <a:lnTo>
                    <a:pt x="10395" y="6334"/>
                  </a:lnTo>
                  <a:cubicBezTo>
                    <a:pt x="10371" y="6298"/>
                    <a:pt x="10335" y="6250"/>
                    <a:pt x="10311" y="6227"/>
                  </a:cubicBezTo>
                  <a:lnTo>
                    <a:pt x="10216" y="6131"/>
                  </a:lnTo>
                  <a:cubicBezTo>
                    <a:pt x="10097" y="6000"/>
                    <a:pt x="9978" y="5869"/>
                    <a:pt x="9859" y="5715"/>
                  </a:cubicBezTo>
                  <a:cubicBezTo>
                    <a:pt x="9740" y="5584"/>
                    <a:pt x="9621" y="5441"/>
                    <a:pt x="9502" y="5298"/>
                  </a:cubicBezTo>
                  <a:cubicBezTo>
                    <a:pt x="9383" y="5167"/>
                    <a:pt x="9264" y="5024"/>
                    <a:pt x="9145" y="4881"/>
                  </a:cubicBezTo>
                  <a:cubicBezTo>
                    <a:pt x="9073" y="4798"/>
                    <a:pt x="8978" y="4703"/>
                    <a:pt x="8906" y="4619"/>
                  </a:cubicBezTo>
                  <a:cubicBezTo>
                    <a:pt x="8883" y="4572"/>
                    <a:pt x="8835" y="4524"/>
                    <a:pt x="8799" y="4500"/>
                  </a:cubicBezTo>
                  <a:cubicBezTo>
                    <a:pt x="8776" y="4453"/>
                    <a:pt x="8728" y="4405"/>
                    <a:pt x="8704" y="4369"/>
                  </a:cubicBezTo>
                  <a:lnTo>
                    <a:pt x="8656" y="4322"/>
                  </a:lnTo>
                  <a:cubicBezTo>
                    <a:pt x="8645" y="4310"/>
                    <a:pt x="8621" y="4286"/>
                    <a:pt x="8597" y="4286"/>
                  </a:cubicBezTo>
                  <a:cubicBezTo>
                    <a:pt x="8589" y="4286"/>
                    <a:pt x="8570" y="4281"/>
                    <a:pt x="8555" y="4281"/>
                  </a:cubicBezTo>
                  <a:cubicBezTo>
                    <a:pt x="8548" y="4281"/>
                    <a:pt x="8541" y="4282"/>
                    <a:pt x="8537" y="4286"/>
                  </a:cubicBezTo>
                  <a:cubicBezTo>
                    <a:pt x="8502" y="4310"/>
                    <a:pt x="8490" y="4322"/>
                    <a:pt x="8478" y="4333"/>
                  </a:cubicBezTo>
                  <a:cubicBezTo>
                    <a:pt x="8478" y="4345"/>
                    <a:pt x="8466" y="4369"/>
                    <a:pt x="8466" y="4381"/>
                  </a:cubicBezTo>
                  <a:cubicBezTo>
                    <a:pt x="8466" y="4393"/>
                    <a:pt x="8442" y="4405"/>
                    <a:pt x="8442" y="4429"/>
                  </a:cubicBezTo>
                  <a:cubicBezTo>
                    <a:pt x="8430" y="4453"/>
                    <a:pt x="8430" y="4488"/>
                    <a:pt x="8430" y="4512"/>
                  </a:cubicBezTo>
                  <a:cubicBezTo>
                    <a:pt x="8430" y="4548"/>
                    <a:pt x="8430" y="4560"/>
                    <a:pt x="8418" y="4583"/>
                  </a:cubicBezTo>
                  <a:cubicBezTo>
                    <a:pt x="8418" y="4631"/>
                    <a:pt x="8406" y="4679"/>
                    <a:pt x="8406" y="4726"/>
                  </a:cubicBezTo>
                  <a:cubicBezTo>
                    <a:pt x="8395" y="4810"/>
                    <a:pt x="8395" y="4905"/>
                    <a:pt x="8395" y="4988"/>
                  </a:cubicBezTo>
                  <a:cubicBezTo>
                    <a:pt x="8371" y="5167"/>
                    <a:pt x="8359" y="5345"/>
                    <a:pt x="8359" y="5524"/>
                  </a:cubicBezTo>
                  <a:cubicBezTo>
                    <a:pt x="8359" y="5584"/>
                    <a:pt x="8359" y="5631"/>
                    <a:pt x="8347" y="5691"/>
                  </a:cubicBezTo>
                  <a:cubicBezTo>
                    <a:pt x="8347" y="5869"/>
                    <a:pt x="8335" y="6048"/>
                    <a:pt x="8335" y="6227"/>
                  </a:cubicBezTo>
                  <a:lnTo>
                    <a:pt x="8335" y="6524"/>
                  </a:lnTo>
                  <a:lnTo>
                    <a:pt x="8335" y="6810"/>
                  </a:lnTo>
                  <a:cubicBezTo>
                    <a:pt x="8335" y="6893"/>
                    <a:pt x="8335" y="6989"/>
                    <a:pt x="8347" y="7060"/>
                  </a:cubicBezTo>
                  <a:cubicBezTo>
                    <a:pt x="8347" y="7143"/>
                    <a:pt x="8347" y="7227"/>
                    <a:pt x="8359" y="7310"/>
                  </a:cubicBezTo>
                  <a:cubicBezTo>
                    <a:pt x="8359" y="7405"/>
                    <a:pt x="8371" y="7489"/>
                    <a:pt x="8371" y="7584"/>
                  </a:cubicBezTo>
                  <a:cubicBezTo>
                    <a:pt x="8395" y="7667"/>
                    <a:pt x="8395" y="7774"/>
                    <a:pt x="8406" y="7858"/>
                  </a:cubicBezTo>
                  <a:cubicBezTo>
                    <a:pt x="8418" y="7917"/>
                    <a:pt x="8418" y="7977"/>
                    <a:pt x="8430" y="8024"/>
                  </a:cubicBezTo>
                  <a:cubicBezTo>
                    <a:pt x="8430" y="8072"/>
                    <a:pt x="8442" y="8096"/>
                    <a:pt x="8466" y="8143"/>
                  </a:cubicBezTo>
                  <a:cubicBezTo>
                    <a:pt x="8466" y="8191"/>
                    <a:pt x="8478" y="8215"/>
                    <a:pt x="8478" y="8262"/>
                  </a:cubicBezTo>
                  <a:cubicBezTo>
                    <a:pt x="8490" y="8322"/>
                    <a:pt x="8502" y="8382"/>
                    <a:pt x="8525" y="8429"/>
                  </a:cubicBezTo>
                  <a:cubicBezTo>
                    <a:pt x="8537" y="8477"/>
                    <a:pt x="8537" y="8501"/>
                    <a:pt x="8549" y="8548"/>
                  </a:cubicBezTo>
                  <a:lnTo>
                    <a:pt x="8597" y="8679"/>
                  </a:lnTo>
                  <a:cubicBezTo>
                    <a:pt x="8621" y="8774"/>
                    <a:pt x="8645" y="8846"/>
                    <a:pt x="8668" y="8929"/>
                  </a:cubicBezTo>
                  <a:cubicBezTo>
                    <a:pt x="8728" y="9132"/>
                    <a:pt x="8787" y="9310"/>
                    <a:pt x="8859" y="9501"/>
                  </a:cubicBezTo>
                  <a:cubicBezTo>
                    <a:pt x="8883" y="9525"/>
                    <a:pt x="8895" y="9560"/>
                    <a:pt x="8895" y="9608"/>
                  </a:cubicBezTo>
                  <a:cubicBezTo>
                    <a:pt x="8906" y="9644"/>
                    <a:pt x="8918" y="9703"/>
                    <a:pt x="8954" y="9751"/>
                  </a:cubicBezTo>
                  <a:cubicBezTo>
                    <a:pt x="8966" y="9798"/>
                    <a:pt x="9002" y="9846"/>
                    <a:pt x="9014" y="9906"/>
                  </a:cubicBezTo>
                  <a:cubicBezTo>
                    <a:pt x="9026" y="9941"/>
                    <a:pt x="9037" y="9977"/>
                    <a:pt x="9061" y="10001"/>
                  </a:cubicBezTo>
                  <a:cubicBezTo>
                    <a:pt x="9073" y="10037"/>
                    <a:pt x="9085" y="10084"/>
                    <a:pt x="9109" y="10108"/>
                  </a:cubicBezTo>
                  <a:lnTo>
                    <a:pt x="9145" y="10203"/>
                  </a:lnTo>
                  <a:cubicBezTo>
                    <a:pt x="9168" y="10215"/>
                    <a:pt x="9168" y="10227"/>
                    <a:pt x="9180" y="10239"/>
                  </a:cubicBezTo>
                  <a:lnTo>
                    <a:pt x="9264" y="10382"/>
                  </a:lnTo>
                  <a:cubicBezTo>
                    <a:pt x="9287" y="10406"/>
                    <a:pt x="9311" y="10453"/>
                    <a:pt x="9347" y="10477"/>
                  </a:cubicBezTo>
                  <a:cubicBezTo>
                    <a:pt x="9359" y="10513"/>
                    <a:pt x="9383" y="10537"/>
                    <a:pt x="9407" y="10584"/>
                  </a:cubicBezTo>
                  <a:cubicBezTo>
                    <a:pt x="9430" y="10620"/>
                    <a:pt x="9466" y="10656"/>
                    <a:pt x="9478" y="10691"/>
                  </a:cubicBezTo>
                  <a:cubicBezTo>
                    <a:pt x="9502" y="10739"/>
                    <a:pt x="9549" y="10775"/>
                    <a:pt x="9585" y="10822"/>
                  </a:cubicBezTo>
                  <a:cubicBezTo>
                    <a:pt x="9609" y="10858"/>
                    <a:pt x="9645" y="10894"/>
                    <a:pt x="9668" y="10929"/>
                  </a:cubicBezTo>
                  <a:lnTo>
                    <a:pt x="10026" y="11334"/>
                  </a:lnTo>
                  <a:cubicBezTo>
                    <a:pt x="10145" y="11465"/>
                    <a:pt x="10252" y="11596"/>
                    <a:pt x="10347" y="11727"/>
                  </a:cubicBezTo>
                  <a:cubicBezTo>
                    <a:pt x="10383" y="11763"/>
                    <a:pt x="10395" y="11787"/>
                    <a:pt x="10430" y="11834"/>
                  </a:cubicBezTo>
                  <a:lnTo>
                    <a:pt x="10407" y="11822"/>
                  </a:lnTo>
                  <a:lnTo>
                    <a:pt x="10407" y="11822"/>
                  </a:lnTo>
                  <a:cubicBezTo>
                    <a:pt x="10454" y="11894"/>
                    <a:pt x="10514" y="11965"/>
                    <a:pt x="10561" y="12025"/>
                  </a:cubicBezTo>
                  <a:cubicBezTo>
                    <a:pt x="10609" y="12108"/>
                    <a:pt x="10669" y="12192"/>
                    <a:pt x="10704" y="12263"/>
                  </a:cubicBezTo>
                  <a:lnTo>
                    <a:pt x="10847" y="12489"/>
                  </a:lnTo>
                  <a:cubicBezTo>
                    <a:pt x="10871" y="12549"/>
                    <a:pt x="10919" y="12608"/>
                    <a:pt x="10942" y="12668"/>
                  </a:cubicBezTo>
                  <a:cubicBezTo>
                    <a:pt x="10966" y="12799"/>
                    <a:pt x="10990" y="12954"/>
                    <a:pt x="11002" y="13085"/>
                  </a:cubicBezTo>
                  <a:cubicBezTo>
                    <a:pt x="11026" y="13215"/>
                    <a:pt x="11038" y="13358"/>
                    <a:pt x="11050" y="13501"/>
                  </a:cubicBezTo>
                  <a:cubicBezTo>
                    <a:pt x="11097" y="14013"/>
                    <a:pt x="11145" y="14513"/>
                    <a:pt x="11145" y="15037"/>
                  </a:cubicBezTo>
                  <a:lnTo>
                    <a:pt x="11145" y="15835"/>
                  </a:lnTo>
                  <a:cubicBezTo>
                    <a:pt x="11145" y="16097"/>
                    <a:pt x="11145" y="16347"/>
                    <a:pt x="11133" y="16597"/>
                  </a:cubicBezTo>
                  <a:lnTo>
                    <a:pt x="11133" y="16728"/>
                  </a:lnTo>
                  <a:lnTo>
                    <a:pt x="11133" y="16752"/>
                  </a:lnTo>
                  <a:cubicBezTo>
                    <a:pt x="11133" y="16871"/>
                    <a:pt x="11109" y="16966"/>
                    <a:pt x="11097" y="17085"/>
                  </a:cubicBezTo>
                  <a:cubicBezTo>
                    <a:pt x="11097" y="17168"/>
                    <a:pt x="11085" y="17228"/>
                    <a:pt x="11085" y="17299"/>
                  </a:cubicBezTo>
                  <a:cubicBezTo>
                    <a:pt x="11085" y="17359"/>
                    <a:pt x="11073" y="17430"/>
                    <a:pt x="11050" y="17490"/>
                  </a:cubicBezTo>
                  <a:cubicBezTo>
                    <a:pt x="11026" y="17740"/>
                    <a:pt x="10978" y="17978"/>
                    <a:pt x="10931" y="18240"/>
                  </a:cubicBezTo>
                  <a:lnTo>
                    <a:pt x="10931" y="18216"/>
                  </a:lnTo>
                  <a:cubicBezTo>
                    <a:pt x="10919" y="18323"/>
                    <a:pt x="10907" y="18419"/>
                    <a:pt x="10895" y="18514"/>
                  </a:cubicBezTo>
                  <a:lnTo>
                    <a:pt x="10895" y="18538"/>
                  </a:lnTo>
                  <a:lnTo>
                    <a:pt x="10895" y="18549"/>
                  </a:lnTo>
                  <a:lnTo>
                    <a:pt x="10895" y="18561"/>
                  </a:lnTo>
                  <a:cubicBezTo>
                    <a:pt x="10871" y="18621"/>
                    <a:pt x="10871" y="18680"/>
                    <a:pt x="10859" y="18740"/>
                  </a:cubicBezTo>
                  <a:lnTo>
                    <a:pt x="10859" y="18728"/>
                  </a:lnTo>
                  <a:cubicBezTo>
                    <a:pt x="10859" y="18752"/>
                    <a:pt x="10847" y="18788"/>
                    <a:pt x="10847" y="18811"/>
                  </a:cubicBezTo>
                  <a:cubicBezTo>
                    <a:pt x="10811" y="19014"/>
                    <a:pt x="10788" y="19192"/>
                    <a:pt x="10752" y="19383"/>
                  </a:cubicBezTo>
                  <a:cubicBezTo>
                    <a:pt x="10669" y="19871"/>
                    <a:pt x="10597" y="20359"/>
                    <a:pt x="10502" y="20871"/>
                  </a:cubicBezTo>
                  <a:lnTo>
                    <a:pt x="10371" y="21633"/>
                  </a:lnTo>
                  <a:cubicBezTo>
                    <a:pt x="10323" y="21883"/>
                    <a:pt x="10276" y="22133"/>
                    <a:pt x="10240" y="22407"/>
                  </a:cubicBezTo>
                  <a:cubicBezTo>
                    <a:pt x="10204" y="22550"/>
                    <a:pt x="10192" y="22705"/>
                    <a:pt x="10157" y="22848"/>
                  </a:cubicBezTo>
                  <a:lnTo>
                    <a:pt x="10157" y="22860"/>
                  </a:lnTo>
                  <a:cubicBezTo>
                    <a:pt x="10145" y="22979"/>
                    <a:pt x="10121" y="23098"/>
                    <a:pt x="10097" y="23217"/>
                  </a:cubicBezTo>
                  <a:cubicBezTo>
                    <a:pt x="10061" y="23479"/>
                    <a:pt x="10002" y="23741"/>
                    <a:pt x="9942" y="23991"/>
                  </a:cubicBezTo>
                  <a:cubicBezTo>
                    <a:pt x="9883" y="24253"/>
                    <a:pt x="9823" y="24503"/>
                    <a:pt x="9776" y="24753"/>
                  </a:cubicBezTo>
                  <a:cubicBezTo>
                    <a:pt x="9764" y="24812"/>
                    <a:pt x="9764" y="24872"/>
                    <a:pt x="9740" y="24919"/>
                  </a:cubicBezTo>
                  <a:cubicBezTo>
                    <a:pt x="9740" y="24860"/>
                    <a:pt x="9740" y="24800"/>
                    <a:pt x="9728" y="24741"/>
                  </a:cubicBezTo>
                  <a:cubicBezTo>
                    <a:pt x="9728" y="24693"/>
                    <a:pt x="9728" y="24645"/>
                    <a:pt x="9716" y="24610"/>
                  </a:cubicBezTo>
                  <a:cubicBezTo>
                    <a:pt x="9716" y="24562"/>
                    <a:pt x="9716" y="24514"/>
                    <a:pt x="9704" y="24491"/>
                  </a:cubicBezTo>
                  <a:cubicBezTo>
                    <a:pt x="9704" y="24431"/>
                    <a:pt x="9680" y="24372"/>
                    <a:pt x="9680" y="24288"/>
                  </a:cubicBezTo>
                  <a:cubicBezTo>
                    <a:pt x="9680" y="24253"/>
                    <a:pt x="9668" y="24205"/>
                    <a:pt x="9668" y="24157"/>
                  </a:cubicBezTo>
                  <a:cubicBezTo>
                    <a:pt x="9668" y="24110"/>
                    <a:pt x="9657" y="24074"/>
                    <a:pt x="9657" y="24038"/>
                  </a:cubicBezTo>
                  <a:cubicBezTo>
                    <a:pt x="9645" y="23979"/>
                    <a:pt x="9621" y="23907"/>
                    <a:pt x="9621" y="23848"/>
                  </a:cubicBezTo>
                  <a:cubicBezTo>
                    <a:pt x="9609" y="23741"/>
                    <a:pt x="9585" y="23657"/>
                    <a:pt x="9561" y="23550"/>
                  </a:cubicBezTo>
                  <a:cubicBezTo>
                    <a:pt x="9538" y="23443"/>
                    <a:pt x="9526" y="23360"/>
                    <a:pt x="9490" y="23252"/>
                  </a:cubicBezTo>
                  <a:cubicBezTo>
                    <a:pt x="9466" y="23145"/>
                    <a:pt x="9430" y="23062"/>
                    <a:pt x="9407" y="22967"/>
                  </a:cubicBezTo>
                  <a:cubicBezTo>
                    <a:pt x="9371" y="22883"/>
                    <a:pt x="9347" y="22776"/>
                    <a:pt x="9311" y="22681"/>
                  </a:cubicBezTo>
                  <a:cubicBezTo>
                    <a:pt x="9299" y="22609"/>
                    <a:pt x="9264" y="22550"/>
                    <a:pt x="9240" y="22479"/>
                  </a:cubicBezTo>
                  <a:lnTo>
                    <a:pt x="9240" y="22467"/>
                  </a:lnTo>
                  <a:lnTo>
                    <a:pt x="9240" y="22443"/>
                  </a:lnTo>
                  <a:cubicBezTo>
                    <a:pt x="9252" y="22407"/>
                    <a:pt x="9264" y="22348"/>
                    <a:pt x="9287" y="22300"/>
                  </a:cubicBezTo>
                  <a:lnTo>
                    <a:pt x="9323" y="22169"/>
                  </a:lnTo>
                  <a:cubicBezTo>
                    <a:pt x="9359" y="22074"/>
                    <a:pt x="9371" y="21967"/>
                    <a:pt x="9407" y="21883"/>
                  </a:cubicBezTo>
                  <a:lnTo>
                    <a:pt x="9442" y="21574"/>
                  </a:lnTo>
                  <a:cubicBezTo>
                    <a:pt x="9466" y="21467"/>
                    <a:pt x="9466" y="21371"/>
                    <a:pt x="9466" y="21276"/>
                  </a:cubicBezTo>
                  <a:cubicBezTo>
                    <a:pt x="9466" y="21097"/>
                    <a:pt x="9466" y="20919"/>
                    <a:pt x="9442" y="20716"/>
                  </a:cubicBezTo>
                  <a:cubicBezTo>
                    <a:pt x="9430" y="20538"/>
                    <a:pt x="9407" y="20383"/>
                    <a:pt x="9359" y="20216"/>
                  </a:cubicBezTo>
                  <a:cubicBezTo>
                    <a:pt x="9347" y="20181"/>
                    <a:pt x="9347" y="20145"/>
                    <a:pt x="9323" y="20109"/>
                  </a:cubicBezTo>
                  <a:lnTo>
                    <a:pt x="9323" y="20121"/>
                  </a:lnTo>
                  <a:cubicBezTo>
                    <a:pt x="9264" y="19871"/>
                    <a:pt x="9192" y="19609"/>
                    <a:pt x="9109" y="19371"/>
                  </a:cubicBezTo>
                  <a:cubicBezTo>
                    <a:pt x="9109" y="19347"/>
                    <a:pt x="9085" y="19335"/>
                    <a:pt x="9085" y="19323"/>
                  </a:cubicBezTo>
                  <a:cubicBezTo>
                    <a:pt x="9085" y="19323"/>
                    <a:pt x="9085" y="19311"/>
                    <a:pt x="9073" y="19288"/>
                  </a:cubicBezTo>
                  <a:cubicBezTo>
                    <a:pt x="9049" y="19204"/>
                    <a:pt x="9002" y="19109"/>
                    <a:pt x="8954" y="19026"/>
                  </a:cubicBezTo>
                  <a:cubicBezTo>
                    <a:pt x="8906" y="18930"/>
                    <a:pt x="8871" y="18847"/>
                    <a:pt x="8811" y="18776"/>
                  </a:cubicBezTo>
                  <a:cubicBezTo>
                    <a:pt x="8752" y="18680"/>
                    <a:pt x="8692" y="18609"/>
                    <a:pt x="8609" y="18514"/>
                  </a:cubicBezTo>
                  <a:cubicBezTo>
                    <a:pt x="8585" y="18478"/>
                    <a:pt x="8549" y="18442"/>
                    <a:pt x="8514" y="18395"/>
                  </a:cubicBezTo>
                  <a:cubicBezTo>
                    <a:pt x="8478" y="18371"/>
                    <a:pt x="8430" y="18335"/>
                    <a:pt x="8406" y="18311"/>
                  </a:cubicBezTo>
                  <a:cubicBezTo>
                    <a:pt x="8347" y="18252"/>
                    <a:pt x="8275" y="18204"/>
                    <a:pt x="8192" y="18145"/>
                  </a:cubicBezTo>
                  <a:cubicBezTo>
                    <a:pt x="8121" y="18097"/>
                    <a:pt x="8049" y="18061"/>
                    <a:pt x="7978" y="18026"/>
                  </a:cubicBezTo>
                  <a:lnTo>
                    <a:pt x="7990" y="18026"/>
                  </a:lnTo>
                  <a:cubicBezTo>
                    <a:pt x="7978" y="18026"/>
                    <a:pt x="7978" y="18014"/>
                    <a:pt x="7954" y="18014"/>
                  </a:cubicBezTo>
                  <a:cubicBezTo>
                    <a:pt x="7930" y="18002"/>
                    <a:pt x="7894" y="17978"/>
                    <a:pt x="7859" y="17966"/>
                  </a:cubicBezTo>
                  <a:cubicBezTo>
                    <a:pt x="8002" y="17716"/>
                    <a:pt x="8156" y="17466"/>
                    <a:pt x="8275" y="17192"/>
                  </a:cubicBezTo>
                  <a:cubicBezTo>
                    <a:pt x="8406" y="16930"/>
                    <a:pt x="8514" y="16644"/>
                    <a:pt x="8609" y="16359"/>
                  </a:cubicBezTo>
                  <a:cubicBezTo>
                    <a:pt x="8716" y="16061"/>
                    <a:pt x="8764" y="15752"/>
                    <a:pt x="8823" y="15454"/>
                  </a:cubicBezTo>
                  <a:cubicBezTo>
                    <a:pt x="8835" y="15382"/>
                    <a:pt x="8835" y="15299"/>
                    <a:pt x="8847" y="15240"/>
                  </a:cubicBezTo>
                  <a:cubicBezTo>
                    <a:pt x="8847" y="15204"/>
                    <a:pt x="8847" y="15168"/>
                    <a:pt x="8871" y="15120"/>
                  </a:cubicBezTo>
                  <a:cubicBezTo>
                    <a:pt x="8871" y="15097"/>
                    <a:pt x="8871" y="15061"/>
                    <a:pt x="8883" y="15037"/>
                  </a:cubicBezTo>
                  <a:cubicBezTo>
                    <a:pt x="8883" y="14870"/>
                    <a:pt x="8895" y="14704"/>
                    <a:pt x="8895" y="14525"/>
                  </a:cubicBezTo>
                  <a:cubicBezTo>
                    <a:pt x="8895" y="14228"/>
                    <a:pt x="8883" y="13930"/>
                    <a:pt x="8847" y="13632"/>
                  </a:cubicBezTo>
                  <a:lnTo>
                    <a:pt x="8764" y="12739"/>
                  </a:lnTo>
                  <a:lnTo>
                    <a:pt x="8764" y="12775"/>
                  </a:lnTo>
                  <a:lnTo>
                    <a:pt x="8668" y="11882"/>
                  </a:lnTo>
                  <a:cubicBezTo>
                    <a:pt x="8656" y="11715"/>
                    <a:pt x="8645" y="11572"/>
                    <a:pt x="8645" y="11406"/>
                  </a:cubicBezTo>
                  <a:lnTo>
                    <a:pt x="8645" y="10953"/>
                  </a:lnTo>
                  <a:lnTo>
                    <a:pt x="8645" y="10513"/>
                  </a:lnTo>
                  <a:lnTo>
                    <a:pt x="8645" y="10084"/>
                  </a:lnTo>
                  <a:cubicBezTo>
                    <a:pt x="8645" y="9798"/>
                    <a:pt x="8656" y="9513"/>
                    <a:pt x="8645" y="9227"/>
                  </a:cubicBezTo>
                  <a:cubicBezTo>
                    <a:pt x="8645" y="9203"/>
                    <a:pt x="8645" y="9155"/>
                    <a:pt x="8633" y="9132"/>
                  </a:cubicBezTo>
                  <a:cubicBezTo>
                    <a:pt x="8633" y="9096"/>
                    <a:pt x="8609" y="9084"/>
                    <a:pt x="8585" y="9072"/>
                  </a:cubicBezTo>
                  <a:cubicBezTo>
                    <a:pt x="8549" y="9048"/>
                    <a:pt x="8537" y="9036"/>
                    <a:pt x="8490" y="9036"/>
                  </a:cubicBezTo>
                  <a:cubicBezTo>
                    <a:pt x="8466" y="9036"/>
                    <a:pt x="8454" y="9048"/>
                    <a:pt x="8418" y="9072"/>
                  </a:cubicBezTo>
                  <a:cubicBezTo>
                    <a:pt x="8395" y="9084"/>
                    <a:pt x="8359" y="9108"/>
                    <a:pt x="8335" y="9132"/>
                  </a:cubicBezTo>
                  <a:lnTo>
                    <a:pt x="8252" y="9203"/>
                  </a:lnTo>
                  <a:cubicBezTo>
                    <a:pt x="8156" y="9322"/>
                    <a:pt x="8061" y="9441"/>
                    <a:pt x="7978" y="9560"/>
                  </a:cubicBezTo>
                  <a:cubicBezTo>
                    <a:pt x="7799" y="9798"/>
                    <a:pt x="7633" y="10037"/>
                    <a:pt x="7466" y="10287"/>
                  </a:cubicBezTo>
                  <a:cubicBezTo>
                    <a:pt x="7347" y="10477"/>
                    <a:pt x="7216" y="10679"/>
                    <a:pt x="7085" y="10870"/>
                  </a:cubicBezTo>
                  <a:cubicBezTo>
                    <a:pt x="6966" y="11049"/>
                    <a:pt x="6823" y="11227"/>
                    <a:pt x="6692" y="11406"/>
                  </a:cubicBezTo>
                  <a:cubicBezTo>
                    <a:pt x="6501" y="11644"/>
                    <a:pt x="6287" y="11870"/>
                    <a:pt x="6097" y="12084"/>
                  </a:cubicBezTo>
                  <a:cubicBezTo>
                    <a:pt x="6013" y="12192"/>
                    <a:pt x="5918" y="12311"/>
                    <a:pt x="5847" y="12430"/>
                  </a:cubicBezTo>
                  <a:cubicBezTo>
                    <a:pt x="5835" y="12465"/>
                    <a:pt x="5799" y="12489"/>
                    <a:pt x="5787" y="12525"/>
                  </a:cubicBezTo>
                  <a:cubicBezTo>
                    <a:pt x="5775" y="12549"/>
                    <a:pt x="5739" y="12596"/>
                    <a:pt x="5728" y="12620"/>
                  </a:cubicBezTo>
                  <a:cubicBezTo>
                    <a:pt x="5680" y="12704"/>
                    <a:pt x="5656" y="12775"/>
                    <a:pt x="5620" y="12846"/>
                  </a:cubicBezTo>
                  <a:lnTo>
                    <a:pt x="5537" y="13073"/>
                  </a:lnTo>
                  <a:cubicBezTo>
                    <a:pt x="5501" y="13144"/>
                    <a:pt x="5477" y="13239"/>
                    <a:pt x="5454" y="13311"/>
                  </a:cubicBezTo>
                  <a:cubicBezTo>
                    <a:pt x="5418" y="13477"/>
                    <a:pt x="5382" y="13632"/>
                    <a:pt x="5358" y="13811"/>
                  </a:cubicBezTo>
                  <a:cubicBezTo>
                    <a:pt x="5358" y="13847"/>
                    <a:pt x="5335" y="13894"/>
                    <a:pt x="5335" y="13918"/>
                  </a:cubicBezTo>
                  <a:cubicBezTo>
                    <a:pt x="5311" y="14073"/>
                    <a:pt x="5299" y="14204"/>
                    <a:pt x="5299" y="14347"/>
                  </a:cubicBezTo>
                  <a:cubicBezTo>
                    <a:pt x="5275" y="14513"/>
                    <a:pt x="5275" y="14668"/>
                    <a:pt x="5275" y="14823"/>
                  </a:cubicBezTo>
                  <a:cubicBezTo>
                    <a:pt x="5275" y="14978"/>
                    <a:pt x="5275" y="15109"/>
                    <a:pt x="5299" y="15263"/>
                  </a:cubicBezTo>
                  <a:cubicBezTo>
                    <a:pt x="5299" y="15406"/>
                    <a:pt x="5311" y="15573"/>
                    <a:pt x="5311" y="15716"/>
                  </a:cubicBezTo>
                  <a:cubicBezTo>
                    <a:pt x="5323" y="15882"/>
                    <a:pt x="5335" y="16037"/>
                    <a:pt x="5358" y="16192"/>
                  </a:cubicBezTo>
                  <a:cubicBezTo>
                    <a:pt x="5370" y="16275"/>
                    <a:pt x="5382" y="16335"/>
                    <a:pt x="5394" y="16406"/>
                  </a:cubicBezTo>
                  <a:cubicBezTo>
                    <a:pt x="5418" y="16478"/>
                    <a:pt x="5430" y="16549"/>
                    <a:pt x="5442" y="16609"/>
                  </a:cubicBezTo>
                  <a:cubicBezTo>
                    <a:pt x="5442" y="16613"/>
                    <a:pt x="5442" y="16618"/>
                    <a:pt x="5443" y="16621"/>
                  </a:cubicBezTo>
                  <a:lnTo>
                    <a:pt x="5443" y="16621"/>
                  </a:lnTo>
                  <a:cubicBezTo>
                    <a:pt x="5502" y="16657"/>
                    <a:pt x="5561" y="16704"/>
                    <a:pt x="5632" y="16752"/>
                  </a:cubicBezTo>
                  <a:cubicBezTo>
                    <a:pt x="5668" y="16871"/>
                    <a:pt x="5716" y="16978"/>
                    <a:pt x="5751" y="17097"/>
                  </a:cubicBezTo>
                  <a:cubicBezTo>
                    <a:pt x="5799" y="17192"/>
                    <a:pt x="5858" y="17311"/>
                    <a:pt x="5906" y="17418"/>
                  </a:cubicBezTo>
                  <a:lnTo>
                    <a:pt x="5930" y="17490"/>
                  </a:lnTo>
                  <a:lnTo>
                    <a:pt x="6073" y="17811"/>
                  </a:lnTo>
                  <a:cubicBezTo>
                    <a:pt x="6109" y="17895"/>
                    <a:pt x="6144" y="17990"/>
                    <a:pt x="6192" y="18073"/>
                  </a:cubicBezTo>
                  <a:cubicBezTo>
                    <a:pt x="6251" y="18204"/>
                    <a:pt x="6287" y="18359"/>
                    <a:pt x="6335" y="18526"/>
                  </a:cubicBezTo>
                  <a:cubicBezTo>
                    <a:pt x="6347" y="18597"/>
                    <a:pt x="6382" y="18669"/>
                    <a:pt x="6394" y="18740"/>
                  </a:cubicBezTo>
                  <a:cubicBezTo>
                    <a:pt x="6406" y="18823"/>
                    <a:pt x="6442" y="18907"/>
                    <a:pt x="6454" y="18978"/>
                  </a:cubicBezTo>
                  <a:cubicBezTo>
                    <a:pt x="6466" y="19026"/>
                    <a:pt x="6490" y="19085"/>
                    <a:pt x="6501" y="19145"/>
                  </a:cubicBezTo>
                  <a:cubicBezTo>
                    <a:pt x="6513" y="19204"/>
                    <a:pt x="6525" y="19264"/>
                    <a:pt x="6525" y="19323"/>
                  </a:cubicBezTo>
                  <a:cubicBezTo>
                    <a:pt x="6549" y="19395"/>
                    <a:pt x="6561" y="19490"/>
                    <a:pt x="6561" y="19573"/>
                  </a:cubicBezTo>
                  <a:lnTo>
                    <a:pt x="6561" y="19609"/>
                  </a:lnTo>
                  <a:lnTo>
                    <a:pt x="6561" y="19669"/>
                  </a:lnTo>
                  <a:lnTo>
                    <a:pt x="6561" y="19692"/>
                  </a:lnTo>
                  <a:lnTo>
                    <a:pt x="6561" y="19728"/>
                  </a:lnTo>
                  <a:lnTo>
                    <a:pt x="6561" y="19740"/>
                  </a:lnTo>
                  <a:lnTo>
                    <a:pt x="6561" y="19776"/>
                  </a:lnTo>
                  <a:lnTo>
                    <a:pt x="6561" y="19788"/>
                  </a:lnTo>
                  <a:cubicBezTo>
                    <a:pt x="6561" y="19812"/>
                    <a:pt x="6561" y="19859"/>
                    <a:pt x="6573" y="19895"/>
                  </a:cubicBezTo>
                  <a:cubicBezTo>
                    <a:pt x="6573" y="19966"/>
                    <a:pt x="6585" y="20026"/>
                    <a:pt x="6585" y="20097"/>
                  </a:cubicBezTo>
                  <a:lnTo>
                    <a:pt x="6585" y="20109"/>
                  </a:lnTo>
                  <a:cubicBezTo>
                    <a:pt x="6585" y="20157"/>
                    <a:pt x="6585" y="20216"/>
                    <a:pt x="6609" y="20264"/>
                  </a:cubicBezTo>
                  <a:lnTo>
                    <a:pt x="6609" y="20276"/>
                  </a:lnTo>
                  <a:lnTo>
                    <a:pt x="6644" y="20907"/>
                  </a:lnTo>
                  <a:lnTo>
                    <a:pt x="6668" y="21145"/>
                  </a:lnTo>
                  <a:cubicBezTo>
                    <a:pt x="6644" y="21121"/>
                    <a:pt x="6632" y="21097"/>
                    <a:pt x="6620" y="21086"/>
                  </a:cubicBezTo>
                  <a:cubicBezTo>
                    <a:pt x="6537" y="20978"/>
                    <a:pt x="6466" y="20871"/>
                    <a:pt x="6394" y="20752"/>
                  </a:cubicBezTo>
                  <a:lnTo>
                    <a:pt x="6382" y="20716"/>
                  </a:lnTo>
                  <a:cubicBezTo>
                    <a:pt x="6347" y="20657"/>
                    <a:pt x="6311" y="20621"/>
                    <a:pt x="6275" y="20562"/>
                  </a:cubicBezTo>
                  <a:cubicBezTo>
                    <a:pt x="6251" y="20514"/>
                    <a:pt x="6216" y="20466"/>
                    <a:pt x="6204" y="20419"/>
                  </a:cubicBezTo>
                  <a:lnTo>
                    <a:pt x="6168" y="20383"/>
                  </a:lnTo>
                  <a:cubicBezTo>
                    <a:pt x="5978" y="20026"/>
                    <a:pt x="5847" y="19740"/>
                    <a:pt x="5728" y="19454"/>
                  </a:cubicBezTo>
                  <a:lnTo>
                    <a:pt x="5728" y="19442"/>
                  </a:lnTo>
                  <a:cubicBezTo>
                    <a:pt x="5692" y="19371"/>
                    <a:pt x="5668" y="19300"/>
                    <a:pt x="5656" y="19216"/>
                  </a:cubicBezTo>
                  <a:cubicBezTo>
                    <a:pt x="5620" y="19133"/>
                    <a:pt x="5597" y="19038"/>
                    <a:pt x="5573" y="18954"/>
                  </a:cubicBezTo>
                  <a:cubicBezTo>
                    <a:pt x="5549" y="18847"/>
                    <a:pt x="5537" y="18764"/>
                    <a:pt x="5513" y="18657"/>
                  </a:cubicBezTo>
                  <a:cubicBezTo>
                    <a:pt x="5501" y="18561"/>
                    <a:pt x="5489" y="18466"/>
                    <a:pt x="5477" y="18383"/>
                  </a:cubicBezTo>
                  <a:lnTo>
                    <a:pt x="5454" y="18311"/>
                  </a:lnTo>
                  <a:cubicBezTo>
                    <a:pt x="5430" y="18145"/>
                    <a:pt x="5394" y="17966"/>
                    <a:pt x="5358" y="17787"/>
                  </a:cubicBezTo>
                  <a:cubicBezTo>
                    <a:pt x="5311" y="17597"/>
                    <a:pt x="5263" y="17395"/>
                    <a:pt x="5239" y="17192"/>
                  </a:cubicBezTo>
                  <a:lnTo>
                    <a:pt x="5216" y="17097"/>
                  </a:lnTo>
                  <a:cubicBezTo>
                    <a:pt x="5192" y="16942"/>
                    <a:pt x="5156" y="16775"/>
                    <a:pt x="5132" y="16621"/>
                  </a:cubicBezTo>
                  <a:cubicBezTo>
                    <a:pt x="5120" y="16537"/>
                    <a:pt x="5096" y="16466"/>
                    <a:pt x="5096" y="16383"/>
                  </a:cubicBezTo>
                  <a:lnTo>
                    <a:pt x="5096" y="16335"/>
                  </a:lnTo>
                  <a:cubicBezTo>
                    <a:pt x="5132" y="16347"/>
                    <a:pt x="5156" y="16383"/>
                    <a:pt x="5180" y="16394"/>
                  </a:cubicBezTo>
                  <a:lnTo>
                    <a:pt x="5192" y="16406"/>
                  </a:lnTo>
                  <a:cubicBezTo>
                    <a:pt x="5192" y="16406"/>
                    <a:pt x="5204" y="16406"/>
                    <a:pt x="5204" y="16418"/>
                  </a:cubicBezTo>
                  <a:cubicBezTo>
                    <a:pt x="5251" y="16454"/>
                    <a:pt x="5275" y="16502"/>
                    <a:pt x="5323" y="16525"/>
                  </a:cubicBezTo>
                  <a:cubicBezTo>
                    <a:pt x="5335" y="16537"/>
                    <a:pt x="5358" y="16561"/>
                    <a:pt x="5370" y="16561"/>
                  </a:cubicBezTo>
                  <a:cubicBezTo>
                    <a:pt x="5381" y="16572"/>
                    <a:pt x="5413" y="16594"/>
                    <a:pt x="5437" y="16616"/>
                  </a:cubicBezTo>
                  <a:lnTo>
                    <a:pt x="5437" y="16616"/>
                  </a:lnTo>
                  <a:cubicBezTo>
                    <a:pt x="5427" y="16594"/>
                    <a:pt x="5415" y="16570"/>
                    <a:pt x="5394" y="16549"/>
                  </a:cubicBezTo>
                  <a:cubicBezTo>
                    <a:pt x="5358" y="16490"/>
                    <a:pt x="5323" y="16454"/>
                    <a:pt x="5263" y="16406"/>
                  </a:cubicBezTo>
                  <a:cubicBezTo>
                    <a:pt x="5216" y="16359"/>
                    <a:pt x="5180" y="16311"/>
                    <a:pt x="5120" y="16287"/>
                  </a:cubicBezTo>
                  <a:cubicBezTo>
                    <a:pt x="5085" y="16275"/>
                    <a:pt x="5061" y="16240"/>
                    <a:pt x="5025" y="16228"/>
                  </a:cubicBezTo>
                  <a:cubicBezTo>
                    <a:pt x="5001" y="16216"/>
                    <a:pt x="4977" y="16192"/>
                    <a:pt x="4954" y="16168"/>
                  </a:cubicBezTo>
                  <a:cubicBezTo>
                    <a:pt x="4918" y="16156"/>
                    <a:pt x="4894" y="16133"/>
                    <a:pt x="4858" y="16133"/>
                  </a:cubicBezTo>
                  <a:cubicBezTo>
                    <a:pt x="4854" y="16131"/>
                    <a:pt x="4851" y="16131"/>
                    <a:pt x="4847" y="16131"/>
                  </a:cubicBezTo>
                  <a:cubicBezTo>
                    <a:pt x="4815" y="16131"/>
                    <a:pt x="4787" y="16171"/>
                    <a:pt x="4787" y="16192"/>
                  </a:cubicBezTo>
                  <a:cubicBezTo>
                    <a:pt x="4787" y="16228"/>
                    <a:pt x="4787" y="16252"/>
                    <a:pt x="4799" y="16287"/>
                  </a:cubicBezTo>
                  <a:cubicBezTo>
                    <a:pt x="4823" y="16478"/>
                    <a:pt x="4846" y="16668"/>
                    <a:pt x="4882" y="16871"/>
                  </a:cubicBezTo>
                  <a:lnTo>
                    <a:pt x="4966" y="17442"/>
                  </a:lnTo>
                  <a:cubicBezTo>
                    <a:pt x="5001" y="17657"/>
                    <a:pt x="5025" y="17847"/>
                    <a:pt x="5061" y="18061"/>
                  </a:cubicBezTo>
                  <a:cubicBezTo>
                    <a:pt x="5073" y="18157"/>
                    <a:pt x="5073" y="18252"/>
                    <a:pt x="5085" y="18359"/>
                  </a:cubicBezTo>
                  <a:cubicBezTo>
                    <a:pt x="5096" y="18454"/>
                    <a:pt x="5120" y="18549"/>
                    <a:pt x="5132" y="18657"/>
                  </a:cubicBezTo>
                  <a:cubicBezTo>
                    <a:pt x="5144" y="18752"/>
                    <a:pt x="5156" y="18847"/>
                    <a:pt x="5180" y="18954"/>
                  </a:cubicBezTo>
                  <a:cubicBezTo>
                    <a:pt x="5192" y="19050"/>
                    <a:pt x="5216" y="19145"/>
                    <a:pt x="5251" y="19252"/>
                  </a:cubicBezTo>
                  <a:cubicBezTo>
                    <a:pt x="5311" y="19442"/>
                    <a:pt x="5370" y="19633"/>
                    <a:pt x="5454" y="19823"/>
                  </a:cubicBezTo>
                  <a:cubicBezTo>
                    <a:pt x="5620" y="20204"/>
                    <a:pt x="5799" y="20562"/>
                    <a:pt x="6013" y="20895"/>
                  </a:cubicBezTo>
                  <a:cubicBezTo>
                    <a:pt x="6073" y="20990"/>
                    <a:pt x="6109" y="21074"/>
                    <a:pt x="6168" y="21169"/>
                  </a:cubicBezTo>
                  <a:cubicBezTo>
                    <a:pt x="6228" y="21252"/>
                    <a:pt x="6287" y="21347"/>
                    <a:pt x="6370" y="21419"/>
                  </a:cubicBezTo>
                  <a:cubicBezTo>
                    <a:pt x="6430" y="21478"/>
                    <a:pt x="6501" y="21538"/>
                    <a:pt x="6573" y="21586"/>
                  </a:cubicBezTo>
                  <a:cubicBezTo>
                    <a:pt x="6573" y="21645"/>
                    <a:pt x="6585" y="21705"/>
                    <a:pt x="6585" y="21776"/>
                  </a:cubicBezTo>
                  <a:cubicBezTo>
                    <a:pt x="6609" y="22109"/>
                    <a:pt x="6632" y="22419"/>
                    <a:pt x="6668" y="22729"/>
                  </a:cubicBezTo>
                  <a:cubicBezTo>
                    <a:pt x="6692" y="23038"/>
                    <a:pt x="6728" y="23360"/>
                    <a:pt x="6751" y="23657"/>
                  </a:cubicBezTo>
                  <a:lnTo>
                    <a:pt x="6847" y="24586"/>
                  </a:lnTo>
                  <a:cubicBezTo>
                    <a:pt x="6859" y="24741"/>
                    <a:pt x="6871" y="24884"/>
                    <a:pt x="6882" y="25026"/>
                  </a:cubicBezTo>
                  <a:cubicBezTo>
                    <a:pt x="6906" y="25157"/>
                    <a:pt x="6930" y="25288"/>
                    <a:pt x="6942" y="25407"/>
                  </a:cubicBezTo>
                  <a:cubicBezTo>
                    <a:pt x="6990" y="25693"/>
                    <a:pt x="7049" y="25955"/>
                    <a:pt x="7121" y="26241"/>
                  </a:cubicBezTo>
                  <a:cubicBezTo>
                    <a:pt x="7168" y="26455"/>
                    <a:pt x="7228" y="26646"/>
                    <a:pt x="7287" y="26848"/>
                  </a:cubicBezTo>
                  <a:cubicBezTo>
                    <a:pt x="7204" y="26705"/>
                    <a:pt x="7097" y="26550"/>
                    <a:pt x="7001" y="26408"/>
                  </a:cubicBezTo>
                  <a:cubicBezTo>
                    <a:pt x="6787" y="26062"/>
                    <a:pt x="6573" y="25741"/>
                    <a:pt x="6370" y="25396"/>
                  </a:cubicBezTo>
                  <a:cubicBezTo>
                    <a:pt x="6323" y="25336"/>
                    <a:pt x="6287" y="25265"/>
                    <a:pt x="6251" y="25181"/>
                  </a:cubicBezTo>
                  <a:cubicBezTo>
                    <a:pt x="6204" y="25110"/>
                    <a:pt x="6168" y="25038"/>
                    <a:pt x="6132" y="24979"/>
                  </a:cubicBezTo>
                  <a:cubicBezTo>
                    <a:pt x="6097" y="24884"/>
                    <a:pt x="6073" y="24812"/>
                    <a:pt x="6025" y="24729"/>
                  </a:cubicBezTo>
                  <a:cubicBezTo>
                    <a:pt x="5954" y="24550"/>
                    <a:pt x="5858" y="24384"/>
                    <a:pt x="5775" y="24205"/>
                  </a:cubicBezTo>
                  <a:cubicBezTo>
                    <a:pt x="5680" y="24038"/>
                    <a:pt x="5573" y="23895"/>
                    <a:pt x="5477" y="23729"/>
                  </a:cubicBezTo>
                  <a:cubicBezTo>
                    <a:pt x="5442" y="23693"/>
                    <a:pt x="5418" y="23657"/>
                    <a:pt x="5394" y="23622"/>
                  </a:cubicBezTo>
                  <a:cubicBezTo>
                    <a:pt x="5370" y="23550"/>
                    <a:pt x="5335" y="23491"/>
                    <a:pt x="5323" y="23419"/>
                  </a:cubicBezTo>
                  <a:cubicBezTo>
                    <a:pt x="5239" y="23193"/>
                    <a:pt x="5156" y="22967"/>
                    <a:pt x="5085" y="22729"/>
                  </a:cubicBezTo>
                  <a:cubicBezTo>
                    <a:pt x="5013" y="22502"/>
                    <a:pt x="4954" y="22300"/>
                    <a:pt x="4894" y="22062"/>
                  </a:cubicBezTo>
                  <a:lnTo>
                    <a:pt x="4799" y="21657"/>
                  </a:lnTo>
                  <a:cubicBezTo>
                    <a:pt x="4775" y="21514"/>
                    <a:pt x="4763" y="21359"/>
                    <a:pt x="4739" y="21216"/>
                  </a:cubicBezTo>
                  <a:lnTo>
                    <a:pt x="4704" y="20633"/>
                  </a:lnTo>
                  <a:cubicBezTo>
                    <a:pt x="4680" y="20419"/>
                    <a:pt x="4656" y="20204"/>
                    <a:pt x="4620" y="19990"/>
                  </a:cubicBezTo>
                  <a:lnTo>
                    <a:pt x="4620" y="19966"/>
                  </a:lnTo>
                  <a:cubicBezTo>
                    <a:pt x="4596" y="19609"/>
                    <a:pt x="4585" y="19252"/>
                    <a:pt x="4537" y="18895"/>
                  </a:cubicBezTo>
                  <a:cubicBezTo>
                    <a:pt x="4501" y="18514"/>
                    <a:pt x="4346" y="18180"/>
                    <a:pt x="4192" y="17847"/>
                  </a:cubicBezTo>
                  <a:cubicBezTo>
                    <a:pt x="4168" y="17787"/>
                    <a:pt x="4144" y="17728"/>
                    <a:pt x="4120" y="17668"/>
                  </a:cubicBezTo>
                  <a:cubicBezTo>
                    <a:pt x="4061" y="17490"/>
                    <a:pt x="4013" y="17311"/>
                    <a:pt x="3965" y="17133"/>
                  </a:cubicBezTo>
                  <a:cubicBezTo>
                    <a:pt x="3930" y="16954"/>
                    <a:pt x="3870" y="16787"/>
                    <a:pt x="3811" y="16609"/>
                  </a:cubicBezTo>
                  <a:cubicBezTo>
                    <a:pt x="3775" y="16525"/>
                    <a:pt x="3727" y="16454"/>
                    <a:pt x="3692" y="16359"/>
                  </a:cubicBezTo>
                  <a:lnTo>
                    <a:pt x="3549" y="16133"/>
                  </a:lnTo>
                  <a:cubicBezTo>
                    <a:pt x="3513" y="16061"/>
                    <a:pt x="3453" y="16002"/>
                    <a:pt x="3370" y="15942"/>
                  </a:cubicBezTo>
                  <a:cubicBezTo>
                    <a:pt x="3299" y="15882"/>
                    <a:pt x="3239" y="15823"/>
                    <a:pt x="3168" y="15763"/>
                  </a:cubicBezTo>
                  <a:cubicBezTo>
                    <a:pt x="3013" y="15644"/>
                    <a:pt x="2858" y="15561"/>
                    <a:pt x="2691" y="15454"/>
                  </a:cubicBezTo>
                  <a:cubicBezTo>
                    <a:pt x="2537" y="15359"/>
                    <a:pt x="2382" y="15275"/>
                    <a:pt x="2239" y="15156"/>
                  </a:cubicBezTo>
                  <a:lnTo>
                    <a:pt x="2144" y="15049"/>
                  </a:lnTo>
                  <a:cubicBezTo>
                    <a:pt x="2025" y="14918"/>
                    <a:pt x="1906" y="14787"/>
                    <a:pt x="1787" y="14632"/>
                  </a:cubicBezTo>
                  <a:cubicBezTo>
                    <a:pt x="1667" y="14501"/>
                    <a:pt x="1560" y="14370"/>
                    <a:pt x="1441" y="14228"/>
                  </a:cubicBezTo>
                  <a:cubicBezTo>
                    <a:pt x="1382" y="14168"/>
                    <a:pt x="1334" y="14108"/>
                    <a:pt x="1275" y="14049"/>
                  </a:cubicBezTo>
                  <a:cubicBezTo>
                    <a:pt x="1215" y="13989"/>
                    <a:pt x="1156" y="13918"/>
                    <a:pt x="1096" y="13858"/>
                  </a:cubicBezTo>
                  <a:cubicBezTo>
                    <a:pt x="1036" y="13799"/>
                    <a:pt x="977" y="13739"/>
                    <a:pt x="905" y="13692"/>
                  </a:cubicBezTo>
                  <a:cubicBezTo>
                    <a:pt x="846" y="13656"/>
                    <a:pt x="786" y="13596"/>
                    <a:pt x="715" y="13561"/>
                  </a:cubicBezTo>
                  <a:cubicBezTo>
                    <a:pt x="685" y="13546"/>
                    <a:pt x="650" y="13531"/>
                    <a:pt x="616" y="13531"/>
                  </a:cubicBezTo>
                  <a:cubicBezTo>
                    <a:pt x="597" y="13531"/>
                    <a:pt x="578" y="13536"/>
                    <a:pt x="560" y="13549"/>
                  </a:cubicBezTo>
                  <a:cubicBezTo>
                    <a:pt x="489" y="13573"/>
                    <a:pt x="453" y="13632"/>
                    <a:pt x="417" y="13692"/>
                  </a:cubicBezTo>
                  <a:lnTo>
                    <a:pt x="370" y="13835"/>
                  </a:lnTo>
                  <a:cubicBezTo>
                    <a:pt x="358" y="13858"/>
                    <a:pt x="358" y="13906"/>
                    <a:pt x="334" y="13930"/>
                  </a:cubicBezTo>
                  <a:cubicBezTo>
                    <a:pt x="334" y="13966"/>
                    <a:pt x="322" y="13989"/>
                    <a:pt x="322" y="14025"/>
                  </a:cubicBezTo>
                  <a:cubicBezTo>
                    <a:pt x="322" y="14037"/>
                    <a:pt x="322" y="14049"/>
                    <a:pt x="310" y="14073"/>
                  </a:cubicBezTo>
                  <a:lnTo>
                    <a:pt x="310" y="14097"/>
                  </a:lnTo>
                  <a:lnTo>
                    <a:pt x="310" y="14132"/>
                  </a:lnTo>
                  <a:lnTo>
                    <a:pt x="310" y="14156"/>
                  </a:lnTo>
                  <a:lnTo>
                    <a:pt x="263" y="14513"/>
                  </a:lnTo>
                  <a:cubicBezTo>
                    <a:pt x="251" y="14644"/>
                    <a:pt x="239" y="14787"/>
                    <a:pt x="239" y="14930"/>
                  </a:cubicBezTo>
                  <a:cubicBezTo>
                    <a:pt x="215" y="15204"/>
                    <a:pt x="203" y="15454"/>
                    <a:pt x="191" y="15716"/>
                  </a:cubicBezTo>
                  <a:lnTo>
                    <a:pt x="191" y="15752"/>
                  </a:lnTo>
                  <a:lnTo>
                    <a:pt x="191" y="15763"/>
                  </a:lnTo>
                  <a:lnTo>
                    <a:pt x="191" y="15775"/>
                  </a:lnTo>
                  <a:lnTo>
                    <a:pt x="191" y="15811"/>
                  </a:lnTo>
                  <a:lnTo>
                    <a:pt x="191" y="15871"/>
                  </a:lnTo>
                  <a:lnTo>
                    <a:pt x="191" y="15882"/>
                  </a:lnTo>
                  <a:lnTo>
                    <a:pt x="191" y="15894"/>
                  </a:lnTo>
                  <a:lnTo>
                    <a:pt x="191" y="16168"/>
                  </a:lnTo>
                  <a:lnTo>
                    <a:pt x="191" y="16430"/>
                  </a:lnTo>
                  <a:lnTo>
                    <a:pt x="191" y="16716"/>
                  </a:lnTo>
                  <a:cubicBezTo>
                    <a:pt x="191" y="16811"/>
                    <a:pt x="203" y="16895"/>
                    <a:pt x="203" y="16990"/>
                  </a:cubicBezTo>
                  <a:cubicBezTo>
                    <a:pt x="203" y="17073"/>
                    <a:pt x="215" y="17180"/>
                    <a:pt x="239" y="17264"/>
                  </a:cubicBezTo>
                  <a:lnTo>
                    <a:pt x="274" y="17537"/>
                  </a:lnTo>
                  <a:cubicBezTo>
                    <a:pt x="310" y="17645"/>
                    <a:pt x="322" y="17740"/>
                    <a:pt x="358" y="17847"/>
                  </a:cubicBezTo>
                  <a:cubicBezTo>
                    <a:pt x="370" y="17942"/>
                    <a:pt x="394" y="18014"/>
                    <a:pt x="429" y="18097"/>
                  </a:cubicBezTo>
                  <a:cubicBezTo>
                    <a:pt x="441" y="18145"/>
                    <a:pt x="477" y="18204"/>
                    <a:pt x="489" y="18252"/>
                  </a:cubicBezTo>
                  <a:cubicBezTo>
                    <a:pt x="501" y="18299"/>
                    <a:pt x="513" y="18335"/>
                    <a:pt x="548" y="18371"/>
                  </a:cubicBezTo>
                  <a:cubicBezTo>
                    <a:pt x="596" y="18454"/>
                    <a:pt x="632" y="18561"/>
                    <a:pt x="691" y="18657"/>
                  </a:cubicBezTo>
                  <a:cubicBezTo>
                    <a:pt x="786" y="18811"/>
                    <a:pt x="870" y="18966"/>
                    <a:pt x="965" y="19109"/>
                  </a:cubicBezTo>
                  <a:cubicBezTo>
                    <a:pt x="1048" y="19276"/>
                    <a:pt x="1156" y="19442"/>
                    <a:pt x="1263" y="19609"/>
                  </a:cubicBezTo>
                  <a:cubicBezTo>
                    <a:pt x="1370" y="19764"/>
                    <a:pt x="1465" y="19919"/>
                    <a:pt x="1584" y="20062"/>
                  </a:cubicBezTo>
                  <a:cubicBezTo>
                    <a:pt x="1691" y="20204"/>
                    <a:pt x="1787" y="20347"/>
                    <a:pt x="1870" y="20502"/>
                  </a:cubicBezTo>
                  <a:lnTo>
                    <a:pt x="2048" y="20764"/>
                  </a:lnTo>
                  <a:cubicBezTo>
                    <a:pt x="2108" y="20835"/>
                    <a:pt x="2168" y="20931"/>
                    <a:pt x="2227" y="21002"/>
                  </a:cubicBezTo>
                  <a:cubicBezTo>
                    <a:pt x="2287" y="21074"/>
                    <a:pt x="2334" y="21133"/>
                    <a:pt x="2394" y="21216"/>
                  </a:cubicBezTo>
                  <a:cubicBezTo>
                    <a:pt x="2453" y="21288"/>
                    <a:pt x="2525" y="21347"/>
                    <a:pt x="2584" y="21419"/>
                  </a:cubicBezTo>
                  <a:cubicBezTo>
                    <a:pt x="2656" y="21490"/>
                    <a:pt x="2739" y="21550"/>
                    <a:pt x="2810" y="21609"/>
                  </a:cubicBezTo>
                  <a:cubicBezTo>
                    <a:pt x="2870" y="21669"/>
                    <a:pt x="2941" y="21717"/>
                    <a:pt x="3013" y="21764"/>
                  </a:cubicBezTo>
                  <a:cubicBezTo>
                    <a:pt x="3156" y="21847"/>
                    <a:pt x="3287" y="21931"/>
                    <a:pt x="3418" y="22014"/>
                  </a:cubicBezTo>
                  <a:cubicBezTo>
                    <a:pt x="3537" y="22086"/>
                    <a:pt x="3656" y="22181"/>
                    <a:pt x="3787" y="22252"/>
                  </a:cubicBezTo>
                  <a:lnTo>
                    <a:pt x="4144" y="22526"/>
                  </a:lnTo>
                  <a:cubicBezTo>
                    <a:pt x="4227" y="22586"/>
                    <a:pt x="4299" y="22645"/>
                    <a:pt x="4358" y="22705"/>
                  </a:cubicBezTo>
                  <a:cubicBezTo>
                    <a:pt x="4430" y="22764"/>
                    <a:pt x="4489" y="22836"/>
                    <a:pt x="4549" y="22895"/>
                  </a:cubicBezTo>
                  <a:cubicBezTo>
                    <a:pt x="4715" y="23074"/>
                    <a:pt x="4882" y="23252"/>
                    <a:pt x="5061" y="23431"/>
                  </a:cubicBezTo>
                  <a:cubicBezTo>
                    <a:pt x="5085" y="23479"/>
                    <a:pt x="5132" y="23502"/>
                    <a:pt x="5156" y="23550"/>
                  </a:cubicBezTo>
                  <a:cubicBezTo>
                    <a:pt x="5239" y="23717"/>
                    <a:pt x="5323" y="23872"/>
                    <a:pt x="5418" y="24026"/>
                  </a:cubicBezTo>
                  <a:lnTo>
                    <a:pt x="5728" y="24514"/>
                  </a:lnTo>
                  <a:cubicBezTo>
                    <a:pt x="5918" y="24812"/>
                    <a:pt x="6085" y="25146"/>
                    <a:pt x="6275" y="25443"/>
                  </a:cubicBezTo>
                  <a:cubicBezTo>
                    <a:pt x="6501" y="25777"/>
                    <a:pt x="6728" y="26110"/>
                    <a:pt x="6930" y="26455"/>
                  </a:cubicBezTo>
                  <a:cubicBezTo>
                    <a:pt x="6990" y="26550"/>
                    <a:pt x="7061" y="26658"/>
                    <a:pt x="7121" y="26765"/>
                  </a:cubicBezTo>
                  <a:lnTo>
                    <a:pt x="7263" y="26991"/>
                  </a:lnTo>
                  <a:lnTo>
                    <a:pt x="7442" y="27301"/>
                  </a:lnTo>
                  <a:cubicBezTo>
                    <a:pt x="7454" y="27324"/>
                    <a:pt x="7466" y="27360"/>
                    <a:pt x="7502" y="27408"/>
                  </a:cubicBezTo>
                  <a:cubicBezTo>
                    <a:pt x="7502" y="27420"/>
                    <a:pt x="7513" y="27432"/>
                    <a:pt x="7513" y="27443"/>
                  </a:cubicBezTo>
                  <a:cubicBezTo>
                    <a:pt x="7561" y="27586"/>
                    <a:pt x="7585" y="27729"/>
                    <a:pt x="7621" y="27884"/>
                  </a:cubicBezTo>
                  <a:cubicBezTo>
                    <a:pt x="7680" y="28146"/>
                    <a:pt x="7752" y="28432"/>
                    <a:pt x="7811" y="28694"/>
                  </a:cubicBezTo>
                  <a:cubicBezTo>
                    <a:pt x="7883" y="29015"/>
                    <a:pt x="7954" y="29325"/>
                    <a:pt x="8061" y="29622"/>
                  </a:cubicBezTo>
                  <a:cubicBezTo>
                    <a:pt x="8109" y="29765"/>
                    <a:pt x="8168" y="29920"/>
                    <a:pt x="8216" y="30087"/>
                  </a:cubicBezTo>
                  <a:cubicBezTo>
                    <a:pt x="8252" y="30229"/>
                    <a:pt x="8311" y="30396"/>
                    <a:pt x="8359" y="30539"/>
                  </a:cubicBezTo>
                  <a:cubicBezTo>
                    <a:pt x="8454" y="30837"/>
                    <a:pt x="8549" y="31158"/>
                    <a:pt x="8656" y="31456"/>
                  </a:cubicBezTo>
                  <a:cubicBezTo>
                    <a:pt x="8764" y="31765"/>
                    <a:pt x="8895" y="32063"/>
                    <a:pt x="9026" y="32361"/>
                  </a:cubicBezTo>
                  <a:cubicBezTo>
                    <a:pt x="9133" y="32599"/>
                    <a:pt x="9264" y="32825"/>
                    <a:pt x="9383" y="33063"/>
                  </a:cubicBezTo>
                  <a:cubicBezTo>
                    <a:pt x="9383" y="33063"/>
                    <a:pt x="9383" y="33075"/>
                    <a:pt x="9407" y="33075"/>
                  </a:cubicBezTo>
                  <a:cubicBezTo>
                    <a:pt x="9383" y="33075"/>
                    <a:pt x="9371" y="33063"/>
                    <a:pt x="9359" y="33063"/>
                  </a:cubicBezTo>
                  <a:lnTo>
                    <a:pt x="9180" y="33016"/>
                  </a:lnTo>
                  <a:cubicBezTo>
                    <a:pt x="9049" y="32968"/>
                    <a:pt x="8906" y="32920"/>
                    <a:pt x="8787" y="32885"/>
                  </a:cubicBezTo>
                  <a:lnTo>
                    <a:pt x="8609" y="32789"/>
                  </a:lnTo>
                  <a:cubicBezTo>
                    <a:pt x="8537" y="32742"/>
                    <a:pt x="8466" y="32682"/>
                    <a:pt x="8371" y="32646"/>
                  </a:cubicBezTo>
                  <a:cubicBezTo>
                    <a:pt x="8299" y="32599"/>
                    <a:pt x="8216" y="32539"/>
                    <a:pt x="8121" y="32492"/>
                  </a:cubicBezTo>
                  <a:cubicBezTo>
                    <a:pt x="8037" y="32444"/>
                    <a:pt x="7954" y="32408"/>
                    <a:pt x="7871" y="32361"/>
                  </a:cubicBezTo>
                  <a:cubicBezTo>
                    <a:pt x="7775" y="32313"/>
                    <a:pt x="7692" y="32289"/>
                    <a:pt x="7597" y="32242"/>
                  </a:cubicBezTo>
                  <a:cubicBezTo>
                    <a:pt x="7513" y="32206"/>
                    <a:pt x="7418" y="32182"/>
                    <a:pt x="7335" y="32170"/>
                  </a:cubicBezTo>
                  <a:cubicBezTo>
                    <a:pt x="7311" y="32166"/>
                    <a:pt x="7287" y="32164"/>
                    <a:pt x="7264" y="32164"/>
                  </a:cubicBezTo>
                  <a:cubicBezTo>
                    <a:pt x="7160" y="32164"/>
                    <a:pt x="7063" y="32203"/>
                    <a:pt x="6966" y="32242"/>
                  </a:cubicBezTo>
                  <a:cubicBezTo>
                    <a:pt x="6871" y="32289"/>
                    <a:pt x="6799" y="32325"/>
                    <a:pt x="6704" y="32373"/>
                  </a:cubicBezTo>
                  <a:cubicBezTo>
                    <a:pt x="6668" y="32408"/>
                    <a:pt x="6620" y="32420"/>
                    <a:pt x="6585" y="32444"/>
                  </a:cubicBezTo>
                  <a:cubicBezTo>
                    <a:pt x="6549" y="32480"/>
                    <a:pt x="6513" y="32504"/>
                    <a:pt x="6466" y="32539"/>
                  </a:cubicBezTo>
                  <a:cubicBezTo>
                    <a:pt x="6394" y="32599"/>
                    <a:pt x="6335" y="32682"/>
                    <a:pt x="6275" y="32766"/>
                  </a:cubicBezTo>
                  <a:cubicBezTo>
                    <a:pt x="6216" y="32837"/>
                    <a:pt x="6168" y="32920"/>
                    <a:pt x="6132" y="33016"/>
                  </a:cubicBezTo>
                  <a:lnTo>
                    <a:pt x="6037" y="33194"/>
                  </a:lnTo>
                  <a:cubicBezTo>
                    <a:pt x="6033" y="33168"/>
                    <a:pt x="6028" y="33142"/>
                    <a:pt x="6023" y="33116"/>
                  </a:cubicBezTo>
                  <a:lnTo>
                    <a:pt x="6023" y="33116"/>
                  </a:lnTo>
                  <a:cubicBezTo>
                    <a:pt x="6028" y="33122"/>
                    <a:pt x="6032" y="33128"/>
                    <a:pt x="6037" y="33135"/>
                  </a:cubicBezTo>
                  <a:cubicBezTo>
                    <a:pt x="6037" y="33123"/>
                    <a:pt x="6025" y="33123"/>
                    <a:pt x="6025" y="33099"/>
                  </a:cubicBezTo>
                  <a:lnTo>
                    <a:pt x="6018" y="33092"/>
                  </a:lnTo>
                  <a:lnTo>
                    <a:pt x="6018" y="33092"/>
                  </a:lnTo>
                  <a:cubicBezTo>
                    <a:pt x="6020" y="33100"/>
                    <a:pt x="6021" y="33108"/>
                    <a:pt x="6023" y="33116"/>
                  </a:cubicBezTo>
                  <a:lnTo>
                    <a:pt x="6023" y="33116"/>
                  </a:lnTo>
                  <a:cubicBezTo>
                    <a:pt x="5995" y="33080"/>
                    <a:pt x="5973" y="33057"/>
                    <a:pt x="5942" y="33016"/>
                  </a:cubicBezTo>
                  <a:cubicBezTo>
                    <a:pt x="5882" y="32944"/>
                    <a:pt x="5847" y="32885"/>
                    <a:pt x="5787" y="32801"/>
                  </a:cubicBezTo>
                  <a:lnTo>
                    <a:pt x="5680" y="32670"/>
                  </a:lnTo>
                  <a:lnTo>
                    <a:pt x="5561" y="32527"/>
                  </a:lnTo>
                  <a:cubicBezTo>
                    <a:pt x="5442" y="32361"/>
                    <a:pt x="5311" y="32194"/>
                    <a:pt x="5192" y="32027"/>
                  </a:cubicBezTo>
                  <a:cubicBezTo>
                    <a:pt x="5013" y="31789"/>
                    <a:pt x="4870" y="31587"/>
                    <a:pt x="4739" y="31396"/>
                  </a:cubicBezTo>
                  <a:cubicBezTo>
                    <a:pt x="4656" y="31253"/>
                    <a:pt x="4573" y="31122"/>
                    <a:pt x="4489" y="30991"/>
                  </a:cubicBezTo>
                  <a:cubicBezTo>
                    <a:pt x="4430" y="30884"/>
                    <a:pt x="4358" y="30777"/>
                    <a:pt x="4299" y="30682"/>
                  </a:cubicBezTo>
                  <a:cubicBezTo>
                    <a:pt x="4132" y="30420"/>
                    <a:pt x="3977" y="30218"/>
                    <a:pt x="3834" y="30039"/>
                  </a:cubicBezTo>
                  <a:cubicBezTo>
                    <a:pt x="3739" y="29920"/>
                    <a:pt x="3656" y="29825"/>
                    <a:pt x="3561" y="29741"/>
                  </a:cubicBezTo>
                  <a:cubicBezTo>
                    <a:pt x="3477" y="29646"/>
                    <a:pt x="3382" y="29551"/>
                    <a:pt x="3311" y="29444"/>
                  </a:cubicBezTo>
                  <a:lnTo>
                    <a:pt x="3287" y="29396"/>
                  </a:lnTo>
                  <a:lnTo>
                    <a:pt x="3251" y="29348"/>
                  </a:lnTo>
                  <a:cubicBezTo>
                    <a:pt x="3108" y="29146"/>
                    <a:pt x="2953" y="28932"/>
                    <a:pt x="2834" y="28729"/>
                  </a:cubicBezTo>
                  <a:cubicBezTo>
                    <a:pt x="2703" y="28503"/>
                    <a:pt x="2572" y="28277"/>
                    <a:pt x="2453" y="28063"/>
                  </a:cubicBezTo>
                  <a:cubicBezTo>
                    <a:pt x="2394" y="27955"/>
                    <a:pt x="2334" y="27836"/>
                    <a:pt x="2275" y="27717"/>
                  </a:cubicBezTo>
                  <a:cubicBezTo>
                    <a:pt x="2215" y="27598"/>
                    <a:pt x="2156" y="27479"/>
                    <a:pt x="2108" y="27372"/>
                  </a:cubicBezTo>
                  <a:lnTo>
                    <a:pt x="2060" y="27301"/>
                  </a:lnTo>
                  <a:lnTo>
                    <a:pt x="2060" y="27289"/>
                  </a:lnTo>
                  <a:cubicBezTo>
                    <a:pt x="2060" y="27265"/>
                    <a:pt x="2048" y="27253"/>
                    <a:pt x="2048" y="27253"/>
                  </a:cubicBezTo>
                  <a:lnTo>
                    <a:pt x="2013" y="27229"/>
                  </a:lnTo>
                  <a:lnTo>
                    <a:pt x="2001" y="27229"/>
                  </a:lnTo>
                  <a:cubicBezTo>
                    <a:pt x="1989" y="27229"/>
                    <a:pt x="1977" y="27229"/>
                    <a:pt x="1965" y="27241"/>
                  </a:cubicBezTo>
                  <a:cubicBezTo>
                    <a:pt x="1941" y="27253"/>
                    <a:pt x="1941" y="27265"/>
                    <a:pt x="1941" y="27289"/>
                  </a:cubicBezTo>
                  <a:lnTo>
                    <a:pt x="1941" y="27324"/>
                  </a:lnTo>
                  <a:cubicBezTo>
                    <a:pt x="1941" y="27348"/>
                    <a:pt x="1965" y="27348"/>
                    <a:pt x="1965" y="27360"/>
                  </a:cubicBezTo>
                  <a:cubicBezTo>
                    <a:pt x="1965" y="27372"/>
                    <a:pt x="1977" y="27372"/>
                    <a:pt x="1977" y="27384"/>
                  </a:cubicBezTo>
                  <a:cubicBezTo>
                    <a:pt x="1977" y="27408"/>
                    <a:pt x="1989" y="27408"/>
                    <a:pt x="1989" y="27420"/>
                  </a:cubicBezTo>
                  <a:cubicBezTo>
                    <a:pt x="2001" y="27432"/>
                    <a:pt x="2001" y="27467"/>
                    <a:pt x="2013" y="27479"/>
                  </a:cubicBezTo>
                  <a:lnTo>
                    <a:pt x="2037" y="27491"/>
                  </a:lnTo>
                  <a:lnTo>
                    <a:pt x="2060" y="27551"/>
                  </a:lnTo>
                  <a:cubicBezTo>
                    <a:pt x="2072" y="27586"/>
                    <a:pt x="2096" y="27622"/>
                    <a:pt x="2108" y="27658"/>
                  </a:cubicBezTo>
                  <a:cubicBezTo>
                    <a:pt x="2120" y="27682"/>
                    <a:pt x="2132" y="27729"/>
                    <a:pt x="2168" y="27765"/>
                  </a:cubicBezTo>
                  <a:cubicBezTo>
                    <a:pt x="2215" y="27836"/>
                    <a:pt x="2239" y="27920"/>
                    <a:pt x="2287" y="28003"/>
                  </a:cubicBezTo>
                  <a:cubicBezTo>
                    <a:pt x="2334" y="28074"/>
                    <a:pt x="2370" y="28158"/>
                    <a:pt x="2418" y="28241"/>
                  </a:cubicBezTo>
                  <a:cubicBezTo>
                    <a:pt x="2429" y="28277"/>
                    <a:pt x="2465" y="28313"/>
                    <a:pt x="2477" y="28360"/>
                  </a:cubicBezTo>
                  <a:cubicBezTo>
                    <a:pt x="2525" y="28444"/>
                    <a:pt x="2584" y="28539"/>
                    <a:pt x="2632" y="28622"/>
                  </a:cubicBezTo>
                  <a:cubicBezTo>
                    <a:pt x="2703" y="28753"/>
                    <a:pt x="2787" y="28908"/>
                    <a:pt x="2870" y="29039"/>
                  </a:cubicBezTo>
                  <a:cubicBezTo>
                    <a:pt x="2965" y="29206"/>
                    <a:pt x="3072" y="29372"/>
                    <a:pt x="3191" y="29527"/>
                  </a:cubicBezTo>
                  <a:cubicBezTo>
                    <a:pt x="3263" y="29634"/>
                    <a:pt x="3346" y="29729"/>
                    <a:pt x="3418" y="29813"/>
                  </a:cubicBezTo>
                  <a:cubicBezTo>
                    <a:pt x="3465" y="29872"/>
                    <a:pt x="3501" y="29920"/>
                    <a:pt x="3549" y="29979"/>
                  </a:cubicBezTo>
                  <a:cubicBezTo>
                    <a:pt x="3584" y="30027"/>
                    <a:pt x="3608" y="30063"/>
                    <a:pt x="3656" y="30110"/>
                  </a:cubicBezTo>
                  <a:cubicBezTo>
                    <a:pt x="3692" y="30158"/>
                    <a:pt x="3727" y="30218"/>
                    <a:pt x="3763" y="30265"/>
                  </a:cubicBezTo>
                  <a:cubicBezTo>
                    <a:pt x="3823" y="30360"/>
                    <a:pt x="3894" y="30468"/>
                    <a:pt x="3953" y="30587"/>
                  </a:cubicBezTo>
                  <a:lnTo>
                    <a:pt x="4180" y="31039"/>
                  </a:lnTo>
                  <a:cubicBezTo>
                    <a:pt x="4227" y="31134"/>
                    <a:pt x="4287" y="31230"/>
                    <a:pt x="4323" y="31337"/>
                  </a:cubicBezTo>
                  <a:cubicBezTo>
                    <a:pt x="4382" y="31456"/>
                    <a:pt x="4442" y="31575"/>
                    <a:pt x="4525" y="31694"/>
                  </a:cubicBezTo>
                  <a:cubicBezTo>
                    <a:pt x="4549" y="31753"/>
                    <a:pt x="4585" y="31789"/>
                    <a:pt x="4620" y="31849"/>
                  </a:cubicBezTo>
                  <a:cubicBezTo>
                    <a:pt x="4656" y="31908"/>
                    <a:pt x="4704" y="31968"/>
                    <a:pt x="4739" y="32027"/>
                  </a:cubicBezTo>
                  <a:cubicBezTo>
                    <a:pt x="4823" y="32134"/>
                    <a:pt x="4906" y="32254"/>
                    <a:pt x="4977" y="32373"/>
                  </a:cubicBezTo>
                  <a:cubicBezTo>
                    <a:pt x="5073" y="32492"/>
                    <a:pt x="5156" y="32599"/>
                    <a:pt x="5251" y="32718"/>
                  </a:cubicBezTo>
                  <a:cubicBezTo>
                    <a:pt x="5311" y="32789"/>
                    <a:pt x="5382" y="32861"/>
                    <a:pt x="5442" y="32944"/>
                  </a:cubicBezTo>
                  <a:lnTo>
                    <a:pt x="5501" y="33016"/>
                  </a:lnTo>
                  <a:cubicBezTo>
                    <a:pt x="5537" y="33063"/>
                    <a:pt x="5573" y="33087"/>
                    <a:pt x="5608" y="33135"/>
                  </a:cubicBezTo>
                  <a:cubicBezTo>
                    <a:pt x="5644" y="33194"/>
                    <a:pt x="5716" y="33254"/>
                    <a:pt x="5763" y="33325"/>
                  </a:cubicBezTo>
                  <a:lnTo>
                    <a:pt x="5716" y="33373"/>
                  </a:lnTo>
                  <a:cubicBezTo>
                    <a:pt x="5692" y="33373"/>
                    <a:pt x="5692" y="33373"/>
                    <a:pt x="5680" y="33361"/>
                  </a:cubicBezTo>
                  <a:cubicBezTo>
                    <a:pt x="5668" y="33361"/>
                    <a:pt x="5668" y="33361"/>
                    <a:pt x="5644" y="33349"/>
                  </a:cubicBezTo>
                  <a:cubicBezTo>
                    <a:pt x="5608" y="33325"/>
                    <a:pt x="5561" y="33325"/>
                    <a:pt x="5513" y="33313"/>
                  </a:cubicBezTo>
                  <a:cubicBezTo>
                    <a:pt x="5466" y="33301"/>
                    <a:pt x="5430" y="33301"/>
                    <a:pt x="5370" y="33289"/>
                  </a:cubicBezTo>
                  <a:cubicBezTo>
                    <a:pt x="5335" y="33289"/>
                    <a:pt x="5311" y="33266"/>
                    <a:pt x="5275" y="33266"/>
                  </a:cubicBezTo>
                  <a:cubicBezTo>
                    <a:pt x="5204" y="33254"/>
                    <a:pt x="5132" y="33242"/>
                    <a:pt x="5037" y="33206"/>
                  </a:cubicBezTo>
                  <a:cubicBezTo>
                    <a:pt x="4954" y="33194"/>
                    <a:pt x="4858" y="33170"/>
                    <a:pt x="4775" y="33147"/>
                  </a:cubicBezTo>
                  <a:cubicBezTo>
                    <a:pt x="4727" y="33135"/>
                    <a:pt x="4704" y="33135"/>
                    <a:pt x="4656" y="33123"/>
                  </a:cubicBezTo>
                  <a:lnTo>
                    <a:pt x="4608" y="33111"/>
                  </a:lnTo>
                  <a:cubicBezTo>
                    <a:pt x="4585" y="33111"/>
                    <a:pt x="4549" y="33087"/>
                    <a:pt x="4525" y="33075"/>
                  </a:cubicBezTo>
                  <a:cubicBezTo>
                    <a:pt x="4501" y="33075"/>
                    <a:pt x="4489" y="33063"/>
                    <a:pt x="4477" y="33063"/>
                  </a:cubicBezTo>
                  <a:lnTo>
                    <a:pt x="4430" y="33051"/>
                  </a:lnTo>
                  <a:cubicBezTo>
                    <a:pt x="4382" y="33027"/>
                    <a:pt x="4323" y="33016"/>
                    <a:pt x="4287" y="33004"/>
                  </a:cubicBezTo>
                  <a:cubicBezTo>
                    <a:pt x="4204" y="32968"/>
                    <a:pt x="4120" y="32944"/>
                    <a:pt x="4049" y="32908"/>
                  </a:cubicBezTo>
                  <a:lnTo>
                    <a:pt x="3692" y="32777"/>
                  </a:lnTo>
                  <a:cubicBezTo>
                    <a:pt x="3668" y="32766"/>
                    <a:pt x="3644" y="32766"/>
                    <a:pt x="3632" y="32754"/>
                  </a:cubicBezTo>
                  <a:cubicBezTo>
                    <a:pt x="3596" y="32730"/>
                    <a:pt x="3584" y="32718"/>
                    <a:pt x="3549" y="32718"/>
                  </a:cubicBezTo>
                  <a:lnTo>
                    <a:pt x="3489" y="32694"/>
                  </a:lnTo>
                  <a:cubicBezTo>
                    <a:pt x="3465" y="32670"/>
                    <a:pt x="3418" y="32658"/>
                    <a:pt x="3394" y="32623"/>
                  </a:cubicBezTo>
                  <a:lnTo>
                    <a:pt x="3358" y="32611"/>
                  </a:lnTo>
                  <a:lnTo>
                    <a:pt x="3275" y="32575"/>
                  </a:lnTo>
                  <a:lnTo>
                    <a:pt x="3215" y="32539"/>
                  </a:lnTo>
                  <a:lnTo>
                    <a:pt x="3156" y="32492"/>
                  </a:lnTo>
                  <a:cubicBezTo>
                    <a:pt x="3132" y="32480"/>
                    <a:pt x="3108" y="32468"/>
                    <a:pt x="3084" y="32456"/>
                  </a:cubicBezTo>
                  <a:cubicBezTo>
                    <a:pt x="3072" y="32432"/>
                    <a:pt x="3061" y="32432"/>
                    <a:pt x="3049" y="32420"/>
                  </a:cubicBezTo>
                  <a:cubicBezTo>
                    <a:pt x="3037" y="32408"/>
                    <a:pt x="3013" y="32408"/>
                    <a:pt x="3001" y="32396"/>
                  </a:cubicBezTo>
                  <a:cubicBezTo>
                    <a:pt x="2989" y="32373"/>
                    <a:pt x="2953" y="32361"/>
                    <a:pt x="2941" y="32349"/>
                  </a:cubicBezTo>
                  <a:cubicBezTo>
                    <a:pt x="2906" y="32337"/>
                    <a:pt x="2882" y="32301"/>
                    <a:pt x="2858" y="32289"/>
                  </a:cubicBezTo>
                  <a:cubicBezTo>
                    <a:pt x="2751" y="32218"/>
                    <a:pt x="2656" y="32134"/>
                    <a:pt x="2560" y="32063"/>
                  </a:cubicBezTo>
                  <a:cubicBezTo>
                    <a:pt x="2477" y="32004"/>
                    <a:pt x="2418" y="31944"/>
                    <a:pt x="2358" y="31884"/>
                  </a:cubicBezTo>
                  <a:lnTo>
                    <a:pt x="2346" y="31873"/>
                  </a:lnTo>
                  <a:lnTo>
                    <a:pt x="2334" y="31861"/>
                  </a:lnTo>
                  <a:lnTo>
                    <a:pt x="2322" y="31837"/>
                  </a:lnTo>
                  <a:cubicBezTo>
                    <a:pt x="2239" y="31765"/>
                    <a:pt x="2179" y="31694"/>
                    <a:pt x="2120" y="31623"/>
                  </a:cubicBezTo>
                  <a:cubicBezTo>
                    <a:pt x="2060" y="31527"/>
                    <a:pt x="1989" y="31456"/>
                    <a:pt x="1929" y="31361"/>
                  </a:cubicBezTo>
                  <a:cubicBezTo>
                    <a:pt x="1906" y="31337"/>
                    <a:pt x="1882" y="31301"/>
                    <a:pt x="1858" y="31277"/>
                  </a:cubicBezTo>
                  <a:lnTo>
                    <a:pt x="1727" y="31099"/>
                  </a:lnTo>
                  <a:lnTo>
                    <a:pt x="1703" y="31063"/>
                  </a:lnTo>
                  <a:cubicBezTo>
                    <a:pt x="1632" y="30968"/>
                    <a:pt x="1560" y="30872"/>
                    <a:pt x="1501" y="30765"/>
                  </a:cubicBezTo>
                  <a:cubicBezTo>
                    <a:pt x="1441" y="30670"/>
                    <a:pt x="1382" y="30575"/>
                    <a:pt x="1310" y="30468"/>
                  </a:cubicBezTo>
                  <a:lnTo>
                    <a:pt x="1275" y="30432"/>
                  </a:lnTo>
                  <a:lnTo>
                    <a:pt x="1251" y="30384"/>
                  </a:lnTo>
                  <a:lnTo>
                    <a:pt x="1227" y="30372"/>
                  </a:lnTo>
                  <a:lnTo>
                    <a:pt x="1215" y="30349"/>
                  </a:lnTo>
                  <a:cubicBezTo>
                    <a:pt x="1203" y="30325"/>
                    <a:pt x="1191" y="30277"/>
                    <a:pt x="1156" y="30253"/>
                  </a:cubicBezTo>
                  <a:cubicBezTo>
                    <a:pt x="1144" y="30206"/>
                    <a:pt x="1108" y="30158"/>
                    <a:pt x="1096" y="30110"/>
                  </a:cubicBezTo>
                  <a:lnTo>
                    <a:pt x="1048" y="29979"/>
                  </a:lnTo>
                  <a:lnTo>
                    <a:pt x="1048" y="29956"/>
                  </a:lnTo>
                  <a:cubicBezTo>
                    <a:pt x="1036" y="29920"/>
                    <a:pt x="1036" y="29896"/>
                    <a:pt x="1025" y="29860"/>
                  </a:cubicBezTo>
                  <a:lnTo>
                    <a:pt x="1025" y="29837"/>
                  </a:lnTo>
                  <a:lnTo>
                    <a:pt x="1025" y="29813"/>
                  </a:lnTo>
                  <a:cubicBezTo>
                    <a:pt x="1013" y="29741"/>
                    <a:pt x="989" y="29670"/>
                    <a:pt x="977" y="29610"/>
                  </a:cubicBezTo>
                  <a:cubicBezTo>
                    <a:pt x="965" y="29563"/>
                    <a:pt x="965" y="29515"/>
                    <a:pt x="965" y="29479"/>
                  </a:cubicBezTo>
                  <a:cubicBezTo>
                    <a:pt x="965" y="29432"/>
                    <a:pt x="953" y="29384"/>
                    <a:pt x="953" y="29337"/>
                  </a:cubicBezTo>
                  <a:lnTo>
                    <a:pt x="905" y="28979"/>
                  </a:lnTo>
                  <a:cubicBezTo>
                    <a:pt x="905" y="28944"/>
                    <a:pt x="894" y="28896"/>
                    <a:pt x="894" y="28848"/>
                  </a:cubicBezTo>
                  <a:cubicBezTo>
                    <a:pt x="870" y="28682"/>
                    <a:pt x="846" y="28515"/>
                    <a:pt x="834" y="28360"/>
                  </a:cubicBezTo>
                  <a:cubicBezTo>
                    <a:pt x="798" y="28194"/>
                    <a:pt x="775" y="28027"/>
                    <a:pt x="739" y="27848"/>
                  </a:cubicBezTo>
                  <a:cubicBezTo>
                    <a:pt x="679" y="27503"/>
                    <a:pt x="620" y="27181"/>
                    <a:pt x="548" y="26884"/>
                  </a:cubicBezTo>
                  <a:cubicBezTo>
                    <a:pt x="513" y="26717"/>
                    <a:pt x="477" y="26539"/>
                    <a:pt x="441" y="26372"/>
                  </a:cubicBezTo>
                  <a:lnTo>
                    <a:pt x="394" y="26193"/>
                  </a:lnTo>
                  <a:cubicBezTo>
                    <a:pt x="370" y="26098"/>
                    <a:pt x="358" y="25991"/>
                    <a:pt x="322" y="25884"/>
                  </a:cubicBezTo>
                  <a:cubicBezTo>
                    <a:pt x="310" y="25824"/>
                    <a:pt x="298" y="25765"/>
                    <a:pt x="298" y="25693"/>
                  </a:cubicBezTo>
                  <a:cubicBezTo>
                    <a:pt x="274" y="25622"/>
                    <a:pt x="274" y="25562"/>
                    <a:pt x="263" y="25479"/>
                  </a:cubicBezTo>
                  <a:lnTo>
                    <a:pt x="263" y="25467"/>
                  </a:lnTo>
                  <a:lnTo>
                    <a:pt x="263" y="25455"/>
                  </a:lnTo>
                  <a:cubicBezTo>
                    <a:pt x="310" y="25515"/>
                    <a:pt x="370" y="25574"/>
                    <a:pt x="417" y="25622"/>
                  </a:cubicBezTo>
                  <a:lnTo>
                    <a:pt x="596" y="25800"/>
                  </a:lnTo>
                  <a:cubicBezTo>
                    <a:pt x="655" y="25836"/>
                    <a:pt x="715" y="25896"/>
                    <a:pt x="798" y="25955"/>
                  </a:cubicBezTo>
                  <a:cubicBezTo>
                    <a:pt x="846" y="25991"/>
                    <a:pt x="894" y="26038"/>
                    <a:pt x="953" y="26062"/>
                  </a:cubicBezTo>
                  <a:lnTo>
                    <a:pt x="1013" y="26110"/>
                  </a:lnTo>
                  <a:cubicBezTo>
                    <a:pt x="1048" y="26134"/>
                    <a:pt x="1084" y="26169"/>
                    <a:pt x="1132" y="26193"/>
                  </a:cubicBezTo>
                  <a:cubicBezTo>
                    <a:pt x="1167" y="26229"/>
                    <a:pt x="1215" y="26253"/>
                    <a:pt x="1275" y="26277"/>
                  </a:cubicBezTo>
                  <a:cubicBezTo>
                    <a:pt x="1286" y="26289"/>
                    <a:pt x="1322" y="26289"/>
                    <a:pt x="1334" y="26300"/>
                  </a:cubicBezTo>
                  <a:cubicBezTo>
                    <a:pt x="1346" y="26300"/>
                    <a:pt x="1346" y="26312"/>
                    <a:pt x="1370" y="26312"/>
                  </a:cubicBezTo>
                  <a:lnTo>
                    <a:pt x="1394" y="26336"/>
                  </a:lnTo>
                  <a:lnTo>
                    <a:pt x="1489" y="26372"/>
                  </a:lnTo>
                  <a:lnTo>
                    <a:pt x="1513" y="26396"/>
                  </a:lnTo>
                  <a:cubicBezTo>
                    <a:pt x="1548" y="26408"/>
                    <a:pt x="1572" y="26408"/>
                    <a:pt x="1608" y="26419"/>
                  </a:cubicBezTo>
                  <a:lnTo>
                    <a:pt x="1632" y="26431"/>
                  </a:lnTo>
                  <a:cubicBezTo>
                    <a:pt x="1703" y="26467"/>
                    <a:pt x="1763" y="26479"/>
                    <a:pt x="1846" y="26515"/>
                  </a:cubicBezTo>
                  <a:lnTo>
                    <a:pt x="1906" y="26527"/>
                  </a:lnTo>
                  <a:cubicBezTo>
                    <a:pt x="1965" y="26539"/>
                    <a:pt x="2037" y="26574"/>
                    <a:pt x="2096" y="26586"/>
                  </a:cubicBezTo>
                  <a:cubicBezTo>
                    <a:pt x="2120" y="26598"/>
                    <a:pt x="2144" y="26598"/>
                    <a:pt x="2168" y="26610"/>
                  </a:cubicBezTo>
                  <a:lnTo>
                    <a:pt x="2203" y="26634"/>
                  </a:lnTo>
                  <a:lnTo>
                    <a:pt x="2215" y="26634"/>
                  </a:lnTo>
                  <a:cubicBezTo>
                    <a:pt x="2239" y="26646"/>
                    <a:pt x="2263" y="26646"/>
                    <a:pt x="2287" y="26658"/>
                  </a:cubicBezTo>
                  <a:lnTo>
                    <a:pt x="2322" y="26670"/>
                  </a:lnTo>
                  <a:cubicBezTo>
                    <a:pt x="2358" y="26693"/>
                    <a:pt x="2394" y="26717"/>
                    <a:pt x="2441" y="26729"/>
                  </a:cubicBezTo>
                  <a:cubicBezTo>
                    <a:pt x="2477" y="26765"/>
                    <a:pt x="2513" y="26777"/>
                    <a:pt x="2560" y="26812"/>
                  </a:cubicBezTo>
                  <a:lnTo>
                    <a:pt x="2572" y="26824"/>
                  </a:lnTo>
                  <a:cubicBezTo>
                    <a:pt x="2596" y="26848"/>
                    <a:pt x="2644" y="26884"/>
                    <a:pt x="2680" y="26931"/>
                  </a:cubicBezTo>
                  <a:lnTo>
                    <a:pt x="2715" y="26967"/>
                  </a:lnTo>
                  <a:lnTo>
                    <a:pt x="2763" y="27015"/>
                  </a:lnTo>
                  <a:lnTo>
                    <a:pt x="2775" y="27027"/>
                  </a:lnTo>
                  <a:lnTo>
                    <a:pt x="2810" y="27062"/>
                  </a:lnTo>
                  <a:cubicBezTo>
                    <a:pt x="2858" y="27110"/>
                    <a:pt x="2894" y="27170"/>
                    <a:pt x="2941" y="27205"/>
                  </a:cubicBezTo>
                  <a:cubicBezTo>
                    <a:pt x="3001" y="27265"/>
                    <a:pt x="3061" y="27348"/>
                    <a:pt x="3108" y="27408"/>
                  </a:cubicBezTo>
                  <a:cubicBezTo>
                    <a:pt x="3215" y="27527"/>
                    <a:pt x="3334" y="27646"/>
                    <a:pt x="3453" y="27741"/>
                  </a:cubicBezTo>
                  <a:cubicBezTo>
                    <a:pt x="3513" y="27789"/>
                    <a:pt x="3572" y="27848"/>
                    <a:pt x="3632" y="27896"/>
                  </a:cubicBezTo>
                  <a:cubicBezTo>
                    <a:pt x="3668" y="27943"/>
                    <a:pt x="3727" y="27979"/>
                    <a:pt x="3775" y="28015"/>
                  </a:cubicBezTo>
                  <a:cubicBezTo>
                    <a:pt x="3811" y="28039"/>
                    <a:pt x="3846" y="28074"/>
                    <a:pt x="3882" y="28098"/>
                  </a:cubicBezTo>
                  <a:lnTo>
                    <a:pt x="3930" y="28134"/>
                  </a:lnTo>
                  <a:lnTo>
                    <a:pt x="3965" y="28182"/>
                  </a:lnTo>
                  <a:lnTo>
                    <a:pt x="3989" y="28194"/>
                  </a:lnTo>
                  <a:lnTo>
                    <a:pt x="4013" y="28217"/>
                  </a:lnTo>
                  <a:lnTo>
                    <a:pt x="4061" y="28265"/>
                  </a:lnTo>
                  <a:lnTo>
                    <a:pt x="4084" y="28301"/>
                  </a:lnTo>
                  <a:lnTo>
                    <a:pt x="4108" y="28313"/>
                  </a:lnTo>
                  <a:lnTo>
                    <a:pt x="4168" y="28372"/>
                  </a:lnTo>
                  <a:cubicBezTo>
                    <a:pt x="4180" y="28384"/>
                    <a:pt x="4192" y="28396"/>
                    <a:pt x="4192" y="28420"/>
                  </a:cubicBezTo>
                  <a:lnTo>
                    <a:pt x="4204" y="28432"/>
                  </a:lnTo>
                  <a:cubicBezTo>
                    <a:pt x="4227" y="28444"/>
                    <a:pt x="4239" y="28455"/>
                    <a:pt x="4251" y="28491"/>
                  </a:cubicBezTo>
                  <a:cubicBezTo>
                    <a:pt x="4323" y="28598"/>
                    <a:pt x="4406" y="28694"/>
                    <a:pt x="4465" y="28801"/>
                  </a:cubicBezTo>
                  <a:lnTo>
                    <a:pt x="4489" y="28860"/>
                  </a:lnTo>
                  <a:cubicBezTo>
                    <a:pt x="4525" y="28908"/>
                    <a:pt x="4537" y="28932"/>
                    <a:pt x="4561" y="28979"/>
                  </a:cubicBezTo>
                  <a:lnTo>
                    <a:pt x="4620" y="29098"/>
                  </a:lnTo>
                  <a:lnTo>
                    <a:pt x="4644" y="29134"/>
                  </a:lnTo>
                  <a:cubicBezTo>
                    <a:pt x="4644" y="29146"/>
                    <a:pt x="4656" y="29158"/>
                    <a:pt x="4656" y="29158"/>
                  </a:cubicBezTo>
                  <a:lnTo>
                    <a:pt x="4668" y="29170"/>
                  </a:lnTo>
                  <a:lnTo>
                    <a:pt x="4704" y="29217"/>
                  </a:lnTo>
                  <a:cubicBezTo>
                    <a:pt x="4727" y="29265"/>
                    <a:pt x="4763" y="29313"/>
                    <a:pt x="4775" y="29372"/>
                  </a:cubicBezTo>
                  <a:lnTo>
                    <a:pt x="4823" y="29456"/>
                  </a:lnTo>
                  <a:cubicBezTo>
                    <a:pt x="4846" y="29503"/>
                    <a:pt x="4858" y="29551"/>
                    <a:pt x="4894" y="29587"/>
                  </a:cubicBezTo>
                  <a:lnTo>
                    <a:pt x="4942" y="29670"/>
                  </a:lnTo>
                  <a:lnTo>
                    <a:pt x="5013" y="29813"/>
                  </a:lnTo>
                  <a:cubicBezTo>
                    <a:pt x="5037" y="29860"/>
                    <a:pt x="5061" y="29908"/>
                    <a:pt x="5073" y="29944"/>
                  </a:cubicBezTo>
                  <a:lnTo>
                    <a:pt x="5120" y="30039"/>
                  </a:lnTo>
                  <a:cubicBezTo>
                    <a:pt x="5132" y="30063"/>
                    <a:pt x="5144" y="30099"/>
                    <a:pt x="5144" y="30110"/>
                  </a:cubicBezTo>
                  <a:cubicBezTo>
                    <a:pt x="5144" y="30122"/>
                    <a:pt x="5156" y="30146"/>
                    <a:pt x="5156" y="30158"/>
                  </a:cubicBezTo>
                  <a:lnTo>
                    <a:pt x="5180" y="30182"/>
                  </a:lnTo>
                  <a:cubicBezTo>
                    <a:pt x="5192" y="30206"/>
                    <a:pt x="5192" y="30229"/>
                    <a:pt x="5204" y="30241"/>
                  </a:cubicBezTo>
                  <a:lnTo>
                    <a:pt x="5239" y="30337"/>
                  </a:lnTo>
                  <a:lnTo>
                    <a:pt x="5263" y="30420"/>
                  </a:lnTo>
                  <a:lnTo>
                    <a:pt x="5311" y="30563"/>
                  </a:lnTo>
                  <a:lnTo>
                    <a:pt x="5323" y="30599"/>
                  </a:lnTo>
                  <a:cubicBezTo>
                    <a:pt x="5323" y="30622"/>
                    <a:pt x="5335" y="30634"/>
                    <a:pt x="5335" y="30658"/>
                  </a:cubicBezTo>
                  <a:lnTo>
                    <a:pt x="5358" y="30694"/>
                  </a:lnTo>
                  <a:lnTo>
                    <a:pt x="5370" y="30718"/>
                  </a:lnTo>
                  <a:lnTo>
                    <a:pt x="5382" y="30777"/>
                  </a:lnTo>
                  <a:cubicBezTo>
                    <a:pt x="5382" y="30801"/>
                    <a:pt x="5394" y="30825"/>
                    <a:pt x="5394" y="30837"/>
                  </a:cubicBezTo>
                  <a:lnTo>
                    <a:pt x="5406" y="30872"/>
                  </a:lnTo>
                  <a:lnTo>
                    <a:pt x="5430" y="30896"/>
                  </a:lnTo>
                  <a:cubicBezTo>
                    <a:pt x="5430" y="30920"/>
                    <a:pt x="5442" y="30944"/>
                    <a:pt x="5442" y="30956"/>
                  </a:cubicBezTo>
                  <a:lnTo>
                    <a:pt x="5489" y="31134"/>
                  </a:lnTo>
                  <a:lnTo>
                    <a:pt x="5489" y="31170"/>
                  </a:lnTo>
                  <a:cubicBezTo>
                    <a:pt x="5513" y="31313"/>
                    <a:pt x="5561" y="31480"/>
                    <a:pt x="5585" y="31634"/>
                  </a:cubicBezTo>
                  <a:lnTo>
                    <a:pt x="5620" y="31730"/>
                  </a:lnTo>
                  <a:lnTo>
                    <a:pt x="5704" y="32087"/>
                  </a:lnTo>
                  <a:lnTo>
                    <a:pt x="5704" y="32111"/>
                  </a:lnTo>
                  <a:cubicBezTo>
                    <a:pt x="5728" y="32182"/>
                    <a:pt x="5751" y="32265"/>
                    <a:pt x="5763" y="32349"/>
                  </a:cubicBezTo>
                  <a:cubicBezTo>
                    <a:pt x="5799" y="32432"/>
                    <a:pt x="5811" y="32504"/>
                    <a:pt x="5847" y="32599"/>
                  </a:cubicBezTo>
                  <a:cubicBezTo>
                    <a:pt x="5858" y="32670"/>
                    <a:pt x="5882" y="32742"/>
                    <a:pt x="5918" y="32801"/>
                  </a:cubicBezTo>
                  <a:lnTo>
                    <a:pt x="6001" y="33075"/>
                  </a:lnTo>
                  <a:lnTo>
                    <a:pt x="6018" y="33092"/>
                  </a:lnTo>
                  <a:lnTo>
                    <a:pt x="6018" y="33092"/>
                  </a:lnTo>
                  <a:cubicBezTo>
                    <a:pt x="5993" y="32975"/>
                    <a:pt x="5958" y="32862"/>
                    <a:pt x="5930" y="32742"/>
                  </a:cubicBezTo>
                  <a:lnTo>
                    <a:pt x="5894" y="32563"/>
                  </a:lnTo>
                  <a:cubicBezTo>
                    <a:pt x="5870" y="32492"/>
                    <a:pt x="5858" y="32420"/>
                    <a:pt x="5847" y="32325"/>
                  </a:cubicBezTo>
                  <a:cubicBezTo>
                    <a:pt x="5835" y="32242"/>
                    <a:pt x="5811" y="32146"/>
                    <a:pt x="5787" y="32063"/>
                  </a:cubicBezTo>
                  <a:cubicBezTo>
                    <a:pt x="5751" y="31908"/>
                    <a:pt x="5728" y="31753"/>
                    <a:pt x="5692" y="31599"/>
                  </a:cubicBezTo>
                  <a:cubicBezTo>
                    <a:pt x="5668" y="31420"/>
                    <a:pt x="5620" y="31253"/>
                    <a:pt x="5597" y="31075"/>
                  </a:cubicBezTo>
                  <a:cubicBezTo>
                    <a:pt x="5573" y="31039"/>
                    <a:pt x="5573" y="31003"/>
                    <a:pt x="5561" y="30956"/>
                  </a:cubicBezTo>
                  <a:cubicBezTo>
                    <a:pt x="5549" y="30932"/>
                    <a:pt x="5549" y="30884"/>
                    <a:pt x="5537" y="30861"/>
                  </a:cubicBezTo>
                  <a:cubicBezTo>
                    <a:pt x="5513" y="30813"/>
                    <a:pt x="5501" y="30753"/>
                    <a:pt x="5489" y="30706"/>
                  </a:cubicBezTo>
                  <a:cubicBezTo>
                    <a:pt x="5477" y="30658"/>
                    <a:pt x="5454" y="30634"/>
                    <a:pt x="5454" y="30587"/>
                  </a:cubicBezTo>
                  <a:cubicBezTo>
                    <a:pt x="5430" y="30515"/>
                    <a:pt x="5418" y="30420"/>
                    <a:pt x="5382" y="30349"/>
                  </a:cubicBezTo>
                  <a:cubicBezTo>
                    <a:pt x="5370" y="30301"/>
                    <a:pt x="5358" y="30265"/>
                    <a:pt x="5335" y="30229"/>
                  </a:cubicBezTo>
                  <a:lnTo>
                    <a:pt x="5299" y="30146"/>
                  </a:lnTo>
                  <a:cubicBezTo>
                    <a:pt x="5263" y="30063"/>
                    <a:pt x="5216" y="29991"/>
                    <a:pt x="5192" y="29920"/>
                  </a:cubicBezTo>
                  <a:cubicBezTo>
                    <a:pt x="5156" y="29848"/>
                    <a:pt x="5120" y="29765"/>
                    <a:pt x="5073" y="29694"/>
                  </a:cubicBezTo>
                  <a:cubicBezTo>
                    <a:pt x="4906" y="29396"/>
                    <a:pt x="4763" y="29086"/>
                    <a:pt x="4561" y="28801"/>
                  </a:cubicBezTo>
                  <a:cubicBezTo>
                    <a:pt x="4537" y="28753"/>
                    <a:pt x="4525" y="28729"/>
                    <a:pt x="4489" y="28682"/>
                  </a:cubicBezTo>
                  <a:cubicBezTo>
                    <a:pt x="4465" y="28634"/>
                    <a:pt x="4442" y="28610"/>
                    <a:pt x="4418" y="28575"/>
                  </a:cubicBezTo>
                  <a:cubicBezTo>
                    <a:pt x="4406" y="28551"/>
                    <a:pt x="4382" y="28515"/>
                    <a:pt x="4358" y="28491"/>
                  </a:cubicBezTo>
                  <a:cubicBezTo>
                    <a:pt x="4323" y="28444"/>
                    <a:pt x="4299" y="28420"/>
                    <a:pt x="4263" y="28372"/>
                  </a:cubicBezTo>
                  <a:cubicBezTo>
                    <a:pt x="4239" y="28324"/>
                    <a:pt x="4204" y="28301"/>
                    <a:pt x="4180" y="28253"/>
                  </a:cubicBezTo>
                  <a:cubicBezTo>
                    <a:pt x="4144" y="28217"/>
                    <a:pt x="4120" y="28194"/>
                    <a:pt x="4108" y="28158"/>
                  </a:cubicBezTo>
                  <a:cubicBezTo>
                    <a:pt x="4073" y="28134"/>
                    <a:pt x="4061" y="28098"/>
                    <a:pt x="4025" y="28074"/>
                  </a:cubicBezTo>
                  <a:cubicBezTo>
                    <a:pt x="4001" y="28039"/>
                    <a:pt x="3965" y="28015"/>
                    <a:pt x="3942" y="28003"/>
                  </a:cubicBezTo>
                  <a:cubicBezTo>
                    <a:pt x="3882" y="27943"/>
                    <a:pt x="3811" y="27884"/>
                    <a:pt x="3751" y="27836"/>
                  </a:cubicBezTo>
                  <a:cubicBezTo>
                    <a:pt x="3692" y="27777"/>
                    <a:pt x="3608" y="27729"/>
                    <a:pt x="3537" y="27670"/>
                  </a:cubicBezTo>
                  <a:cubicBezTo>
                    <a:pt x="3513" y="27646"/>
                    <a:pt x="3465" y="27610"/>
                    <a:pt x="3430" y="27586"/>
                  </a:cubicBezTo>
                  <a:cubicBezTo>
                    <a:pt x="3418" y="27562"/>
                    <a:pt x="3406" y="27551"/>
                    <a:pt x="3370" y="27539"/>
                  </a:cubicBezTo>
                  <a:cubicBezTo>
                    <a:pt x="3358" y="27527"/>
                    <a:pt x="3346" y="27503"/>
                    <a:pt x="3311" y="27491"/>
                  </a:cubicBezTo>
                  <a:lnTo>
                    <a:pt x="3215" y="27384"/>
                  </a:lnTo>
                  <a:cubicBezTo>
                    <a:pt x="3180" y="27360"/>
                    <a:pt x="3156" y="27312"/>
                    <a:pt x="3108" y="27289"/>
                  </a:cubicBezTo>
                  <a:cubicBezTo>
                    <a:pt x="3049" y="27229"/>
                    <a:pt x="3001" y="27170"/>
                    <a:pt x="2941" y="27110"/>
                  </a:cubicBezTo>
                  <a:cubicBezTo>
                    <a:pt x="2882" y="27051"/>
                    <a:pt x="2822" y="26967"/>
                    <a:pt x="2763" y="26908"/>
                  </a:cubicBezTo>
                  <a:cubicBezTo>
                    <a:pt x="2632" y="26765"/>
                    <a:pt x="2477" y="26634"/>
                    <a:pt x="2322" y="26539"/>
                  </a:cubicBezTo>
                  <a:cubicBezTo>
                    <a:pt x="2227" y="26491"/>
                    <a:pt x="2144" y="26455"/>
                    <a:pt x="2037" y="26419"/>
                  </a:cubicBezTo>
                  <a:cubicBezTo>
                    <a:pt x="1989" y="26408"/>
                    <a:pt x="1965" y="26396"/>
                    <a:pt x="1918" y="26372"/>
                  </a:cubicBezTo>
                  <a:cubicBezTo>
                    <a:pt x="1870" y="26360"/>
                    <a:pt x="1846" y="26348"/>
                    <a:pt x="1798" y="26336"/>
                  </a:cubicBezTo>
                  <a:cubicBezTo>
                    <a:pt x="1727" y="26300"/>
                    <a:pt x="1644" y="26289"/>
                    <a:pt x="1584" y="26253"/>
                  </a:cubicBezTo>
                  <a:cubicBezTo>
                    <a:pt x="1548" y="26241"/>
                    <a:pt x="1513" y="26229"/>
                    <a:pt x="1465" y="26217"/>
                  </a:cubicBezTo>
                  <a:cubicBezTo>
                    <a:pt x="1429" y="26193"/>
                    <a:pt x="1394" y="26181"/>
                    <a:pt x="1346" y="26169"/>
                  </a:cubicBezTo>
                  <a:cubicBezTo>
                    <a:pt x="1275" y="26122"/>
                    <a:pt x="1203" y="26098"/>
                    <a:pt x="1132" y="26050"/>
                  </a:cubicBezTo>
                  <a:cubicBezTo>
                    <a:pt x="1025" y="25991"/>
                    <a:pt x="929" y="25919"/>
                    <a:pt x="846" y="25836"/>
                  </a:cubicBezTo>
                  <a:cubicBezTo>
                    <a:pt x="775" y="25800"/>
                    <a:pt x="715" y="25741"/>
                    <a:pt x="632" y="25681"/>
                  </a:cubicBezTo>
                  <a:cubicBezTo>
                    <a:pt x="596" y="25646"/>
                    <a:pt x="548" y="25598"/>
                    <a:pt x="513" y="25574"/>
                  </a:cubicBezTo>
                  <a:cubicBezTo>
                    <a:pt x="477" y="25538"/>
                    <a:pt x="441" y="25503"/>
                    <a:pt x="417" y="25467"/>
                  </a:cubicBezTo>
                  <a:cubicBezTo>
                    <a:pt x="358" y="25407"/>
                    <a:pt x="310" y="25360"/>
                    <a:pt x="263" y="25300"/>
                  </a:cubicBezTo>
                  <a:lnTo>
                    <a:pt x="191" y="25229"/>
                  </a:lnTo>
                  <a:lnTo>
                    <a:pt x="143" y="25181"/>
                  </a:lnTo>
                  <a:cubicBezTo>
                    <a:pt x="132" y="25169"/>
                    <a:pt x="132" y="25157"/>
                    <a:pt x="96" y="25157"/>
                  </a:cubicBezTo>
                  <a:cubicBezTo>
                    <a:pt x="89" y="25154"/>
                    <a:pt x="81" y="25152"/>
                    <a:pt x="73" y="25152"/>
                  </a:cubicBezTo>
                  <a:cubicBezTo>
                    <a:pt x="53" y="25152"/>
                    <a:pt x="33" y="25161"/>
                    <a:pt x="24" y="25169"/>
                  </a:cubicBezTo>
                  <a:cubicBezTo>
                    <a:pt x="13" y="25181"/>
                    <a:pt x="1" y="25217"/>
                    <a:pt x="1" y="25241"/>
                  </a:cubicBezTo>
                  <a:cubicBezTo>
                    <a:pt x="13" y="25407"/>
                    <a:pt x="13" y="25562"/>
                    <a:pt x="36" y="25705"/>
                  </a:cubicBezTo>
                  <a:lnTo>
                    <a:pt x="132" y="26193"/>
                  </a:lnTo>
                  <a:cubicBezTo>
                    <a:pt x="191" y="26527"/>
                    <a:pt x="263" y="26872"/>
                    <a:pt x="322" y="27193"/>
                  </a:cubicBezTo>
                  <a:lnTo>
                    <a:pt x="417" y="27682"/>
                  </a:lnTo>
                  <a:cubicBezTo>
                    <a:pt x="441" y="27848"/>
                    <a:pt x="477" y="28003"/>
                    <a:pt x="489" y="28158"/>
                  </a:cubicBezTo>
                  <a:cubicBezTo>
                    <a:pt x="513" y="28324"/>
                    <a:pt x="536" y="28491"/>
                    <a:pt x="560" y="28658"/>
                  </a:cubicBezTo>
                  <a:cubicBezTo>
                    <a:pt x="572" y="28813"/>
                    <a:pt x="608" y="28979"/>
                    <a:pt x="620" y="29146"/>
                  </a:cubicBezTo>
                  <a:cubicBezTo>
                    <a:pt x="655" y="29325"/>
                    <a:pt x="667" y="29491"/>
                    <a:pt x="691" y="29646"/>
                  </a:cubicBezTo>
                  <a:cubicBezTo>
                    <a:pt x="715" y="29741"/>
                    <a:pt x="727" y="29825"/>
                    <a:pt x="751" y="29908"/>
                  </a:cubicBezTo>
                  <a:cubicBezTo>
                    <a:pt x="775" y="29944"/>
                    <a:pt x="786" y="29979"/>
                    <a:pt x="786" y="30027"/>
                  </a:cubicBezTo>
                  <a:cubicBezTo>
                    <a:pt x="786" y="30039"/>
                    <a:pt x="798" y="30051"/>
                    <a:pt x="798" y="30063"/>
                  </a:cubicBezTo>
                  <a:cubicBezTo>
                    <a:pt x="798" y="30087"/>
                    <a:pt x="810" y="30110"/>
                    <a:pt x="834" y="30122"/>
                  </a:cubicBezTo>
                  <a:cubicBezTo>
                    <a:pt x="846" y="30170"/>
                    <a:pt x="858" y="30206"/>
                    <a:pt x="870" y="30241"/>
                  </a:cubicBezTo>
                  <a:cubicBezTo>
                    <a:pt x="894" y="30289"/>
                    <a:pt x="917" y="30325"/>
                    <a:pt x="929" y="30360"/>
                  </a:cubicBezTo>
                  <a:cubicBezTo>
                    <a:pt x="977" y="30444"/>
                    <a:pt x="1025" y="30527"/>
                    <a:pt x="1072" y="30599"/>
                  </a:cubicBezTo>
                  <a:cubicBezTo>
                    <a:pt x="1156" y="30753"/>
                    <a:pt x="1251" y="30884"/>
                    <a:pt x="1334" y="31015"/>
                  </a:cubicBezTo>
                  <a:lnTo>
                    <a:pt x="1560" y="31337"/>
                  </a:lnTo>
                  <a:cubicBezTo>
                    <a:pt x="1629" y="31429"/>
                    <a:pt x="1720" y="31543"/>
                    <a:pt x="1791" y="31647"/>
                  </a:cubicBezTo>
                  <a:lnTo>
                    <a:pt x="1791" y="31647"/>
                  </a:lnTo>
                  <a:cubicBezTo>
                    <a:pt x="1790" y="31647"/>
                    <a:pt x="1788" y="31646"/>
                    <a:pt x="1787" y="31646"/>
                  </a:cubicBezTo>
                  <a:cubicBezTo>
                    <a:pt x="1787" y="31658"/>
                    <a:pt x="1798" y="31658"/>
                    <a:pt x="1798" y="31670"/>
                  </a:cubicBezTo>
                  <a:lnTo>
                    <a:pt x="1798" y="31670"/>
                  </a:lnTo>
                  <a:cubicBezTo>
                    <a:pt x="1798" y="31670"/>
                    <a:pt x="1798" y="31658"/>
                    <a:pt x="1787" y="31658"/>
                  </a:cubicBezTo>
                  <a:lnTo>
                    <a:pt x="1798" y="31670"/>
                  </a:lnTo>
                  <a:cubicBezTo>
                    <a:pt x="1798" y="31670"/>
                    <a:pt x="1798" y="31694"/>
                    <a:pt x="1810" y="31694"/>
                  </a:cubicBezTo>
                  <a:lnTo>
                    <a:pt x="1810" y="31706"/>
                  </a:lnTo>
                  <a:lnTo>
                    <a:pt x="1810" y="31718"/>
                  </a:lnTo>
                  <a:cubicBezTo>
                    <a:pt x="1918" y="31849"/>
                    <a:pt x="2025" y="31992"/>
                    <a:pt x="2144" y="32087"/>
                  </a:cubicBezTo>
                  <a:cubicBezTo>
                    <a:pt x="2168" y="32123"/>
                    <a:pt x="2203" y="32146"/>
                    <a:pt x="2239" y="32182"/>
                  </a:cubicBezTo>
                  <a:cubicBezTo>
                    <a:pt x="2275" y="32206"/>
                    <a:pt x="2322" y="32242"/>
                    <a:pt x="2346" y="32265"/>
                  </a:cubicBezTo>
                  <a:cubicBezTo>
                    <a:pt x="2406" y="32313"/>
                    <a:pt x="2477" y="32373"/>
                    <a:pt x="2537" y="32420"/>
                  </a:cubicBezTo>
                  <a:cubicBezTo>
                    <a:pt x="2596" y="32468"/>
                    <a:pt x="2656" y="32504"/>
                    <a:pt x="2715" y="32539"/>
                  </a:cubicBezTo>
                  <a:cubicBezTo>
                    <a:pt x="2751" y="32551"/>
                    <a:pt x="2763" y="32563"/>
                    <a:pt x="2799" y="32587"/>
                  </a:cubicBezTo>
                  <a:cubicBezTo>
                    <a:pt x="2822" y="32599"/>
                    <a:pt x="2858" y="32623"/>
                    <a:pt x="2882" y="32646"/>
                  </a:cubicBezTo>
                  <a:lnTo>
                    <a:pt x="2894" y="32646"/>
                  </a:lnTo>
                  <a:cubicBezTo>
                    <a:pt x="2910" y="32655"/>
                    <a:pt x="2921" y="32657"/>
                    <a:pt x="2930" y="32662"/>
                  </a:cubicBezTo>
                  <a:lnTo>
                    <a:pt x="2930" y="32662"/>
                  </a:lnTo>
                  <a:cubicBezTo>
                    <a:pt x="2930" y="32661"/>
                    <a:pt x="2930" y="32660"/>
                    <a:pt x="2930" y="32658"/>
                  </a:cubicBezTo>
                  <a:lnTo>
                    <a:pt x="2930" y="32658"/>
                  </a:lnTo>
                  <a:cubicBezTo>
                    <a:pt x="2939" y="32668"/>
                    <a:pt x="2962" y="32677"/>
                    <a:pt x="2978" y="32692"/>
                  </a:cubicBezTo>
                  <a:lnTo>
                    <a:pt x="2978" y="32692"/>
                  </a:lnTo>
                  <a:cubicBezTo>
                    <a:pt x="2977" y="32689"/>
                    <a:pt x="2977" y="32686"/>
                    <a:pt x="2977" y="32682"/>
                  </a:cubicBezTo>
                  <a:cubicBezTo>
                    <a:pt x="2981" y="32682"/>
                    <a:pt x="2986" y="32685"/>
                    <a:pt x="2989" y="32689"/>
                  </a:cubicBezTo>
                  <a:lnTo>
                    <a:pt x="2989" y="32689"/>
                  </a:lnTo>
                  <a:cubicBezTo>
                    <a:pt x="2989" y="32687"/>
                    <a:pt x="2989" y="32685"/>
                    <a:pt x="2989" y="32682"/>
                  </a:cubicBezTo>
                  <a:cubicBezTo>
                    <a:pt x="3001" y="32682"/>
                    <a:pt x="3001" y="32706"/>
                    <a:pt x="3013" y="32706"/>
                  </a:cubicBezTo>
                  <a:cubicBezTo>
                    <a:pt x="3061" y="32730"/>
                    <a:pt x="3096" y="32742"/>
                    <a:pt x="3132" y="32766"/>
                  </a:cubicBezTo>
                  <a:lnTo>
                    <a:pt x="3227" y="32801"/>
                  </a:lnTo>
                  <a:cubicBezTo>
                    <a:pt x="3275" y="32825"/>
                    <a:pt x="3311" y="32849"/>
                    <a:pt x="3370" y="32861"/>
                  </a:cubicBezTo>
                  <a:cubicBezTo>
                    <a:pt x="3418" y="32885"/>
                    <a:pt x="3453" y="32896"/>
                    <a:pt x="3489" y="32908"/>
                  </a:cubicBezTo>
                  <a:cubicBezTo>
                    <a:pt x="3584" y="32944"/>
                    <a:pt x="3656" y="32980"/>
                    <a:pt x="3751" y="33016"/>
                  </a:cubicBezTo>
                  <a:cubicBezTo>
                    <a:pt x="3823" y="33039"/>
                    <a:pt x="3882" y="33075"/>
                    <a:pt x="3953" y="33087"/>
                  </a:cubicBezTo>
                  <a:cubicBezTo>
                    <a:pt x="4120" y="33147"/>
                    <a:pt x="4287" y="33206"/>
                    <a:pt x="4442" y="33254"/>
                  </a:cubicBezTo>
                  <a:cubicBezTo>
                    <a:pt x="4608" y="33301"/>
                    <a:pt x="4775" y="33325"/>
                    <a:pt x="4942" y="33373"/>
                  </a:cubicBezTo>
                  <a:cubicBezTo>
                    <a:pt x="5120" y="33420"/>
                    <a:pt x="5299" y="33444"/>
                    <a:pt x="5477" y="33504"/>
                  </a:cubicBezTo>
                  <a:cubicBezTo>
                    <a:pt x="5501" y="33516"/>
                    <a:pt x="5537" y="33516"/>
                    <a:pt x="5561" y="33539"/>
                  </a:cubicBezTo>
                  <a:lnTo>
                    <a:pt x="5549" y="33539"/>
                  </a:lnTo>
                  <a:cubicBezTo>
                    <a:pt x="5573" y="33551"/>
                    <a:pt x="5608" y="33551"/>
                    <a:pt x="5632" y="33563"/>
                  </a:cubicBezTo>
                  <a:cubicBezTo>
                    <a:pt x="5668" y="33575"/>
                    <a:pt x="5692" y="33575"/>
                    <a:pt x="5728" y="33599"/>
                  </a:cubicBezTo>
                  <a:cubicBezTo>
                    <a:pt x="5739" y="33599"/>
                    <a:pt x="5751" y="33611"/>
                    <a:pt x="5775" y="33611"/>
                  </a:cubicBezTo>
                  <a:cubicBezTo>
                    <a:pt x="5739" y="33670"/>
                    <a:pt x="5716" y="33730"/>
                    <a:pt x="5680" y="33801"/>
                  </a:cubicBezTo>
                  <a:cubicBezTo>
                    <a:pt x="5632" y="33897"/>
                    <a:pt x="5597" y="33980"/>
                    <a:pt x="5561" y="34087"/>
                  </a:cubicBezTo>
                  <a:lnTo>
                    <a:pt x="5513" y="34218"/>
                  </a:lnTo>
                  <a:cubicBezTo>
                    <a:pt x="5501" y="34266"/>
                    <a:pt x="5489" y="34325"/>
                    <a:pt x="5489" y="34373"/>
                  </a:cubicBezTo>
                  <a:lnTo>
                    <a:pt x="5489" y="34516"/>
                  </a:lnTo>
                  <a:cubicBezTo>
                    <a:pt x="5489" y="34575"/>
                    <a:pt x="5501" y="34623"/>
                    <a:pt x="5501" y="34682"/>
                  </a:cubicBezTo>
                  <a:lnTo>
                    <a:pt x="5549" y="35040"/>
                  </a:lnTo>
                  <a:cubicBezTo>
                    <a:pt x="5549" y="35099"/>
                    <a:pt x="5561" y="35159"/>
                    <a:pt x="5561" y="35218"/>
                  </a:cubicBezTo>
                  <a:cubicBezTo>
                    <a:pt x="5561" y="35278"/>
                    <a:pt x="5561" y="35325"/>
                    <a:pt x="5549" y="35385"/>
                  </a:cubicBezTo>
                  <a:cubicBezTo>
                    <a:pt x="5549" y="35409"/>
                    <a:pt x="5537" y="35421"/>
                    <a:pt x="5537" y="35456"/>
                  </a:cubicBezTo>
                  <a:cubicBezTo>
                    <a:pt x="5513" y="35480"/>
                    <a:pt x="5501" y="35528"/>
                    <a:pt x="5489" y="35563"/>
                  </a:cubicBezTo>
                  <a:cubicBezTo>
                    <a:pt x="5454" y="35623"/>
                    <a:pt x="5430" y="35683"/>
                    <a:pt x="5394" y="35718"/>
                  </a:cubicBezTo>
                  <a:cubicBezTo>
                    <a:pt x="5394" y="35742"/>
                    <a:pt x="5382" y="35742"/>
                    <a:pt x="5382" y="35754"/>
                  </a:cubicBezTo>
                  <a:cubicBezTo>
                    <a:pt x="5311" y="35873"/>
                    <a:pt x="5251" y="35992"/>
                    <a:pt x="5204" y="36123"/>
                  </a:cubicBezTo>
                  <a:cubicBezTo>
                    <a:pt x="5156" y="36254"/>
                    <a:pt x="5120" y="36409"/>
                    <a:pt x="5073" y="36540"/>
                  </a:cubicBezTo>
                  <a:cubicBezTo>
                    <a:pt x="5073" y="36552"/>
                    <a:pt x="5061" y="36575"/>
                    <a:pt x="5061" y="36599"/>
                  </a:cubicBezTo>
                  <a:cubicBezTo>
                    <a:pt x="5061" y="36611"/>
                    <a:pt x="5061" y="36611"/>
                    <a:pt x="5037" y="36635"/>
                  </a:cubicBezTo>
                  <a:cubicBezTo>
                    <a:pt x="5037" y="36647"/>
                    <a:pt x="5037" y="36647"/>
                    <a:pt x="5025" y="36659"/>
                  </a:cubicBezTo>
                  <a:cubicBezTo>
                    <a:pt x="5025" y="36671"/>
                    <a:pt x="5013" y="36695"/>
                    <a:pt x="5013" y="36706"/>
                  </a:cubicBezTo>
                  <a:lnTo>
                    <a:pt x="5013" y="36695"/>
                  </a:lnTo>
                  <a:cubicBezTo>
                    <a:pt x="4977" y="36778"/>
                    <a:pt x="4954" y="36885"/>
                    <a:pt x="4954" y="36968"/>
                  </a:cubicBezTo>
                  <a:cubicBezTo>
                    <a:pt x="4954" y="37016"/>
                    <a:pt x="4942" y="37064"/>
                    <a:pt x="4954" y="37111"/>
                  </a:cubicBezTo>
                  <a:cubicBezTo>
                    <a:pt x="4954" y="37147"/>
                    <a:pt x="4966" y="37195"/>
                    <a:pt x="4977" y="37254"/>
                  </a:cubicBezTo>
                  <a:cubicBezTo>
                    <a:pt x="5001" y="37302"/>
                    <a:pt x="5013" y="37349"/>
                    <a:pt x="5037" y="37385"/>
                  </a:cubicBezTo>
                  <a:cubicBezTo>
                    <a:pt x="5085" y="37480"/>
                    <a:pt x="5144" y="37552"/>
                    <a:pt x="5192" y="37623"/>
                  </a:cubicBezTo>
                  <a:cubicBezTo>
                    <a:pt x="5251" y="37718"/>
                    <a:pt x="5311" y="37790"/>
                    <a:pt x="5370" y="37861"/>
                  </a:cubicBezTo>
                  <a:cubicBezTo>
                    <a:pt x="5430" y="37945"/>
                    <a:pt x="5501" y="38016"/>
                    <a:pt x="5597" y="38076"/>
                  </a:cubicBezTo>
                  <a:cubicBezTo>
                    <a:pt x="5668" y="38135"/>
                    <a:pt x="5751" y="38195"/>
                    <a:pt x="5847" y="38242"/>
                  </a:cubicBezTo>
                  <a:lnTo>
                    <a:pt x="6109" y="38373"/>
                  </a:lnTo>
                  <a:cubicBezTo>
                    <a:pt x="6204" y="38397"/>
                    <a:pt x="6287" y="38445"/>
                    <a:pt x="6382" y="38480"/>
                  </a:cubicBezTo>
                  <a:cubicBezTo>
                    <a:pt x="6466" y="38504"/>
                    <a:pt x="6573" y="38540"/>
                    <a:pt x="6668" y="38564"/>
                  </a:cubicBezTo>
                  <a:cubicBezTo>
                    <a:pt x="6751" y="38600"/>
                    <a:pt x="6847" y="38623"/>
                    <a:pt x="6942" y="38635"/>
                  </a:cubicBezTo>
                  <a:cubicBezTo>
                    <a:pt x="7049" y="38671"/>
                    <a:pt x="7144" y="38683"/>
                    <a:pt x="7240" y="38695"/>
                  </a:cubicBezTo>
                  <a:lnTo>
                    <a:pt x="7275" y="38695"/>
                  </a:lnTo>
                  <a:lnTo>
                    <a:pt x="7537" y="38742"/>
                  </a:lnTo>
                  <a:cubicBezTo>
                    <a:pt x="7644" y="38754"/>
                    <a:pt x="7740" y="38778"/>
                    <a:pt x="7835" y="38790"/>
                  </a:cubicBezTo>
                  <a:cubicBezTo>
                    <a:pt x="7942" y="38802"/>
                    <a:pt x="8037" y="38802"/>
                    <a:pt x="8133" y="38802"/>
                  </a:cubicBezTo>
                  <a:lnTo>
                    <a:pt x="8454" y="38802"/>
                  </a:lnTo>
                  <a:cubicBezTo>
                    <a:pt x="8549" y="38802"/>
                    <a:pt x="8645" y="38790"/>
                    <a:pt x="8752" y="38778"/>
                  </a:cubicBezTo>
                  <a:cubicBezTo>
                    <a:pt x="8835" y="38754"/>
                    <a:pt x="8906" y="38731"/>
                    <a:pt x="8990" y="38719"/>
                  </a:cubicBezTo>
                  <a:lnTo>
                    <a:pt x="9204" y="38623"/>
                  </a:lnTo>
                  <a:cubicBezTo>
                    <a:pt x="9359" y="38564"/>
                    <a:pt x="9490" y="38492"/>
                    <a:pt x="9621" y="38421"/>
                  </a:cubicBezTo>
                  <a:cubicBezTo>
                    <a:pt x="9645" y="38421"/>
                    <a:pt x="9645" y="38397"/>
                    <a:pt x="9657" y="38397"/>
                  </a:cubicBezTo>
                  <a:cubicBezTo>
                    <a:pt x="9776" y="38338"/>
                    <a:pt x="9883" y="38266"/>
                    <a:pt x="9978" y="38195"/>
                  </a:cubicBezTo>
                  <a:cubicBezTo>
                    <a:pt x="10026" y="38159"/>
                    <a:pt x="10073" y="38135"/>
                    <a:pt x="10133" y="38099"/>
                  </a:cubicBezTo>
                  <a:lnTo>
                    <a:pt x="10264" y="38016"/>
                  </a:lnTo>
                  <a:lnTo>
                    <a:pt x="10276" y="38016"/>
                  </a:lnTo>
                  <a:cubicBezTo>
                    <a:pt x="10300" y="38135"/>
                    <a:pt x="10323" y="38242"/>
                    <a:pt x="10371" y="38361"/>
                  </a:cubicBezTo>
                  <a:cubicBezTo>
                    <a:pt x="10419" y="38480"/>
                    <a:pt x="10478" y="38600"/>
                    <a:pt x="10550" y="38719"/>
                  </a:cubicBezTo>
                  <a:lnTo>
                    <a:pt x="10538" y="38731"/>
                  </a:lnTo>
                  <a:lnTo>
                    <a:pt x="10478" y="38790"/>
                  </a:lnTo>
                  <a:cubicBezTo>
                    <a:pt x="10442" y="38814"/>
                    <a:pt x="10419" y="38861"/>
                    <a:pt x="10383" y="38897"/>
                  </a:cubicBezTo>
                  <a:cubicBezTo>
                    <a:pt x="10371" y="38909"/>
                    <a:pt x="10359" y="38921"/>
                    <a:pt x="10335" y="38957"/>
                  </a:cubicBezTo>
                  <a:lnTo>
                    <a:pt x="10311" y="38981"/>
                  </a:lnTo>
                  <a:cubicBezTo>
                    <a:pt x="10252" y="39028"/>
                    <a:pt x="10204" y="39052"/>
                    <a:pt x="10145" y="39088"/>
                  </a:cubicBezTo>
                  <a:cubicBezTo>
                    <a:pt x="10085" y="39135"/>
                    <a:pt x="10014" y="39159"/>
                    <a:pt x="9954" y="39207"/>
                  </a:cubicBezTo>
                  <a:cubicBezTo>
                    <a:pt x="9895" y="39231"/>
                    <a:pt x="9835" y="39266"/>
                    <a:pt x="9764" y="39290"/>
                  </a:cubicBezTo>
                  <a:cubicBezTo>
                    <a:pt x="9704" y="39326"/>
                    <a:pt x="9645" y="39338"/>
                    <a:pt x="9585" y="39350"/>
                  </a:cubicBezTo>
                  <a:cubicBezTo>
                    <a:pt x="9478" y="39385"/>
                    <a:pt x="9371" y="39397"/>
                    <a:pt x="9264" y="39409"/>
                  </a:cubicBezTo>
                  <a:cubicBezTo>
                    <a:pt x="9168" y="39433"/>
                    <a:pt x="9049" y="39445"/>
                    <a:pt x="8942" y="39457"/>
                  </a:cubicBezTo>
                  <a:cubicBezTo>
                    <a:pt x="8668" y="39493"/>
                    <a:pt x="8418" y="39469"/>
                    <a:pt x="8156" y="39493"/>
                  </a:cubicBezTo>
                  <a:cubicBezTo>
                    <a:pt x="8014" y="39504"/>
                    <a:pt x="7883" y="39504"/>
                    <a:pt x="7763" y="39516"/>
                  </a:cubicBezTo>
                  <a:cubicBezTo>
                    <a:pt x="7633" y="39528"/>
                    <a:pt x="7502" y="39552"/>
                    <a:pt x="7382" y="39576"/>
                  </a:cubicBezTo>
                  <a:cubicBezTo>
                    <a:pt x="7228" y="39623"/>
                    <a:pt x="7085" y="39671"/>
                    <a:pt x="6942" y="39695"/>
                  </a:cubicBezTo>
                  <a:lnTo>
                    <a:pt x="6966" y="39695"/>
                  </a:lnTo>
                  <a:cubicBezTo>
                    <a:pt x="6823" y="39731"/>
                    <a:pt x="6692" y="39754"/>
                    <a:pt x="6573" y="39790"/>
                  </a:cubicBezTo>
                  <a:cubicBezTo>
                    <a:pt x="6442" y="39814"/>
                    <a:pt x="6323" y="39850"/>
                    <a:pt x="6192" y="39874"/>
                  </a:cubicBezTo>
                  <a:cubicBezTo>
                    <a:pt x="6049" y="39909"/>
                    <a:pt x="5918" y="39921"/>
                    <a:pt x="5799" y="39969"/>
                  </a:cubicBezTo>
                  <a:cubicBezTo>
                    <a:pt x="5668" y="39993"/>
                    <a:pt x="5549" y="40052"/>
                    <a:pt x="5430" y="40124"/>
                  </a:cubicBezTo>
                  <a:cubicBezTo>
                    <a:pt x="5323" y="40207"/>
                    <a:pt x="5251" y="40302"/>
                    <a:pt x="5204" y="40445"/>
                  </a:cubicBezTo>
                  <a:cubicBezTo>
                    <a:pt x="5180" y="40528"/>
                    <a:pt x="5192" y="40624"/>
                    <a:pt x="5192" y="40707"/>
                  </a:cubicBezTo>
                  <a:cubicBezTo>
                    <a:pt x="5204" y="40838"/>
                    <a:pt x="5263" y="40957"/>
                    <a:pt x="5311" y="41076"/>
                  </a:cubicBezTo>
                  <a:cubicBezTo>
                    <a:pt x="5370" y="41219"/>
                    <a:pt x="5442" y="41314"/>
                    <a:pt x="5537" y="41433"/>
                  </a:cubicBezTo>
                  <a:cubicBezTo>
                    <a:pt x="5561" y="41481"/>
                    <a:pt x="5608" y="41528"/>
                    <a:pt x="5656" y="41576"/>
                  </a:cubicBezTo>
                  <a:cubicBezTo>
                    <a:pt x="5692" y="41612"/>
                    <a:pt x="5739" y="41671"/>
                    <a:pt x="5787" y="41719"/>
                  </a:cubicBezTo>
                  <a:cubicBezTo>
                    <a:pt x="5870" y="41826"/>
                    <a:pt x="5966" y="41933"/>
                    <a:pt x="6073" y="42029"/>
                  </a:cubicBezTo>
                  <a:cubicBezTo>
                    <a:pt x="6109" y="42076"/>
                    <a:pt x="6156" y="42124"/>
                    <a:pt x="6192" y="42183"/>
                  </a:cubicBezTo>
                  <a:cubicBezTo>
                    <a:pt x="6216" y="42231"/>
                    <a:pt x="6251" y="42267"/>
                    <a:pt x="6275" y="42326"/>
                  </a:cubicBezTo>
                  <a:cubicBezTo>
                    <a:pt x="6323" y="42410"/>
                    <a:pt x="6347" y="42493"/>
                    <a:pt x="6382" y="42564"/>
                  </a:cubicBezTo>
                  <a:cubicBezTo>
                    <a:pt x="6466" y="42826"/>
                    <a:pt x="6513" y="43076"/>
                    <a:pt x="6585" y="43326"/>
                  </a:cubicBezTo>
                  <a:cubicBezTo>
                    <a:pt x="6632" y="43445"/>
                    <a:pt x="6680" y="43576"/>
                    <a:pt x="6728" y="43695"/>
                  </a:cubicBezTo>
                  <a:cubicBezTo>
                    <a:pt x="6763" y="43838"/>
                    <a:pt x="6811" y="43957"/>
                    <a:pt x="6859" y="44088"/>
                  </a:cubicBezTo>
                  <a:cubicBezTo>
                    <a:pt x="6882" y="44160"/>
                    <a:pt x="6918" y="44231"/>
                    <a:pt x="6966" y="44315"/>
                  </a:cubicBezTo>
                  <a:cubicBezTo>
                    <a:pt x="6978" y="44338"/>
                    <a:pt x="6990" y="44374"/>
                    <a:pt x="7025" y="44398"/>
                  </a:cubicBezTo>
                  <a:cubicBezTo>
                    <a:pt x="7049" y="44434"/>
                    <a:pt x="7061" y="44469"/>
                    <a:pt x="7097" y="44505"/>
                  </a:cubicBezTo>
                  <a:cubicBezTo>
                    <a:pt x="7144" y="44576"/>
                    <a:pt x="7204" y="44636"/>
                    <a:pt x="7275" y="44696"/>
                  </a:cubicBezTo>
                  <a:cubicBezTo>
                    <a:pt x="7287" y="44696"/>
                    <a:pt x="7287" y="44707"/>
                    <a:pt x="7299" y="44707"/>
                  </a:cubicBezTo>
                  <a:cubicBezTo>
                    <a:pt x="7513" y="44874"/>
                    <a:pt x="7716" y="45029"/>
                    <a:pt x="7954" y="45160"/>
                  </a:cubicBezTo>
                  <a:lnTo>
                    <a:pt x="8133" y="45243"/>
                  </a:lnTo>
                  <a:cubicBezTo>
                    <a:pt x="8192" y="45279"/>
                    <a:pt x="8240" y="45291"/>
                    <a:pt x="8299" y="45303"/>
                  </a:cubicBezTo>
                  <a:cubicBezTo>
                    <a:pt x="8311" y="45303"/>
                    <a:pt x="8347" y="45327"/>
                    <a:pt x="8359" y="45327"/>
                  </a:cubicBezTo>
                  <a:cubicBezTo>
                    <a:pt x="8406" y="45327"/>
                    <a:pt x="8430" y="45338"/>
                    <a:pt x="8478" y="45338"/>
                  </a:cubicBezTo>
                  <a:cubicBezTo>
                    <a:pt x="8609" y="45350"/>
                    <a:pt x="8728" y="45362"/>
                    <a:pt x="8871" y="45386"/>
                  </a:cubicBezTo>
                  <a:cubicBezTo>
                    <a:pt x="8930" y="45386"/>
                    <a:pt x="9002" y="45398"/>
                    <a:pt x="9061" y="45398"/>
                  </a:cubicBezTo>
                  <a:cubicBezTo>
                    <a:pt x="9121" y="45398"/>
                    <a:pt x="9180" y="45386"/>
                    <a:pt x="9240" y="45386"/>
                  </a:cubicBezTo>
                  <a:cubicBezTo>
                    <a:pt x="9299" y="45362"/>
                    <a:pt x="9359" y="45350"/>
                    <a:pt x="9418" y="45327"/>
                  </a:cubicBezTo>
                  <a:cubicBezTo>
                    <a:pt x="9478" y="45291"/>
                    <a:pt x="9538" y="45279"/>
                    <a:pt x="9597" y="45243"/>
                  </a:cubicBezTo>
                  <a:cubicBezTo>
                    <a:pt x="9704" y="45184"/>
                    <a:pt x="9799" y="45124"/>
                    <a:pt x="9907" y="45053"/>
                  </a:cubicBezTo>
                  <a:cubicBezTo>
                    <a:pt x="9954" y="45029"/>
                    <a:pt x="10014" y="44981"/>
                    <a:pt x="10061" y="44934"/>
                  </a:cubicBezTo>
                  <a:cubicBezTo>
                    <a:pt x="10097" y="44886"/>
                    <a:pt x="10145" y="44862"/>
                    <a:pt x="10192" y="44815"/>
                  </a:cubicBezTo>
                  <a:cubicBezTo>
                    <a:pt x="10204" y="44803"/>
                    <a:pt x="10240" y="44791"/>
                    <a:pt x="10252" y="44767"/>
                  </a:cubicBezTo>
                  <a:cubicBezTo>
                    <a:pt x="10264" y="44767"/>
                    <a:pt x="10276" y="44755"/>
                    <a:pt x="10300" y="44755"/>
                  </a:cubicBezTo>
                  <a:cubicBezTo>
                    <a:pt x="10311" y="44755"/>
                    <a:pt x="10323" y="44743"/>
                    <a:pt x="10359" y="44743"/>
                  </a:cubicBezTo>
                  <a:cubicBezTo>
                    <a:pt x="10371" y="44743"/>
                    <a:pt x="10395" y="44731"/>
                    <a:pt x="10419" y="44731"/>
                  </a:cubicBezTo>
                  <a:lnTo>
                    <a:pt x="10490" y="44731"/>
                  </a:lnTo>
                  <a:cubicBezTo>
                    <a:pt x="10550" y="44731"/>
                    <a:pt x="10609" y="44731"/>
                    <a:pt x="10669" y="44743"/>
                  </a:cubicBezTo>
                  <a:cubicBezTo>
                    <a:pt x="10716" y="44743"/>
                    <a:pt x="10752" y="44755"/>
                    <a:pt x="10788" y="44767"/>
                  </a:cubicBezTo>
                  <a:cubicBezTo>
                    <a:pt x="10871" y="44791"/>
                    <a:pt x="10954" y="44803"/>
                    <a:pt x="11038" y="44815"/>
                  </a:cubicBezTo>
                  <a:cubicBezTo>
                    <a:pt x="11109" y="44827"/>
                    <a:pt x="11192" y="44827"/>
                    <a:pt x="11252" y="44827"/>
                  </a:cubicBezTo>
                  <a:cubicBezTo>
                    <a:pt x="11312" y="44827"/>
                    <a:pt x="11383" y="44827"/>
                    <a:pt x="11443" y="44815"/>
                  </a:cubicBezTo>
                  <a:cubicBezTo>
                    <a:pt x="11502" y="44803"/>
                    <a:pt x="11550" y="44803"/>
                    <a:pt x="11609" y="44767"/>
                  </a:cubicBezTo>
                  <a:cubicBezTo>
                    <a:pt x="11669" y="44743"/>
                    <a:pt x="11728" y="44707"/>
                    <a:pt x="11764" y="44672"/>
                  </a:cubicBezTo>
                  <a:cubicBezTo>
                    <a:pt x="11824" y="44624"/>
                    <a:pt x="11871" y="44576"/>
                    <a:pt x="11919" y="44517"/>
                  </a:cubicBezTo>
                  <a:cubicBezTo>
                    <a:pt x="12002" y="44434"/>
                    <a:pt x="12097" y="44326"/>
                    <a:pt x="12181" y="44231"/>
                  </a:cubicBezTo>
                  <a:cubicBezTo>
                    <a:pt x="12276" y="44148"/>
                    <a:pt x="12574" y="43386"/>
                    <a:pt x="12633" y="43279"/>
                  </a:cubicBezTo>
                  <a:cubicBezTo>
                    <a:pt x="12634" y="43278"/>
                    <a:pt x="12634" y="43278"/>
                    <a:pt x="12634" y="43278"/>
                  </a:cubicBezTo>
                  <a:cubicBezTo>
                    <a:pt x="12663" y="43278"/>
                    <a:pt x="12830" y="44314"/>
                    <a:pt x="12478" y="47767"/>
                  </a:cubicBezTo>
                  <a:cubicBezTo>
                    <a:pt x="12466" y="47898"/>
                    <a:pt x="12455" y="48017"/>
                    <a:pt x="12443" y="48136"/>
                  </a:cubicBezTo>
                  <a:cubicBezTo>
                    <a:pt x="12395" y="48160"/>
                    <a:pt x="12347" y="48208"/>
                    <a:pt x="12300" y="48244"/>
                  </a:cubicBezTo>
                  <a:cubicBezTo>
                    <a:pt x="12109" y="48398"/>
                    <a:pt x="11907" y="48553"/>
                    <a:pt x="11704" y="48720"/>
                  </a:cubicBezTo>
                  <a:cubicBezTo>
                    <a:pt x="11669" y="48744"/>
                    <a:pt x="11621" y="48791"/>
                    <a:pt x="11573" y="48815"/>
                  </a:cubicBezTo>
                  <a:cubicBezTo>
                    <a:pt x="11526" y="48863"/>
                    <a:pt x="11466" y="48910"/>
                    <a:pt x="11431" y="48958"/>
                  </a:cubicBezTo>
                  <a:lnTo>
                    <a:pt x="11288" y="49089"/>
                  </a:lnTo>
                  <a:cubicBezTo>
                    <a:pt x="11252" y="49137"/>
                    <a:pt x="11204" y="49196"/>
                    <a:pt x="11157" y="49232"/>
                  </a:cubicBezTo>
                  <a:cubicBezTo>
                    <a:pt x="11109" y="49291"/>
                    <a:pt x="11073" y="49339"/>
                    <a:pt x="11026" y="49399"/>
                  </a:cubicBezTo>
                  <a:cubicBezTo>
                    <a:pt x="10990" y="49446"/>
                    <a:pt x="10954" y="49494"/>
                    <a:pt x="10919" y="49529"/>
                  </a:cubicBezTo>
                  <a:cubicBezTo>
                    <a:pt x="10895" y="49577"/>
                    <a:pt x="10847" y="49625"/>
                    <a:pt x="10811" y="49672"/>
                  </a:cubicBezTo>
                  <a:cubicBezTo>
                    <a:pt x="10788" y="49696"/>
                    <a:pt x="10752" y="49744"/>
                    <a:pt x="10740" y="49768"/>
                  </a:cubicBezTo>
                  <a:cubicBezTo>
                    <a:pt x="10728" y="49791"/>
                    <a:pt x="10728" y="49803"/>
                    <a:pt x="10716" y="49815"/>
                  </a:cubicBezTo>
                  <a:cubicBezTo>
                    <a:pt x="10692" y="49851"/>
                    <a:pt x="10669" y="49875"/>
                    <a:pt x="10657" y="49922"/>
                  </a:cubicBezTo>
                  <a:cubicBezTo>
                    <a:pt x="10633" y="49946"/>
                    <a:pt x="10621" y="49970"/>
                    <a:pt x="10609" y="49994"/>
                  </a:cubicBezTo>
                  <a:cubicBezTo>
                    <a:pt x="10573" y="50041"/>
                    <a:pt x="10550" y="50101"/>
                    <a:pt x="10514" y="50149"/>
                  </a:cubicBezTo>
                  <a:lnTo>
                    <a:pt x="10478" y="50232"/>
                  </a:lnTo>
                  <a:cubicBezTo>
                    <a:pt x="10454" y="50268"/>
                    <a:pt x="10442" y="50280"/>
                    <a:pt x="10430" y="50303"/>
                  </a:cubicBezTo>
                  <a:cubicBezTo>
                    <a:pt x="10395" y="50363"/>
                    <a:pt x="10371" y="50411"/>
                    <a:pt x="10359" y="50470"/>
                  </a:cubicBezTo>
                  <a:cubicBezTo>
                    <a:pt x="10323" y="50530"/>
                    <a:pt x="10300" y="50589"/>
                    <a:pt x="10276" y="50649"/>
                  </a:cubicBezTo>
                  <a:cubicBezTo>
                    <a:pt x="10252" y="50708"/>
                    <a:pt x="10240" y="50768"/>
                    <a:pt x="10204" y="50827"/>
                  </a:cubicBezTo>
                  <a:cubicBezTo>
                    <a:pt x="10157" y="50934"/>
                    <a:pt x="10133" y="51053"/>
                    <a:pt x="10085" y="51161"/>
                  </a:cubicBezTo>
                  <a:cubicBezTo>
                    <a:pt x="10073" y="51220"/>
                    <a:pt x="10061" y="51280"/>
                    <a:pt x="10038" y="51315"/>
                  </a:cubicBezTo>
                  <a:cubicBezTo>
                    <a:pt x="10026" y="51363"/>
                    <a:pt x="10026" y="51411"/>
                    <a:pt x="10014" y="51458"/>
                  </a:cubicBezTo>
                  <a:cubicBezTo>
                    <a:pt x="10014" y="51470"/>
                    <a:pt x="10002" y="51494"/>
                    <a:pt x="10002" y="51518"/>
                  </a:cubicBezTo>
                  <a:cubicBezTo>
                    <a:pt x="9978" y="51589"/>
                    <a:pt x="9978" y="51649"/>
                    <a:pt x="9966" y="51720"/>
                  </a:cubicBezTo>
                  <a:lnTo>
                    <a:pt x="9966" y="51792"/>
                  </a:lnTo>
                  <a:cubicBezTo>
                    <a:pt x="9966" y="51839"/>
                    <a:pt x="9966" y="51875"/>
                    <a:pt x="9954" y="51911"/>
                  </a:cubicBezTo>
                  <a:cubicBezTo>
                    <a:pt x="9942" y="52030"/>
                    <a:pt x="9942" y="52149"/>
                    <a:pt x="9942" y="52268"/>
                  </a:cubicBezTo>
                  <a:cubicBezTo>
                    <a:pt x="9942" y="52387"/>
                    <a:pt x="9942" y="52506"/>
                    <a:pt x="9954" y="52625"/>
                  </a:cubicBezTo>
                  <a:cubicBezTo>
                    <a:pt x="9954" y="52685"/>
                    <a:pt x="9966" y="52732"/>
                    <a:pt x="9966" y="52792"/>
                  </a:cubicBezTo>
                  <a:cubicBezTo>
                    <a:pt x="9978" y="52863"/>
                    <a:pt x="9978" y="52947"/>
                    <a:pt x="10002" y="53018"/>
                  </a:cubicBezTo>
                  <a:cubicBezTo>
                    <a:pt x="10002" y="53078"/>
                    <a:pt x="10014" y="53137"/>
                    <a:pt x="10026" y="53197"/>
                  </a:cubicBezTo>
                  <a:cubicBezTo>
                    <a:pt x="10038" y="53244"/>
                    <a:pt x="10038" y="53304"/>
                    <a:pt x="10061" y="53339"/>
                  </a:cubicBezTo>
                  <a:cubicBezTo>
                    <a:pt x="10073" y="53423"/>
                    <a:pt x="10085" y="53482"/>
                    <a:pt x="10097" y="53554"/>
                  </a:cubicBezTo>
                  <a:cubicBezTo>
                    <a:pt x="10121" y="53625"/>
                    <a:pt x="10133" y="53685"/>
                    <a:pt x="10145" y="53756"/>
                  </a:cubicBezTo>
                  <a:cubicBezTo>
                    <a:pt x="10180" y="53863"/>
                    <a:pt x="10204" y="53982"/>
                    <a:pt x="10216" y="54090"/>
                  </a:cubicBezTo>
                  <a:cubicBezTo>
                    <a:pt x="10252" y="54209"/>
                    <a:pt x="10276" y="54340"/>
                    <a:pt x="10300" y="54459"/>
                  </a:cubicBezTo>
                  <a:lnTo>
                    <a:pt x="10335" y="54637"/>
                  </a:lnTo>
                  <a:cubicBezTo>
                    <a:pt x="10359" y="54697"/>
                    <a:pt x="10371" y="54756"/>
                    <a:pt x="10371" y="54816"/>
                  </a:cubicBezTo>
                  <a:lnTo>
                    <a:pt x="10371" y="54863"/>
                  </a:lnTo>
                  <a:cubicBezTo>
                    <a:pt x="10335" y="54923"/>
                    <a:pt x="10323" y="54994"/>
                    <a:pt x="10300" y="55054"/>
                  </a:cubicBezTo>
                  <a:cubicBezTo>
                    <a:pt x="10252" y="55161"/>
                    <a:pt x="10216" y="55268"/>
                    <a:pt x="10180" y="55364"/>
                  </a:cubicBezTo>
                  <a:cubicBezTo>
                    <a:pt x="10133" y="55483"/>
                    <a:pt x="10085" y="55602"/>
                    <a:pt x="10061" y="55721"/>
                  </a:cubicBezTo>
                  <a:lnTo>
                    <a:pt x="10014" y="55864"/>
                  </a:lnTo>
                  <a:cubicBezTo>
                    <a:pt x="10002" y="55899"/>
                    <a:pt x="9978" y="55959"/>
                    <a:pt x="9966" y="56006"/>
                  </a:cubicBezTo>
                  <a:cubicBezTo>
                    <a:pt x="9942" y="56126"/>
                    <a:pt x="9907" y="56233"/>
                    <a:pt x="9883" y="56352"/>
                  </a:cubicBezTo>
                  <a:cubicBezTo>
                    <a:pt x="9823" y="56590"/>
                    <a:pt x="9776" y="56816"/>
                    <a:pt x="9716" y="57054"/>
                  </a:cubicBezTo>
                  <a:lnTo>
                    <a:pt x="9716" y="57030"/>
                  </a:lnTo>
                  <a:cubicBezTo>
                    <a:pt x="9704" y="57126"/>
                    <a:pt x="9668" y="57197"/>
                    <a:pt x="9657" y="57292"/>
                  </a:cubicBezTo>
                  <a:cubicBezTo>
                    <a:pt x="9645" y="57364"/>
                    <a:pt x="9609" y="57435"/>
                    <a:pt x="9597" y="57530"/>
                  </a:cubicBezTo>
                  <a:lnTo>
                    <a:pt x="9502" y="57840"/>
                  </a:lnTo>
                  <a:cubicBezTo>
                    <a:pt x="9490" y="57900"/>
                    <a:pt x="9478" y="57971"/>
                    <a:pt x="9442" y="58031"/>
                  </a:cubicBezTo>
                  <a:lnTo>
                    <a:pt x="9442" y="57840"/>
                  </a:lnTo>
                  <a:cubicBezTo>
                    <a:pt x="9442" y="57733"/>
                    <a:pt x="9442" y="57614"/>
                    <a:pt x="9430" y="57507"/>
                  </a:cubicBezTo>
                  <a:cubicBezTo>
                    <a:pt x="9430" y="57411"/>
                    <a:pt x="9418" y="57304"/>
                    <a:pt x="9407" y="57185"/>
                  </a:cubicBezTo>
                  <a:cubicBezTo>
                    <a:pt x="9383" y="56995"/>
                    <a:pt x="9359" y="56780"/>
                    <a:pt x="9323" y="56590"/>
                  </a:cubicBezTo>
                  <a:cubicBezTo>
                    <a:pt x="9311" y="56423"/>
                    <a:pt x="9287" y="56245"/>
                    <a:pt x="9240" y="56078"/>
                  </a:cubicBezTo>
                  <a:cubicBezTo>
                    <a:pt x="9240" y="56054"/>
                    <a:pt x="9228" y="56018"/>
                    <a:pt x="9228" y="55995"/>
                  </a:cubicBezTo>
                  <a:cubicBezTo>
                    <a:pt x="9228" y="55959"/>
                    <a:pt x="9204" y="55935"/>
                    <a:pt x="9192" y="55899"/>
                  </a:cubicBezTo>
                  <a:cubicBezTo>
                    <a:pt x="9180" y="55840"/>
                    <a:pt x="9168" y="55804"/>
                    <a:pt x="9133" y="55745"/>
                  </a:cubicBezTo>
                  <a:cubicBezTo>
                    <a:pt x="9085" y="55637"/>
                    <a:pt x="9049" y="55530"/>
                    <a:pt x="9002" y="55447"/>
                  </a:cubicBezTo>
                  <a:lnTo>
                    <a:pt x="8871" y="55173"/>
                  </a:lnTo>
                  <a:cubicBezTo>
                    <a:pt x="8823" y="55090"/>
                    <a:pt x="8764" y="54983"/>
                    <a:pt x="8716" y="54887"/>
                  </a:cubicBezTo>
                  <a:cubicBezTo>
                    <a:pt x="8633" y="54709"/>
                    <a:pt x="8525" y="54518"/>
                    <a:pt x="8395" y="54351"/>
                  </a:cubicBezTo>
                  <a:lnTo>
                    <a:pt x="8347" y="54316"/>
                  </a:lnTo>
                  <a:cubicBezTo>
                    <a:pt x="8347" y="54292"/>
                    <a:pt x="8347" y="54280"/>
                    <a:pt x="8335" y="54268"/>
                  </a:cubicBezTo>
                  <a:cubicBezTo>
                    <a:pt x="8335" y="54264"/>
                    <a:pt x="8335" y="54260"/>
                    <a:pt x="8334" y="54256"/>
                  </a:cubicBezTo>
                  <a:lnTo>
                    <a:pt x="8334" y="54256"/>
                  </a:lnTo>
                  <a:lnTo>
                    <a:pt x="8347" y="54268"/>
                  </a:lnTo>
                  <a:cubicBezTo>
                    <a:pt x="8359" y="54268"/>
                    <a:pt x="8359" y="54280"/>
                    <a:pt x="8359" y="54280"/>
                  </a:cubicBezTo>
                  <a:lnTo>
                    <a:pt x="8359" y="54280"/>
                  </a:lnTo>
                  <a:cubicBezTo>
                    <a:pt x="8359" y="54256"/>
                    <a:pt x="8347" y="54244"/>
                    <a:pt x="8347" y="54209"/>
                  </a:cubicBezTo>
                  <a:lnTo>
                    <a:pt x="8323" y="54161"/>
                  </a:lnTo>
                  <a:cubicBezTo>
                    <a:pt x="8313" y="54130"/>
                    <a:pt x="8311" y="54099"/>
                    <a:pt x="8303" y="54060"/>
                  </a:cubicBezTo>
                  <a:lnTo>
                    <a:pt x="8303" y="54060"/>
                  </a:lnTo>
                  <a:cubicBezTo>
                    <a:pt x="8305" y="54078"/>
                    <a:pt x="8308" y="54096"/>
                    <a:pt x="8311" y="54113"/>
                  </a:cubicBezTo>
                  <a:cubicBezTo>
                    <a:pt x="8311" y="54157"/>
                    <a:pt x="8331" y="54210"/>
                    <a:pt x="8334" y="54256"/>
                  </a:cubicBezTo>
                  <a:lnTo>
                    <a:pt x="8334" y="54256"/>
                  </a:lnTo>
                  <a:lnTo>
                    <a:pt x="8299" y="54221"/>
                  </a:lnTo>
                  <a:cubicBezTo>
                    <a:pt x="8287" y="54197"/>
                    <a:pt x="8252" y="54185"/>
                    <a:pt x="8228" y="54149"/>
                  </a:cubicBezTo>
                  <a:lnTo>
                    <a:pt x="8192" y="54125"/>
                  </a:lnTo>
                  <a:lnTo>
                    <a:pt x="8144" y="54078"/>
                  </a:lnTo>
                  <a:lnTo>
                    <a:pt x="8133" y="54066"/>
                  </a:lnTo>
                  <a:lnTo>
                    <a:pt x="8121" y="54042"/>
                  </a:lnTo>
                  <a:cubicBezTo>
                    <a:pt x="8109" y="54030"/>
                    <a:pt x="8097" y="54018"/>
                    <a:pt x="8073" y="54018"/>
                  </a:cubicBezTo>
                  <a:lnTo>
                    <a:pt x="8049" y="53982"/>
                  </a:lnTo>
                  <a:cubicBezTo>
                    <a:pt x="7990" y="53923"/>
                    <a:pt x="7906" y="53863"/>
                    <a:pt x="7835" y="53828"/>
                  </a:cubicBezTo>
                  <a:lnTo>
                    <a:pt x="7704" y="53732"/>
                  </a:lnTo>
                  <a:cubicBezTo>
                    <a:pt x="7656" y="53709"/>
                    <a:pt x="7609" y="53673"/>
                    <a:pt x="7549" y="53649"/>
                  </a:cubicBezTo>
                  <a:cubicBezTo>
                    <a:pt x="7490" y="53613"/>
                    <a:pt x="7430" y="53566"/>
                    <a:pt x="7371" y="53542"/>
                  </a:cubicBezTo>
                  <a:cubicBezTo>
                    <a:pt x="7359" y="53530"/>
                    <a:pt x="7335" y="53506"/>
                    <a:pt x="7311" y="53494"/>
                  </a:cubicBezTo>
                  <a:cubicBezTo>
                    <a:pt x="7287" y="53482"/>
                    <a:pt x="7240" y="53447"/>
                    <a:pt x="7216" y="53435"/>
                  </a:cubicBezTo>
                  <a:cubicBezTo>
                    <a:pt x="7156" y="53411"/>
                    <a:pt x="7097" y="53363"/>
                    <a:pt x="7049" y="53328"/>
                  </a:cubicBezTo>
                  <a:cubicBezTo>
                    <a:pt x="6871" y="53208"/>
                    <a:pt x="6704" y="53089"/>
                    <a:pt x="6537" y="52970"/>
                  </a:cubicBezTo>
                  <a:cubicBezTo>
                    <a:pt x="6418" y="52887"/>
                    <a:pt x="6287" y="52792"/>
                    <a:pt x="6168" y="52708"/>
                  </a:cubicBezTo>
                  <a:lnTo>
                    <a:pt x="6037" y="52601"/>
                  </a:lnTo>
                  <a:cubicBezTo>
                    <a:pt x="5858" y="52470"/>
                    <a:pt x="5680" y="52363"/>
                    <a:pt x="5525" y="52280"/>
                  </a:cubicBezTo>
                  <a:cubicBezTo>
                    <a:pt x="5489" y="52244"/>
                    <a:pt x="5442" y="52220"/>
                    <a:pt x="5394" y="52196"/>
                  </a:cubicBezTo>
                  <a:cubicBezTo>
                    <a:pt x="5382" y="52196"/>
                    <a:pt x="5382" y="52185"/>
                    <a:pt x="5370" y="52185"/>
                  </a:cubicBezTo>
                  <a:cubicBezTo>
                    <a:pt x="5347" y="52173"/>
                    <a:pt x="5323" y="52161"/>
                    <a:pt x="5311" y="52137"/>
                  </a:cubicBezTo>
                  <a:cubicBezTo>
                    <a:pt x="5287" y="52137"/>
                    <a:pt x="5275" y="52125"/>
                    <a:pt x="5275" y="52125"/>
                  </a:cubicBezTo>
                  <a:cubicBezTo>
                    <a:pt x="5263" y="52125"/>
                    <a:pt x="5263" y="52125"/>
                    <a:pt x="5251" y="52113"/>
                  </a:cubicBezTo>
                  <a:cubicBezTo>
                    <a:pt x="5168" y="52077"/>
                    <a:pt x="5096" y="52065"/>
                    <a:pt x="5025" y="52065"/>
                  </a:cubicBezTo>
                  <a:lnTo>
                    <a:pt x="5013" y="52065"/>
                  </a:lnTo>
                  <a:cubicBezTo>
                    <a:pt x="5025" y="52113"/>
                    <a:pt x="5037" y="52173"/>
                    <a:pt x="5085" y="52220"/>
                  </a:cubicBezTo>
                  <a:cubicBezTo>
                    <a:pt x="5108" y="52256"/>
                    <a:pt x="5156" y="52304"/>
                    <a:pt x="5204" y="52316"/>
                  </a:cubicBezTo>
                  <a:cubicBezTo>
                    <a:pt x="5227" y="52339"/>
                    <a:pt x="5263" y="52363"/>
                    <a:pt x="5287" y="52375"/>
                  </a:cubicBezTo>
                  <a:lnTo>
                    <a:pt x="5335" y="52411"/>
                  </a:lnTo>
                  <a:cubicBezTo>
                    <a:pt x="5394" y="52435"/>
                    <a:pt x="5442" y="52470"/>
                    <a:pt x="5501" y="52494"/>
                  </a:cubicBezTo>
                  <a:cubicBezTo>
                    <a:pt x="5680" y="52601"/>
                    <a:pt x="5858" y="52720"/>
                    <a:pt x="6025" y="52839"/>
                  </a:cubicBezTo>
                  <a:cubicBezTo>
                    <a:pt x="6061" y="52875"/>
                    <a:pt x="6120" y="52899"/>
                    <a:pt x="6168" y="52947"/>
                  </a:cubicBezTo>
                  <a:cubicBezTo>
                    <a:pt x="6287" y="53018"/>
                    <a:pt x="6406" y="53113"/>
                    <a:pt x="6525" y="53197"/>
                  </a:cubicBezTo>
                  <a:lnTo>
                    <a:pt x="6561" y="53208"/>
                  </a:lnTo>
                  <a:cubicBezTo>
                    <a:pt x="6704" y="53316"/>
                    <a:pt x="6871" y="53435"/>
                    <a:pt x="7037" y="53542"/>
                  </a:cubicBezTo>
                  <a:lnTo>
                    <a:pt x="7168" y="53625"/>
                  </a:lnTo>
                  <a:cubicBezTo>
                    <a:pt x="7192" y="53661"/>
                    <a:pt x="7240" y="53673"/>
                    <a:pt x="7275" y="53709"/>
                  </a:cubicBezTo>
                  <a:cubicBezTo>
                    <a:pt x="7359" y="53768"/>
                    <a:pt x="7454" y="53828"/>
                    <a:pt x="7525" y="53887"/>
                  </a:cubicBezTo>
                  <a:cubicBezTo>
                    <a:pt x="7585" y="53923"/>
                    <a:pt x="7633" y="53970"/>
                    <a:pt x="7692" y="54018"/>
                  </a:cubicBezTo>
                  <a:lnTo>
                    <a:pt x="7704" y="54030"/>
                  </a:lnTo>
                  <a:lnTo>
                    <a:pt x="7716" y="54042"/>
                  </a:lnTo>
                  <a:cubicBezTo>
                    <a:pt x="7728" y="54066"/>
                    <a:pt x="7752" y="54066"/>
                    <a:pt x="7763" y="54078"/>
                  </a:cubicBezTo>
                  <a:lnTo>
                    <a:pt x="7787" y="54101"/>
                  </a:lnTo>
                  <a:lnTo>
                    <a:pt x="7823" y="54137"/>
                  </a:lnTo>
                  <a:lnTo>
                    <a:pt x="7835" y="54149"/>
                  </a:lnTo>
                  <a:lnTo>
                    <a:pt x="8014" y="54328"/>
                  </a:lnTo>
                  <a:cubicBezTo>
                    <a:pt x="8061" y="54387"/>
                    <a:pt x="8121" y="54435"/>
                    <a:pt x="8168" y="54494"/>
                  </a:cubicBezTo>
                  <a:lnTo>
                    <a:pt x="8180" y="54506"/>
                  </a:lnTo>
                  <a:lnTo>
                    <a:pt x="8192" y="54542"/>
                  </a:lnTo>
                  <a:lnTo>
                    <a:pt x="8323" y="54721"/>
                  </a:lnTo>
                  <a:lnTo>
                    <a:pt x="8359" y="54744"/>
                  </a:lnTo>
                  <a:cubicBezTo>
                    <a:pt x="8371" y="54780"/>
                    <a:pt x="8383" y="54792"/>
                    <a:pt x="8406" y="54816"/>
                  </a:cubicBezTo>
                  <a:cubicBezTo>
                    <a:pt x="8418" y="54852"/>
                    <a:pt x="8442" y="54875"/>
                    <a:pt x="8466" y="54923"/>
                  </a:cubicBezTo>
                  <a:cubicBezTo>
                    <a:pt x="8525" y="55042"/>
                    <a:pt x="8597" y="55161"/>
                    <a:pt x="8656" y="55280"/>
                  </a:cubicBezTo>
                  <a:cubicBezTo>
                    <a:pt x="8656" y="55279"/>
                    <a:pt x="8657" y="55278"/>
                    <a:pt x="8658" y="55278"/>
                  </a:cubicBezTo>
                  <a:cubicBezTo>
                    <a:pt x="8664" y="55278"/>
                    <a:pt x="8693" y="55320"/>
                    <a:pt x="8704" y="55352"/>
                  </a:cubicBezTo>
                  <a:cubicBezTo>
                    <a:pt x="8668" y="55340"/>
                    <a:pt x="8645" y="55316"/>
                    <a:pt x="8609" y="55292"/>
                  </a:cubicBezTo>
                  <a:cubicBezTo>
                    <a:pt x="8585" y="55268"/>
                    <a:pt x="8537" y="55256"/>
                    <a:pt x="8490" y="55221"/>
                  </a:cubicBezTo>
                  <a:lnTo>
                    <a:pt x="8442" y="55185"/>
                  </a:lnTo>
                  <a:cubicBezTo>
                    <a:pt x="8383" y="55161"/>
                    <a:pt x="8323" y="55113"/>
                    <a:pt x="8264" y="55090"/>
                  </a:cubicBezTo>
                  <a:lnTo>
                    <a:pt x="8228" y="55054"/>
                  </a:lnTo>
                  <a:cubicBezTo>
                    <a:pt x="8168" y="55030"/>
                    <a:pt x="8109" y="54983"/>
                    <a:pt x="8049" y="54947"/>
                  </a:cubicBezTo>
                  <a:lnTo>
                    <a:pt x="8014" y="54935"/>
                  </a:lnTo>
                  <a:lnTo>
                    <a:pt x="7990" y="54923"/>
                  </a:lnTo>
                  <a:lnTo>
                    <a:pt x="7978" y="54923"/>
                  </a:lnTo>
                  <a:cubicBezTo>
                    <a:pt x="7954" y="54923"/>
                    <a:pt x="7942" y="54911"/>
                    <a:pt x="7942" y="54911"/>
                  </a:cubicBezTo>
                  <a:lnTo>
                    <a:pt x="7930" y="54899"/>
                  </a:lnTo>
                  <a:cubicBezTo>
                    <a:pt x="7894" y="54875"/>
                    <a:pt x="7859" y="54863"/>
                    <a:pt x="7811" y="54852"/>
                  </a:cubicBezTo>
                  <a:lnTo>
                    <a:pt x="7537" y="54756"/>
                  </a:lnTo>
                  <a:cubicBezTo>
                    <a:pt x="7466" y="54732"/>
                    <a:pt x="7394" y="54721"/>
                    <a:pt x="7299" y="54685"/>
                  </a:cubicBezTo>
                  <a:lnTo>
                    <a:pt x="7275" y="54685"/>
                  </a:lnTo>
                  <a:cubicBezTo>
                    <a:pt x="7204" y="54673"/>
                    <a:pt x="7109" y="54637"/>
                    <a:pt x="7037" y="54625"/>
                  </a:cubicBezTo>
                  <a:cubicBezTo>
                    <a:pt x="6942" y="54602"/>
                    <a:pt x="6847" y="54578"/>
                    <a:pt x="6740" y="54566"/>
                  </a:cubicBezTo>
                  <a:lnTo>
                    <a:pt x="6644" y="54554"/>
                  </a:lnTo>
                  <a:cubicBezTo>
                    <a:pt x="6501" y="54518"/>
                    <a:pt x="6335" y="54482"/>
                    <a:pt x="6132" y="54435"/>
                  </a:cubicBezTo>
                  <a:cubicBezTo>
                    <a:pt x="6013" y="54399"/>
                    <a:pt x="5894" y="54375"/>
                    <a:pt x="5787" y="54340"/>
                  </a:cubicBezTo>
                  <a:cubicBezTo>
                    <a:pt x="5728" y="54328"/>
                    <a:pt x="5656" y="54316"/>
                    <a:pt x="5597" y="54304"/>
                  </a:cubicBezTo>
                  <a:cubicBezTo>
                    <a:pt x="5513" y="54280"/>
                    <a:pt x="5454" y="54268"/>
                    <a:pt x="5382" y="54244"/>
                  </a:cubicBezTo>
                  <a:cubicBezTo>
                    <a:pt x="5358" y="54221"/>
                    <a:pt x="5323" y="54221"/>
                    <a:pt x="5275" y="54209"/>
                  </a:cubicBezTo>
                  <a:cubicBezTo>
                    <a:pt x="5251" y="54197"/>
                    <a:pt x="5216" y="54197"/>
                    <a:pt x="5192" y="54185"/>
                  </a:cubicBezTo>
                  <a:lnTo>
                    <a:pt x="5180" y="54185"/>
                  </a:lnTo>
                  <a:cubicBezTo>
                    <a:pt x="5156" y="54185"/>
                    <a:pt x="5144" y="54161"/>
                    <a:pt x="5120" y="54161"/>
                  </a:cubicBezTo>
                  <a:lnTo>
                    <a:pt x="5085" y="54149"/>
                  </a:lnTo>
                  <a:cubicBezTo>
                    <a:pt x="5073" y="54137"/>
                    <a:pt x="5037" y="54137"/>
                    <a:pt x="5025" y="54125"/>
                  </a:cubicBezTo>
                  <a:lnTo>
                    <a:pt x="5013" y="54125"/>
                  </a:lnTo>
                  <a:cubicBezTo>
                    <a:pt x="5013" y="54125"/>
                    <a:pt x="5001" y="54125"/>
                    <a:pt x="5001" y="54101"/>
                  </a:cubicBezTo>
                  <a:lnTo>
                    <a:pt x="4823" y="54018"/>
                  </a:lnTo>
                  <a:cubicBezTo>
                    <a:pt x="4787" y="54006"/>
                    <a:pt x="4763" y="53970"/>
                    <a:pt x="4715" y="53959"/>
                  </a:cubicBezTo>
                  <a:lnTo>
                    <a:pt x="4668" y="53923"/>
                  </a:lnTo>
                  <a:cubicBezTo>
                    <a:pt x="4596" y="53887"/>
                    <a:pt x="4501" y="53828"/>
                    <a:pt x="4418" y="53768"/>
                  </a:cubicBezTo>
                  <a:cubicBezTo>
                    <a:pt x="4323" y="53685"/>
                    <a:pt x="4227" y="53613"/>
                    <a:pt x="4144" y="53530"/>
                  </a:cubicBezTo>
                  <a:cubicBezTo>
                    <a:pt x="4049" y="53423"/>
                    <a:pt x="3942" y="53316"/>
                    <a:pt x="3846" y="53197"/>
                  </a:cubicBezTo>
                  <a:lnTo>
                    <a:pt x="3632" y="52887"/>
                  </a:lnTo>
                  <a:cubicBezTo>
                    <a:pt x="3572" y="52780"/>
                    <a:pt x="3513" y="52673"/>
                    <a:pt x="3465" y="52554"/>
                  </a:cubicBezTo>
                  <a:cubicBezTo>
                    <a:pt x="3418" y="52435"/>
                    <a:pt x="3370" y="52316"/>
                    <a:pt x="3346" y="52196"/>
                  </a:cubicBezTo>
                  <a:lnTo>
                    <a:pt x="3299" y="52018"/>
                  </a:lnTo>
                  <a:cubicBezTo>
                    <a:pt x="3299" y="51994"/>
                    <a:pt x="3287" y="51958"/>
                    <a:pt x="3287" y="51935"/>
                  </a:cubicBezTo>
                  <a:lnTo>
                    <a:pt x="3275" y="51863"/>
                  </a:lnTo>
                  <a:lnTo>
                    <a:pt x="3251" y="51756"/>
                  </a:lnTo>
                  <a:cubicBezTo>
                    <a:pt x="3251" y="51708"/>
                    <a:pt x="3239" y="51661"/>
                    <a:pt x="3239" y="51601"/>
                  </a:cubicBezTo>
                  <a:lnTo>
                    <a:pt x="3239" y="51565"/>
                  </a:lnTo>
                  <a:cubicBezTo>
                    <a:pt x="3227" y="51482"/>
                    <a:pt x="3227" y="51411"/>
                    <a:pt x="3215" y="51339"/>
                  </a:cubicBezTo>
                  <a:lnTo>
                    <a:pt x="3215" y="51292"/>
                  </a:lnTo>
                  <a:cubicBezTo>
                    <a:pt x="3191" y="51208"/>
                    <a:pt x="3191" y="51113"/>
                    <a:pt x="3180" y="51030"/>
                  </a:cubicBezTo>
                  <a:lnTo>
                    <a:pt x="3168" y="50863"/>
                  </a:lnTo>
                  <a:lnTo>
                    <a:pt x="3168" y="50815"/>
                  </a:lnTo>
                  <a:lnTo>
                    <a:pt x="3168" y="50768"/>
                  </a:lnTo>
                  <a:lnTo>
                    <a:pt x="3168" y="50696"/>
                  </a:lnTo>
                  <a:lnTo>
                    <a:pt x="3168" y="50672"/>
                  </a:lnTo>
                  <a:cubicBezTo>
                    <a:pt x="3168" y="50613"/>
                    <a:pt x="3156" y="50553"/>
                    <a:pt x="3156" y="50494"/>
                  </a:cubicBezTo>
                  <a:lnTo>
                    <a:pt x="3156" y="50470"/>
                  </a:lnTo>
                  <a:lnTo>
                    <a:pt x="3156" y="50387"/>
                  </a:lnTo>
                  <a:lnTo>
                    <a:pt x="3156" y="50351"/>
                  </a:lnTo>
                  <a:cubicBezTo>
                    <a:pt x="3168" y="50351"/>
                    <a:pt x="3168" y="50375"/>
                    <a:pt x="3180" y="50375"/>
                  </a:cubicBezTo>
                  <a:lnTo>
                    <a:pt x="3191" y="50387"/>
                  </a:lnTo>
                  <a:cubicBezTo>
                    <a:pt x="3358" y="50458"/>
                    <a:pt x="3513" y="50530"/>
                    <a:pt x="3668" y="50613"/>
                  </a:cubicBezTo>
                  <a:cubicBezTo>
                    <a:pt x="3751" y="50637"/>
                    <a:pt x="3811" y="50672"/>
                    <a:pt x="3882" y="50696"/>
                  </a:cubicBezTo>
                  <a:cubicBezTo>
                    <a:pt x="3965" y="50744"/>
                    <a:pt x="4061" y="50768"/>
                    <a:pt x="4144" y="50815"/>
                  </a:cubicBezTo>
                  <a:cubicBezTo>
                    <a:pt x="4287" y="50875"/>
                    <a:pt x="4430" y="50946"/>
                    <a:pt x="4608" y="51053"/>
                  </a:cubicBezTo>
                  <a:lnTo>
                    <a:pt x="4620" y="51065"/>
                  </a:lnTo>
                  <a:cubicBezTo>
                    <a:pt x="4704" y="51101"/>
                    <a:pt x="4763" y="51149"/>
                    <a:pt x="4835" y="51173"/>
                  </a:cubicBezTo>
                  <a:cubicBezTo>
                    <a:pt x="4918" y="51220"/>
                    <a:pt x="5013" y="51244"/>
                    <a:pt x="5085" y="51280"/>
                  </a:cubicBezTo>
                  <a:cubicBezTo>
                    <a:pt x="5156" y="51303"/>
                    <a:pt x="5239" y="51327"/>
                    <a:pt x="5335" y="51351"/>
                  </a:cubicBezTo>
                  <a:cubicBezTo>
                    <a:pt x="5418" y="51363"/>
                    <a:pt x="5501" y="51399"/>
                    <a:pt x="5573" y="51411"/>
                  </a:cubicBezTo>
                  <a:lnTo>
                    <a:pt x="5680" y="51423"/>
                  </a:lnTo>
                  <a:cubicBezTo>
                    <a:pt x="5811" y="51458"/>
                    <a:pt x="5954" y="51470"/>
                    <a:pt x="6085" y="51506"/>
                  </a:cubicBezTo>
                  <a:cubicBezTo>
                    <a:pt x="6144" y="51518"/>
                    <a:pt x="6192" y="51530"/>
                    <a:pt x="6228" y="51542"/>
                  </a:cubicBezTo>
                  <a:cubicBezTo>
                    <a:pt x="6311" y="51577"/>
                    <a:pt x="6370" y="51601"/>
                    <a:pt x="6430" y="51649"/>
                  </a:cubicBezTo>
                  <a:cubicBezTo>
                    <a:pt x="6442" y="51661"/>
                    <a:pt x="6466" y="51684"/>
                    <a:pt x="6490" y="51684"/>
                  </a:cubicBezTo>
                  <a:cubicBezTo>
                    <a:pt x="6585" y="51744"/>
                    <a:pt x="6680" y="51804"/>
                    <a:pt x="6787" y="51863"/>
                  </a:cubicBezTo>
                  <a:cubicBezTo>
                    <a:pt x="6799" y="51875"/>
                    <a:pt x="6823" y="51887"/>
                    <a:pt x="6847" y="51887"/>
                  </a:cubicBezTo>
                  <a:cubicBezTo>
                    <a:pt x="6882" y="51923"/>
                    <a:pt x="6918" y="51935"/>
                    <a:pt x="6966" y="51958"/>
                  </a:cubicBezTo>
                  <a:lnTo>
                    <a:pt x="6978" y="51982"/>
                  </a:lnTo>
                  <a:cubicBezTo>
                    <a:pt x="7049" y="52018"/>
                    <a:pt x="7144" y="52077"/>
                    <a:pt x="7216" y="52137"/>
                  </a:cubicBezTo>
                  <a:cubicBezTo>
                    <a:pt x="7299" y="52196"/>
                    <a:pt x="7382" y="52280"/>
                    <a:pt x="7442" y="52339"/>
                  </a:cubicBezTo>
                  <a:cubicBezTo>
                    <a:pt x="7513" y="52411"/>
                    <a:pt x="7573" y="52482"/>
                    <a:pt x="7644" y="52554"/>
                  </a:cubicBezTo>
                  <a:cubicBezTo>
                    <a:pt x="7680" y="52589"/>
                    <a:pt x="7704" y="52637"/>
                    <a:pt x="7716" y="52661"/>
                  </a:cubicBezTo>
                  <a:cubicBezTo>
                    <a:pt x="7740" y="52697"/>
                    <a:pt x="7752" y="52708"/>
                    <a:pt x="7775" y="52732"/>
                  </a:cubicBezTo>
                  <a:lnTo>
                    <a:pt x="7799" y="52756"/>
                  </a:lnTo>
                  <a:lnTo>
                    <a:pt x="7799" y="52768"/>
                  </a:lnTo>
                  <a:lnTo>
                    <a:pt x="7811" y="52792"/>
                  </a:lnTo>
                  <a:lnTo>
                    <a:pt x="7823" y="52816"/>
                  </a:lnTo>
                  <a:lnTo>
                    <a:pt x="7835" y="52839"/>
                  </a:lnTo>
                  <a:cubicBezTo>
                    <a:pt x="7859" y="52851"/>
                    <a:pt x="7859" y="52875"/>
                    <a:pt x="7871" y="52887"/>
                  </a:cubicBezTo>
                  <a:cubicBezTo>
                    <a:pt x="7883" y="52899"/>
                    <a:pt x="7883" y="52935"/>
                    <a:pt x="7894" y="52947"/>
                  </a:cubicBezTo>
                  <a:lnTo>
                    <a:pt x="7918" y="52970"/>
                  </a:lnTo>
                  <a:cubicBezTo>
                    <a:pt x="7918" y="52994"/>
                    <a:pt x="7930" y="52994"/>
                    <a:pt x="7930" y="53006"/>
                  </a:cubicBezTo>
                  <a:cubicBezTo>
                    <a:pt x="7942" y="53018"/>
                    <a:pt x="7942" y="53030"/>
                    <a:pt x="7954" y="53066"/>
                  </a:cubicBezTo>
                  <a:lnTo>
                    <a:pt x="7990" y="53113"/>
                  </a:lnTo>
                  <a:cubicBezTo>
                    <a:pt x="8002" y="53149"/>
                    <a:pt x="8037" y="53197"/>
                    <a:pt x="8049" y="53232"/>
                  </a:cubicBezTo>
                  <a:cubicBezTo>
                    <a:pt x="8061" y="53256"/>
                    <a:pt x="8073" y="53292"/>
                    <a:pt x="8097" y="53328"/>
                  </a:cubicBezTo>
                  <a:lnTo>
                    <a:pt x="8121" y="53411"/>
                  </a:lnTo>
                  <a:cubicBezTo>
                    <a:pt x="8133" y="53435"/>
                    <a:pt x="8156" y="53482"/>
                    <a:pt x="8156" y="53506"/>
                  </a:cubicBezTo>
                  <a:lnTo>
                    <a:pt x="8168" y="53554"/>
                  </a:lnTo>
                  <a:lnTo>
                    <a:pt x="8216" y="53685"/>
                  </a:lnTo>
                  <a:lnTo>
                    <a:pt x="8228" y="53744"/>
                  </a:lnTo>
                  <a:cubicBezTo>
                    <a:pt x="8240" y="53780"/>
                    <a:pt x="8240" y="53828"/>
                    <a:pt x="8252" y="53851"/>
                  </a:cubicBezTo>
                  <a:cubicBezTo>
                    <a:pt x="8275" y="53899"/>
                    <a:pt x="8275" y="53947"/>
                    <a:pt x="8287" y="53982"/>
                  </a:cubicBezTo>
                  <a:lnTo>
                    <a:pt x="8299" y="54042"/>
                  </a:lnTo>
                  <a:cubicBezTo>
                    <a:pt x="8301" y="54048"/>
                    <a:pt x="8302" y="54054"/>
                    <a:pt x="8303" y="54060"/>
                  </a:cubicBezTo>
                  <a:lnTo>
                    <a:pt x="8303" y="54060"/>
                  </a:lnTo>
                  <a:cubicBezTo>
                    <a:pt x="8299" y="54018"/>
                    <a:pt x="8299" y="53977"/>
                    <a:pt x="8299" y="53935"/>
                  </a:cubicBezTo>
                  <a:cubicBezTo>
                    <a:pt x="8299" y="53875"/>
                    <a:pt x="8287" y="53816"/>
                    <a:pt x="8275" y="53780"/>
                  </a:cubicBezTo>
                  <a:cubicBezTo>
                    <a:pt x="8275" y="53744"/>
                    <a:pt x="8275" y="53732"/>
                    <a:pt x="8252" y="53697"/>
                  </a:cubicBezTo>
                  <a:cubicBezTo>
                    <a:pt x="8252" y="53673"/>
                    <a:pt x="8240" y="53661"/>
                    <a:pt x="8240" y="53625"/>
                  </a:cubicBezTo>
                  <a:cubicBezTo>
                    <a:pt x="8228" y="53578"/>
                    <a:pt x="8228" y="53554"/>
                    <a:pt x="8216" y="53506"/>
                  </a:cubicBezTo>
                  <a:cubicBezTo>
                    <a:pt x="8216" y="53494"/>
                    <a:pt x="8216" y="53482"/>
                    <a:pt x="8192" y="53459"/>
                  </a:cubicBezTo>
                  <a:lnTo>
                    <a:pt x="8192" y="53447"/>
                  </a:lnTo>
                  <a:lnTo>
                    <a:pt x="8192" y="53435"/>
                  </a:lnTo>
                  <a:lnTo>
                    <a:pt x="8192" y="53423"/>
                  </a:lnTo>
                  <a:lnTo>
                    <a:pt x="8192" y="53411"/>
                  </a:lnTo>
                  <a:lnTo>
                    <a:pt x="8192" y="53387"/>
                  </a:lnTo>
                  <a:cubicBezTo>
                    <a:pt x="8192" y="53375"/>
                    <a:pt x="8192" y="53363"/>
                    <a:pt x="8180" y="53351"/>
                  </a:cubicBezTo>
                  <a:lnTo>
                    <a:pt x="8180" y="53328"/>
                  </a:lnTo>
                  <a:cubicBezTo>
                    <a:pt x="8180" y="53316"/>
                    <a:pt x="8180" y="53316"/>
                    <a:pt x="8168" y="53304"/>
                  </a:cubicBezTo>
                  <a:cubicBezTo>
                    <a:pt x="8168" y="53292"/>
                    <a:pt x="8168" y="53268"/>
                    <a:pt x="8156" y="53268"/>
                  </a:cubicBezTo>
                  <a:lnTo>
                    <a:pt x="8156" y="53256"/>
                  </a:lnTo>
                  <a:cubicBezTo>
                    <a:pt x="8133" y="53220"/>
                    <a:pt x="8121" y="53185"/>
                    <a:pt x="8121" y="53149"/>
                  </a:cubicBezTo>
                  <a:cubicBezTo>
                    <a:pt x="8109" y="53125"/>
                    <a:pt x="8097" y="53078"/>
                    <a:pt x="8097" y="53042"/>
                  </a:cubicBezTo>
                  <a:lnTo>
                    <a:pt x="8049" y="52911"/>
                  </a:lnTo>
                  <a:cubicBezTo>
                    <a:pt x="8037" y="52887"/>
                    <a:pt x="8014" y="52839"/>
                    <a:pt x="8002" y="52804"/>
                  </a:cubicBezTo>
                  <a:lnTo>
                    <a:pt x="7954" y="52720"/>
                  </a:lnTo>
                  <a:cubicBezTo>
                    <a:pt x="7954" y="52708"/>
                    <a:pt x="7942" y="52685"/>
                    <a:pt x="7942" y="52673"/>
                  </a:cubicBezTo>
                  <a:cubicBezTo>
                    <a:pt x="7918" y="52625"/>
                    <a:pt x="7894" y="52589"/>
                    <a:pt x="7871" y="52542"/>
                  </a:cubicBezTo>
                  <a:cubicBezTo>
                    <a:pt x="7859" y="52506"/>
                    <a:pt x="7823" y="52482"/>
                    <a:pt x="7811" y="52435"/>
                  </a:cubicBezTo>
                  <a:lnTo>
                    <a:pt x="7716" y="52304"/>
                  </a:lnTo>
                  <a:cubicBezTo>
                    <a:pt x="7644" y="52196"/>
                    <a:pt x="7573" y="52089"/>
                    <a:pt x="7478" y="52006"/>
                  </a:cubicBezTo>
                  <a:cubicBezTo>
                    <a:pt x="7394" y="51911"/>
                    <a:pt x="7299" y="51827"/>
                    <a:pt x="7204" y="51756"/>
                  </a:cubicBezTo>
                  <a:cubicBezTo>
                    <a:pt x="7037" y="51637"/>
                    <a:pt x="6871" y="51530"/>
                    <a:pt x="6704" y="51411"/>
                  </a:cubicBezTo>
                  <a:cubicBezTo>
                    <a:pt x="6632" y="51363"/>
                    <a:pt x="6573" y="51315"/>
                    <a:pt x="6501" y="51280"/>
                  </a:cubicBezTo>
                  <a:cubicBezTo>
                    <a:pt x="6466" y="51244"/>
                    <a:pt x="6430" y="51232"/>
                    <a:pt x="6382" y="51220"/>
                  </a:cubicBezTo>
                  <a:cubicBezTo>
                    <a:pt x="6335" y="51184"/>
                    <a:pt x="6311" y="51173"/>
                    <a:pt x="6263" y="51161"/>
                  </a:cubicBezTo>
                  <a:lnTo>
                    <a:pt x="6132" y="51113"/>
                  </a:lnTo>
                  <a:cubicBezTo>
                    <a:pt x="6085" y="51101"/>
                    <a:pt x="6037" y="51077"/>
                    <a:pt x="5978" y="51065"/>
                  </a:cubicBezTo>
                  <a:cubicBezTo>
                    <a:pt x="5894" y="51053"/>
                    <a:pt x="5811" y="51042"/>
                    <a:pt x="5728" y="51018"/>
                  </a:cubicBezTo>
                  <a:cubicBezTo>
                    <a:pt x="5561" y="50994"/>
                    <a:pt x="5394" y="50958"/>
                    <a:pt x="5239" y="50923"/>
                  </a:cubicBezTo>
                  <a:cubicBezTo>
                    <a:pt x="5192" y="50899"/>
                    <a:pt x="5144" y="50887"/>
                    <a:pt x="5085" y="50875"/>
                  </a:cubicBezTo>
                  <a:cubicBezTo>
                    <a:pt x="5037" y="50863"/>
                    <a:pt x="4977" y="50839"/>
                    <a:pt x="4942" y="50815"/>
                  </a:cubicBezTo>
                  <a:cubicBezTo>
                    <a:pt x="4882" y="50780"/>
                    <a:pt x="4799" y="50756"/>
                    <a:pt x="4739" y="50720"/>
                  </a:cubicBezTo>
                  <a:cubicBezTo>
                    <a:pt x="4668" y="50696"/>
                    <a:pt x="4608" y="50661"/>
                    <a:pt x="4549" y="50625"/>
                  </a:cubicBezTo>
                  <a:cubicBezTo>
                    <a:pt x="4406" y="50542"/>
                    <a:pt x="4239" y="50470"/>
                    <a:pt x="4084" y="50411"/>
                  </a:cubicBezTo>
                  <a:cubicBezTo>
                    <a:pt x="3930" y="50351"/>
                    <a:pt x="3763" y="50280"/>
                    <a:pt x="3608" y="50220"/>
                  </a:cubicBezTo>
                  <a:cubicBezTo>
                    <a:pt x="3525" y="50184"/>
                    <a:pt x="3453" y="50149"/>
                    <a:pt x="3358" y="50113"/>
                  </a:cubicBezTo>
                  <a:cubicBezTo>
                    <a:pt x="3334" y="50101"/>
                    <a:pt x="3287" y="50089"/>
                    <a:pt x="3251" y="50065"/>
                  </a:cubicBezTo>
                  <a:cubicBezTo>
                    <a:pt x="3239" y="50053"/>
                    <a:pt x="3215" y="50053"/>
                    <a:pt x="3191" y="50041"/>
                  </a:cubicBezTo>
                  <a:cubicBezTo>
                    <a:pt x="3168" y="50030"/>
                    <a:pt x="3132" y="50006"/>
                    <a:pt x="3096" y="49994"/>
                  </a:cubicBezTo>
                  <a:cubicBezTo>
                    <a:pt x="3061" y="49982"/>
                    <a:pt x="3037" y="49982"/>
                    <a:pt x="3001" y="49982"/>
                  </a:cubicBezTo>
                  <a:cubicBezTo>
                    <a:pt x="2977" y="49982"/>
                    <a:pt x="2941" y="49982"/>
                    <a:pt x="2930" y="49994"/>
                  </a:cubicBezTo>
                  <a:cubicBezTo>
                    <a:pt x="2894" y="50006"/>
                    <a:pt x="2882" y="50030"/>
                    <a:pt x="2870" y="50041"/>
                  </a:cubicBezTo>
                  <a:cubicBezTo>
                    <a:pt x="2858" y="50053"/>
                    <a:pt x="2834" y="50089"/>
                    <a:pt x="2822" y="50101"/>
                  </a:cubicBezTo>
                  <a:cubicBezTo>
                    <a:pt x="2799" y="50161"/>
                    <a:pt x="2799" y="50220"/>
                    <a:pt x="2799" y="50280"/>
                  </a:cubicBezTo>
                  <a:lnTo>
                    <a:pt x="2799" y="50422"/>
                  </a:lnTo>
                  <a:cubicBezTo>
                    <a:pt x="2799" y="50518"/>
                    <a:pt x="2810" y="50589"/>
                    <a:pt x="2810" y="50684"/>
                  </a:cubicBezTo>
                  <a:cubicBezTo>
                    <a:pt x="2822" y="50863"/>
                    <a:pt x="2834" y="51053"/>
                    <a:pt x="2858" y="51232"/>
                  </a:cubicBezTo>
                  <a:cubicBezTo>
                    <a:pt x="2858" y="51315"/>
                    <a:pt x="2870" y="51411"/>
                    <a:pt x="2882" y="51494"/>
                  </a:cubicBezTo>
                  <a:cubicBezTo>
                    <a:pt x="2882" y="51542"/>
                    <a:pt x="2894" y="51589"/>
                    <a:pt x="2894" y="51637"/>
                  </a:cubicBezTo>
                  <a:lnTo>
                    <a:pt x="2894" y="51673"/>
                  </a:lnTo>
                  <a:cubicBezTo>
                    <a:pt x="2894" y="51708"/>
                    <a:pt x="2918" y="51732"/>
                    <a:pt x="2918" y="51768"/>
                  </a:cubicBezTo>
                  <a:cubicBezTo>
                    <a:pt x="2930" y="51815"/>
                    <a:pt x="2930" y="51875"/>
                    <a:pt x="2941" y="51911"/>
                  </a:cubicBezTo>
                  <a:cubicBezTo>
                    <a:pt x="2953" y="51970"/>
                    <a:pt x="2977" y="52018"/>
                    <a:pt x="2977" y="52077"/>
                  </a:cubicBezTo>
                  <a:lnTo>
                    <a:pt x="3013" y="52256"/>
                  </a:lnTo>
                  <a:cubicBezTo>
                    <a:pt x="3096" y="52494"/>
                    <a:pt x="3191" y="52732"/>
                    <a:pt x="3334" y="52947"/>
                  </a:cubicBezTo>
                  <a:lnTo>
                    <a:pt x="3549" y="53256"/>
                  </a:lnTo>
                  <a:cubicBezTo>
                    <a:pt x="3632" y="53363"/>
                    <a:pt x="3715" y="53447"/>
                    <a:pt x="3811" y="53542"/>
                  </a:cubicBezTo>
                  <a:cubicBezTo>
                    <a:pt x="3894" y="53625"/>
                    <a:pt x="4001" y="53720"/>
                    <a:pt x="4108" y="53792"/>
                  </a:cubicBezTo>
                  <a:cubicBezTo>
                    <a:pt x="4192" y="53863"/>
                    <a:pt x="4287" y="53923"/>
                    <a:pt x="4382" y="53982"/>
                  </a:cubicBezTo>
                  <a:lnTo>
                    <a:pt x="4406" y="53982"/>
                  </a:lnTo>
                  <a:cubicBezTo>
                    <a:pt x="4406" y="53982"/>
                    <a:pt x="4406" y="53982"/>
                    <a:pt x="4406" y="53982"/>
                  </a:cubicBezTo>
                  <a:lnTo>
                    <a:pt x="4406" y="53982"/>
                  </a:lnTo>
                  <a:cubicBezTo>
                    <a:pt x="4418" y="53982"/>
                    <a:pt x="4418" y="53994"/>
                    <a:pt x="4430" y="53994"/>
                  </a:cubicBezTo>
                  <a:lnTo>
                    <a:pt x="4442" y="53994"/>
                  </a:lnTo>
                  <a:cubicBezTo>
                    <a:pt x="4465" y="53994"/>
                    <a:pt x="4465" y="54018"/>
                    <a:pt x="4477" y="54018"/>
                  </a:cubicBezTo>
                  <a:cubicBezTo>
                    <a:pt x="4489" y="54018"/>
                    <a:pt x="4501" y="54030"/>
                    <a:pt x="4525" y="54030"/>
                  </a:cubicBezTo>
                  <a:lnTo>
                    <a:pt x="4596" y="54030"/>
                  </a:lnTo>
                  <a:cubicBezTo>
                    <a:pt x="4596" y="54030"/>
                    <a:pt x="4608" y="54030"/>
                    <a:pt x="4608" y="54042"/>
                  </a:cubicBezTo>
                  <a:lnTo>
                    <a:pt x="4704" y="54090"/>
                  </a:lnTo>
                  <a:cubicBezTo>
                    <a:pt x="4727" y="54101"/>
                    <a:pt x="4775" y="54113"/>
                    <a:pt x="4799" y="54149"/>
                  </a:cubicBezTo>
                  <a:cubicBezTo>
                    <a:pt x="4835" y="54161"/>
                    <a:pt x="4882" y="54173"/>
                    <a:pt x="4906" y="54197"/>
                  </a:cubicBezTo>
                  <a:cubicBezTo>
                    <a:pt x="4942" y="54209"/>
                    <a:pt x="4977" y="54221"/>
                    <a:pt x="5013" y="54232"/>
                  </a:cubicBezTo>
                  <a:lnTo>
                    <a:pt x="5001" y="54232"/>
                  </a:lnTo>
                  <a:cubicBezTo>
                    <a:pt x="5025" y="54256"/>
                    <a:pt x="5037" y="54256"/>
                    <a:pt x="5073" y="54268"/>
                  </a:cubicBezTo>
                  <a:cubicBezTo>
                    <a:pt x="5120" y="54280"/>
                    <a:pt x="5144" y="54292"/>
                    <a:pt x="5192" y="54292"/>
                  </a:cubicBezTo>
                  <a:cubicBezTo>
                    <a:pt x="5275" y="54328"/>
                    <a:pt x="5358" y="54340"/>
                    <a:pt x="5442" y="54351"/>
                  </a:cubicBezTo>
                  <a:cubicBezTo>
                    <a:pt x="5489" y="54375"/>
                    <a:pt x="5537" y="54375"/>
                    <a:pt x="5573" y="54387"/>
                  </a:cubicBezTo>
                  <a:cubicBezTo>
                    <a:pt x="5608" y="54399"/>
                    <a:pt x="5656" y="54399"/>
                    <a:pt x="5680" y="54411"/>
                  </a:cubicBezTo>
                  <a:cubicBezTo>
                    <a:pt x="5787" y="54435"/>
                    <a:pt x="5870" y="54459"/>
                    <a:pt x="5978" y="54471"/>
                  </a:cubicBezTo>
                  <a:cubicBezTo>
                    <a:pt x="6049" y="54494"/>
                    <a:pt x="6132" y="54506"/>
                    <a:pt x="6216" y="54518"/>
                  </a:cubicBezTo>
                  <a:cubicBezTo>
                    <a:pt x="6311" y="54530"/>
                    <a:pt x="6406" y="54566"/>
                    <a:pt x="6513" y="54578"/>
                  </a:cubicBezTo>
                  <a:cubicBezTo>
                    <a:pt x="6609" y="54590"/>
                    <a:pt x="6680" y="54613"/>
                    <a:pt x="6763" y="54625"/>
                  </a:cubicBezTo>
                  <a:cubicBezTo>
                    <a:pt x="6942" y="54649"/>
                    <a:pt x="7109" y="54697"/>
                    <a:pt x="7275" y="54732"/>
                  </a:cubicBezTo>
                  <a:cubicBezTo>
                    <a:pt x="7347" y="54744"/>
                    <a:pt x="7418" y="54768"/>
                    <a:pt x="7478" y="54792"/>
                  </a:cubicBezTo>
                  <a:cubicBezTo>
                    <a:pt x="7537" y="54804"/>
                    <a:pt x="7621" y="54828"/>
                    <a:pt x="7680" y="54852"/>
                  </a:cubicBezTo>
                  <a:lnTo>
                    <a:pt x="7656" y="54852"/>
                  </a:lnTo>
                  <a:cubicBezTo>
                    <a:pt x="7692" y="54863"/>
                    <a:pt x="7704" y="54863"/>
                    <a:pt x="7740" y="54875"/>
                  </a:cubicBezTo>
                  <a:cubicBezTo>
                    <a:pt x="7763" y="54887"/>
                    <a:pt x="7775" y="54911"/>
                    <a:pt x="7811" y="54911"/>
                  </a:cubicBezTo>
                  <a:cubicBezTo>
                    <a:pt x="8061" y="55054"/>
                    <a:pt x="8311" y="55209"/>
                    <a:pt x="8537" y="55387"/>
                  </a:cubicBezTo>
                  <a:cubicBezTo>
                    <a:pt x="8585" y="55411"/>
                    <a:pt x="8633" y="55459"/>
                    <a:pt x="8668" y="55483"/>
                  </a:cubicBezTo>
                  <a:lnTo>
                    <a:pt x="8704" y="55518"/>
                  </a:lnTo>
                  <a:cubicBezTo>
                    <a:pt x="8716" y="55530"/>
                    <a:pt x="8728" y="55566"/>
                    <a:pt x="8752" y="55590"/>
                  </a:cubicBezTo>
                  <a:cubicBezTo>
                    <a:pt x="8764" y="55625"/>
                    <a:pt x="8776" y="55649"/>
                    <a:pt x="8787" y="55697"/>
                  </a:cubicBezTo>
                  <a:cubicBezTo>
                    <a:pt x="8811" y="55745"/>
                    <a:pt x="8835" y="55768"/>
                    <a:pt x="8847" y="55816"/>
                  </a:cubicBezTo>
                  <a:cubicBezTo>
                    <a:pt x="8871" y="55840"/>
                    <a:pt x="8895" y="55875"/>
                    <a:pt x="8930" y="55899"/>
                  </a:cubicBezTo>
                  <a:cubicBezTo>
                    <a:pt x="8942" y="56006"/>
                    <a:pt x="8954" y="56126"/>
                    <a:pt x="8966" y="56233"/>
                  </a:cubicBezTo>
                  <a:cubicBezTo>
                    <a:pt x="8990" y="56352"/>
                    <a:pt x="9002" y="56483"/>
                    <a:pt x="9014" y="56602"/>
                  </a:cubicBezTo>
                  <a:lnTo>
                    <a:pt x="9109" y="57364"/>
                  </a:lnTo>
                  <a:cubicBezTo>
                    <a:pt x="9121" y="57483"/>
                    <a:pt x="9145" y="57602"/>
                    <a:pt x="9168" y="57721"/>
                  </a:cubicBezTo>
                  <a:cubicBezTo>
                    <a:pt x="9180" y="57852"/>
                    <a:pt x="9204" y="57971"/>
                    <a:pt x="9228" y="58102"/>
                  </a:cubicBezTo>
                  <a:cubicBezTo>
                    <a:pt x="9240" y="58161"/>
                    <a:pt x="9240" y="58221"/>
                    <a:pt x="9240" y="58304"/>
                  </a:cubicBezTo>
                  <a:cubicBezTo>
                    <a:pt x="9240" y="58364"/>
                    <a:pt x="9240" y="58423"/>
                    <a:pt x="9252" y="58495"/>
                  </a:cubicBezTo>
                  <a:lnTo>
                    <a:pt x="9252" y="58602"/>
                  </a:lnTo>
                  <a:cubicBezTo>
                    <a:pt x="9240" y="58697"/>
                    <a:pt x="9240" y="58793"/>
                    <a:pt x="9228" y="58900"/>
                  </a:cubicBezTo>
                  <a:lnTo>
                    <a:pt x="9228" y="58995"/>
                  </a:lnTo>
                  <a:cubicBezTo>
                    <a:pt x="9204" y="59054"/>
                    <a:pt x="9192" y="59102"/>
                    <a:pt x="9180" y="59162"/>
                  </a:cubicBezTo>
                  <a:cubicBezTo>
                    <a:pt x="9168" y="59209"/>
                    <a:pt x="9145" y="59269"/>
                    <a:pt x="9145" y="59316"/>
                  </a:cubicBezTo>
                  <a:cubicBezTo>
                    <a:pt x="9133" y="59376"/>
                    <a:pt x="9121" y="59435"/>
                    <a:pt x="9121" y="59495"/>
                  </a:cubicBezTo>
                  <a:cubicBezTo>
                    <a:pt x="9121" y="59507"/>
                    <a:pt x="9133" y="59531"/>
                    <a:pt x="9145" y="59531"/>
                  </a:cubicBezTo>
                  <a:lnTo>
                    <a:pt x="9168" y="59531"/>
                  </a:lnTo>
                  <a:cubicBezTo>
                    <a:pt x="9145" y="59650"/>
                    <a:pt x="9133" y="59769"/>
                    <a:pt x="9121" y="59876"/>
                  </a:cubicBezTo>
                  <a:cubicBezTo>
                    <a:pt x="9085" y="60090"/>
                    <a:pt x="9049" y="60293"/>
                    <a:pt x="9002" y="60483"/>
                  </a:cubicBezTo>
                  <a:lnTo>
                    <a:pt x="8906" y="60805"/>
                  </a:lnTo>
                  <a:cubicBezTo>
                    <a:pt x="8906" y="60805"/>
                    <a:pt x="8906" y="60817"/>
                    <a:pt x="8930" y="60817"/>
                  </a:cubicBezTo>
                  <a:cubicBezTo>
                    <a:pt x="8954" y="60840"/>
                    <a:pt x="8990" y="60888"/>
                    <a:pt x="9014" y="60924"/>
                  </a:cubicBezTo>
                  <a:cubicBezTo>
                    <a:pt x="9014" y="60936"/>
                    <a:pt x="9014" y="60936"/>
                    <a:pt x="9002" y="60948"/>
                  </a:cubicBezTo>
                  <a:cubicBezTo>
                    <a:pt x="8930" y="61162"/>
                    <a:pt x="8835" y="61364"/>
                    <a:pt x="8752" y="61555"/>
                  </a:cubicBezTo>
                  <a:lnTo>
                    <a:pt x="8573" y="61960"/>
                  </a:lnTo>
                  <a:cubicBezTo>
                    <a:pt x="8514" y="62091"/>
                    <a:pt x="8466" y="62233"/>
                    <a:pt x="8406" y="62376"/>
                  </a:cubicBezTo>
                  <a:cubicBezTo>
                    <a:pt x="8299" y="62662"/>
                    <a:pt x="8180" y="62960"/>
                    <a:pt x="8061" y="63245"/>
                  </a:cubicBezTo>
                  <a:cubicBezTo>
                    <a:pt x="7942" y="63519"/>
                    <a:pt x="7811" y="63805"/>
                    <a:pt x="7704" y="64103"/>
                  </a:cubicBezTo>
                  <a:cubicBezTo>
                    <a:pt x="7597" y="64341"/>
                    <a:pt x="7513" y="64591"/>
                    <a:pt x="7406" y="64829"/>
                  </a:cubicBezTo>
                  <a:cubicBezTo>
                    <a:pt x="7394" y="64865"/>
                    <a:pt x="7382" y="64877"/>
                    <a:pt x="7359" y="64912"/>
                  </a:cubicBezTo>
                  <a:cubicBezTo>
                    <a:pt x="7287" y="65043"/>
                    <a:pt x="7204" y="65174"/>
                    <a:pt x="7144" y="65305"/>
                  </a:cubicBezTo>
                  <a:cubicBezTo>
                    <a:pt x="7061" y="65448"/>
                    <a:pt x="6990" y="65591"/>
                    <a:pt x="6930" y="65746"/>
                  </a:cubicBezTo>
                  <a:cubicBezTo>
                    <a:pt x="6871" y="65877"/>
                    <a:pt x="6823" y="66008"/>
                    <a:pt x="6763" y="66162"/>
                  </a:cubicBezTo>
                  <a:lnTo>
                    <a:pt x="6763" y="66174"/>
                  </a:lnTo>
                  <a:cubicBezTo>
                    <a:pt x="6704" y="66293"/>
                    <a:pt x="6644" y="66412"/>
                    <a:pt x="6609" y="66543"/>
                  </a:cubicBezTo>
                  <a:lnTo>
                    <a:pt x="6513" y="66770"/>
                  </a:lnTo>
                  <a:lnTo>
                    <a:pt x="6382" y="67032"/>
                  </a:lnTo>
                  <a:cubicBezTo>
                    <a:pt x="6311" y="67186"/>
                    <a:pt x="6251" y="67329"/>
                    <a:pt x="6204" y="67484"/>
                  </a:cubicBezTo>
                  <a:lnTo>
                    <a:pt x="6073" y="67889"/>
                  </a:lnTo>
                  <a:cubicBezTo>
                    <a:pt x="6025" y="68032"/>
                    <a:pt x="5978" y="68163"/>
                    <a:pt x="5918" y="68317"/>
                  </a:cubicBezTo>
                  <a:cubicBezTo>
                    <a:pt x="5858" y="68484"/>
                    <a:pt x="5918" y="68675"/>
                    <a:pt x="6049" y="68782"/>
                  </a:cubicBezTo>
                  <a:cubicBezTo>
                    <a:pt x="6097" y="68806"/>
                    <a:pt x="6156" y="68841"/>
                    <a:pt x="6216" y="68853"/>
                  </a:cubicBezTo>
                  <a:lnTo>
                    <a:pt x="6311" y="68853"/>
                  </a:lnTo>
                  <a:cubicBezTo>
                    <a:pt x="6394" y="68853"/>
                    <a:pt x="6466" y="68806"/>
                    <a:pt x="6549" y="68758"/>
                  </a:cubicBezTo>
                  <a:cubicBezTo>
                    <a:pt x="6668" y="68675"/>
                    <a:pt x="6692" y="68520"/>
                    <a:pt x="6740" y="68389"/>
                  </a:cubicBezTo>
                  <a:cubicBezTo>
                    <a:pt x="6763" y="68282"/>
                    <a:pt x="6799" y="68198"/>
                    <a:pt x="6811" y="68091"/>
                  </a:cubicBezTo>
                  <a:cubicBezTo>
                    <a:pt x="6859" y="67913"/>
                    <a:pt x="6882" y="67746"/>
                    <a:pt x="6930" y="67567"/>
                  </a:cubicBezTo>
                  <a:lnTo>
                    <a:pt x="6978" y="67389"/>
                  </a:lnTo>
                  <a:cubicBezTo>
                    <a:pt x="7025" y="67294"/>
                    <a:pt x="7049" y="67186"/>
                    <a:pt x="7097" y="67079"/>
                  </a:cubicBezTo>
                  <a:cubicBezTo>
                    <a:pt x="7168" y="66901"/>
                    <a:pt x="7228" y="66734"/>
                    <a:pt x="7287" y="66555"/>
                  </a:cubicBezTo>
                  <a:cubicBezTo>
                    <a:pt x="7347" y="66401"/>
                    <a:pt x="7394" y="66222"/>
                    <a:pt x="7454" y="66055"/>
                  </a:cubicBezTo>
                  <a:cubicBezTo>
                    <a:pt x="7513" y="65877"/>
                    <a:pt x="7573" y="65710"/>
                    <a:pt x="7644" y="65531"/>
                  </a:cubicBezTo>
                  <a:cubicBezTo>
                    <a:pt x="7704" y="65400"/>
                    <a:pt x="7775" y="65270"/>
                    <a:pt x="7835" y="65127"/>
                  </a:cubicBezTo>
                  <a:cubicBezTo>
                    <a:pt x="7894" y="64984"/>
                    <a:pt x="7954" y="64853"/>
                    <a:pt x="8037" y="64698"/>
                  </a:cubicBezTo>
                  <a:lnTo>
                    <a:pt x="8395" y="63805"/>
                  </a:lnTo>
                  <a:cubicBezTo>
                    <a:pt x="8454" y="63662"/>
                    <a:pt x="8514" y="63519"/>
                    <a:pt x="8573" y="63376"/>
                  </a:cubicBezTo>
                  <a:cubicBezTo>
                    <a:pt x="8633" y="63245"/>
                    <a:pt x="8668" y="63091"/>
                    <a:pt x="8728" y="62960"/>
                  </a:cubicBezTo>
                  <a:lnTo>
                    <a:pt x="9085" y="62019"/>
                  </a:lnTo>
                  <a:cubicBezTo>
                    <a:pt x="9180" y="61793"/>
                    <a:pt x="9264" y="61579"/>
                    <a:pt x="9371" y="61352"/>
                  </a:cubicBezTo>
                  <a:cubicBezTo>
                    <a:pt x="9502" y="61186"/>
                    <a:pt x="9621" y="61007"/>
                    <a:pt x="9764" y="60840"/>
                  </a:cubicBezTo>
                  <a:lnTo>
                    <a:pt x="10252" y="60221"/>
                  </a:lnTo>
                  <a:cubicBezTo>
                    <a:pt x="10573" y="59816"/>
                    <a:pt x="10919" y="59447"/>
                    <a:pt x="11276" y="59078"/>
                  </a:cubicBezTo>
                  <a:cubicBezTo>
                    <a:pt x="11383" y="58971"/>
                    <a:pt x="11466" y="58876"/>
                    <a:pt x="11573" y="58793"/>
                  </a:cubicBezTo>
                  <a:cubicBezTo>
                    <a:pt x="11681" y="58685"/>
                    <a:pt x="11788" y="58602"/>
                    <a:pt x="11883" y="58495"/>
                  </a:cubicBezTo>
                  <a:cubicBezTo>
                    <a:pt x="11966" y="58459"/>
                    <a:pt x="12026" y="58447"/>
                    <a:pt x="12085" y="58423"/>
                  </a:cubicBezTo>
                  <a:cubicBezTo>
                    <a:pt x="12157" y="58388"/>
                    <a:pt x="12240" y="58364"/>
                    <a:pt x="12324" y="58328"/>
                  </a:cubicBezTo>
                  <a:lnTo>
                    <a:pt x="12586" y="58245"/>
                  </a:lnTo>
                  <a:cubicBezTo>
                    <a:pt x="12681" y="58209"/>
                    <a:pt x="12752" y="58197"/>
                    <a:pt x="12836" y="58161"/>
                  </a:cubicBezTo>
                  <a:lnTo>
                    <a:pt x="12824" y="58161"/>
                  </a:lnTo>
                  <a:cubicBezTo>
                    <a:pt x="12871" y="58150"/>
                    <a:pt x="12895" y="58150"/>
                    <a:pt x="12943" y="58138"/>
                  </a:cubicBezTo>
                  <a:cubicBezTo>
                    <a:pt x="13109" y="58090"/>
                    <a:pt x="13288" y="58066"/>
                    <a:pt x="13455" y="58019"/>
                  </a:cubicBezTo>
                  <a:lnTo>
                    <a:pt x="13990" y="57923"/>
                  </a:lnTo>
                  <a:cubicBezTo>
                    <a:pt x="14026" y="57911"/>
                    <a:pt x="14074" y="57911"/>
                    <a:pt x="14121" y="57900"/>
                  </a:cubicBezTo>
                  <a:cubicBezTo>
                    <a:pt x="14181" y="57888"/>
                    <a:pt x="14229" y="57864"/>
                    <a:pt x="14288" y="57864"/>
                  </a:cubicBezTo>
                  <a:cubicBezTo>
                    <a:pt x="14324" y="57852"/>
                    <a:pt x="14371" y="57840"/>
                    <a:pt x="14419" y="57840"/>
                  </a:cubicBezTo>
                  <a:cubicBezTo>
                    <a:pt x="14467" y="57828"/>
                    <a:pt x="14491" y="57828"/>
                    <a:pt x="14538" y="57804"/>
                  </a:cubicBezTo>
                  <a:cubicBezTo>
                    <a:pt x="14586" y="57792"/>
                    <a:pt x="14610" y="57780"/>
                    <a:pt x="14657" y="57769"/>
                  </a:cubicBezTo>
                  <a:cubicBezTo>
                    <a:pt x="14705" y="57745"/>
                    <a:pt x="14764" y="57721"/>
                    <a:pt x="14800" y="57709"/>
                  </a:cubicBezTo>
                  <a:cubicBezTo>
                    <a:pt x="14824" y="57709"/>
                    <a:pt x="14836" y="57685"/>
                    <a:pt x="14848" y="57685"/>
                  </a:cubicBezTo>
                  <a:lnTo>
                    <a:pt x="14943" y="57650"/>
                  </a:lnTo>
                  <a:cubicBezTo>
                    <a:pt x="14967" y="57626"/>
                    <a:pt x="15014" y="57614"/>
                    <a:pt x="15038" y="57590"/>
                  </a:cubicBezTo>
                  <a:cubicBezTo>
                    <a:pt x="15074" y="57566"/>
                    <a:pt x="15122" y="57554"/>
                    <a:pt x="15145" y="57530"/>
                  </a:cubicBezTo>
                  <a:cubicBezTo>
                    <a:pt x="15193" y="57495"/>
                    <a:pt x="15241" y="57483"/>
                    <a:pt x="15276" y="57447"/>
                  </a:cubicBezTo>
                  <a:cubicBezTo>
                    <a:pt x="15324" y="57423"/>
                    <a:pt x="15372" y="57388"/>
                    <a:pt x="15419" y="57376"/>
                  </a:cubicBezTo>
                  <a:cubicBezTo>
                    <a:pt x="15443" y="57364"/>
                    <a:pt x="15479" y="57352"/>
                    <a:pt x="15503" y="57316"/>
                  </a:cubicBezTo>
                  <a:cubicBezTo>
                    <a:pt x="15669" y="57209"/>
                    <a:pt x="15836" y="57114"/>
                    <a:pt x="15991" y="56995"/>
                  </a:cubicBezTo>
                  <a:cubicBezTo>
                    <a:pt x="16074" y="56947"/>
                    <a:pt x="16145" y="56888"/>
                    <a:pt x="16205" y="56840"/>
                  </a:cubicBezTo>
                  <a:cubicBezTo>
                    <a:pt x="16253" y="56816"/>
                    <a:pt x="16276" y="56780"/>
                    <a:pt x="16324" y="56757"/>
                  </a:cubicBezTo>
                  <a:cubicBezTo>
                    <a:pt x="16348" y="56721"/>
                    <a:pt x="16384" y="56709"/>
                    <a:pt x="16407" y="56673"/>
                  </a:cubicBezTo>
                  <a:cubicBezTo>
                    <a:pt x="16455" y="56649"/>
                    <a:pt x="16503" y="56602"/>
                    <a:pt x="16550" y="56578"/>
                  </a:cubicBezTo>
                  <a:cubicBezTo>
                    <a:pt x="16574" y="56542"/>
                    <a:pt x="16610" y="56530"/>
                    <a:pt x="16634" y="56495"/>
                  </a:cubicBezTo>
                  <a:cubicBezTo>
                    <a:pt x="16669" y="56471"/>
                    <a:pt x="16693" y="56435"/>
                    <a:pt x="16729" y="56423"/>
                  </a:cubicBezTo>
                  <a:cubicBezTo>
                    <a:pt x="16765" y="56376"/>
                    <a:pt x="16812" y="56352"/>
                    <a:pt x="16848" y="56304"/>
                  </a:cubicBezTo>
                  <a:cubicBezTo>
                    <a:pt x="16919" y="56245"/>
                    <a:pt x="16979" y="56173"/>
                    <a:pt x="17038" y="56102"/>
                  </a:cubicBezTo>
                  <a:cubicBezTo>
                    <a:pt x="17098" y="56042"/>
                    <a:pt x="17158" y="55959"/>
                    <a:pt x="17217" y="55899"/>
                  </a:cubicBezTo>
                  <a:cubicBezTo>
                    <a:pt x="17277" y="55840"/>
                    <a:pt x="17336" y="55768"/>
                    <a:pt x="17384" y="55709"/>
                  </a:cubicBezTo>
                  <a:cubicBezTo>
                    <a:pt x="17443" y="55649"/>
                    <a:pt x="17503" y="55578"/>
                    <a:pt x="17539" y="55518"/>
                  </a:cubicBezTo>
                  <a:lnTo>
                    <a:pt x="17717" y="55292"/>
                  </a:lnTo>
                  <a:cubicBezTo>
                    <a:pt x="17777" y="55221"/>
                    <a:pt x="17836" y="55149"/>
                    <a:pt x="17896" y="55054"/>
                  </a:cubicBezTo>
                  <a:cubicBezTo>
                    <a:pt x="18003" y="54911"/>
                    <a:pt x="18122" y="54768"/>
                    <a:pt x="18229" y="54625"/>
                  </a:cubicBezTo>
                  <a:cubicBezTo>
                    <a:pt x="18253" y="54578"/>
                    <a:pt x="18289" y="54530"/>
                    <a:pt x="18336" y="54494"/>
                  </a:cubicBezTo>
                  <a:cubicBezTo>
                    <a:pt x="18431" y="54340"/>
                    <a:pt x="18539" y="54209"/>
                    <a:pt x="18634" y="54054"/>
                  </a:cubicBezTo>
                  <a:cubicBezTo>
                    <a:pt x="18670" y="53982"/>
                    <a:pt x="18729" y="53911"/>
                    <a:pt x="18777" y="53840"/>
                  </a:cubicBezTo>
                  <a:cubicBezTo>
                    <a:pt x="18812" y="53804"/>
                    <a:pt x="18824" y="53756"/>
                    <a:pt x="18848" y="53720"/>
                  </a:cubicBezTo>
                  <a:cubicBezTo>
                    <a:pt x="18872" y="53697"/>
                    <a:pt x="18884" y="53673"/>
                    <a:pt x="18896" y="53661"/>
                  </a:cubicBezTo>
                  <a:cubicBezTo>
                    <a:pt x="18908" y="53625"/>
                    <a:pt x="18932" y="53613"/>
                    <a:pt x="18943" y="53578"/>
                  </a:cubicBezTo>
                  <a:cubicBezTo>
                    <a:pt x="18943" y="53566"/>
                    <a:pt x="18955" y="53554"/>
                    <a:pt x="18955" y="53542"/>
                  </a:cubicBezTo>
                  <a:cubicBezTo>
                    <a:pt x="18955" y="53518"/>
                    <a:pt x="18955" y="53506"/>
                    <a:pt x="18967" y="53494"/>
                  </a:cubicBezTo>
                  <a:cubicBezTo>
                    <a:pt x="18967" y="53459"/>
                    <a:pt x="18967" y="53435"/>
                    <a:pt x="18955" y="53423"/>
                  </a:cubicBezTo>
                  <a:lnTo>
                    <a:pt x="18908" y="53375"/>
                  </a:lnTo>
                  <a:cubicBezTo>
                    <a:pt x="18896" y="53363"/>
                    <a:pt x="18872" y="53363"/>
                    <a:pt x="18848" y="53363"/>
                  </a:cubicBezTo>
                  <a:cubicBezTo>
                    <a:pt x="18836" y="53363"/>
                    <a:pt x="18812" y="53363"/>
                    <a:pt x="18789" y="53375"/>
                  </a:cubicBezTo>
                  <a:cubicBezTo>
                    <a:pt x="18729" y="53387"/>
                    <a:pt x="18693" y="53399"/>
                    <a:pt x="18634" y="53423"/>
                  </a:cubicBezTo>
                  <a:cubicBezTo>
                    <a:pt x="18586" y="53435"/>
                    <a:pt x="18527" y="53447"/>
                    <a:pt x="18467" y="53447"/>
                  </a:cubicBezTo>
                  <a:cubicBezTo>
                    <a:pt x="18348" y="53482"/>
                    <a:pt x="18229" y="53494"/>
                    <a:pt x="18110" y="53518"/>
                  </a:cubicBezTo>
                  <a:cubicBezTo>
                    <a:pt x="17931" y="53554"/>
                    <a:pt x="17753" y="53578"/>
                    <a:pt x="17574" y="53625"/>
                  </a:cubicBezTo>
                  <a:cubicBezTo>
                    <a:pt x="17396" y="53661"/>
                    <a:pt x="17217" y="53697"/>
                    <a:pt x="17038" y="53732"/>
                  </a:cubicBezTo>
                  <a:cubicBezTo>
                    <a:pt x="16860" y="53756"/>
                    <a:pt x="16681" y="53804"/>
                    <a:pt x="16503" y="53840"/>
                  </a:cubicBezTo>
                  <a:cubicBezTo>
                    <a:pt x="16455" y="53840"/>
                    <a:pt x="16407" y="53851"/>
                    <a:pt x="16384" y="53851"/>
                  </a:cubicBezTo>
                  <a:cubicBezTo>
                    <a:pt x="16336" y="53851"/>
                    <a:pt x="16288" y="53863"/>
                    <a:pt x="16253" y="53863"/>
                  </a:cubicBezTo>
                  <a:lnTo>
                    <a:pt x="15979" y="53911"/>
                  </a:lnTo>
                  <a:lnTo>
                    <a:pt x="15991" y="53911"/>
                  </a:lnTo>
                  <a:cubicBezTo>
                    <a:pt x="15895" y="53923"/>
                    <a:pt x="15788" y="53935"/>
                    <a:pt x="15681" y="53935"/>
                  </a:cubicBezTo>
                  <a:cubicBezTo>
                    <a:pt x="15622" y="53959"/>
                    <a:pt x="15550" y="53959"/>
                    <a:pt x="15491" y="53959"/>
                  </a:cubicBezTo>
                  <a:cubicBezTo>
                    <a:pt x="15431" y="53959"/>
                    <a:pt x="15383" y="53970"/>
                    <a:pt x="15324" y="53970"/>
                  </a:cubicBezTo>
                  <a:lnTo>
                    <a:pt x="15336" y="53970"/>
                  </a:lnTo>
                  <a:cubicBezTo>
                    <a:pt x="15324" y="53970"/>
                    <a:pt x="15312" y="53970"/>
                    <a:pt x="15276" y="53982"/>
                  </a:cubicBezTo>
                  <a:cubicBezTo>
                    <a:pt x="15264" y="53982"/>
                    <a:pt x="15253" y="53982"/>
                    <a:pt x="15241" y="53994"/>
                  </a:cubicBezTo>
                  <a:cubicBezTo>
                    <a:pt x="15205" y="53994"/>
                    <a:pt x="15181" y="54018"/>
                    <a:pt x="15145" y="54018"/>
                  </a:cubicBezTo>
                  <a:cubicBezTo>
                    <a:pt x="15086" y="54030"/>
                    <a:pt x="15014" y="54054"/>
                    <a:pt x="14955" y="54078"/>
                  </a:cubicBezTo>
                  <a:cubicBezTo>
                    <a:pt x="14860" y="54101"/>
                    <a:pt x="14776" y="54149"/>
                    <a:pt x="14681" y="54173"/>
                  </a:cubicBezTo>
                  <a:cubicBezTo>
                    <a:pt x="14610" y="54209"/>
                    <a:pt x="14538" y="54256"/>
                    <a:pt x="14467" y="54280"/>
                  </a:cubicBezTo>
                  <a:cubicBezTo>
                    <a:pt x="14300" y="54375"/>
                    <a:pt x="14145" y="54447"/>
                    <a:pt x="13990" y="54530"/>
                  </a:cubicBezTo>
                  <a:cubicBezTo>
                    <a:pt x="13907" y="54578"/>
                    <a:pt x="13848" y="54613"/>
                    <a:pt x="13776" y="54649"/>
                  </a:cubicBezTo>
                  <a:cubicBezTo>
                    <a:pt x="13609" y="54744"/>
                    <a:pt x="13467" y="54852"/>
                    <a:pt x="13336" y="54971"/>
                  </a:cubicBezTo>
                  <a:cubicBezTo>
                    <a:pt x="13193" y="55090"/>
                    <a:pt x="13062" y="55221"/>
                    <a:pt x="12943" y="55352"/>
                  </a:cubicBezTo>
                  <a:cubicBezTo>
                    <a:pt x="12824" y="55471"/>
                    <a:pt x="12705" y="55602"/>
                    <a:pt x="12597" y="55745"/>
                  </a:cubicBezTo>
                  <a:cubicBezTo>
                    <a:pt x="12478" y="55875"/>
                    <a:pt x="12359" y="56018"/>
                    <a:pt x="12264" y="56173"/>
                  </a:cubicBezTo>
                  <a:cubicBezTo>
                    <a:pt x="12216" y="56245"/>
                    <a:pt x="12157" y="56340"/>
                    <a:pt x="12109" y="56411"/>
                  </a:cubicBezTo>
                  <a:cubicBezTo>
                    <a:pt x="12062" y="56483"/>
                    <a:pt x="12026" y="56578"/>
                    <a:pt x="11978" y="56661"/>
                  </a:cubicBezTo>
                  <a:cubicBezTo>
                    <a:pt x="11931" y="56733"/>
                    <a:pt x="11907" y="56828"/>
                    <a:pt x="11859" y="56899"/>
                  </a:cubicBezTo>
                  <a:cubicBezTo>
                    <a:pt x="11812" y="56995"/>
                    <a:pt x="11788" y="57066"/>
                    <a:pt x="11752" y="57149"/>
                  </a:cubicBezTo>
                  <a:cubicBezTo>
                    <a:pt x="11728" y="57245"/>
                    <a:pt x="11704" y="57316"/>
                    <a:pt x="11681" y="57411"/>
                  </a:cubicBezTo>
                  <a:cubicBezTo>
                    <a:pt x="11669" y="57495"/>
                    <a:pt x="11633" y="57590"/>
                    <a:pt x="11621" y="57673"/>
                  </a:cubicBezTo>
                  <a:cubicBezTo>
                    <a:pt x="11609" y="57769"/>
                    <a:pt x="11573" y="57864"/>
                    <a:pt x="11562" y="57959"/>
                  </a:cubicBezTo>
                  <a:cubicBezTo>
                    <a:pt x="11550" y="58042"/>
                    <a:pt x="11526" y="58126"/>
                    <a:pt x="11502" y="58209"/>
                  </a:cubicBezTo>
                  <a:cubicBezTo>
                    <a:pt x="11490" y="58269"/>
                    <a:pt x="11466" y="58328"/>
                    <a:pt x="11443" y="58376"/>
                  </a:cubicBezTo>
                  <a:lnTo>
                    <a:pt x="11443" y="58388"/>
                  </a:lnTo>
                  <a:cubicBezTo>
                    <a:pt x="11216" y="58602"/>
                    <a:pt x="10978" y="58816"/>
                    <a:pt x="10752" y="59043"/>
                  </a:cubicBezTo>
                  <a:cubicBezTo>
                    <a:pt x="10478" y="59340"/>
                    <a:pt x="10192" y="59638"/>
                    <a:pt x="9919" y="59947"/>
                  </a:cubicBezTo>
                  <a:cubicBezTo>
                    <a:pt x="9883" y="59995"/>
                    <a:pt x="9847" y="60043"/>
                    <a:pt x="9799" y="60102"/>
                  </a:cubicBezTo>
                  <a:cubicBezTo>
                    <a:pt x="9835" y="59983"/>
                    <a:pt x="9883" y="59876"/>
                    <a:pt x="9907" y="59757"/>
                  </a:cubicBezTo>
                  <a:cubicBezTo>
                    <a:pt x="9954" y="59674"/>
                    <a:pt x="9978" y="59578"/>
                    <a:pt x="10026" y="59471"/>
                  </a:cubicBezTo>
                  <a:cubicBezTo>
                    <a:pt x="10085" y="59328"/>
                    <a:pt x="10145" y="59174"/>
                    <a:pt x="10216" y="59031"/>
                  </a:cubicBezTo>
                  <a:cubicBezTo>
                    <a:pt x="10276" y="58876"/>
                    <a:pt x="10323" y="58745"/>
                    <a:pt x="10383" y="58602"/>
                  </a:cubicBezTo>
                  <a:cubicBezTo>
                    <a:pt x="10478" y="58328"/>
                    <a:pt x="10573" y="58066"/>
                    <a:pt x="10669" y="57792"/>
                  </a:cubicBezTo>
                  <a:cubicBezTo>
                    <a:pt x="10752" y="57530"/>
                    <a:pt x="10835" y="57257"/>
                    <a:pt x="10919" y="56971"/>
                  </a:cubicBezTo>
                  <a:cubicBezTo>
                    <a:pt x="10966" y="56828"/>
                    <a:pt x="11014" y="56697"/>
                    <a:pt x="11050" y="56542"/>
                  </a:cubicBezTo>
                  <a:cubicBezTo>
                    <a:pt x="11097" y="56411"/>
                    <a:pt x="11157" y="56256"/>
                    <a:pt x="11204" y="56126"/>
                  </a:cubicBezTo>
                  <a:cubicBezTo>
                    <a:pt x="11288" y="55864"/>
                    <a:pt x="11383" y="55578"/>
                    <a:pt x="11443" y="55292"/>
                  </a:cubicBezTo>
                  <a:cubicBezTo>
                    <a:pt x="11585" y="54709"/>
                    <a:pt x="11693" y="54113"/>
                    <a:pt x="11847" y="53518"/>
                  </a:cubicBezTo>
                  <a:cubicBezTo>
                    <a:pt x="11847" y="53494"/>
                    <a:pt x="11859" y="53459"/>
                    <a:pt x="11871" y="53435"/>
                  </a:cubicBezTo>
                  <a:lnTo>
                    <a:pt x="11883" y="53423"/>
                  </a:lnTo>
                  <a:lnTo>
                    <a:pt x="12038" y="53268"/>
                  </a:lnTo>
                  <a:cubicBezTo>
                    <a:pt x="12062" y="53244"/>
                    <a:pt x="12097" y="53208"/>
                    <a:pt x="12121" y="53197"/>
                  </a:cubicBezTo>
                  <a:cubicBezTo>
                    <a:pt x="12216" y="53101"/>
                    <a:pt x="12300" y="53030"/>
                    <a:pt x="12395" y="52958"/>
                  </a:cubicBezTo>
                  <a:cubicBezTo>
                    <a:pt x="12502" y="52887"/>
                    <a:pt x="12586" y="52792"/>
                    <a:pt x="12693" y="52720"/>
                  </a:cubicBezTo>
                  <a:cubicBezTo>
                    <a:pt x="12883" y="52566"/>
                    <a:pt x="13074" y="52411"/>
                    <a:pt x="13252" y="52244"/>
                  </a:cubicBezTo>
                  <a:cubicBezTo>
                    <a:pt x="13300" y="52196"/>
                    <a:pt x="13348" y="52149"/>
                    <a:pt x="13407" y="52125"/>
                  </a:cubicBezTo>
                  <a:cubicBezTo>
                    <a:pt x="13455" y="52077"/>
                    <a:pt x="13490" y="52030"/>
                    <a:pt x="13538" y="52006"/>
                  </a:cubicBezTo>
                  <a:lnTo>
                    <a:pt x="13669" y="51875"/>
                  </a:lnTo>
                  <a:lnTo>
                    <a:pt x="13812" y="51732"/>
                  </a:lnTo>
                  <a:cubicBezTo>
                    <a:pt x="13848" y="51696"/>
                    <a:pt x="13883" y="51649"/>
                    <a:pt x="13907" y="51613"/>
                  </a:cubicBezTo>
                  <a:cubicBezTo>
                    <a:pt x="13943" y="51577"/>
                    <a:pt x="13967" y="51542"/>
                    <a:pt x="14014" y="51494"/>
                  </a:cubicBezTo>
                  <a:cubicBezTo>
                    <a:pt x="14062" y="51434"/>
                    <a:pt x="14121" y="51375"/>
                    <a:pt x="14169" y="51315"/>
                  </a:cubicBezTo>
                  <a:cubicBezTo>
                    <a:pt x="14193" y="51280"/>
                    <a:pt x="14240" y="51244"/>
                    <a:pt x="14264" y="51196"/>
                  </a:cubicBezTo>
                  <a:cubicBezTo>
                    <a:pt x="14360" y="51101"/>
                    <a:pt x="14431" y="50994"/>
                    <a:pt x="14526" y="50887"/>
                  </a:cubicBezTo>
                  <a:cubicBezTo>
                    <a:pt x="14538" y="50875"/>
                    <a:pt x="14550" y="50863"/>
                    <a:pt x="14550" y="50827"/>
                  </a:cubicBezTo>
                  <a:cubicBezTo>
                    <a:pt x="14586" y="50803"/>
                    <a:pt x="14598" y="50756"/>
                    <a:pt x="14621" y="50720"/>
                  </a:cubicBezTo>
                  <a:cubicBezTo>
                    <a:pt x="14657" y="50684"/>
                    <a:pt x="14681" y="50625"/>
                    <a:pt x="14717" y="50577"/>
                  </a:cubicBezTo>
                  <a:cubicBezTo>
                    <a:pt x="14741" y="50518"/>
                    <a:pt x="14776" y="50470"/>
                    <a:pt x="14800" y="50411"/>
                  </a:cubicBezTo>
                  <a:cubicBezTo>
                    <a:pt x="14836" y="50351"/>
                    <a:pt x="14860" y="50303"/>
                    <a:pt x="14895" y="50244"/>
                  </a:cubicBezTo>
                  <a:cubicBezTo>
                    <a:pt x="14955" y="50125"/>
                    <a:pt x="15002" y="50030"/>
                    <a:pt x="15038" y="49910"/>
                  </a:cubicBezTo>
                  <a:cubicBezTo>
                    <a:pt x="15133" y="49684"/>
                    <a:pt x="15193" y="49446"/>
                    <a:pt x="15253" y="49220"/>
                  </a:cubicBezTo>
                  <a:cubicBezTo>
                    <a:pt x="15312" y="48982"/>
                    <a:pt x="15383" y="48744"/>
                    <a:pt x="15479" y="48517"/>
                  </a:cubicBezTo>
                  <a:cubicBezTo>
                    <a:pt x="15562" y="48303"/>
                    <a:pt x="15657" y="48065"/>
                    <a:pt x="15729" y="47839"/>
                  </a:cubicBezTo>
                  <a:cubicBezTo>
                    <a:pt x="15776" y="47720"/>
                    <a:pt x="15812" y="47601"/>
                    <a:pt x="15848" y="47494"/>
                  </a:cubicBezTo>
                  <a:cubicBezTo>
                    <a:pt x="15895" y="47374"/>
                    <a:pt x="15919" y="47267"/>
                    <a:pt x="15967" y="47148"/>
                  </a:cubicBezTo>
                  <a:cubicBezTo>
                    <a:pt x="15979" y="47089"/>
                    <a:pt x="16015" y="47029"/>
                    <a:pt x="16026" y="46970"/>
                  </a:cubicBezTo>
                  <a:cubicBezTo>
                    <a:pt x="16038" y="46910"/>
                    <a:pt x="16074" y="46839"/>
                    <a:pt x="16086" y="46779"/>
                  </a:cubicBezTo>
                  <a:lnTo>
                    <a:pt x="16134" y="46601"/>
                  </a:lnTo>
                  <a:lnTo>
                    <a:pt x="16169" y="46422"/>
                  </a:lnTo>
                  <a:cubicBezTo>
                    <a:pt x="16205" y="46303"/>
                    <a:pt x="16217" y="46184"/>
                    <a:pt x="16229" y="46053"/>
                  </a:cubicBezTo>
                  <a:cubicBezTo>
                    <a:pt x="16229" y="46005"/>
                    <a:pt x="16253" y="45958"/>
                    <a:pt x="16253" y="45934"/>
                  </a:cubicBezTo>
                  <a:lnTo>
                    <a:pt x="16253" y="45839"/>
                  </a:lnTo>
                  <a:cubicBezTo>
                    <a:pt x="16253" y="45815"/>
                    <a:pt x="16253" y="45803"/>
                    <a:pt x="16229" y="45767"/>
                  </a:cubicBezTo>
                  <a:cubicBezTo>
                    <a:pt x="16217" y="45743"/>
                    <a:pt x="16193" y="45696"/>
                    <a:pt x="16145" y="45696"/>
                  </a:cubicBezTo>
                  <a:cubicBezTo>
                    <a:pt x="16134" y="45696"/>
                    <a:pt x="16110" y="45696"/>
                    <a:pt x="16098" y="45708"/>
                  </a:cubicBezTo>
                  <a:cubicBezTo>
                    <a:pt x="16086" y="45719"/>
                    <a:pt x="16074" y="45743"/>
                    <a:pt x="16038" y="45755"/>
                  </a:cubicBezTo>
                  <a:cubicBezTo>
                    <a:pt x="15979" y="45815"/>
                    <a:pt x="15919" y="45862"/>
                    <a:pt x="15860" y="45922"/>
                  </a:cubicBezTo>
                  <a:cubicBezTo>
                    <a:pt x="15729" y="46017"/>
                    <a:pt x="15598" y="46112"/>
                    <a:pt x="15455" y="46220"/>
                  </a:cubicBezTo>
                  <a:cubicBezTo>
                    <a:pt x="15383" y="46255"/>
                    <a:pt x="15324" y="46315"/>
                    <a:pt x="15253" y="46362"/>
                  </a:cubicBezTo>
                  <a:cubicBezTo>
                    <a:pt x="15217" y="46398"/>
                    <a:pt x="15181" y="46410"/>
                    <a:pt x="15145" y="46434"/>
                  </a:cubicBezTo>
                  <a:cubicBezTo>
                    <a:pt x="15122" y="46470"/>
                    <a:pt x="15074" y="46481"/>
                    <a:pt x="15038" y="46517"/>
                  </a:cubicBezTo>
                  <a:cubicBezTo>
                    <a:pt x="14979" y="46541"/>
                    <a:pt x="14907" y="46589"/>
                    <a:pt x="14848" y="46612"/>
                  </a:cubicBezTo>
                  <a:cubicBezTo>
                    <a:pt x="14741" y="46672"/>
                    <a:pt x="14645" y="46720"/>
                    <a:pt x="14538" y="46779"/>
                  </a:cubicBezTo>
                  <a:cubicBezTo>
                    <a:pt x="14479" y="46815"/>
                    <a:pt x="14431" y="46839"/>
                    <a:pt x="14371" y="46874"/>
                  </a:cubicBezTo>
                  <a:cubicBezTo>
                    <a:pt x="14312" y="46898"/>
                    <a:pt x="14252" y="46934"/>
                    <a:pt x="14205" y="46958"/>
                  </a:cubicBezTo>
                  <a:cubicBezTo>
                    <a:pt x="14181" y="46970"/>
                    <a:pt x="14133" y="47005"/>
                    <a:pt x="14110" y="47017"/>
                  </a:cubicBezTo>
                  <a:cubicBezTo>
                    <a:pt x="14086" y="47029"/>
                    <a:pt x="14062" y="47053"/>
                    <a:pt x="14050" y="47065"/>
                  </a:cubicBezTo>
                  <a:cubicBezTo>
                    <a:pt x="13990" y="47089"/>
                    <a:pt x="13943" y="47136"/>
                    <a:pt x="13883" y="47172"/>
                  </a:cubicBezTo>
                  <a:cubicBezTo>
                    <a:pt x="13776" y="47243"/>
                    <a:pt x="13693" y="47303"/>
                    <a:pt x="13586" y="47374"/>
                  </a:cubicBezTo>
                  <a:cubicBezTo>
                    <a:pt x="13455" y="47470"/>
                    <a:pt x="13312" y="47565"/>
                    <a:pt x="13193" y="47672"/>
                  </a:cubicBezTo>
                  <a:cubicBezTo>
                    <a:pt x="13276" y="47208"/>
                    <a:pt x="13336" y="46755"/>
                    <a:pt x="13371" y="46291"/>
                  </a:cubicBezTo>
                  <a:cubicBezTo>
                    <a:pt x="13407" y="45958"/>
                    <a:pt x="13431" y="45648"/>
                    <a:pt x="13455" y="45327"/>
                  </a:cubicBezTo>
                  <a:cubicBezTo>
                    <a:pt x="13455" y="45231"/>
                    <a:pt x="13467" y="45148"/>
                    <a:pt x="13467" y="45053"/>
                  </a:cubicBezTo>
                  <a:lnTo>
                    <a:pt x="13467" y="44791"/>
                  </a:lnTo>
                  <a:lnTo>
                    <a:pt x="13467" y="44326"/>
                  </a:lnTo>
                  <a:cubicBezTo>
                    <a:pt x="13467" y="44088"/>
                    <a:pt x="13478" y="43850"/>
                    <a:pt x="13478" y="43600"/>
                  </a:cubicBezTo>
                  <a:cubicBezTo>
                    <a:pt x="13478" y="43457"/>
                    <a:pt x="13490" y="43326"/>
                    <a:pt x="13490" y="43195"/>
                  </a:cubicBezTo>
                  <a:lnTo>
                    <a:pt x="13490" y="43148"/>
                  </a:lnTo>
                  <a:lnTo>
                    <a:pt x="13490" y="43100"/>
                  </a:lnTo>
                  <a:lnTo>
                    <a:pt x="13490" y="43076"/>
                  </a:lnTo>
                  <a:lnTo>
                    <a:pt x="13490" y="42898"/>
                  </a:lnTo>
                  <a:lnTo>
                    <a:pt x="13490" y="42886"/>
                  </a:lnTo>
                  <a:lnTo>
                    <a:pt x="13490" y="42850"/>
                  </a:lnTo>
                  <a:cubicBezTo>
                    <a:pt x="13490" y="42600"/>
                    <a:pt x="13490" y="42326"/>
                    <a:pt x="13514" y="42076"/>
                  </a:cubicBezTo>
                  <a:lnTo>
                    <a:pt x="13514" y="41552"/>
                  </a:lnTo>
                  <a:lnTo>
                    <a:pt x="13514" y="41409"/>
                  </a:lnTo>
                  <a:cubicBezTo>
                    <a:pt x="13514" y="41231"/>
                    <a:pt x="13526" y="41040"/>
                    <a:pt x="13526" y="40862"/>
                  </a:cubicBezTo>
                  <a:cubicBezTo>
                    <a:pt x="13526" y="40683"/>
                    <a:pt x="13490" y="40516"/>
                    <a:pt x="13490" y="40338"/>
                  </a:cubicBezTo>
                  <a:lnTo>
                    <a:pt x="13490" y="40326"/>
                  </a:lnTo>
                  <a:lnTo>
                    <a:pt x="13490" y="39826"/>
                  </a:lnTo>
                  <a:lnTo>
                    <a:pt x="13490" y="39647"/>
                  </a:lnTo>
                  <a:cubicBezTo>
                    <a:pt x="13490" y="39612"/>
                    <a:pt x="13490" y="39564"/>
                    <a:pt x="13514" y="39516"/>
                  </a:cubicBezTo>
                  <a:cubicBezTo>
                    <a:pt x="13526" y="39504"/>
                    <a:pt x="13526" y="39469"/>
                    <a:pt x="13538" y="39457"/>
                  </a:cubicBezTo>
                  <a:cubicBezTo>
                    <a:pt x="13550" y="39409"/>
                    <a:pt x="13574" y="39373"/>
                    <a:pt x="13598" y="39326"/>
                  </a:cubicBezTo>
                  <a:cubicBezTo>
                    <a:pt x="13609" y="39326"/>
                    <a:pt x="13633" y="39326"/>
                    <a:pt x="13633" y="39314"/>
                  </a:cubicBezTo>
                  <a:lnTo>
                    <a:pt x="13633" y="39326"/>
                  </a:lnTo>
                  <a:cubicBezTo>
                    <a:pt x="13633" y="39409"/>
                    <a:pt x="13645" y="39516"/>
                    <a:pt x="13633" y="39612"/>
                  </a:cubicBezTo>
                  <a:lnTo>
                    <a:pt x="13633" y="39635"/>
                  </a:lnTo>
                  <a:cubicBezTo>
                    <a:pt x="13633" y="39743"/>
                    <a:pt x="13609" y="39862"/>
                    <a:pt x="13609" y="39969"/>
                  </a:cubicBezTo>
                  <a:cubicBezTo>
                    <a:pt x="13598" y="40088"/>
                    <a:pt x="13598" y="40219"/>
                    <a:pt x="13586" y="40338"/>
                  </a:cubicBezTo>
                  <a:cubicBezTo>
                    <a:pt x="13574" y="40564"/>
                    <a:pt x="13574" y="40778"/>
                    <a:pt x="13574" y="41005"/>
                  </a:cubicBezTo>
                  <a:lnTo>
                    <a:pt x="13574" y="41171"/>
                  </a:lnTo>
                  <a:lnTo>
                    <a:pt x="13574" y="41350"/>
                  </a:lnTo>
                  <a:cubicBezTo>
                    <a:pt x="13574" y="41421"/>
                    <a:pt x="13586" y="41481"/>
                    <a:pt x="13586" y="41552"/>
                  </a:cubicBezTo>
                  <a:cubicBezTo>
                    <a:pt x="13586" y="41612"/>
                    <a:pt x="13598" y="41671"/>
                    <a:pt x="13598" y="41731"/>
                  </a:cubicBezTo>
                  <a:cubicBezTo>
                    <a:pt x="13609" y="41838"/>
                    <a:pt x="13633" y="41945"/>
                    <a:pt x="13657" y="42052"/>
                  </a:cubicBezTo>
                  <a:cubicBezTo>
                    <a:pt x="13669" y="42112"/>
                    <a:pt x="13693" y="42171"/>
                    <a:pt x="13693" y="42207"/>
                  </a:cubicBezTo>
                  <a:cubicBezTo>
                    <a:pt x="13705" y="42290"/>
                    <a:pt x="13717" y="42350"/>
                    <a:pt x="13729" y="42421"/>
                  </a:cubicBezTo>
                  <a:cubicBezTo>
                    <a:pt x="13752" y="42493"/>
                    <a:pt x="13776" y="42588"/>
                    <a:pt x="13812" y="42660"/>
                  </a:cubicBezTo>
                  <a:cubicBezTo>
                    <a:pt x="13812" y="42671"/>
                    <a:pt x="13824" y="42683"/>
                    <a:pt x="13824" y="42707"/>
                  </a:cubicBezTo>
                  <a:cubicBezTo>
                    <a:pt x="13836" y="42731"/>
                    <a:pt x="13836" y="42767"/>
                    <a:pt x="13848" y="42791"/>
                  </a:cubicBezTo>
                  <a:cubicBezTo>
                    <a:pt x="13871" y="42826"/>
                    <a:pt x="13883" y="42862"/>
                    <a:pt x="13895" y="42898"/>
                  </a:cubicBezTo>
                  <a:cubicBezTo>
                    <a:pt x="13907" y="42945"/>
                    <a:pt x="13943" y="42981"/>
                    <a:pt x="13955" y="43029"/>
                  </a:cubicBezTo>
                  <a:lnTo>
                    <a:pt x="14002" y="43124"/>
                  </a:lnTo>
                  <a:cubicBezTo>
                    <a:pt x="14048" y="43192"/>
                    <a:pt x="14082" y="43260"/>
                    <a:pt x="14116" y="43328"/>
                  </a:cubicBezTo>
                  <a:lnTo>
                    <a:pt x="14116" y="43328"/>
                  </a:lnTo>
                  <a:cubicBezTo>
                    <a:pt x="14115" y="43327"/>
                    <a:pt x="14112" y="43326"/>
                    <a:pt x="14110" y="43326"/>
                  </a:cubicBezTo>
                  <a:cubicBezTo>
                    <a:pt x="14145" y="43433"/>
                    <a:pt x="14205" y="43517"/>
                    <a:pt x="14252" y="43624"/>
                  </a:cubicBezTo>
                  <a:lnTo>
                    <a:pt x="14300" y="43719"/>
                  </a:lnTo>
                  <a:cubicBezTo>
                    <a:pt x="14300" y="43779"/>
                    <a:pt x="14312" y="43838"/>
                    <a:pt x="14348" y="43898"/>
                  </a:cubicBezTo>
                  <a:cubicBezTo>
                    <a:pt x="14360" y="43934"/>
                    <a:pt x="14383" y="43981"/>
                    <a:pt x="14419" y="44017"/>
                  </a:cubicBezTo>
                  <a:cubicBezTo>
                    <a:pt x="14443" y="44053"/>
                    <a:pt x="14479" y="44088"/>
                    <a:pt x="14502" y="44136"/>
                  </a:cubicBezTo>
                  <a:cubicBezTo>
                    <a:pt x="14526" y="44148"/>
                    <a:pt x="14538" y="44160"/>
                    <a:pt x="14550" y="44160"/>
                  </a:cubicBezTo>
                  <a:cubicBezTo>
                    <a:pt x="14550" y="44160"/>
                    <a:pt x="14550" y="44172"/>
                    <a:pt x="14562" y="44172"/>
                  </a:cubicBezTo>
                  <a:cubicBezTo>
                    <a:pt x="14657" y="44315"/>
                    <a:pt x="14764" y="44410"/>
                    <a:pt x="14895" y="44505"/>
                  </a:cubicBezTo>
                  <a:cubicBezTo>
                    <a:pt x="15002" y="44576"/>
                    <a:pt x="15086" y="44648"/>
                    <a:pt x="15193" y="44707"/>
                  </a:cubicBezTo>
                  <a:lnTo>
                    <a:pt x="15419" y="44850"/>
                  </a:lnTo>
                  <a:cubicBezTo>
                    <a:pt x="15443" y="44862"/>
                    <a:pt x="15491" y="44886"/>
                    <a:pt x="15514" y="44910"/>
                  </a:cubicBezTo>
                  <a:cubicBezTo>
                    <a:pt x="15550" y="44922"/>
                    <a:pt x="15598" y="44946"/>
                    <a:pt x="15622" y="44969"/>
                  </a:cubicBezTo>
                  <a:cubicBezTo>
                    <a:pt x="15717" y="45029"/>
                    <a:pt x="15800" y="45088"/>
                    <a:pt x="15895" y="45160"/>
                  </a:cubicBezTo>
                  <a:cubicBezTo>
                    <a:pt x="15979" y="45231"/>
                    <a:pt x="16086" y="45291"/>
                    <a:pt x="16169" y="45350"/>
                  </a:cubicBezTo>
                  <a:cubicBezTo>
                    <a:pt x="16205" y="45386"/>
                    <a:pt x="16253" y="45398"/>
                    <a:pt x="16276" y="45410"/>
                  </a:cubicBezTo>
                  <a:cubicBezTo>
                    <a:pt x="16348" y="45458"/>
                    <a:pt x="16431" y="45481"/>
                    <a:pt x="16503" y="45505"/>
                  </a:cubicBezTo>
                  <a:cubicBezTo>
                    <a:pt x="16526" y="45505"/>
                    <a:pt x="16550" y="45517"/>
                    <a:pt x="16574" y="45517"/>
                  </a:cubicBezTo>
                  <a:cubicBezTo>
                    <a:pt x="16622" y="45523"/>
                    <a:pt x="16666" y="45526"/>
                    <a:pt x="16711" y="45526"/>
                  </a:cubicBezTo>
                  <a:cubicBezTo>
                    <a:pt x="16756" y="45526"/>
                    <a:pt x="16800" y="45523"/>
                    <a:pt x="16848" y="45517"/>
                  </a:cubicBezTo>
                  <a:cubicBezTo>
                    <a:pt x="16931" y="45505"/>
                    <a:pt x="17003" y="45458"/>
                    <a:pt x="17086" y="45410"/>
                  </a:cubicBezTo>
                  <a:cubicBezTo>
                    <a:pt x="17122" y="45386"/>
                    <a:pt x="17181" y="45350"/>
                    <a:pt x="17229" y="45327"/>
                  </a:cubicBezTo>
                  <a:cubicBezTo>
                    <a:pt x="17336" y="45267"/>
                    <a:pt x="17419" y="45219"/>
                    <a:pt x="17515" y="45148"/>
                  </a:cubicBezTo>
                  <a:cubicBezTo>
                    <a:pt x="17598" y="45088"/>
                    <a:pt x="17693" y="45005"/>
                    <a:pt x="17777" y="44922"/>
                  </a:cubicBezTo>
                  <a:cubicBezTo>
                    <a:pt x="17860" y="44850"/>
                    <a:pt x="17931" y="44755"/>
                    <a:pt x="18003" y="44672"/>
                  </a:cubicBezTo>
                  <a:cubicBezTo>
                    <a:pt x="18074" y="44576"/>
                    <a:pt x="18158" y="44493"/>
                    <a:pt x="18229" y="44410"/>
                  </a:cubicBezTo>
                  <a:lnTo>
                    <a:pt x="18360" y="44279"/>
                  </a:lnTo>
                  <a:cubicBezTo>
                    <a:pt x="18408" y="44231"/>
                    <a:pt x="18467" y="44195"/>
                    <a:pt x="18527" y="44148"/>
                  </a:cubicBezTo>
                  <a:cubicBezTo>
                    <a:pt x="18551" y="44112"/>
                    <a:pt x="18598" y="44100"/>
                    <a:pt x="18646" y="44076"/>
                  </a:cubicBezTo>
                  <a:lnTo>
                    <a:pt x="18729" y="44029"/>
                  </a:lnTo>
                  <a:lnTo>
                    <a:pt x="18824" y="43981"/>
                  </a:lnTo>
                  <a:cubicBezTo>
                    <a:pt x="18955" y="43922"/>
                    <a:pt x="19110" y="43898"/>
                    <a:pt x="19241" y="43850"/>
                  </a:cubicBezTo>
                  <a:cubicBezTo>
                    <a:pt x="19384" y="43803"/>
                    <a:pt x="19527" y="43755"/>
                    <a:pt x="19670" y="43719"/>
                  </a:cubicBezTo>
                  <a:cubicBezTo>
                    <a:pt x="19741" y="43695"/>
                    <a:pt x="19825" y="43684"/>
                    <a:pt x="19884" y="43684"/>
                  </a:cubicBezTo>
                  <a:cubicBezTo>
                    <a:pt x="19944" y="43684"/>
                    <a:pt x="19979" y="43672"/>
                    <a:pt x="20039" y="43672"/>
                  </a:cubicBezTo>
                  <a:cubicBezTo>
                    <a:pt x="20098" y="43672"/>
                    <a:pt x="20158" y="43660"/>
                    <a:pt x="20217" y="43636"/>
                  </a:cubicBezTo>
                  <a:cubicBezTo>
                    <a:pt x="20336" y="43612"/>
                    <a:pt x="20444" y="43576"/>
                    <a:pt x="20551" y="43541"/>
                  </a:cubicBezTo>
                  <a:cubicBezTo>
                    <a:pt x="20610" y="43517"/>
                    <a:pt x="20658" y="43493"/>
                    <a:pt x="20694" y="43457"/>
                  </a:cubicBezTo>
                  <a:cubicBezTo>
                    <a:pt x="20741" y="43433"/>
                    <a:pt x="20789" y="43398"/>
                    <a:pt x="20837" y="43362"/>
                  </a:cubicBezTo>
                  <a:cubicBezTo>
                    <a:pt x="20872" y="43314"/>
                    <a:pt x="20920" y="43267"/>
                    <a:pt x="20956" y="43219"/>
                  </a:cubicBezTo>
                  <a:cubicBezTo>
                    <a:pt x="20979" y="43183"/>
                    <a:pt x="21015" y="43136"/>
                    <a:pt x="21039" y="43076"/>
                  </a:cubicBezTo>
                  <a:lnTo>
                    <a:pt x="21170" y="42767"/>
                  </a:lnTo>
                  <a:cubicBezTo>
                    <a:pt x="21218" y="42660"/>
                    <a:pt x="21229" y="42541"/>
                    <a:pt x="21265" y="42421"/>
                  </a:cubicBezTo>
                  <a:cubicBezTo>
                    <a:pt x="21277" y="42362"/>
                    <a:pt x="21277" y="42314"/>
                    <a:pt x="21277" y="42255"/>
                  </a:cubicBezTo>
                  <a:cubicBezTo>
                    <a:pt x="21277" y="42195"/>
                    <a:pt x="21289" y="42124"/>
                    <a:pt x="21289" y="42064"/>
                  </a:cubicBezTo>
                  <a:cubicBezTo>
                    <a:pt x="21289" y="42005"/>
                    <a:pt x="21289" y="41945"/>
                    <a:pt x="21277" y="41886"/>
                  </a:cubicBezTo>
                  <a:lnTo>
                    <a:pt x="21229" y="41707"/>
                  </a:lnTo>
                  <a:lnTo>
                    <a:pt x="21194" y="41576"/>
                  </a:lnTo>
                  <a:lnTo>
                    <a:pt x="21194" y="41540"/>
                  </a:lnTo>
                  <a:lnTo>
                    <a:pt x="21194" y="41528"/>
                  </a:lnTo>
                  <a:lnTo>
                    <a:pt x="21194" y="41481"/>
                  </a:lnTo>
                  <a:cubicBezTo>
                    <a:pt x="21194" y="41457"/>
                    <a:pt x="21206" y="41421"/>
                    <a:pt x="21218" y="41374"/>
                  </a:cubicBezTo>
                  <a:lnTo>
                    <a:pt x="21444" y="40755"/>
                  </a:lnTo>
                  <a:cubicBezTo>
                    <a:pt x="21456" y="40695"/>
                    <a:pt x="21491" y="40647"/>
                    <a:pt x="21503" y="40588"/>
                  </a:cubicBezTo>
                  <a:cubicBezTo>
                    <a:pt x="21527" y="40528"/>
                    <a:pt x="21551" y="40469"/>
                    <a:pt x="21563" y="40409"/>
                  </a:cubicBezTo>
                  <a:cubicBezTo>
                    <a:pt x="21587" y="40302"/>
                    <a:pt x="21610" y="40219"/>
                    <a:pt x="21610" y="40112"/>
                  </a:cubicBezTo>
                  <a:lnTo>
                    <a:pt x="21610" y="40028"/>
                  </a:lnTo>
                  <a:cubicBezTo>
                    <a:pt x="21610" y="39933"/>
                    <a:pt x="21587" y="39850"/>
                    <a:pt x="21575" y="39754"/>
                  </a:cubicBezTo>
                  <a:cubicBezTo>
                    <a:pt x="21527" y="39588"/>
                    <a:pt x="21444" y="39433"/>
                    <a:pt x="21337" y="39290"/>
                  </a:cubicBezTo>
                  <a:cubicBezTo>
                    <a:pt x="21289" y="39254"/>
                    <a:pt x="21253" y="39195"/>
                    <a:pt x="21206" y="39147"/>
                  </a:cubicBezTo>
                  <a:cubicBezTo>
                    <a:pt x="21146" y="39100"/>
                    <a:pt x="21098" y="39052"/>
                    <a:pt x="21027" y="39028"/>
                  </a:cubicBezTo>
                  <a:cubicBezTo>
                    <a:pt x="20956" y="38981"/>
                    <a:pt x="20872" y="38969"/>
                    <a:pt x="20801" y="38957"/>
                  </a:cubicBezTo>
                  <a:cubicBezTo>
                    <a:pt x="20631" y="38930"/>
                    <a:pt x="20455" y="38917"/>
                    <a:pt x="20277" y="38917"/>
                  </a:cubicBezTo>
                  <a:cubicBezTo>
                    <a:pt x="20217" y="38917"/>
                    <a:pt x="20158" y="38918"/>
                    <a:pt x="20098" y="38921"/>
                  </a:cubicBezTo>
                  <a:lnTo>
                    <a:pt x="19884" y="38921"/>
                  </a:lnTo>
                  <a:cubicBezTo>
                    <a:pt x="19765" y="38921"/>
                    <a:pt x="19658" y="38909"/>
                    <a:pt x="19539" y="38897"/>
                  </a:cubicBezTo>
                  <a:cubicBezTo>
                    <a:pt x="19432" y="38873"/>
                    <a:pt x="19313" y="38861"/>
                    <a:pt x="19205" y="38861"/>
                  </a:cubicBezTo>
                  <a:cubicBezTo>
                    <a:pt x="19086" y="38850"/>
                    <a:pt x="18967" y="38850"/>
                    <a:pt x="18872" y="38838"/>
                  </a:cubicBezTo>
                  <a:lnTo>
                    <a:pt x="18515" y="38790"/>
                  </a:lnTo>
                  <a:lnTo>
                    <a:pt x="18491" y="38790"/>
                  </a:lnTo>
                  <a:cubicBezTo>
                    <a:pt x="18396" y="38778"/>
                    <a:pt x="18277" y="38742"/>
                    <a:pt x="18170" y="38731"/>
                  </a:cubicBezTo>
                  <a:cubicBezTo>
                    <a:pt x="18050" y="38695"/>
                    <a:pt x="17931" y="38671"/>
                    <a:pt x="17824" y="38635"/>
                  </a:cubicBezTo>
                  <a:cubicBezTo>
                    <a:pt x="17717" y="38611"/>
                    <a:pt x="17598" y="38576"/>
                    <a:pt x="17503" y="38552"/>
                  </a:cubicBezTo>
                  <a:cubicBezTo>
                    <a:pt x="17396" y="38516"/>
                    <a:pt x="17277" y="38492"/>
                    <a:pt x="17169" y="38457"/>
                  </a:cubicBezTo>
                  <a:cubicBezTo>
                    <a:pt x="17146" y="38445"/>
                    <a:pt x="17098" y="38445"/>
                    <a:pt x="17062" y="38433"/>
                  </a:cubicBezTo>
                  <a:cubicBezTo>
                    <a:pt x="16991" y="38397"/>
                    <a:pt x="16919" y="38373"/>
                    <a:pt x="16848" y="38361"/>
                  </a:cubicBezTo>
                  <a:cubicBezTo>
                    <a:pt x="16765" y="38326"/>
                    <a:pt x="16705" y="38302"/>
                    <a:pt x="16634" y="38266"/>
                  </a:cubicBezTo>
                  <a:cubicBezTo>
                    <a:pt x="16562" y="38242"/>
                    <a:pt x="16491" y="38195"/>
                    <a:pt x="16407" y="38159"/>
                  </a:cubicBezTo>
                  <a:cubicBezTo>
                    <a:pt x="16336" y="38123"/>
                    <a:pt x="16265" y="38076"/>
                    <a:pt x="16169" y="38028"/>
                  </a:cubicBezTo>
                  <a:cubicBezTo>
                    <a:pt x="16026" y="37945"/>
                    <a:pt x="15895" y="37861"/>
                    <a:pt x="15741" y="37778"/>
                  </a:cubicBezTo>
                  <a:cubicBezTo>
                    <a:pt x="15693" y="37742"/>
                    <a:pt x="15669" y="37730"/>
                    <a:pt x="15622" y="37707"/>
                  </a:cubicBezTo>
                  <a:cubicBezTo>
                    <a:pt x="15610" y="37683"/>
                    <a:pt x="15574" y="37671"/>
                    <a:pt x="15562" y="37659"/>
                  </a:cubicBezTo>
                  <a:cubicBezTo>
                    <a:pt x="15550" y="37659"/>
                    <a:pt x="15550" y="37647"/>
                    <a:pt x="15538" y="37647"/>
                  </a:cubicBezTo>
                  <a:cubicBezTo>
                    <a:pt x="15550" y="37623"/>
                    <a:pt x="15550" y="37611"/>
                    <a:pt x="15562" y="37588"/>
                  </a:cubicBezTo>
                  <a:cubicBezTo>
                    <a:pt x="15622" y="37588"/>
                    <a:pt x="15681" y="37564"/>
                    <a:pt x="15753" y="37564"/>
                  </a:cubicBezTo>
                  <a:cubicBezTo>
                    <a:pt x="15812" y="37564"/>
                    <a:pt x="15895" y="37552"/>
                    <a:pt x="15955" y="37552"/>
                  </a:cubicBezTo>
                  <a:cubicBezTo>
                    <a:pt x="16038" y="37552"/>
                    <a:pt x="16110" y="37564"/>
                    <a:pt x="16205" y="37588"/>
                  </a:cubicBezTo>
                  <a:cubicBezTo>
                    <a:pt x="16276" y="37599"/>
                    <a:pt x="16348" y="37599"/>
                    <a:pt x="16431" y="37611"/>
                  </a:cubicBezTo>
                  <a:lnTo>
                    <a:pt x="16693" y="37659"/>
                  </a:lnTo>
                  <a:cubicBezTo>
                    <a:pt x="16753" y="37671"/>
                    <a:pt x="16824" y="37683"/>
                    <a:pt x="16884" y="37707"/>
                  </a:cubicBezTo>
                  <a:lnTo>
                    <a:pt x="17062" y="37742"/>
                  </a:lnTo>
                  <a:cubicBezTo>
                    <a:pt x="17169" y="37778"/>
                    <a:pt x="17288" y="37802"/>
                    <a:pt x="17396" y="37838"/>
                  </a:cubicBezTo>
                  <a:cubicBezTo>
                    <a:pt x="17622" y="37897"/>
                    <a:pt x="17860" y="37969"/>
                    <a:pt x="18074" y="38028"/>
                  </a:cubicBezTo>
                  <a:cubicBezTo>
                    <a:pt x="18312" y="38088"/>
                    <a:pt x="18551" y="38159"/>
                    <a:pt x="18789" y="38195"/>
                  </a:cubicBezTo>
                  <a:cubicBezTo>
                    <a:pt x="18848" y="38207"/>
                    <a:pt x="18908" y="38207"/>
                    <a:pt x="18967" y="38219"/>
                  </a:cubicBezTo>
                  <a:cubicBezTo>
                    <a:pt x="18999" y="38219"/>
                    <a:pt x="19036" y="38229"/>
                    <a:pt x="19071" y="38229"/>
                  </a:cubicBezTo>
                  <a:cubicBezTo>
                    <a:pt x="19089" y="38229"/>
                    <a:pt x="19106" y="38226"/>
                    <a:pt x="19122" y="38219"/>
                  </a:cubicBezTo>
                  <a:cubicBezTo>
                    <a:pt x="19170" y="38219"/>
                    <a:pt x="19205" y="38207"/>
                    <a:pt x="19253" y="38207"/>
                  </a:cubicBezTo>
                  <a:cubicBezTo>
                    <a:pt x="19372" y="38195"/>
                    <a:pt x="19479" y="38159"/>
                    <a:pt x="19598" y="38135"/>
                  </a:cubicBezTo>
                  <a:cubicBezTo>
                    <a:pt x="19658" y="38123"/>
                    <a:pt x="19729" y="38099"/>
                    <a:pt x="19789" y="38088"/>
                  </a:cubicBezTo>
                  <a:cubicBezTo>
                    <a:pt x="19860" y="38076"/>
                    <a:pt x="19920" y="38040"/>
                    <a:pt x="20003" y="38016"/>
                  </a:cubicBezTo>
                  <a:cubicBezTo>
                    <a:pt x="20122" y="37969"/>
                    <a:pt x="20241" y="37921"/>
                    <a:pt x="20372" y="37861"/>
                  </a:cubicBezTo>
                  <a:cubicBezTo>
                    <a:pt x="20598" y="37778"/>
                    <a:pt x="20813" y="37707"/>
                    <a:pt x="21027" y="37599"/>
                  </a:cubicBezTo>
                  <a:cubicBezTo>
                    <a:pt x="21146" y="37540"/>
                    <a:pt x="21253" y="37480"/>
                    <a:pt x="21372" y="37421"/>
                  </a:cubicBezTo>
                  <a:cubicBezTo>
                    <a:pt x="21468" y="37361"/>
                    <a:pt x="21575" y="37290"/>
                    <a:pt x="21670" y="37207"/>
                  </a:cubicBezTo>
                  <a:cubicBezTo>
                    <a:pt x="21741" y="37171"/>
                    <a:pt x="21801" y="37111"/>
                    <a:pt x="21872" y="37052"/>
                  </a:cubicBezTo>
                  <a:cubicBezTo>
                    <a:pt x="21932" y="36992"/>
                    <a:pt x="22003" y="36945"/>
                    <a:pt x="22063" y="36885"/>
                  </a:cubicBezTo>
                  <a:cubicBezTo>
                    <a:pt x="22099" y="36849"/>
                    <a:pt x="22122" y="36826"/>
                    <a:pt x="22146" y="36778"/>
                  </a:cubicBezTo>
                  <a:lnTo>
                    <a:pt x="22182" y="36695"/>
                  </a:lnTo>
                  <a:lnTo>
                    <a:pt x="22230" y="36552"/>
                  </a:lnTo>
                  <a:cubicBezTo>
                    <a:pt x="22265" y="36480"/>
                    <a:pt x="22277" y="36409"/>
                    <a:pt x="22301" y="36337"/>
                  </a:cubicBezTo>
                  <a:cubicBezTo>
                    <a:pt x="22325" y="36314"/>
                    <a:pt x="22325" y="36302"/>
                    <a:pt x="22337" y="36278"/>
                  </a:cubicBezTo>
                  <a:cubicBezTo>
                    <a:pt x="22349" y="36254"/>
                    <a:pt x="22349" y="36242"/>
                    <a:pt x="22361" y="36230"/>
                  </a:cubicBezTo>
                  <a:lnTo>
                    <a:pt x="22408" y="36183"/>
                  </a:lnTo>
                  <a:cubicBezTo>
                    <a:pt x="22420" y="36171"/>
                    <a:pt x="22456" y="36159"/>
                    <a:pt x="22468" y="36135"/>
                  </a:cubicBezTo>
                  <a:cubicBezTo>
                    <a:pt x="22515" y="36111"/>
                    <a:pt x="22563" y="36075"/>
                    <a:pt x="22622" y="36052"/>
                  </a:cubicBezTo>
                  <a:cubicBezTo>
                    <a:pt x="22718" y="35992"/>
                    <a:pt x="22825" y="35944"/>
                    <a:pt x="22920" y="35897"/>
                  </a:cubicBezTo>
                  <a:lnTo>
                    <a:pt x="23003" y="35861"/>
                  </a:lnTo>
                  <a:cubicBezTo>
                    <a:pt x="23039" y="35837"/>
                    <a:pt x="23063" y="35825"/>
                    <a:pt x="23099" y="35802"/>
                  </a:cubicBezTo>
                  <a:cubicBezTo>
                    <a:pt x="23123" y="35766"/>
                    <a:pt x="23170" y="35742"/>
                    <a:pt x="23194" y="35706"/>
                  </a:cubicBezTo>
                  <a:cubicBezTo>
                    <a:pt x="23254" y="35647"/>
                    <a:pt x="23301" y="35575"/>
                    <a:pt x="23337" y="35516"/>
                  </a:cubicBezTo>
                  <a:cubicBezTo>
                    <a:pt x="23373" y="35444"/>
                    <a:pt x="23408" y="35361"/>
                    <a:pt x="23456" y="35278"/>
                  </a:cubicBezTo>
                  <a:cubicBezTo>
                    <a:pt x="23480" y="35206"/>
                    <a:pt x="23527" y="35123"/>
                    <a:pt x="23539" y="35052"/>
                  </a:cubicBezTo>
                  <a:lnTo>
                    <a:pt x="23635" y="34790"/>
                  </a:lnTo>
                  <a:cubicBezTo>
                    <a:pt x="23670" y="34623"/>
                    <a:pt x="23718" y="34444"/>
                    <a:pt x="23718" y="34278"/>
                  </a:cubicBezTo>
                  <a:cubicBezTo>
                    <a:pt x="23777" y="34182"/>
                    <a:pt x="23754" y="34004"/>
                    <a:pt x="23706" y="33837"/>
                  </a:cubicBezTo>
                  <a:cubicBezTo>
                    <a:pt x="23658" y="33682"/>
                    <a:pt x="23587" y="33539"/>
                    <a:pt x="23492" y="33408"/>
                  </a:cubicBezTo>
                  <a:cubicBezTo>
                    <a:pt x="23432" y="33325"/>
                    <a:pt x="23373" y="33254"/>
                    <a:pt x="23301" y="33182"/>
                  </a:cubicBezTo>
                  <a:cubicBezTo>
                    <a:pt x="23230" y="33111"/>
                    <a:pt x="23158" y="33063"/>
                    <a:pt x="23063" y="33004"/>
                  </a:cubicBezTo>
                  <a:cubicBezTo>
                    <a:pt x="23003" y="32968"/>
                    <a:pt x="22956" y="32944"/>
                    <a:pt x="22896" y="32908"/>
                  </a:cubicBezTo>
                  <a:cubicBezTo>
                    <a:pt x="22873" y="32896"/>
                    <a:pt x="22825" y="32885"/>
                    <a:pt x="22801" y="32849"/>
                  </a:cubicBezTo>
                  <a:cubicBezTo>
                    <a:pt x="22765" y="32837"/>
                    <a:pt x="22718" y="32825"/>
                    <a:pt x="22694" y="32813"/>
                  </a:cubicBezTo>
                  <a:cubicBezTo>
                    <a:pt x="22658" y="32789"/>
                    <a:pt x="22622" y="32777"/>
                    <a:pt x="22587" y="32766"/>
                  </a:cubicBezTo>
                  <a:cubicBezTo>
                    <a:pt x="22563" y="32754"/>
                    <a:pt x="22515" y="32754"/>
                    <a:pt x="22480" y="32730"/>
                  </a:cubicBezTo>
                  <a:cubicBezTo>
                    <a:pt x="22444" y="32718"/>
                    <a:pt x="22408" y="32706"/>
                    <a:pt x="22361" y="32706"/>
                  </a:cubicBezTo>
                  <a:cubicBezTo>
                    <a:pt x="22337" y="32694"/>
                    <a:pt x="22289" y="32694"/>
                    <a:pt x="22265" y="32670"/>
                  </a:cubicBezTo>
                  <a:cubicBezTo>
                    <a:pt x="22206" y="32658"/>
                    <a:pt x="22146" y="32623"/>
                    <a:pt x="22087" y="32599"/>
                  </a:cubicBezTo>
                  <a:cubicBezTo>
                    <a:pt x="22027" y="32563"/>
                    <a:pt x="21980" y="32551"/>
                    <a:pt x="21932" y="32515"/>
                  </a:cubicBezTo>
                  <a:cubicBezTo>
                    <a:pt x="21872" y="32480"/>
                    <a:pt x="21825" y="32432"/>
                    <a:pt x="21789" y="32408"/>
                  </a:cubicBezTo>
                  <a:lnTo>
                    <a:pt x="21646" y="32265"/>
                  </a:lnTo>
                  <a:cubicBezTo>
                    <a:pt x="21634" y="32254"/>
                    <a:pt x="21622" y="32230"/>
                    <a:pt x="21610" y="32206"/>
                  </a:cubicBezTo>
                  <a:cubicBezTo>
                    <a:pt x="21587" y="32182"/>
                    <a:pt x="21575" y="32170"/>
                    <a:pt x="21563" y="32146"/>
                  </a:cubicBezTo>
                  <a:cubicBezTo>
                    <a:pt x="21551" y="32134"/>
                    <a:pt x="21551" y="32123"/>
                    <a:pt x="21527" y="32111"/>
                  </a:cubicBezTo>
                  <a:cubicBezTo>
                    <a:pt x="21503" y="32063"/>
                    <a:pt x="21468" y="32004"/>
                    <a:pt x="21444" y="31956"/>
                  </a:cubicBezTo>
                  <a:cubicBezTo>
                    <a:pt x="21325" y="31730"/>
                    <a:pt x="21229" y="31480"/>
                    <a:pt x="21134" y="31253"/>
                  </a:cubicBezTo>
                  <a:cubicBezTo>
                    <a:pt x="20979" y="30920"/>
                    <a:pt x="20789" y="30575"/>
                    <a:pt x="20479" y="30360"/>
                  </a:cubicBezTo>
                  <a:cubicBezTo>
                    <a:pt x="20336" y="30277"/>
                    <a:pt x="20182" y="30218"/>
                    <a:pt x="20027" y="30170"/>
                  </a:cubicBezTo>
                  <a:cubicBezTo>
                    <a:pt x="19955" y="30146"/>
                    <a:pt x="19860" y="30122"/>
                    <a:pt x="19789" y="30110"/>
                  </a:cubicBezTo>
                  <a:cubicBezTo>
                    <a:pt x="19705" y="30099"/>
                    <a:pt x="19622" y="30087"/>
                    <a:pt x="19539" y="30087"/>
                  </a:cubicBezTo>
                  <a:cubicBezTo>
                    <a:pt x="19384" y="30087"/>
                    <a:pt x="19229" y="30099"/>
                    <a:pt x="19086" y="30158"/>
                  </a:cubicBezTo>
                  <a:cubicBezTo>
                    <a:pt x="18955" y="30206"/>
                    <a:pt x="18848" y="30277"/>
                    <a:pt x="18729" y="30349"/>
                  </a:cubicBezTo>
                  <a:cubicBezTo>
                    <a:pt x="18670" y="30396"/>
                    <a:pt x="18634" y="30420"/>
                    <a:pt x="18574" y="30468"/>
                  </a:cubicBezTo>
                  <a:cubicBezTo>
                    <a:pt x="18527" y="30503"/>
                    <a:pt x="18479" y="30539"/>
                    <a:pt x="18431" y="30587"/>
                  </a:cubicBezTo>
                  <a:cubicBezTo>
                    <a:pt x="18348" y="30658"/>
                    <a:pt x="18277" y="30753"/>
                    <a:pt x="18181" y="30837"/>
                  </a:cubicBezTo>
                  <a:cubicBezTo>
                    <a:pt x="18158" y="30872"/>
                    <a:pt x="18122" y="30896"/>
                    <a:pt x="18074" y="30932"/>
                  </a:cubicBezTo>
                  <a:lnTo>
                    <a:pt x="17812" y="31158"/>
                  </a:lnTo>
                  <a:cubicBezTo>
                    <a:pt x="17693" y="31242"/>
                    <a:pt x="17562" y="31349"/>
                    <a:pt x="17455" y="31456"/>
                  </a:cubicBezTo>
                  <a:cubicBezTo>
                    <a:pt x="17241" y="31646"/>
                    <a:pt x="17098" y="31896"/>
                    <a:pt x="16991" y="32170"/>
                  </a:cubicBezTo>
                  <a:cubicBezTo>
                    <a:pt x="16943" y="32265"/>
                    <a:pt x="16907" y="32385"/>
                    <a:pt x="16860" y="32504"/>
                  </a:cubicBezTo>
                  <a:cubicBezTo>
                    <a:pt x="16812" y="32623"/>
                    <a:pt x="16788" y="32766"/>
                    <a:pt x="16741" y="32885"/>
                  </a:cubicBezTo>
                  <a:cubicBezTo>
                    <a:pt x="16729" y="32920"/>
                    <a:pt x="16705" y="32968"/>
                    <a:pt x="16693" y="33004"/>
                  </a:cubicBezTo>
                  <a:cubicBezTo>
                    <a:pt x="16681" y="33027"/>
                    <a:pt x="16681" y="33063"/>
                    <a:pt x="16669" y="33075"/>
                  </a:cubicBezTo>
                  <a:cubicBezTo>
                    <a:pt x="16634" y="33135"/>
                    <a:pt x="16610" y="33206"/>
                    <a:pt x="16586" y="33266"/>
                  </a:cubicBezTo>
                  <a:cubicBezTo>
                    <a:pt x="16550" y="33373"/>
                    <a:pt x="16503" y="33456"/>
                    <a:pt x="16443" y="33563"/>
                  </a:cubicBezTo>
                  <a:cubicBezTo>
                    <a:pt x="16396" y="33658"/>
                    <a:pt x="16336" y="33742"/>
                    <a:pt x="16288" y="33813"/>
                  </a:cubicBezTo>
                  <a:lnTo>
                    <a:pt x="15979" y="34313"/>
                  </a:lnTo>
                  <a:cubicBezTo>
                    <a:pt x="15872" y="34492"/>
                    <a:pt x="15776" y="34671"/>
                    <a:pt x="15657" y="34849"/>
                  </a:cubicBezTo>
                  <a:cubicBezTo>
                    <a:pt x="15574" y="34968"/>
                    <a:pt x="15491" y="35087"/>
                    <a:pt x="15395" y="35206"/>
                  </a:cubicBezTo>
                  <a:cubicBezTo>
                    <a:pt x="15383" y="35218"/>
                    <a:pt x="15372" y="35242"/>
                    <a:pt x="15336" y="35266"/>
                  </a:cubicBezTo>
                  <a:cubicBezTo>
                    <a:pt x="15300" y="35218"/>
                    <a:pt x="15253" y="35182"/>
                    <a:pt x="15205" y="35147"/>
                  </a:cubicBezTo>
                  <a:lnTo>
                    <a:pt x="15217" y="35147"/>
                  </a:lnTo>
                  <a:cubicBezTo>
                    <a:pt x="15253" y="35123"/>
                    <a:pt x="15276" y="35111"/>
                    <a:pt x="15312" y="35087"/>
                  </a:cubicBezTo>
                  <a:cubicBezTo>
                    <a:pt x="15324" y="35087"/>
                    <a:pt x="15324" y="35063"/>
                    <a:pt x="15336" y="35063"/>
                  </a:cubicBezTo>
                  <a:cubicBezTo>
                    <a:pt x="15360" y="35052"/>
                    <a:pt x="15383" y="35052"/>
                    <a:pt x="15395" y="35040"/>
                  </a:cubicBezTo>
                  <a:cubicBezTo>
                    <a:pt x="15431" y="35004"/>
                    <a:pt x="15455" y="34992"/>
                    <a:pt x="15479" y="34968"/>
                  </a:cubicBezTo>
                  <a:cubicBezTo>
                    <a:pt x="15491" y="34944"/>
                    <a:pt x="15514" y="34932"/>
                    <a:pt x="15538" y="34909"/>
                  </a:cubicBezTo>
                  <a:lnTo>
                    <a:pt x="15598" y="34849"/>
                  </a:lnTo>
                  <a:cubicBezTo>
                    <a:pt x="15634" y="34801"/>
                    <a:pt x="15669" y="34754"/>
                    <a:pt x="15717" y="34694"/>
                  </a:cubicBezTo>
                  <a:cubicBezTo>
                    <a:pt x="15753" y="34623"/>
                    <a:pt x="15788" y="34551"/>
                    <a:pt x="15836" y="34468"/>
                  </a:cubicBezTo>
                  <a:cubicBezTo>
                    <a:pt x="15848" y="34432"/>
                    <a:pt x="15872" y="34385"/>
                    <a:pt x="15895" y="34349"/>
                  </a:cubicBezTo>
                  <a:cubicBezTo>
                    <a:pt x="15931" y="34254"/>
                    <a:pt x="15967" y="34159"/>
                    <a:pt x="16015" y="34051"/>
                  </a:cubicBezTo>
                  <a:cubicBezTo>
                    <a:pt x="16086" y="33861"/>
                    <a:pt x="16145" y="33670"/>
                    <a:pt x="16193" y="33480"/>
                  </a:cubicBezTo>
                  <a:cubicBezTo>
                    <a:pt x="16229" y="33277"/>
                    <a:pt x="16276" y="33087"/>
                    <a:pt x="16336" y="32896"/>
                  </a:cubicBezTo>
                  <a:cubicBezTo>
                    <a:pt x="16348" y="32825"/>
                    <a:pt x="16384" y="32766"/>
                    <a:pt x="16396" y="32682"/>
                  </a:cubicBezTo>
                  <a:cubicBezTo>
                    <a:pt x="16407" y="32658"/>
                    <a:pt x="16407" y="32611"/>
                    <a:pt x="16431" y="32587"/>
                  </a:cubicBezTo>
                  <a:cubicBezTo>
                    <a:pt x="16455" y="32468"/>
                    <a:pt x="16503" y="32349"/>
                    <a:pt x="16526" y="32230"/>
                  </a:cubicBezTo>
                  <a:cubicBezTo>
                    <a:pt x="16550" y="32182"/>
                    <a:pt x="16562" y="32123"/>
                    <a:pt x="16574" y="32075"/>
                  </a:cubicBezTo>
                  <a:cubicBezTo>
                    <a:pt x="16586" y="32015"/>
                    <a:pt x="16610" y="31956"/>
                    <a:pt x="16634" y="31896"/>
                  </a:cubicBezTo>
                  <a:lnTo>
                    <a:pt x="16634" y="31908"/>
                  </a:lnTo>
                  <a:cubicBezTo>
                    <a:pt x="16669" y="31837"/>
                    <a:pt x="16681" y="31753"/>
                    <a:pt x="16705" y="31670"/>
                  </a:cubicBezTo>
                  <a:cubicBezTo>
                    <a:pt x="16741" y="31599"/>
                    <a:pt x="16765" y="31527"/>
                    <a:pt x="16788" y="31456"/>
                  </a:cubicBezTo>
                  <a:cubicBezTo>
                    <a:pt x="16800" y="31396"/>
                    <a:pt x="16812" y="31349"/>
                    <a:pt x="16824" y="31289"/>
                  </a:cubicBezTo>
                  <a:cubicBezTo>
                    <a:pt x="16848" y="31242"/>
                    <a:pt x="16860" y="31182"/>
                    <a:pt x="16860" y="31134"/>
                  </a:cubicBezTo>
                  <a:cubicBezTo>
                    <a:pt x="16872" y="31099"/>
                    <a:pt x="16872" y="31063"/>
                    <a:pt x="16884" y="31015"/>
                  </a:cubicBezTo>
                  <a:cubicBezTo>
                    <a:pt x="16907" y="30920"/>
                    <a:pt x="16931" y="30813"/>
                    <a:pt x="16943" y="30706"/>
                  </a:cubicBezTo>
                  <a:cubicBezTo>
                    <a:pt x="16967" y="30658"/>
                    <a:pt x="16967" y="30599"/>
                    <a:pt x="16967" y="30563"/>
                  </a:cubicBezTo>
                  <a:cubicBezTo>
                    <a:pt x="16967" y="30503"/>
                    <a:pt x="16979" y="30444"/>
                    <a:pt x="16979" y="30384"/>
                  </a:cubicBezTo>
                  <a:cubicBezTo>
                    <a:pt x="16979" y="30301"/>
                    <a:pt x="16979" y="30229"/>
                    <a:pt x="16967" y="30170"/>
                  </a:cubicBezTo>
                  <a:cubicBezTo>
                    <a:pt x="16943" y="30099"/>
                    <a:pt x="16943" y="30003"/>
                    <a:pt x="16919" y="29932"/>
                  </a:cubicBezTo>
                  <a:cubicBezTo>
                    <a:pt x="16907" y="29872"/>
                    <a:pt x="16872" y="29813"/>
                    <a:pt x="16848" y="29753"/>
                  </a:cubicBezTo>
                  <a:cubicBezTo>
                    <a:pt x="16812" y="29694"/>
                    <a:pt x="16765" y="29634"/>
                    <a:pt x="16729" y="29575"/>
                  </a:cubicBezTo>
                  <a:cubicBezTo>
                    <a:pt x="16646" y="29456"/>
                    <a:pt x="16550" y="29348"/>
                    <a:pt x="16443" y="29265"/>
                  </a:cubicBezTo>
                  <a:cubicBezTo>
                    <a:pt x="16324" y="29170"/>
                    <a:pt x="16193" y="29110"/>
                    <a:pt x="16050" y="29086"/>
                  </a:cubicBezTo>
                  <a:cubicBezTo>
                    <a:pt x="15985" y="29069"/>
                    <a:pt x="15916" y="29060"/>
                    <a:pt x="15846" y="29060"/>
                  </a:cubicBezTo>
                  <a:cubicBezTo>
                    <a:pt x="15776" y="29060"/>
                    <a:pt x="15705" y="29069"/>
                    <a:pt x="15634" y="29086"/>
                  </a:cubicBezTo>
                  <a:cubicBezTo>
                    <a:pt x="15503" y="29110"/>
                    <a:pt x="15383" y="29170"/>
                    <a:pt x="15264" y="29229"/>
                  </a:cubicBezTo>
                  <a:cubicBezTo>
                    <a:pt x="15205" y="29265"/>
                    <a:pt x="15157" y="29313"/>
                    <a:pt x="15098" y="29337"/>
                  </a:cubicBezTo>
                  <a:cubicBezTo>
                    <a:pt x="15074" y="29348"/>
                    <a:pt x="15062" y="29372"/>
                    <a:pt x="15026" y="29384"/>
                  </a:cubicBezTo>
                  <a:cubicBezTo>
                    <a:pt x="15014" y="29396"/>
                    <a:pt x="14979" y="29396"/>
                    <a:pt x="14967" y="29396"/>
                  </a:cubicBezTo>
                  <a:cubicBezTo>
                    <a:pt x="14943" y="29396"/>
                    <a:pt x="14907" y="29408"/>
                    <a:pt x="14883" y="29408"/>
                  </a:cubicBezTo>
                  <a:lnTo>
                    <a:pt x="14729" y="29408"/>
                  </a:lnTo>
                  <a:cubicBezTo>
                    <a:pt x="14717" y="29408"/>
                    <a:pt x="14681" y="29396"/>
                    <a:pt x="14669" y="29396"/>
                  </a:cubicBezTo>
                  <a:cubicBezTo>
                    <a:pt x="14645" y="29384"/>
                    <a:pt x="14610" y="29372"/>
                    <a:pt x="14586" y="29372"/>
                  </a:cubicBezTo>
                  <a:cubicBezTo>
                    <a:pt x="14479" y="29325"/>
                    <a:pt x="14371" y="29265"/>
                    <a:pt x="14288" y="29206"/>
                  </a:cubicBezTo>
                  <a:cubicBezTo>
                    <a:pt x="14169" y="29134"/>
                    <a:pt x="14050" y="29075"/>
                    <a:pt x="13907" y="29027"/>
                  </a:cubicBezTo>
                  <a:cubicBezTo>
                    <a:pt x="13848" y="29015"/>
                    <a:pt x="13776" y="28991"/>
                    <a:pt x="13717" y="28979"/>
                  </a:cubicBezTo>
                  <a:cubicBezTo>
                    <a:pt x="13681" y="28973"/>
                    <a:pt x="13645" y="28970"/>
                    <a:pt x="13608" y="28970"/>
                  </a:cubicBezTo>
                  <a:cubicBezTo>
                    <a:pt x="13571" y="28970"/>
                    <a:pt x="13532" y="28973"/>
                    <a:pt x="13490" y="28979"/>
                  </a:cubicBezTo>
                  <a:cubicBezTo>
                    <a:pt x="13359" y="28991"/>
                    <a:pt x="13228" y="29027"/>
                    <a:pt x="13097" y="29086"/>
                  </a:cubicBezTo>
                  <a:cubicBezTo>
                    <a:pt x="13050" y="29098"/>
                    <a:pt x="13002" y="29134"/>
                    <a:pt x="12955" y="29146"/>
                  </a:cubicBezTo>
                  <a:cubicBezTo>
                    <a:pt x="12919" y="29170"/>
                    <a:pt x="12859" y="29206"/>
                    <a:pt x="12812" y="29217"/>
                  </a:cubicBezTo>
                  <a:cubicBezTo>
                    <a:pt x="12693" y="29289"/>
                    <a:pt x="12574" y="29348"/>
                    <a:pt x="12455" y="29432"/>
                  </a:cubicBezTo>
                  <a:lnTo>
                    <a:pt x="12443" y="29432"/>
                  </a:lnTo>
                  <a:cubicBezTo>
                    <a:pt x="12264" y="29515"/>
                    <a:pt x="12097" y="29610"/>
                    <a:pt x="11919" y="29694"/>
                  </a:cubicBezTo>
                  <a:cubicBezTo>
                    <a:pt x="11847" y="29741"/>
                    <a:pt x="11752" y="29765"/>
                    <a:pt x="11681" y="29813"/>
                  </a:cubicBezTo>
                  <a:cubicBezTo>
                    <a:pt x="11693" y="29670"/>
                    <a:pt x="11728" y="29515"/>
                    <a:pt x="11752" y="29384"/>
                  </a:cubicBezTo>
                  <a:lnTo>
                    <a:pt x="11847" y="28896"/>
                  </a:lnTo>
                  <a:cubicBezTo>
                    <a:pt x="11883" y="28717"/>
                    <a:pt x="11931" y="28551"/>
                    <a:pt x="11978" y="28372"/>
                  </a:cubicBezTo>
                  <a:lnTo>
                    <a:pt x="11978" y="28360"/>
                  </a:lnTo>
                  <a:cubicBezTo>
                    <a:pt x="11978" y="28360"/>
                    <a:pt x="11978" y="28336"/>
                    <a:pt x="11990" y="28336"/>
                  </a:cubicBezTo>
                  <a:cubicBezTo>
                    <a:pt x="12050" y="28241"/>
                    <a:pt x="12121" y="28146"/>
                    <a:pt x="12181" y="28039"/>
                  </a:cubicBezTo>
                  <a:cubicBezTo>
                    <a:pt x="12264" y="27943"/>
                    <a:pt x="12347" y="27848"/>
                    <a:pt x="12419" y="27741"/>
                  </a:cubicBezTo>
                  <a:lnTo>
                    <a:pt x="12645" y="27432"/>
                  </a:lnTo>
                  <a:cubicBezTo>
                    <a:pt x="12716" y="27324"/>
                    <a:pt x="12776" y="27229"/>
                    <a:pt x="12836" y="27122"/>
                  </a:cubicBezTo>
                  <a:cubicBezTo>
                    <a:pt x="12883" y="27062"/>
                    <a:pt x="12931" y="26991"/>
                    <a:pt x="12990" y="26931"/>
                  </a:cubicBezTo>
                  <a:cubicBezTo>
                    <a:pt x="13074" y="26824"/>
                    <a:pt x="13169" y="26717"/>
                    <a:pt x="13276" y="26610"/>
                  </a:cubicBezTo>
                  <a:cubicBezTo>
                    <a:pt x="13300" y="26586"/>
                    <a:pt x="13348" y="26550"/>
                    <a:pt x="13371" y="26515"/>
                  </a:cubicBezTo>
                  <a:cubicBezTo>
                    <a:pt x="13407" y="26479"/>
                    <a:pt x="13455" y="26455"/>
                    <a:pt x="13490" y="26419"/>
                  </a:cubicBezTo>
                  <a:cubicBezTo>
                    <a:pt x="13538" y="26396"/>
                    <a:pt x="13598" y="26348"/>
                    <a:pt x="13657" y="26312"/>
                  </a:cubicBezTo>
                  <a:cubicBezTo>
                    <a:pt x="13717" y="26289"/>
                    <a:pt x="13764" y="26253"/>
                    <a:pt x="13824" y="26229"/>
                  </a:cubicBezTo>
                  <a:cubicBezTo>
                    <a:pt x="13931" y="26169"/>
                    <a:pt x="14050" y="26110"/>
                    <a:pt x="14145" y="26062"/>
                  </a:cubicBezTo>
                  <a:cubicBezTo>
                    <a:pt x="14264" y="26015"/>
                    <a:pt x="14371" y="25955"/>
                    <a:pt x="14491" y="25919"/>
                  </a:cubicBezTo>
                  <a:cubicBezTo>
                    <a:pt x="14550" y="25884"/>
                    <a:pt x="14621" y="25860"/>
                    <a:pt x="14681" y="25824"/>
                  </a:cubicBezTo>
                  <a:cubicBezTo>
                    <a:pt x="14741" y="25800"/>
                    <a:pt x="14800" y="25765"/>
                    <a:pt x="14860" y="25717"/>
                  </a:cubicBezTo>
                  <a:cubicBezTo>
                    <a:pt x="14919" y="25693"/>
                    <a:pt x="14967" y="25657"/>
                    <a:pt x="15014" y="25622"/>
                  </a:cubicBezTo>
                  <a:cubicBezTo>
                    <a:pt x="15062" y="25586"/>
                    <a:pt x="15086" y="25562"/>
                    <a:pt x="15133" y="25527"/>
                  </a:cubicBezTo>
                  <a:lnTo>
                    <a:pt x="15312" y="25348"/>
                  </a:lnTo>
                  <a:cubicBezTo>
                    <a:pt x="15383" y="25241"/>
                    <a:pt x="15455" y="25146"/>
                    <a:pt x="15538" y="25026"/>
                  </a:cubicBezTo>
                  <a:cubicBezTo>
                    <a:pt x="15610" y="24919"/>
                    <a:pt x="15669" y="24800"/>
                    <a:pt x="15729" y="24693"/>
                  </a:cubicBezTo>
                  <a:cubicBezTo>
                    <a:pt x="15860" y="24467"/>
                    <a:pt x="15967" y="24229"/>
                    <a:pt x="16074" y="24014"/>
                  </a:cubicBezTo>
                  <a:cubicBezTo>
                    <a:pt x="16134" y="23895"/>
                    <a:pt x="16169" y="23776"/>
                    <a:pt x="16217" y="23669"/>
                  </a:cubicBezTo>
                  <a:lnTo>
                    <a:pt x="16348" y="23312"/>
                  </a:lnTo>
                  <a:cubicBezTo>
                    <a:pt x="16396" y="23193"/>
                    <a:pt x="16431" y="23062"/>
                    <a:pt x="16455" y="22919"/>
                  </a:cubicBezTo>
                  <a:cubicBezTo>
                    <a:pt x="16491" y="22800"/>
                    <a:pt x="16503" y="22669"/>
                    <a:pt x="16515" y="22538"/>
                  </a:cubicBezTo>
                  <a:cubicBezTo>
                    <a:pt x="16526" y="22407"/>
                    <a:pt x="16550" y="22264"/>
                    <a:pt x="16550" y="22133"/>
                  </a:cubicBezTo>
                  <a:lnTo>
                    <a:pt x="16550" y="21752"/>
                  </a:lnTo>
                  <a:lnTo>
                    <a:pt x="16503" y="21347"/>
                  </a:lnTo>
                  <a:cubicBezTo>
                    <a:pt x="16491" y="21228"/>
                    <a:pt x="16467" y="21109"/>
                    <a:pt x="16443" y="20990"/>
                  </a:cubicBezTo>
                  <a:cubicBezTo>
                    <a:pt x="16431" y="20871"/>
                    <a:pt x="16396" y="20740"/>
                    <a:pt x="16372" y="20621"/>
                  </a:cubicBezTo>
                  <a:cubicBezTo>
                    <a:pt x="16336" y="20478"/>
                    <a:pt x="16312" y="20335"/>
                    <a:pt x="16265" y="20204"/>
                  </a:cubicBezTo>
                  <a:cubicBezTo>
                    <a:pt x="16205" y="19966"/>
                    <a:pt x="16134" y="19704"/>
                    <a:pt x="16050" y="19466"/>
                  </a:cubicBezTo>
                  <a:cubicBezTo>
                    <a:pt x="16038" y="19431"/>
                    <a:pt x="16026" y="19371"/>
                    <a:pt x="16015" y="19323"/>
                  </a:cubicBezTo>
                  <a:lnTo>
                    <a:pt x="16015" y="19288"/>
                  </a:lnTo>
                  <a:lnTo>
                    <a:pt x="16015" y="19276"/>
                  </a:lnTo>
                  <a:cubicBezTo>
                    <a:pt x="16015" y="19264"/>
                    <a:pt x="15991" y="19228"/>
                    <a:pt x="15991" y="19216"/>
                  </a:cubicBezTo>
                  <a:cubicBezTo>
                    <a:pt x="15979" y="19157"/>
                    <a:pt x="15967" y="19085"/>
                    <a:pt x="15955" y="19026"/>
                  </a:cubicBezTo>
                  <a:cubicBezTo>
                    <a:pt x="15931" y="18966"/>
                    <a:pt x="15931" y="18919"/>
                    <a:pt x="15919" y="18859"/>
                  </a:cubicBezTo>
                  <a:cubicBezTo>
                    <a:pt x="15907" y="18800"/>
                    <a:pt x="15907" y="18740"/>
                    <a:pt x="15895" y="18680"/>
                  </a:cubicBezTo>
                  <a:cubicBezTo>
                    <a:pt x="15895" y="18621"/>
                    <a:pt x="15872" y="18561"/>
                    <a:pt x="15872" y="18502"/>
                  </a:cubicBezTo>
                  <a:cubicBezTo>
                    <a:pt x="15860" y="18311"/>
                    <a:pt x="15848" y="18097"/>
                    <a:pt x="15836" y="17907"/>
                  </a:cubicBezTo>
                  <a:cubicBezTo>
                    <a:pt x="15836" y="17823"/>
                    <a:pt x="15812" y="17716"/>
                    <a:pt x="15812" y="17621"/>
                  </a:cubicBezTo>
                  <a:lnTo>
                    <a:pt x="15812" y="17490"/>
                  </a:lnTo>
                  <a:lnTo>
                    <a:pt x="15812" y="17418"/>
                  </a:lnTo>
                  <a:cubicBezTo>
                    <a:pt x="15812" y="17383"/>
                    <a:pt x="15800" y="17371"/>
                    <a:pt x="15788" y="17359"/>
                  </a:cubicBezTo>
                  <a:cubicBezTo>
                    <a:pt x="15776" y="17359"/>
                    <a:pt x="15776" y="17359"/>
                    <a:pt x="15753" y="17347"/>
                  </a:cubicBezTo>
                  <a:cubicBezTo>
                    <a:pt x="15741" y="17347"/>
                    <a:pt x="15741" y="17323"/>
                    <a:pt x="15729" y="17323"/>
                  </a:cubicBezTo>
                  <a:cubicBezTo>
                    <a:pt x="15705" y="17317"/>
                    <a:pt x="15687" y="17314"/>
                    <a:pt x="15669" y="17314"/>
                  </a:cubicBezTo>
                  <a:cubicBezTo>
                    <a:pt x="15651" y="17314"/>
                    <a:pt x="15634" y="17317"/>
                    <a:pt x="15610" y="17323"/>
                  </a:cubicBezTo>
                  <a:cubicBezTo>
                    <a:pt x="15491" y="17371"/>
                    <a:pt x="15383" y="17418"/>
                    <a:pt x="15264" y="17466"/>
                  </a:cubicBezTo>
                  <a:cubicBezTo>
                    <a:pt x="15205" y="17490"/>
                    <a:pt x="15145" y="17526"/>
                    <a:pt x="15098" y="17549"/>
                  </a:cubicBezTo>
                  <a:cubicBezTo>
                    <a:pt x="15062" y="17585"/>
                    <a:pt x="15002" y="17621"/>
                    <a:pt x="14955" y="17657"/>
                  </a:cubicBezTo>
                  <a:cubicBezTo>
                    <a:pt x="14848" y="17728"/>
                    <a:pt x="14764" y="17799"/>
                    <a:pt x="14657" y="17883"/>
                  </a:cubicBezTo>
                  <a:cubicBezTo>
                    <a:pt x="14562" y="17954"/>
                    <a:pt x="14467" y="18026"/>
                    <a:pt x="14371" y="18097"/>
                  </a:cubicBezTo>
                  <a:cubicBezTo>
                    <a:pt x="14264" y="18192"/>
                    <a:pt x="14181" y="18264"/>
                    <a:pt x="14074" y="18359"/>
                  </a:cubicBezTo>
                  <a:cubicBezTo>
                    <a:pt x="13883" y="18514"/>
                    <a:pt x="13669" y="18680"/>
                    <a:pt x="13467" y="18847"/>
                  </a:cubicBezTo>
                  <a:cubicBezTo>
                    <a:pt x="13348" y="18930"/>
                    <a:pt x="13240" y="19026"/>
                    <a:pt x="13133" y="19133"/>
                  </a:cubicBezTo>
                  <a:cubicBezTo>
                    <a:pt x="13062" y="19204"/>
                    <a:pt x="13002" y="19288"/>
                    <a:pt x="12931" y="19371"/>
                  </a:cubicBezTo>
                  <a:lnTo>
                    <a:pt x="12836" y="19502"/>
                  </a:lnTo>
                  <a:cubicBezTo>
                    <a:pt x="12812" y="19562"/>
                    <a:pt x="12764" y="19621"/>
                    <a:pt x="12740" y="19681"/>
                  </a:cubicBezTo>
                  <a:cubicBezTo>
                    <a:pt x="12705" y="19740"/>
                    <a:pt x="12657" y="19800"/>
                    <a:pt x="12633" y="19859"/>
                  </a:cubicBezTo>
                  <a:cubicBezTo>
                    <a:pt x="12597" y="19919"/>
                    <a:pt x="12574" y="19966"/>
                    <a:pt x="12562" y="20026"/>
                  </a:cubicBezTo>
                  <a:cubicBezTo>
                    <a:pt x="12526" y="20085"/>
                    <a:pt x="12514" y="20121"/>
                    <a:pt x="12478" y="20181"/>
                  </a:cubicBezTo>
                  <a:cubicBezTo>
                    <a:pt x="12466" y="20228"/>
                    <a:pt x="12455" y="20276"/>
                    <a:pt x="12419" y="20335"/>
                  </a:cubicBezTo>
                  <a:lnTo>
                    <a:pt x="12383" y="20466"/>
                  </a:lnTo>
                  <a:cubicBezTo>
                    <a:pt x="12347" y="20538"/>
                    <a:pt x="12324" y="20633"/>
                    <a:pt x="12300" y="20705"/>
                  </a:cubicBezTo>
                  <a:cubicBezTo>
                    <a:pt x="12276" y="20800"/>
                    <a:pt x="12240" y="20871"/>
                    <a:pt x="12216" y="20955"/>
                  </a:cubicBezTo>
                  <a:cubicBezTo>
                    <a:pt x="12205" y="21002"/>
                    <a:pt x="12181" y="21038"/>
                    <a:pt x="12169" y="21074"/>
                  </a:cubicBezTo>
                  <a:cubicBezTo>
                    <a:pt x="12157" y="21121"/>
                    <a:pt x="12121" y="21169"/>
                    <a:pt x="12109" y="21228"/>
                  </a:cubicBezTo>
                  <a:lnTo>
                    <a:pt x="12062" y="21312"/>
                  </a:lnTo>
                  <a:cubicBezTo>
                    <a:pt x="12038" y="21371"/>
                    <a:pt x="12002" y="21431"/>
                    <a:pt x="11966" y="21490"/>
                  </a:cubicBezTo>
                  <a:cubicBezTo>
                    <a:pt x="11931" y="21550"/>
                    <a:pt x="11883" y="21609"/>
                    <a:pt x="11847" y="21657"/>
                  </a:cubicBezTo>
                  <a:cubicBezTo>
                    <a:pt x="11752" y="21764"/>
                    <a:pt x="11669" y="21871"/>
                    <a:pt x="11573" y="21955"/>
                  </a:cubicBezTo>
                  <a:cubicBezTo>
                    <a:pt x="11502" y="22026"/>
                    <a:pt x="11443" y="22109"/>
                    <a:pt x="11395" y="22193"/>
                  </a:cubicBezTo>
                  <a:lnTo>
                    <a:pt x="11312" y="22371"/>
                  </a:lnTo>
                  <a:cubicBezTo>
                    <a:pt x="11252" y="22490"/>
                    <a:pt x="11216" y="22609"/>
                    <a:pt x="11169" y="22740"/>
                  </a:cubicBezTo>
                  <a:cubicBezTo>
                    <a:pt x="11157" y="22776"/>
                    <a:pt x="11157" y="22800"/>
                    <a:pt x="11157" y="22836"/>
                  </a:cubicBezTo>
                  <a:cubicBezTo>
                    <a:pt x="11157" y="22860"/>
                    <a:pt x="11145" y="22895"/>
                    <a:pt x="11145" y="22919"/>
                  </a:cubicBezTo>
                  <a:cubicBezTo>
                    <a:pt x="11133" y="22979"/>
                    <a:pt x="11133" y="23062"/>
                    <a:pt x="11109" y="23121"/>
                  </a:cubicBezTo>
                  <a:cubicBezTo>
                    <a:pt x="11109" y="23181"/>
                    <a:pt x="11097" y="23241"/>
                    <a:pt x="11097" y="23276"/>
                  </a:cubicBezTo>
                  <a:cubicBezTo>
                    <a:pt x="11097" y="23336"/>
                    <a:pt x="11085" y="23419"/>
                    <a:pt x="11085" y="23479"/>
                  </a:cubicBezTo>
                  <a:lnTo>
                    <a:pt x="11085" y="23598"/>
                  </a:lnTo>
                  <a:lnTo>
                    <a:pt x="11085" y="23693"/>
                  </a:lnTo>
                  <a:cubicBezTo>
                    <a:pt x="11085" y="23776"/>
                    <a:pt x="11097" y="23836"/>
                    <a:pt x="11097" y="23907"/>
                  </a:cubicBezTo>
                  <a:cubicBezTo>
                    <a:pt x="11097" y="23931"/>
                    <a:pt x="11097" y="23955"/>
                    <a:pt x="11109" y="23979"/>
                  </a:cubicBezTo>
                  <a:cubicBezTo>
                    <a:pt x="11109" y="24014"/>
                    <a:pt x="11133" y="24050"/>
                    <a:pt x="11133" y="24086"/>
                  </a:cubicBezTo>
                  <a:lnTo>
                    <a:pt x="11169" y="24264"/>
                  </a:lnTo>
                  <a:cubicBezTo>
                    <a:pt x="11204" y="24395"/>
                    <a:pt x="11252" y="24514"/>
                    <a:pt x="11276" y="24645"/>
                  </a:cubicBezTo>
                  <a:cubicBezTo>
                    <a:pt x="11335" y="24872"/>
                    <a:pt x="11407" y="25098"/>
                    <a:pt x="11454" y="25300"/>
                  </a:cubicBezTo>
                  <a:cubicBezTo>
                    <a:pt x="11466" y="25360"/>
                    <a:pt x="11490" y="25419"/>
                    <a:pt x="11490" y="25467"/>
                  </a:cubicBezTo>
                  <a:cubicBezTo>
                    <a:pt x="11490" y="25503"/>
                    <a:pt x="11490" y="25527"/>
                    <a:pt x="11502" y="25538"/>
                  </a:cubicBezTo>
                  <a:cubicBezTo>
                    <a:pt x="11502" y="25574"/>
                    <a:pt x="11514" y="25598"/>
                    <a:pt x="11514" y="25634"/>
                  </a:cubicBezTo>
                  <a:cubicBezTo>
                    <a:pt x="11526" y="25884"/>
                    <a:pt x="11550" y="26122"/>
                    <a:pt x="11550" y="26372"/>
                  </a:cubicBezTo>
                  <a:lnTo>
                    <a:pt x="11550" y="27181"/>
                  </a:lnTo>
                  <a:cubicBezTo>
                    <a:pt x="11550" y="27420"/>
                    <a:pt x="11550" y="27646"/>
                    <a:pt x="11526" y="27884"/>
                  </a:cubicBezTo>
                  <a:cubicBezTo>
                    <a:pt x="11526" y="28003"/>
                    <a:pt x="11514" y="28134"/>
                    <a:pt x="11514" y="28253"/>
                  </a:cubicBezTo>
                  <a:cubicBezTo>
                    <a:pt x="11514" y="28313"/>
                    <a:pt x="11514" y="28360"/>
                    <a:pt x="11502" y="28420"/>
                  </a:cubicBezTo>
                  <a:lnTo>
                    <a:pt x="11502" y="28539"/>
                  </a:lnTo>
                  <a:lnTo>
                    <a:pt x="11502" y="28610"/>
                  </a:lnTo>
                  <a:cubicBezTo>
                    <a:pt x="11502" y="28634"/>
                    <a:pt x="11502" y="28670"/>
                    <a:pt x="11526" y="28694"/>
                  </a:cubicBezTo>
                  <a:cubicBezTo>
                    <a:pt x="11550" y="28729"/>
                    <a:pt x="11573" y="28741"/>
                    <a:pt x="11609" y="28741"/>
                  </a:cubicBezTo>
                  <a:lnTo>
                    <a:pt x="11621" y="28741"/>
                  </a:lnTo>
                  <a:cubicBezTo>
                    <a:pt x="11609" y="28813"/>
                    <a:pt x="11585" y="28908"/>
                    <a:pt x="11573" y="28979"/>
                  </a:cubicBezTo>
                  <a:cubicBezTo>
                    <a:pt x="11550" y="29158"/>
                    <a:pt x="11514" y="29348"/>
                    <a:pt x="11502" y="29527"/>
                  </a:cubicBezTo>
                  <a:cubicBezTo>
                    <a:pt x="11490" y="29634"/>
                    <a:pt x="11466" y="29753"/>
                    <a:pt x="11454" y="29860"/>
                  </a:cubicBezTo>
                  <a:cubicBezTo>
                    <a:pt x="11431" y="29884"/>
                    <a:pt x="11395" y="29908"/>
                    <a:pt x="11371" y="29932"/>
                  </a:cubicBezTo>
                  <a:cubicBezTo>
                    <a:pt x="11312" y="29991"/>
                    <a:pt x="11252" y="30039"/>
                    <a:pt x="11169" y="30099"/>
                  </a:cubicBezTo>
                  <a:cubicBezTo>
                    <a:pt x="11038" y="30229"/>
                    <a:pt x="10990" y="30408"/>
                    <a:pt x="10966" y="30587"/>
                  </a:cubicBezTo>
                  <a:cubicBezTo>
                    <a:pt x="10954" y="30682"/>
                    <a:pt x="10931" y="30753"/>
                    <a:pt x="10931" y="30837"/>
                  </a:cubicBezTo>
                  <a:cubicBezTo>
                    <a:pt x="10931" y="30932"/>
                    <a:pt x="10919" y="31003"/>
                    <a:pt x="10919" y="31099"/>
                  </a:cubicBezTo>
                  <a:lnTo>
                    <a:pt x="10919" y="31111"/>
                  </a:lnTo>
                  <a:lnTo>
                    <a:pt x="10919" y="31122"/>
                  </a:lnTo>
                  <a:lnTo>
                    <a:pt x="10919" y="31194"/>
                  </a:lnTo>
                  <a:lnTo>
                    <a:pt x="10919" y="31218"/>
                  </a:lnTo>
                  <a:lnTo>
                    <a:pt x="10919" y="31492"/>
                  </a:lnTo>
                  <a:lnTo>
                    <a:pt x="10919" y="31658"/>
                  </a:lnTo>
                  <a:cubicBezTo>
                    <a:pt x="10919" y="31718"/>
                    <a:pt x="10931" y="31765"/>
                    <a:pt x="10931" y="31825"/>
                  </a:cubicBezTo>
                  <a:lnTo>
                    <a:pt x="10978" y="32134"/>
                  </a:lnTo>
                  <a:cubicBezTo>
                    <a:pt x="10990" y="32182"/>
                    <a:pt x="10990" y="32230"/>
                    <a:pt x="11014" y="32265"/>
                  </a:cubicBezTo>
                  <a:cubicBezTo>
                    <a:pt x="11014" y="32289"/>
                    <a:pt x="11014" y="32289"/>
                    <a:pt x="11026" y="32301"/>
                  </a:cubicBezTo>
                  <a:lnTo>
                    <a:pt x="11026" y="32325"/>
                  </a:lnTo>
                  <a:lnTo>
                    <a:pt x="11026" y="32349"/>
                  </a:lnTo>
                  <a:lnTo>
                    <a:pt x="11026" y="32563"/>
                  </a:lnTo>
                  <a:cubicBezTo>
                    <a:pt x="11026" y="32646"/>
                    <a:pt x="11038" y="32706"/>
                    <a:pt x="11038" y="32777"/>
                  </a:cubicBezTo>
                  <a:cubicBezTo>
                    <a:pt x="11050" y="32849"/>
                    <a:pt x="11073" y="32908"/>
                    <a:pt x="11085" y="32980"/>
                  </a:cubicBezTo>
                  <a:lnTo>
                    <a:pt x="11133" y="33123"/>
                  </a:lnTo>
                  <a:cubicBezTo>
                    <a:pt x="11109" y="33385"/>
                    <a:pt x="11097" y="33635"/>
                    <a:pt x="11097" y="33909"/>
                  </a:cubicBezTo>
                  <a:cubicBezTo>
                    <a:pt x="11097" y="34087"/>
                    <a:pt x="11085" y="34266"/>
                    <a:pt x="11085" y="34444"/>
                  </a:cubicBezTo>
                  <a:lnTo>
                    <a:pt x="11085" y="34671"/>
                  </a:lnTo>
                  <a:cubicBezTo>
                    <a:pt x="11026" y="34575"/>
                    <a:pt x="10966" y="34504"/>
                    <a:pt x="10919" y="34409"/>
                  </a:cubicBezTo>
                  <a:cubicBezTo>
                    <a:pt x="10859" y="34325"/>
                    <a:pt x="10800" y="34254"/>
                    <a:pt x="10740" y="34170"/>
                  </a:cubicBezTo>
                  <a:cubicBezTo>
                    <a:pt x="10716" y="34147"/>
                    <a:pt x="10681" y="34111"/>
                    <a:pt x="10669" y="34087"/>
                  </a:cubicBezTo>
                  <a:cubicBezTo>
                    <a:pt x="10657" y="34075"/>
                    <a:pt x="10657" y="34051"/>
                    <a:pt x="10633" y="34028"/>
                  </a:cubicBezTo>
                  <a:cubicBezTo>
                    <a:pt x="10573" y="33897"/>
                    <a:pt x="10514" y="33754"/>
                    <a:pt x="10442" y="33623"/>
                  </a:cubicBezTo>
                  <a:cubicBezTo>
                    <a:pt x="10335" y="33420"/>
                    <a:pt x="10240" y="33218"/>
                    <a:pt x="10133" y="33016"/>
                  </a:cubicBezTo>
                  <a:cubicBezTo>
                    <a:pt x="10085" y="32801"/>
                    <a:pt x="10061" y="32611"/>
                    <a:pt x="10038" y="32408"/>
                  </a:cubicBezTo>
                  <a:cubicBezTo>
                    <a:pt x="10002" y="32123"/>
                    <a:pt x="9954" y="31837"/>
                    <a:pt x="9919" y="31551"/>
                  </a:cubicBezTo>
                  <a:cubicBezTo>
                    <a:pt x="9883" y="31134"/>
                    <a:pt x="9847" y="30741"/>
                    <a:pt x="9835" y="30325"/>
                  </a:cubicBezTo>
                  <a:cubicBezTo>
                    <a:pt x="9823" y="30099"/>
                    <a:pt x="9823" y="29884"/>
                    <a:pt x="9823" y="29670"/>
                  </a:cubicBezTo>
                  <a:cubicBezTo>
                    <a:pt x="9823" y="29444"/>
                    <a:pt x="9823" y="29229"/>
                    <a:pt x="9835" y="29015"/>
                  </a:cubicBezTo>
                  <a:cubicBezTo>
                    <a:pt x="9847" y="28491"/>
                    <a:pt x="9883" y="27979"/>
                    <a:pt x="9907" y="27467"/>
                  </a:cubicBezTo>
                  <a:cubicBezTo>
                    <a:pt x="9942" y="26943"/>
                    <a:pt x="9966" y="26419"/>
                    <a:pt x="10014" y="25896"/>
                  </a:cubicBezTo>
                  <a:cubicBezTo>
                    <a:pt x="10038" y="25538"/>
                    <a:pt x="10085" y="25205"/>
                    <a:pt x="10145" y="24860"/>
                  </a:cubicBezTo>
                  <a:cubicBezTo>
                    <a:pt x="10180" y="24645"/>
                    <a:pt x="10216" y="24455"/>
                    <a:pt x="10264" y="24264"/>
                  </a:cubicBezTo>
                  <a:lnTo>
                    <a:pt x="10395" y="23633"/>
                  </a:lnTo>
                  <a:cubicBezTo>
                    <a:pt x="10442" y="23419"/>
                    <a:pt x="10490" y="23193"/>
                    <a:pt x="10514" y="22967"/>
                  </a:cubicBezTo>
                  <a:cubicBezTo>
                    <a:pt x="10514" y="22943"/>
                    <a:pt x="10538" y="22907"/>
                    <a:pt x="10538" y="22883"/>
                  </a:cubicBezTo>
                  <a:lnTo>
                    <a:pt x="10538" y="22860"/>
                  </a:lnTo>
                  <a:cubicBezTo>
                    <a:pt x="10561" y="22681"/>
                    <a:pt x="10597" y="22526"/>
                    <a:pt x="10609" y="22348"/>
                  </a:cubicBezTo>
                  <a:lnTo>
                    <a:pt x="10609" y="22324"/>
                  </a:lnTo>
                  <a:cubicBezTo>
                    <a:pt x="10776" y="21336"/>
                    <a:pt x="10966" y="20324"/>
                    <a:pt x="11169" y="19323"/>
                  </a:cubicBezTo>
                  <a:cubicBezTo>
                    <a:pt x="11228" y="19073"/>
                    <a:pt x="11276" y="18811"/>
                    <a:pt x="11335" y="18549"/>
                  </a:cubicBezTo>
                  <a:cubicBezTo>
                    <a:pt x="11395" y="18276"/>
                    <a:pt x="11454" y="18014"/>
                    <a:pt x="11514" y="17764"/>
                  </a:cubicBezTo>
                  <a:cubicBezTo>
                    <a:pt x="11550" y="17621"/>
                    <a:pt x="11562" y="17490"/>
                    <a:pt x="11585" y="17359"/>
                  </a:cubicBezTo>
                  <a:cubicBezTo>
                    <a:pt x="11609" y="17311"/>
                    <a:pt x="11609" y="17252"/>
                    <a:pt x="11609" y="17204"/>
                  </a:cubicBezTo>
                  <a:cubicBezTo>
                    <a:pt x="11609" y="17180"/>
                    <a:pt x="11609" y="17145"/>
                    <a:pt x="11621" y="17133"/>
                  </a:cubicBezTo>
                  <a:cubicBezTo>
                    <a:pt x="11633" y="17109"/>
                    <a:pt x="11645" y="17085"/>
                    <a:pt x="11645" y="17061"/>
                  </a:cubicBezTo>
                  <a:cubicBezTo>
                    <a:pt x="11669" y="17025"/>
                    <a:pt x="11669" y="16990"/>
                    <a:pt x="11681" y="16954"/>
                  </a:cubicBezTo>
                  <a:cubicBezTo>
                    <a:pt x="11693" y="16930"/>
                    <a:pt x="11693" y="16883"/>
                    <a:pt x="11704" y="16847"/>
                  </a:cubicBezTo>
                  <a:cubicBezTo>
                    <a:pt x="11728" y="16775"/>
                    <a:pt x="11752" y="16716"/>
                    <a:pt x="11764" y="16644"/>
                  </a:cubicBezTo>
                  <a:cubicBezTo>
                    <a:pt x="11800" y="16537"/>
                    <a:pt x="11847" y="16430"/>
                    <a:pt x="11871" y="16335"/>
                  </a:cubicBezTo>
                  <a:cubicBezTo>
                    <a:pt x="11907" y="16228"/>
                    <a:pt x="11966" y="16121"/>
                    <a:pt x="11990" y="16013"/>
                  </a:cubicBezTo>
                  <a:cubicBezTo>
                    <a:pt x="12085" y="15823"/>
                    <a:pt x="12169" y="15644"/>
                    <a:pt x="12276" y="15454"/>
                  </a:cubicBezTo>
                  <a:cubicBezTo>
                    <a:pt x="12335" y="15347"/>
                    <a:pt x="12395" y="15240"/>
                    <a:pt x="12455" y="15156"/>
                  </a:cubicBezTo>
                  <a:cubicBezTo>
                    <a:pt x="12455" y="15156"/>
                    <a:pt x="12466" y="15156"/>
                    <a:pt x="12466" y="15168"/>
                  </a:cubicBezTo>
                  <a:cubicBezTo>
                    <a:pt x="12478" y="15168"/>
                    <a:pt x="12514" y="15168"/>
                    <a:pt x="12514" y="15156"/>
                  </a:cubicBezTo>
                  <a:cubicBezTo>
                    <a:pt x="12538" y="15097"/>
                    <a:pt x="12574" y="15049"/>
                    <a:pt x="12597" y="14990"/>
                  </a:cubicBezTo>
                  <a:cubicBezTo>
                    <a:pt x="12621" y="14942"/>
                    <a:pt x="12645" y="14906"/>
                    <a:pt x="12657" y="14859"/>
                  </a:cubicBezTo>
                  <a:cubicBezTo>
                    <a:pt x="12681" y="14799"/>
                    <a:pt x="12705" y="14751"/>
                    <a:pt x="12716" y="14692"/>
                  </a:cubicBezTo>
                  <a:cubicBezTo>
                    <a:pt x="12740" y="14668"/>
                    <a:pt x="12764" y="14632"/>
                    <a:pt x="12776" y="14609"/>
                  </a:cubicBezTo>
                  <a:cubicBezTo>
                    <a:pt x="12836" y="14513"/>
                    <a:pt x="12883" y="14442"/>
                    <a:pt x="12943" y="14370"/>
                  </a:cubicBezTo>
                  <a:cubicBezTo>
                    <a:pt x="12955" y="14335"/>
                    <a:pt x="12990" y="14311"/>
                    <a:pt x="13002" y="14275"/>
                  </a:cubicBezTo>
                  <a:cubicBezTo>
                    <a:pt x="13050" y="14228"/>
                    <a:pt x="13074" y="14192"/>
                    <a:pt x="13121" y="14144"/>
                  </a:cubicBezTo>
                  <a:lnTo>
                    <a:pt x="13252" y="14013"/>
                  </a:lnTo>
                  <a:cubicBezTo>
                    <a:pt x="13348" y="13918"/>
                    <a:pt x="13455" y="13835"/>
                    <a:pt x="13550" y="13739"/>
                  </a:cubicBezTo>
                  <a:cubicBezTo>
                    <a:pt x="13645" y="13668"/>
                    <a:pt x="13729" y="13573"/>
                    <a:pt x="13824" y="13501"/>
                  </a:cubicBezTo>
                  <a:cubicBezTo>
                    <a:pt x="14014" y="13323"/>
                    <a:pt x="14193" y="13144"/>
                    <a:pt x="14371" y="12965"/>
                  </a:cubicBezTo>
                  <a:cubicBezTo>
                    <a:pt x="14467" y="12882"/>
                    <a:pt x="14550" y="12787"/>
                    <a:pt x="14645" y="12715"/>
                  </a:cubicBezTo>
                  <a:cubicBezTo>
                    <a:pt x="14717" y="12644"/>
                    <a:pt x="14800" y="12561"/>
                    <a:pt x="14895" y="12489"/>
                  </a:cubicBezTo>
                  <a:cubicBezTo>
                    <a:pt x="14919" y="12489"/>
                    <a:pt x="14967" y="12477"/>
                    <a:pt x="15002" y="12465"/>
                  </a:cubicBezTo>
                  <a:cubicBezTo>
                    <a:pt x="15038" y="12442"/>
                    <a:pt x="15074" y="12430"/>
                    <a:pt x="15122" y="12406"/>
                  </a:cubicBezTo>
                  <a:cubicBezTo>
                    <a:pt x="15145" y="12382"/>
                    <a:pt x="15181" y="12370"/>
                    <a:pt x="15217" y="12358"/>
                  </a:cubicBezTo>
                  <a:cubicBezTo>
                    <a:pt x="15253" y="12346"/>
                    <a:pt x="15264" y="12346"/>
                    <a:pt x="15300" y="12323"/>
                  </a:cubicBezTo>
                  <a:lnTo>
                    <a:pt x="15503" y="12323"/>
                  </a:lnTo>
                  <a:cubicBezTo>
                    <a:pt x="15800" y="12346"/>
                    <a:pt x="16086" y="12370"/>
                    <a:pt x="16372" y="12418"/>
                  </a:cubicBezTo>
                  <a:cubicBezTo>
                    <a:pt x="16396" y="12418"/>
                    <a:pt x="16431" y="12430"/>
                    <a:pt x="16443" y="12430"/>
                  </a:cubicBezTo>
                  <a:cubicBezTo>
                    <a:pt x="16467" y="12430"/>
                    <a:pt x="16503" y="12442"/>
                    <a:pt x="16515" y="12465"/>
                  </a:cubicBezTo>
                  <a:lnTo>
                    <a:pt x="16503" y="12465"/>
                  </a:lnTo>
                  <a:cubicBezTo>
                    <a:pt x="16562" y="12489"/>
                    <a:pt x="16634" y="12501"/>
                    <a:pt x="16693" y="12537"/>
                  </a:cubicBezTo>
                  <a:cubicBezTo>
                    <a:pt x="16765" y="12561"/>
                    <a:pt x="16824" y="12596"/>
                    <a:pt x="16907" y="12620"/>
                  </a:cubicBezTo>
                  <a:cubicBezTo>
                    <a:pt x="17062" y="12704"/>
                    <a:pt x="17217" y="12775"/>
                    <a:pt x="17384" y="12858"/>
                  </a:cubicBezTo>
                  <a:cubicBezTo>
                    <a:pt x="17455" y="12906"/>
                    <a:pt x="17527" y="12954"/>
                    <a:pt x="17598" y="12977"/>
                  </a:cubicBezTo>
                  <a:lnTo>
                    <a:pt x="17872" y="13120"/>
                  </a:lnTo>
                  <a:cubicBezTo>
                    <a:pt x="17943" y="13144"/>
                    <a:pt x="18015" y="13192"/>
                    <a:pt x="18074" y="13215"/>
                  </a:cubicBezTo>
                  <a:lnTo>
                    <a:pt x="18348" y="13358"/>
                  </a:lnTo>
                  <a:lnTo>
                    <a:pt x="18431" y="13394"/>
                  </a:lnTo>
                  <a:cubicBezTo>
                    <a:pt x="18479" y="13418"/>
                    <a:pt x="18515" y="13442"/>
                    <a:pt x="18551" y="13454"/>
                  </a:cubicBezTo>
                  <a:cubicBezTo>
                    <a:pt x="18634" y="13489"/>
                    <a:pt x="18717" y="13537"/>
                    <a:pt x="18789" y="13561"/>
                  </a:cubicBezTo>
                  <a:cubicBezTo>
                    <a:pt x="18824" y="13573"/>
                    <a:pt x="18872" y="13596"/>
                    <a:pt x="18896" y="13608"/>
                  </a:cubicBezTo>
                  <a:cubicBezTo>
                    <a:pt x="18932" y="13620"/>
                    <a:pt x="18943" y="13620"/>
                    <a:pt x="18967" y="13632"/>
                  </a:cubicBezTo>
                  <a:lnTo>
                    <a:pt x="18955" y="13632"/>
                  </a:lnTo>
                  <a:cubicBezTo>
                    <a:pt x="18991" y="13656"/>
                    <a:pt x="19027" y="13668"/>
                    <a:pt x="19063" y="13668"/>
                  </a:cubicBezTo>
                  <a:cubicBezTo>
                    <a:pt x="19086" y="13680"/>
                    <a:pt x="19134" y="13692"/>
                    <a:pt x="19170" y="13692"/>
                  </a:cubicBezTo>
                  <a:cubicBezTo>
                    <a:pt x="19205" y="13716"/>
                    <a:pt x="19241" y="13716"/>
                    <a:pt x="19289" y="13727"/>
                  </a:cubicBezTo>
                  <a:cubicBezTo>
                    <a:pt x="19313" y="13739"/>
                    <a:pt x="19360" y="13739"/>
                    <a:pt x="19384" y="13751"/>
                  </a:cubicBezTo>
                  <a:lnTo>
                    <a:pt x="19610" y="13751"/>
                  </a:lnTo>
                  <a:cubicBezTo>
                    <a:pt x="19717" y="13775"/>
                    <a:pt x="19836" y="13787"/>
                    <a:pt x="19944" y="13787"/>
                  </a:cubicBezTo>
                  <a:cubicBezTo>
                    <a:pt x="20075" y="13787"/>
                    <a:pt x="20194" y="13787"/>
                    <a:pt x="20325" y="13775"/>
                  </a:cubicBezTo>
                  <a:cubicBezTo>
                    <a:pt x="20456" y="13751"/>
                    <a:pt x="20575" y="13739"/>
                    <a:pt x="20694" y="13716"/>
                  </a:cubicBezTo>
                  <a:cubicBezTo>
                    <a:pt x="20813" y="13680"/>
                    <a:pt x="20944" y="13656"/>
                    <a:pt x="21075" y="13608"/>
                  </a:cubicBezTo>
                  <a:cubicBezTo>
                    <a:pt x="21301" y="13513"/>
                    <a:pt x="21527" y="13418"/>
                    <a:pt x="21741" y="13263"/>
                  </a:cubicBezTo>
                  <a:cubicBezTo>
                    <a:pt x="21789" y="13239"/>
                    <a:pt x="21837" y="13192"/>
                    <a:pt x="21884" y="13156"/>
                  </a:cubicBezTo>
                  <a:cubicBezTo>
                    <a:pt x="21932" y="13132"/>
                    <a:pt x="21980" y="13085"/>
                    <a:pt x="22027" y="13061"/>
                  </a:cubicBezTo>
                  <a:cubicBezTo>
                    <a:pt x="22051" y="13025"/>
                    <a:pt x="22099" y="13001"/>
                    <a:pt x="22122" y="12954"/>
                  </a:cubicBezTo>
                  <a:lnTo>
                    <a:pt x="22182" y="12894"/>
                  </a:lnTo>
                  <a:cubicBezTo>
                    <a:pt x="22194" y="12882"/>
                    <a:pt x="22218" y="12882"/>
                    <a:pt x="22218" y="12858"/>
                  </a:cubicBezTo>
                  <a:lnTo>
                    <a:pt x="22313" y="12763"/>
                  </a:lnTo>
                  <a:cubicBezTo>
                    <a:pt x="22372" y="12704"/>
                    <a:pt x="22432" y="12620"/>
                    <a:pt x="22492" y="12561"/>
                  </a:cubicBezTo>
                  <a:cubicBezTo>
                    <a:pt x="22611" y="12430"/>
                    <a:pt x="22753" y="12299"/>
                    <a:pt x="22873" y="12168"/>
                  </a:cubicBezTo>
                  <a:cubicBezTo>
                    <a:pt x="22932" y="12108"/>
                    <a:pt x="22992" y="12025"/>
                    <a:pt x="23027" y="11965"/>
                  </a:cubicBezTo>
                  <a:cubicBezTo>
                    <a:pt x="23063" y="11942"/>
                    <a:pt x="23087" y="11894"/>
                    <a:pt x="23123" y="11846"/>
                  </a:cubicBezTo>
                  <a:cubicBezTo>
                    <a:pt x="23146" y="11811"/>
                    <a:pt x="23194" y="11751"/>
                    <a:pt x="23206" y="11691"/>
                  </a:cubicBezTo>
                  <a:cubicBezTo>
                    <a:pt x="23206" y="11656"/>
                    <a:pt x="23230" y="11644"/>
                    <a:pt x="23230" y="11608"/>
                  </a:cubicBezTo>
                  <a:cubicBezTo>
                    <a:pt x="23230" y="11584"/>
                    <a:pt x="23230" y="11572"/>
                    <a:pt x="23206" y="11537"/>
                  </a:cubicBezTo>
                  <a:cubicBezTo>
                    <a:pt x="23194" y="11513"/>
                    <a:pt x="23182" y="11489"/>
                    <a:pt x="23170" y="11477"/>
                  </a:cubicBezTo>
                  <a:lnTo>
                    <a:pt x="23075" y="11430"/>
                  </a:lnTo>
                  <a:cubicBezTo>
                    <a:pt x="23051" y="11418"/>
                    <a:pt x="23003" y="11418"/>
                    <a:pt x="22968" y="11406"/>
                  </a:cubicBezTo>
                  <a:cubicBezTo>
                    <a:pt x="22944" y="11406"/>
                    <a:pt x="22932" y="11394"/>
                    <a:pt x="22896" y="11394"/>
                  </a:cubicBezTo>
                  <a:cubicBezTo>
                    <a:pt x="22849" y="11370"/>
                    <a:pt x="22825" y="11370"/>
                    <a:pt x="22777" y="11358"/>
                  </a:cubicBezTo>
                  <a:cubicBezTo>
                    <a:pt x="22694" y="11334"/>
                    <a:pt x="22599" y="11310"/>
                    <a:pt x="22515" y="11287"/>
                  </a:cubicBezTo>
                  <a:cubicBezTo>
                    <a:pt x="22349" y="11239"/>
                    <a:pt x="22182" y="11191"/>
                    <a:pt x="22003" y="11132"/>
                  </a:cubicBezTo>
                  <a:cubicBezTo>
                    <a:pt x="21837" y="11096"/>
                    <a:pt x="21682" y="11049"/>
                    <a:pt x="21515" y="11013"/>
                  </a:cubicBezTo>
                  <a:lnTo>
                    <a:pt x="21289" y="10977"/>
                  </a:lnTo>
                  <a:cubicBezTo>
                    <a:pt x="21218" y="10953"/>
                    <a:pt x="21158" y="10941"/>
                    <a:pt x="21087" y="10929"/>
                  </a:cubicBezTo>
                  <a:cubicBezTo>
                    <a:pt x="21039" y="10918"/>
                    <a:pt x="20979" y="10894"/>
                    <a:pt x="20932" y="10882"/>
                  </a:cubicBezTo>
                  <a:cubicBezTo>
                    <a:pt x="20884" y="10870"/>
                    <a:pt x="20848" y="10858"/>
                    <a:pt x="20801" y="10822"/>
                  </a:cubicBezTo>
                  <a:cubicBezTo>
                    <a:pt x="20646" y="10751"/>
                    <a:pt x="20503" y="10679"/>
                    <a:pt x="20348" y="10584"/>
                  </a:cubicBezTo>
                  <a:cubicBezTo>
                    <a:pt x="20277" y="10537"/>
                    <a:pt x="20206" y="10501"/>
                    <a:pt x="20110" y="10465"/>
                  </a:cubicBezTo>
                  <a:cubicBezTo>
                    <a:pt x="20075" y="10453"/>
                    <a:pt x="20027" y="10418"/>
                    <a:pt x="19979" y="10406"/>
                  </a:cubicBezTo>
                  <a:lnTo>
                    <a:pt x="19848" y="10358"/>
                  </a:lnTo>
                  <a:cubicBezTo>
                    <a:pt x="19801" y="10346"/>
                    <a:pt x="19753" y="10346"/>
                    <a:pt x="19717" y="10334"/>
                  </a:cubicBezTo>
                  <a:cubicBezTo>
                    <a:pt x="19670" y="10334"/>
                    <a:pt x="19622" y="10322"/>
                    <a:pt x="19574" y="10322"/>
                  </a:cubicBezTo>
                  <a:cubicBezTo>
                    <a:pt x="19491" y="10298"/>
                    <a:pt x="19420" y="10298"/>
                    <a:pt x="19324" y="10287"/>
                  </a:cubicBezTo>
                  <a:cubicBezTo>
                    <a:pt x="19134" y="10275"/>
                    <a:pt x="18920" y="10239"/>
                    <a:pt x="18729" y="10239"/>
                  </a:cubicBezTo>
                  <a:cubicBezTo>
                    <a:pt x="18598" y="10239"/>
                    <a:pt x="18479" y="10239"/>
                    <a:pt x="18348" y="10263"/>
                  </a:cubicBezTo>
                  <a:cubicBezTo>
                    <a:pt x="18229" y="10275"/>
                    <a:pt x="18086" y="10298"/>
                    <a:pt x="17967" y="10334"/>
                  </a:cubicBezTo>
                  <a:cubicBezTo>
                    <a:pt x="17908" y="10346"/>
                    <a:pt x="17872" y="10358"/>
                    <a:pt x="17824" y="10382"/>
                  </a:cubicBezTo>
                  <a:cubicBezTo>
                    <a:pt x="17789" y="10394"/>
                    <a:pt x="17753" y="10406"/>
                    <a:pt x="17717" y="10418"/>
                  </a:cubicBezTo>
                  <a:cubicBezTo>
                    <a:pt x="17669" y="10441"/>
                    <a:pt x="17634" y="10465"/>
                    <a:pt x="17586" y="10477"/>
                  </a:cubicBezTo>
                  <a:cubicBezTo>
                    <a:pt x="17574" y="10477"/>
                    <a:pt x="17550" y="10501"/>
                    <a:pt x="17539" y="10513"/>
                  </a:cubicBezTo>
                  <a:lnTo>
                    <a:pt x="17455" y="10560"/>
                  </a:lnTo>
                  <a:cubicBezTo>
                    <a:pt x="17419" y="10572"/>
                    <a:pt x="17396" y="10584"/>
                    <a:pt x="17348" y="10620"/>
                  </a:cubicBezTo>
                  <a:cubicBezTo>
                    <a:pt x="17300" y="10644"/>
                    <a:pt x="17253" y="10656"/>
                    <a:pt x="17229" y="10691"/>
                  </a:cubicBezTo>
                  <a:cubicBezTo>
                    <a:pt x="17193" y="10703"/>
                    <a:pt x="17169" y="10739"/>
                    <a:pt x="17134" y="10751"/>
                  </a:cubicBezTo>
                  <a:cubicBezTo>
                    <a:pt x="17110" y="10763"/>
                    <a:pt x="17074" y="10799"/>
                    <a:pt x="17050" y="10810"/>
                  </a:cubicBezTo>
                  <a:lnTo>
                    <a:pt x="17038" y="10810"/>
                  </a:lnTo>
                  <a:cubicBezTo>
                    <a:pt x="17015" y="10810"/>
                    <a:pt x="17015" y="10822"/>
                    <a:pt x="17003" y="10822"/>
                  </a:cubicBezTo>
                  <a:lnTo>
                    <a:pt x="17015" y="10822"/>
                  </a:lnTo>
                  <a:lnTo>
                    <a:pt x="17003" y="10834"/>
                  </a:lnTo>
                  <a:cubicBezTo>
                    <a:pt x="16991" y="10834"/>
                    <a:pt x="16991" y="10858"/>
                    <a:pt x="16979" y="10858"/>
                  </a:cubicBezTo>
                  <a:lnTo>
                    <a:pt x="16955" y="10870"/>
                  </a:lnTo>
                  <a:lnTo>
                    <a:pt x="16979" y="10870"/>
                  </a:lnTo>
                  <a:lnTo>
                    <a:pt x="16943" y="10894"/>
                  </a:lnTo>
                  <a:lnTo>
                    <a:pt x="16955" y="10894"/>
                  </a:lnTo>
                  <a:lnTo>
                    <a:pt x="16943" y="10918"/>
                  </a:lnTo>
                  <a:lnTo>
                    <a:pt x="16931" y="10929"/>
                  </a:lnTo>
                  <a:lnTo>
                    <a:pt x="16943" y="10929"/>
                  </a:lnTo>
                  <a:lnTo>
                    <a:pt x="16931" y="10941"/>
                  </a:lnTo>
                  <a:cubicBezTo>
                    <a:pt x="16931" y="10941"/>
                    <a:pt x="16919" y="10941"/>
                    <a:pt x="16919" y="10953"/>
                  </a:cubicBezTo>
                  <a:cubicBezTo>
                    <a:pt x="16919" y="10953"/>
                    <a:pt x="16896" y="10953"/>
                    <a:pt x="16896" y="10977"/>
                  </a:cubicBezTo>
                  <a:cubicBezTo>
                    <a:pt x="16884" y="10989"/>
                    <a:pt x="16872" y="10989"/>
                    <a:pt x="16860" y="11001"/>
                  </a:cubicBezTo>
                  <a:cubicBezTo>
                    <a:pt x="16824" y="11037"/>
                    <a:pt x="16800" y="11049"/>
                    <a:pt x="16765" y="11072"/>
                  </a:cubicBezTo>
                  <a:cubicBezTo>
                    <a:pt x="16753" y="11096"/>
                    <a:pt x="16741" y="11108"/>
                    <a:pt x="16705" y="11120"/>
                  </a:cubicBezTo>
                  <a:cubicBezTo>
                    <a:pt x="16693" y="11132"/>
                    <a:pt x="16681" y="11156"/>
                    <a:pt x="16646" y="11168"/>
                  </a:cubicBezTo>
                  <a:cubicBezTo>
                    <a:pt x="16598" y="11215"/>
                    <a:pt x="16562" y="11239"/>
                    <a:pt x="16526" y="11287"/>
                  </a:cubicBezTo>
                  <a:lnTo>
                    <a:pt x="16396" y="11418"/>
                  </a:lnTo>
                  <a:cubicBezTo>
                    <a:pt x="16348" y="11453"/>
                    <a:pt x="16324" y="11489"/>
                    <a:pt x="16276" y="11525"/>
                  </a:cubicBezTo>
                  <a:lnTo>
                    <a:pt x="16241" y="11549"/>
                  </a:lnTo>
                  <a:cubicBezTo>
                    <a:pt x="16229" y="11549"/>
                    <a:pt x="16205" y="11572"/>
                    <a:pt x="16181" y="11572"/>
                  </a:cubicBezTo>
                  <a:cubicBezTo>
                    <a:pt x="15979" y="11632"/>
                    <a:pt x="15788" y="11703"/>
                    <a:pt x="15586" y="11787"/>
                  </a:cubicBezTo>
                  <a:cubicBezTo>
                    <a:pt x="15491" y="11834"/>
                    <a:pt x="15395" y="11882"/>
                    <a:pt x="15288" y="11930"/>
                  </a:cubicBezTo>
                  <a:cubicBezTo>
                    <a:pt x="15205" y="11965"/>
                    <a:pt x="15110" y="12001"/>
                    <a:pt x="15026" y="12049"/>
                  </a:cubicBezTo>
                  <a:cubicBezTo>
                    <a:pt x="14919" y="12084"/>
                    <a:pt x="14836" y="12132"/>
                    <a:pt x="14729" y="12192"/>
                  </a:cubicBezTo>
                  <a:cubicBezTo>
                    <a:pt x="14681" y="12227"/>
                    <a:pt x="14633" y="12251"/>
                    <a:pt x="14574" y="12287"/>
                  </a:cubicBezTo>
                  <a:cubicBezTo>
                    <a:pt x="14550" y="12299"/>
                    <a:pt x="14538" y="12311"/>
                    <a:pt x="14502" y="12323"/>
                  </a:cubicBezTo>
                  <a:cubicBezTo>
                    <a:pt x="14479" y="12346"/>
                    <a:pt x="14455" y="12370"/>
                    <a:pt x="14431" y="12382"/>
                  </a:cubicBezTo>
                  <a:cubicBezTo>
                    <a:pt x="14300" y="12489"/>
                    <a:pt x="14181" y="12608"/>
                    <a:pt x="14038" y="12727"/>
                  </a:cubicBezTo>
                  <a:cubicBezTo>
                    <a:pt x="13895" y="12858"/>
                    <a:pt x="13740" y="13013"/>
                    <a:pt x="13609" y="13144"/>
                  </a:cubicBezTo>
                  <a:cubicBezTo>
                    <a:pt x="13538" y="13215"/>
                    <a:pt x="13467" y="13299"/>
                    <a:pt x="13383" y="13382"/>
                  </a:cubicBezTo>
                  <a:cubicBezTo>
                    <a:pt x="13312" y="13454"/>
                    <a:pt x="13240" y="13549"/>
                    <a:pt x="13181" y="13632"/>
                  </a:cubicBezTo>
                  <a:cubicBezTo>
                    <a:pt x="13133" y="13680"/>
                    <a:pt x="13109" y="13739"/>
                    <a:pt x="13062" y="13787"/>
                  </a:cubicBezTo>
                  <a:cubicBezTo>
                    <a:pt x="13086" y="13727"/>
                    <a:pt x="13121" y="13656"/>
                    <a:pt x="13133" y="13596"/>
                  </a:cubicBezTo>
                  <a:cubicBezTo>
                    <a:pt x="13181" y="13489"/>
                    <a:pt x="13205" y="13394"/>
                    <a:pt x="13252" y="13299"/>
                  </a:cubicBezTo>
                  <a:lnTo>
                    <a:pt x="13348" y="13073"/>
                  </a:lnTo>
                  <a:cubicBezTo>
                    <a:pt x="13370" y="13004"/>
                    <a:pt x="13416" y="12913"/>
                    <a:pt x="13440" y="12842"/>
                  </a:cubicBezTo>
                  <a:lnTo>
                    <a:pt x="13440" y="12842"/>
                  </a:lnTo>
                  <a:cubicBezTo>
                    <a:pt x="13438" y="12845"/>
                    <a:pt x="13436" y="12846"/>
                    <a:pt x="13431" y="12846"/>
                  </a:cubicBezTo>
                  <a:cubicBezTo>
                    <a:pt x="13538" y="12620"/>
                    <a:pt x="13645" y="12418"/>
                    <a:pt x="13729" y="12203"/>
                  </a:cubicBezTo>
                  <a:cubicBezTo>
                    <a:pt x="13776" y="12108"/>
                    <a:pt x="13824" y="11989"/>
                    <a:pt x="13883" y="11882"/>
                  </a:cubicBezTo>
                  <a:cubicBezTo>
                    <a:pt x="13895" y="11834"/>
                    <a:pt x="13919" y="11775"/>
                    <a:pt x="13943" y="11727"/>
                  </a:cubicBezTo>
                  <a:lnTo>
                    <a:pt x="13979" y="11596"/>
                  </a:lnTo>
                  <a:cubicBezTo>
                    <a:pt x="14026" y="11477"/>
                    <a:pt x="14062" y="11358"/>
                    <a:pt x="14098" y="11239"/>
                  </a:cubicBezTo>
                  <a:cubicBezTo>
                    <a:pt x="14133" y="11132"/>
                    <a:pt x="14181" y="11037"/>
                    <a:pt x="14205" y="10929"/>
                  </a:cubicBezTo>
                  <a:cubicBezTo>
                    <a:pt x="14217" y="10870"/>
                    <a:pt x="14252" y="10799"/>
                    <a:pt x="14264" y="10739"/>
                  </a:cubicBezTo>
                  <a:lnTo>
                    <a:pt x="14300" y="10703"/>
                  </a:lnTo>
                  <a:cubicBezTo>
                    <a:pt x="14336" y="10656"/>
                    <a:pt x="14383" y="10620"/>
                    <a:pt x="14431" y="10584"/>
                  </a:cubicBezTo>
                  <a:cubicBezTo>
                    <a:pt x="14479" y="10537"/>
                    <a:pt x="14514" y="10513"/>
                    <a:pt x="14574" y="10465"/>
                  </a:cubicBezTo>
                  <a:cubicBezTo>
                    <a:pt x="14681" y="10382"/>
                    <a:pt x="14776" y="10298"/>
                    <a:pt x="14872" y="10227"/>
                  </a:cubicBezTo>
                  <a:cubicBezTo>
                    <a:pt x="14967" y="10156"/>
                    <a:pt x="15050" y="10096"/>
                    <a:pt x="15145" y="10025"/>
                  </a:cubicBezTo>
                  <a:cubicBezTo>
                    <a:pt x="15205" y="9977"/>
                    <a:pt x="15253" y="9929"/>
                    <a:pt x="15312" y="9882"/>
                  </a:cubicBezTo>
                  <a:cubicBezTo>
                    <a:pt x="15372" y="9846"/>
                    <a:pt x="15407" y="9798"/>
                    <a:pt x="15467" y="9751"/>
                  </a:cubicBezTo>
                  <a:cubicBezTo>
                    <a:pt x="15514" y="9727"/>
                    <a:pt x="15550" y="9679"/>
                    <a:pt x="15586" y="9644"/>
                  </a:cubicBezTo>
                  <a:cubicBezTo>
                    <a:pt x="15634" y="9608"/>
                    <a:pt x="15681" y="9572"/>
                    <a:pt x="15729" y="9525"/>
                  </a:cubicBezTo>
                  <a:lnTo>
                    <a:pt x="15884" y="9370"/>
                  </a:lnTo>
                  <a:lnTo>
                    <a:pt x="16003" y="9251"/>
                  </a:lnTo>
                  <a:cubicBezTo>
                    <a:pt x="16086" y="9155"/>
                    <a:pt x="16169" y="9072"/>
                    <a:pt x="16241" y="8977"/>
                  </a:cubicBezTo>
                  <a:cubicBezTo>
                    <a:pt x="16324" y="8894"/>
                    <a:pt x="16396" y="8786"/>
                    <a:pt x="16455" y="8691"/>
                  </a:cubicBezTo>
                  <a:cubicBezTo>
                    <a:pt x="16479" y="8667"/>
                    <a:pt x="16503" y="8620"/>
                    <a:pt x="16526" y="8596"/>
                  </a:cubicBezTo>
                  <a:cubicBezTo>
                    <a:pt x="16538" y="8572"/>
                    <a:pt x="16562" y="8548"/>
                    <a:pt x="16574" y="8536"/>
                  </a:cubicBezTo>
                  <a:cubicBezTo>
                    <a:pt x="16598" y="8477"/>
                    <a:pt x="16646" y="8417"/>
                    <a:pt x="16681" y="8358"/>
                  </a:cubicBezTo>
                  <a:cubicBezTo>
                    <a:pt x="16693" y="8334"/>
                    <a:pt x="16693" y="8322"/>
                    <a:pt x="16705" y="8298"/>
                  </a:cubicBezTo>
                  <a:cubicBezTo>
                    <a:pt x="16717" y="8251"/>
                    <a:pt x="16753" y="8215"/>
                    <a:pt x="16765" y="8179"/>
                  </a:cubicBezTo>
                  <a:cubicBezTo>
                    <a:pt x="16800" y="8120"/>
                    <a:pt x="16812" y="8072"/>
                    <a:pt x="16836" y="8012"/>
                  </a:cubicBezTo>
                  <a:cubicBezTo>
                    <a:pt x="16884" y="7905"/>
                    <a:pt x="16931" y="7786"/>
                    <a:pt x="16955" y="7679"/>
                  </a:cubicBezTo>
                  <a:cubicBezTo>
                    <a:pt x="16979" y="7620"/>
                    <a:pt x="17003" y="7560"/>
                    <a:pt x="17015" y="7489"/>
                  </a:cubicBezTo>
                  <a:cubicBezTo>
                    <a:pt x="17038" y="7429"/>
                    <a:pt x="17050" y="7370"/>
                    <a:pt x="17074" y="7298"/>
                  </a:cubicBezTo>
                  <a:lnTo>
                    <a:pt x="17122" y="7120"/>
                  </a:lnTo>
                  <a:cubicBezTo>
                    <a:pt x="17122" y="7084"/>
                    <a:pt x="17134" y="7072"/>
                    <a:pt x="17134" y="7048"/>
                  </a:cubicBezTo>
                  <a:cubicBezTo>
                    <a:pt x="17134" y="7012"/>
                    <a:pt x="17158" y="6989"/>
                    <a:pt x="17158" y="6941"/>
                  </a:cubicBezTo>
                  <a:cubicBezTo>
                    <a:pt x="17169" y="6881"/>
                    <a:pt x="17169" y="6822"/>
                    <a:pt x="17181" y="6762"/>
                  </a:cubicBezTo>
                  <a:lnTo>
                    <a:pt x="17181" y="6691"/>
                  </a:lnTo>
                  <a:cubicBezTo>
                    <a:pt x="17181" y="6643"/>
                    <a:pt x="17181" y="6608"/>
                    <a:pt x="17193" y="6572"/>
                  </a:cubicBezTo>
                  <a:lnTo>
                    <a:pt x="17193" y="6512"/>
                  </a:lnTo>
                  <a:lnTo>
                    <a:pt x="17193" y="6369"/>
                  </a:lnTo>
                  <a:lnTo>
                    <a:pt x="17193" y="6215"/>
                  </a:lnTo>
                  <a:lnTo>
                    <a:pt x="17193" y="6048"/>
                  </a:lnTo>
                  <a:lnTo>
                    <a:pt x="17193" y="5834"/>
                  </a:lnTo>
                  <a:cubicBezTo>
                    <a:pt x="17193" y="5762"/>
                    <a:pt x="17193" y="5703"/>
                    <a:pt x="17181" y="5631"/>
                  </a:cubicBezTo>
                  <a:cubicBezTo>
                    <a:pt x="17181" y="5572"/>
                    <a:pt x="17169" y="5500"/>
                    <a:pt x="17169" y="5441"/>
                  </a:cubicBezTo>
                  <a:cubicBezTo>
                    <a:pt x="17169" y="5381"/>
                    <a:pt x="17158" y="5298"/>
                    <a:pt x="17134" y="5238"/>
                  </a:cubicBezTo>
                  <a:cubicBezTo>
                    <a:pt x="17122" y="5179"/>
                    <a:pt x="17122" y="5119"/>
                    <a:pt x="17110" y="5084"/>
                  </a:cubicBezTo>
                  <a:cubicBezTo>
                    <a:pt x="17050" y="4822"/>
                    <a:pt x="17003" y="4583"/>
                    <a:pt x="16943" y="4333"/>
                  </a:cubicBezTo>
                  <a:cubicBezTo>
                    <a:pt x="16884" y="4095"/>
                    <a:pt x="16836" y="3857"/>
                    <a:pt x="16777" y="3619"/>
                  </a:cubicBezTo>
                  <a:cubicBezTo>
                    <a:pt x="16717" y="3381"/>
                    <a:pt x="16657" y="3143"/>
                    <a:pt x="16586" y="2905"/>
                  </a:cubicBezTo>
                  <a:cubicBezTo>
                    <a:pt x="16562" y="2786"/>
                    <a:pt x="16526" y="2667"/>
                    <a:pt x="16479" y="2559"/>
                  </a:cubicBezTo>
                  <a:cubicBezTo>
                    <a:pt x="16467" y="2500"/>
                    <a:pt x="16443" y="2440"/>
                    <a:pt x="16419" y="2381"/>
                  </a:cubicBezTo>
                  <a:cubicBezTo>
                    <a:pt x="16419" y="2357"/>
                    <a:pt x="16407" y="2345"/>
                    <a:pt x="16396" y="2309"/>
                  </a:cubicBezTo>
                  <a:cubicBezTo>
                    <a:pt x="16384" y="2262"/>
                    <a:pt x="16372" y="2238"/>
                    <a:pt x="16348" y="2190"/>
                  </a:cubicBezTo>
                  <a:cubicBezTo>
                    <a:pt x="16336" y="2131"/>
                    <a:pt x="16300" y="2071"/>
                    <a:pt x="16276" y="2012"/>
                  </a:cubicBezTo>
                  <a:cubicBezTo>
                    <a:pt x="16241" y="1952"/>
                    <a:pt x="16229" y="1893"/>
                    <a:pt x="16205" y="1845"/>
                  </a:cubicBezTo>
                  <a:cubicBezTo>
                    <a:pt x="16157" y="1750"/>
                    <a:pt x="16098" y="1643"/>
                    <a:pt x="16050" y="1524"/>
                  </a:cubicBezTo>
                  <a:cubicBezTo>
                    <a:pt x="16026" y="1452"/>
                    <a:pt x="15991" y="1393"/>
                    <a:pt x="15967" y="1309"/>
                  </a:cubicBezTo>
                  <a:cubicBezTo>
                    <a:pt x="15943" y="1274"/>
                    <a:pt x="15931" y="1238"/>
                    <a:pt x="15919" y="1190"/>
                  </a:cubicBezTo>
                  <a:cubicBezTo>
                    <a:pt x="15907" y="1154"/>
                    <a:pt x="15884" y="1107"/>
                    <a:pt x="15884" y="1071"/>
                  </a:cubicBezTo>
                  <a:cubicBezTo>
                    <a:pt x="15860" y="1000"/>
                    <a:pt x="15848" y="916"/>
                    <a:pt x="15824" y="833"/>
                  </a:cubicBezTo>
                  <a:cubicBezTo>
                    <a:pt x="15788" y="678"/>
                    <a:pt x="15741" y="523"/>
                    <a:pt x="15693" y="357"/>
                  </a:cubicBezTo>
                  <a:cubicBezTo>
                    <a:pt x="15681" y="285"/>
                    <a:pt x="15669" y="214"/>
                    <a:pt x="15645" y="119"/>
                  </a:cubicBezTo>
                  <a:lnTo>
                    <a:pt x="15645" y="142"/>
                  </a:lnTo>
                  <a:cubicBezTo>
                    <a:pt x="15645" y="107"/>
                    <a:pt x="15645" y="95"/>
                    <a:pt x="15634" y="59"/>
                  </a:cubicBezTo>
                  <a:cubicBezTo>
                    <a:pt x="15634" y="47"/>
                    <a:pt x="15622" y="35"/>
                    <a:pt x="15610" y="23"/>
                  </a:cubicBezTo>
                  <a:cubicBezTo>
                    <a:pt x="15594" y="7"/>
                    <a:pt x="15575" y="1"/>
                    <a:pt x="15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57">
              <a:extLst>
                <a:ext uri="{FF2B5EF4-FFF2-40B4-BE49-F238E27FC236}">
                  <a16:creationId xmlns:a16="http://schemas.microsoft.com/office/drawing/2014/main" xmlns="" id="{FD9BF9CC-38FC-355F-CAFA-54A3E2A7B5B7}"/>
                </a:ext>
              </a:extLst>
            </p:cNvPr>
            <p:cNvSpPr/>
            <p:nvPr/>
          </p:nvSpPr>
          <p:spPr>
            <a:xfrm>
              <a:off x="986425" y="55630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2"/>
                    <a:pt x="0" y="1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57">
              <a:extLst>
                <a:ext uri="{FF2B5EF4-FFF2-40B4-BE49-F238E27FC236}">
                  <a16:creationId xmlns:a16="http://schemas.microsoft.com/office/drawing/2014/main" xmlns="" id="{CD3FFB22-7164-583E-D54C-56A9375F2EFB}"/>
                </a:ext>
              </a:extLst>
            </p:cNvPr>
            <p:cNvSpPr/>
            <p:nvPr/>
          </p:nvSpPr>
          <p:spPr>
            <a:xfrm>
              <a:off x="989400" y="554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57">
              <a:extLst>
                <a:ext uri="{FF2B5EF4-FFF2-40B4-BE49-F238E27FC236}">
                  <a16:creationId xmlns:a16="http://schemas.microsoft.com/office/drawing/2014/main" xmlns="" id="{E671873C-F700-0E5E-4DBE-94F7E34AF763}"/>
                </a:ext>
              </a:extLst>
            </p:cNvPr>
            <p:cNvSpPr/>
            <p:nvPr/>
          </p:nvSpPr>
          <p:spPr>
            <a:xfrm>
              <a:off x="751275" y="590025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2" y="1"/>
                    <a:pt x="0" y="1"/>
                    <a:pt x="12" y="1"/>
                  </a:cubicBezTo>
                  <a:cubicBezTo>
                    <a:pt x="0" y="1"/>
                    <a:pt x="12" y="1"/>
                    <a:pt x="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57">
              <a:extLst>
                <a:ext uri="{FF2B5EF4-FFF2-40B4-BE49-F238E27FC236}">
                  <a16:creationId xmlns:a16="http://schemas.microsoft.com/office/drawing/2014/main" xmlns="" id="{20290E48-014D-AE3E-04CD-2ACBEB5698C6}"/>
                </a:ext>
              </a:extLst>
            </p:cNvPr>
            <p:cNvSpPr/>
            <p:nvPr/>
          </p:nvSpPr>
          <p:spPr>
            <a:xfrm>
              <a:off x="810500" y="5743400"/>
              <a:ext cx="325" cy="525"/>
            </a:xfrm>
            <a:custGeom>
              <a:avLst/>
              <a:gdLst/>
              <a:ahLst/>
              <a:cxnLst/>
              <a:rect l="l" t="t" r="r" b="b"/>
              <a:pathLst>
                <a:path w="13" h="21" extrusionOk="0">
                  <a:moveTo>
                    <a:pt x="13" y="0"/>
                  </a:moveTo>
                  <a:cubicBezTo>
                    <a:pt x="13" y="0"/>
                    <a:pt x="1" y="0"/>
                    <a:pt x="1" y="12"/>
                  </a:cubicBezTo>
                  <a:cubicBezTo>
                    <a:pt x="1" y="17"/>
                    <a:pt x="3" y="20"/>
                    <a:pt x="5" y="20"/>
                  </a:cubicBezTo>
                  <a:cubicBezTo>
                    <a:pt x="9" y="20"/>
                    <a:pt x="13" y="14"/>
                    <a:pt x="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57">
              <a:extLst>
                <a:ext uri="{FF2B5EF4-FFF2-40B4-BE49-F238E27FC236}">
                  <a16:creationId xmlns:a16="http://schemas.microsoft.com/office/drawing/2014/main" xmlns="" id="{D7151EC7-BFBE-A41D-DB1A-B74D940D9059}"/>
                </a:ext>
              </a:extLst>
            </p:cNvPr>
            <p:cNvSpPr/>
            <p:nvPr/>
          </p:nvSpPr>
          <p:spPr>
            <a:xfrm>
              <a:off x="767650" y="5808575"/>
              <a:ext cx="10725" cy="4125"/>
            </a:xfrm>
            <a:custGeom>
              <a:avLst/>
              <a:gdLst/>
              <a:ahLst/>
              <a:cxnLst/>
              <a:rect l="l" t="t" r="r" b="b"/>
              <a:pathLst>
                <a:path w="429" h="165" extrusionOk="0">
                  <a:moveTo>
                    <a:pt x="310" y="1"/>
                  </a:moveTo>
                  <a:cubicBezTo>
                    <a:pt x="298" y="1"/>
                    <a:pt x="286" y="13"/>
                    <a:pt x="250" y="13"/>
                  </a:cubicBezTo>
                  <a:cubicBezTo>
                    <a:pt x="226" y="36"/>
                    <a:pt x="191" y="36"/>
                    <a:pt x="167" y="48"/>
                  </a:cubicBezTo>
                  <a:cubicBezTo>
                    <a:pt x="107" y="60"/>
                    <a:pt x="60" y="96"/>
                    <a:pt x="0" y="132"/>
                  </a:cubicBezTo>
                  <a:cubicBezTo>
                    <a:pt x="24" y="132"/>
                    <a:pt x="72" y="156"/>
                    <a:pt x="107" y="156"/>
                  </a:cubicBezTo>
                  <a:cubicBezTo>
                    <a:pt x="137" y="162"/>
                    <a:pt x="161" y="164"/>
                    <a:pt x="183" y="164"/>
                  </a:cubicBezTo>
                  <a:cubicBezTo>
                    <a:pt x="206" y="164"/>
                    <a:pt x="226" y="162"/>
                    <a:pt x="250" y="156"/>
                  </a:cubicBezTo>
                  <a:cubicBezTo>
                    <a:pt x="262" y="156"/>
                    <a:pt x="298" y="156"/>
                    <a:pt x="310" y="132"/>
                  </a:cubicBezTo>
                  <a:cubicBezTo>
                    <a:pt x="322" y="132"/>
                    <a:pt x="346" y="132"/>
                    <a:pt x="357" y="120"/>
                  </a:cubicBezTo>
                  <a:cubicBezTo>
                    <a:pt x="369" y="120"/>
                    <a:pt x="381" y="108"/>
                    <a:pt x="405" y="108"/>
                  </a:cubicBezTo>
                  <a:cubicBezTo>
                    <a:pt x="417" y="96"/>
                    <a:pt x="429" y="72"/>
                    <a:pt x="417" y="48"/>
                  </a:cubicBezTo>
                  <a:cubicBezTo>
                    <a:pt x="417" y="36"/>
                    <a:pt x="405" y="36"/>
                    <a:pt x="405" y="13"/>
                  </a:cubicBezTo>
                  <a:cubicBezTo>
                    <a:pt x="405" y="13"/>
                    <a:pt x="381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7">
              <a:extLst>
                <a:ext uri="{FF2B5EF4-FFF2-40B4-BE49-F238E27FC236}">
                  <a16:creationId xmlns:a16="http://schemas.microsoft.com/office/drawing/2014/main" xmlns="" id="{88205744-E800-8542-F78E-21F448B06839}"/>
                </a:ext>
              </a:extLst>
            </p:cNvPr>
            <p:cNvSpPr/>
            <p:nvPr/>
          </p:nvSpPr>
          <p:spPr>
            <a:xfrm>
              <a:off x="951000" y="5780600"/>
              <a:ext cx="46750" cy="53600"/>
            </a:xfrm>
            <a:custGeom>
              <a:avLst/>
              <a:gdLst/>
              <a:ahLst/>
              <a:cxnLst/>
              <a:rect l="l" t="t" r="r" b="b"/>
              <a:pathLst>
                <a:path w="1870" h="2144" extrusionOk="0">
                  <a:moveTo>
                    <a:pt x="48" y="1"/>
                  </a:moveTo>
                  <a:cubicBezTo>
                    <a:pt x="36" y="1"/>
                    <a:pt x="36" y="12"/>
                    <a:pt x="12" y="36"/>
                  </a:cubicBezTo>
                  <a:cubicBezTo>
                    <a:pt x="12" y="48"/>
                    <a:pt x="0" y="60"/>
                    <a:pt x="12" y="72"/>
                  </a:cubicBezTo>
                  <a:cubicBezTo>
                    <a:pt x="12" y="96"/>
                    <a:pt x="36" y="108"/>
                    <a:pt x="48" y="108"/>
                  </a:cubicBezTo>
                  <a:lnTo>
                    <a:pt x="60" y="108"/>
                  </a:lnTo>
                  <a:cubicBezTo>
                    <a:pt x="72" y="108"/>
                    <a:pt x="72" y="120"/>
                    <a:pt x="96" y="132"/>
                  </a:cubicBezTo>
                  <a:cubicBezTo>
                    <a:pt x="108" y="155"/>
                    <a:pt x="120" y="155"/>
                    <a:pt x="120" y="167"/>
                  </a:cubicBezTo>
                  <a:cubicBezTo>
                    <a:pt x="131" y="179"/>
                    <a:pt x="167" y="215"/>
                    <a:pt x="179" y="239"/>
                  </a:cubicBezTo>
                  <a:cubicBezTo>
                    <a:pt x="227" y="298"/>
                    <a:pt x="251" y="358"/>
                    <a:pt x="298" y="417"/>
                  </a:cubicBezTo>
                  <a:lnTo>
                    <a:pt x="334" y="465"/>
                  </a:lnTo>
                  <a:lnTo>
                    <a:pt x="358" y="513"/>
                  </a:lnTo>
                  <a:cubicBezTo>
                    <a:pt x="393" y="572"/>
                    <a:pt x="429" y="632"/>
                    <a:pt x="465" y="691"/>
                  </a:cubicBezTo>
                  <a:cubicBezTo>
                    <a:pt x="560" y="846"/>
                    <a:pt x="667" y="989"/>
                    <a:pt x="762" y="1108"/>
                  </a:cubicBezTo>
                  <a:cubicBezTo>
                    <a:pt x="786" y="1144"/>
                    <a:pt x="822" y="1179"/>
                    <a:pt x="858" y="1227"/>
                  </a:cubicBezTo>
                  <a:cubicBezTo>
                    <a:pt x="905" y="1286"/>
                    <a:pt x="953" y="1322"/>
                    <a:pt x="1013" y="1370"/>
                  </a:cubicBezTo>
                  <a:cubicBezTo>
                    <a:pt x="1072" y="1429"/>
                    <a:pt x="1132" y="1489"/>
                    <a:pt x="1191" y="1536"/>
                  </a:cubicBezTo>
                  <a:lnTo>
                    <a:pt x="1215" y="1560"/>
                  </a:lnTo>
                  <a:cubicBezTo>
                    <a:pt x="1274" y="1620"/>
                    <a:pt x="1334" y="1679"/>
                    <a:pt x="1394" y="1727"/>
                  </a:cubicBezTo>
                  <a:cubicBezTo>
                    <a:pt x="1441" y="1775"/>
                    <a:pt x="1501" y="1834"/>
                    <a:pt x="1572" y="1882"/>
                  </a:cubicBezTo>
                  <a:cubicBezTo>
                    <a:pt x="1632" y="1941"/>
                    <a:pt x="1715" y="2001"/>
                    <a:pt x="1775" y="2060"/>
                  </a:cubicBezTo>
                  <a:cubicBezTo>
                    <a:pt x="1786" y="2072"/>
                    <a:pt x="1810" y="2084"/>
                    <a:pt x="1834" y="2120"/>
                  </a:cubicBezTo>
                  <a:lnTo>
                    <a:pt x="1870" y="2144"/>
                  </a:lnTo>
                  <a:cubicBezTo>
                    <a:pt x="1846" y="2120"/>
                    <a:pt x="1822" y="2060"/>
                    <a:pt x="1775" y="2013"/>
                  </a:cubicBezTo>
                  <a:cubicBezTo>
                    <a:pt x="1667" y="1870"/>
                    <a:pt x="1560" y="1727"/>
                    <a:pt x="1465" y="1596"/>
                  </a:cubicBezTo>
                  <a:cubicBezTo>
                    <a:pt x="1370" y="1477"/>
                    <a:pt x="1263" y="1370"/>
                    <a:pt x="1179" y="1251"/>
                  </a:cubicBezTo>
                  <a:lnTo>
                    <a:pt x="1143" y="1227"/>
                  </a:lnTo>
                  <a:cubicBezTo>
                    <a:pt x="1132" y="1215"/>
                    <a:pt x="1120" y="1179"/>
                    <a:pt x="1084" y="1167"/>
                  </a:cubicBezTo>
                  <a:cubicBezTo>
                    <a:pt x="1060" y="1132"/>
                    <a:pt x="1048" y="1108"/>
                    <a:pt x="1013" y="1096"/>
                  </a:cubicBezTo>
                  <a:cubicBezTo>
                    <a:pt x="989" y="1060"/>
                    <a:pt x="965" y="1025"/>
                    <a:pt x="941" y="1001"/>
                  </a:cubicBezTo>
                  <a:lnTo>
                    <a:pt x="893" y="953"/>
                  </a:lnTo>
                  <a:cubicBezTo>
                    <a:pt x="822" y="870"/>
                    <a:pt x="751" y="774"/>
                    <a:pt x="667" y="679"/>
                  </a:cubicBezTo>
                  <a:cubicBezTo>
                    <a:pt x="596" y="572"/>
                    <a:pt x="536" y="477"/>
                    <a:pt x="465" y="382"/>
                  </a:cubicBezTo>
                  <a:cubicBezTo>
                    <a:pt x="429" y="334"/>
                    <a:pt x="405" y="286"/>
                    <a:pt x="358" y="239"/>
                  </a:cubicBezTo>
                  <a:lnTo>
                    <a:pt x="334" y="203"/>
                  </a:lnTo>
                  <a:cubicBezTo>
                    <a:pt x="310" y="179"/>
                    <a:pt x="298" y="155"/>
                    <a:pt x="274" y="132"/>
                  </a:cubicBezTo>
                  <a:cubicBezTo>
                    <a:pt x="227" y="96"/>
                    <a:pt x="167" y="36"/>
                    <a:pt x="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7">
              <a:extLst>
                <a:ext uri="{FF2B5EF4-FFF2-40B4-BE49-F238E27FC236}">
                  <a16:creationId xmlns:a16="http://schemas.microsoft.com/office/drawing/2014/main" xmlns="" id="{B85F6202-9F7E-FE87-2C78-317B4FDE8240}"/>
                </a:ext>
              </a:extLst>
            </p:cNvPr>
            <p:cNvSpPr/>
            <p:nvPr/>
          </p:nvSpPr>
          <p:spPr>
            <a:xfrm>
              <a:off x="769425" y="5702475"/>
              <a:ext cx="6275" cy="4025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107" y="1"/>
                  </a:moveTo>
                  <a:cubicBezTo>
                    <a:pt x="75" y="1"/>
                    <a:pt x="40" y="6"/>
                    <a:pt x="1" y="6"/>
                  </a:cubicBezTo>
                  <a:cubicBezTo>
                    <a:pt x="1" y="18"/>
                    <a:pt x="13" y="30"/>
                    <a:pt x="36" y="42"/>
                  </a:cubicBezTo>
                  <a:cubicBezTo>
                    <a:pt x="48" y="66"/>
                    <a:pt x="48" y="78"/>
                    <a:pt x="60" y="89"/>
                  </a:cubicBezTo>
                  <a:cubicBezTo>
                    <a:pt x="72" y="125"/>
                    <a:pt x="108" y="137"/>
                    <a:pt x="144" y="149"/>
                  </a:cubicBezTo>
                  <a:cubicBezTo>
                    <a:pt x="144" y="149"/>
                    <a:pt x="167" y="149"/>
                    <a:pt x="167" y="161"/>
                  </a:cubicBezTo>
                  <a:cubicBezTo>
                    <a:pt x="191" y="161"/>
                    <a:pt x="227" y="149"/>
                    <a:pt x="239" y="125"/>
                  </a:cubicBezTo>
                  <a:cubicBezTo>
                    <a:pt x="251" y="113"/>
                    <a:pt x="251" y="78"/>
                    <a:pt x="239" y="66"/>
                  </a:cubicBezTo>
                  <a:lnTo>
                    <a:pt x="191" y="18"/>
                  </a:lnTo>
                  <a:cubicBezTo>
                    <a:pt x="191" y="6"/>
                    <a:pt x="167" y="6"/>
                    <a:pt x="155" y="6"/>
                  </a:cubicBezTo>
                  <a:cubicBezTo>
                    <a:pt x="140" y="2"/>
                    <a:pt x="124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7">
              <a:extLst>
                <a:ext uri="{FF2B5EF4-FFF2-40B4-BE49-F238E27FC236}">
                  <a16:creationId xmlns:a16="http://schemas.microsoft.com/office/drawing/2014/main" xmlns="" id="{797FEFA8-B08E-B9A4-0842-077D803467BC}"/>
                </a:ext>
              </a:extLst>
            </p:cNvPr>
            <p:cNvSpPr/>
            <p:nvPr/>
          </p:nvSpPr>
          <p:spPr>
            <a:xfrm>
              <a:off x="903375" y="58615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cubicBezTo>
                    <a:pt x="0" y="0"/>
                    <a:pt x="0" y="12"/>
                    <a:pt x="0" y="0"/>
                  </a:cubicBezTo>
                  <a:lnTo>
                    <a:pt x="0" y="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7">
              <a:extLst>
                <a:ext uri="{FF2B5EF4-FFF2-40B4-BE49-F238E27FC236}">
                  <a16:creationId xmlns:a16="http://schemas.microsoft.com/office/drawing/2014/main" xmlns="" id="{EEC483CE-9C18-F031-3F04-8B1EFCDA4B8F}"/>
                </a:ext>
              </a:extLst>
            </p:cNvPr>
            <p:cNvSpPr/>
            <p:nvPr/>
          </p:nvSpPr>
          <p:spPr>
            <a:xfrm>
              <a:off x="903675" y="585262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"/>
                  </a:moveTo>
                  <a:cubicBezTo>
                    <a:pt x="0" y="13"/>
                    <a:pt x="0" y="13"/>
                    <a:pt x="0" y="1"/>
                  </a:cubicBezTo>
                  <a:cubicBezTo>
                    <a:pt x="0" y="13"/>
                    <a:pt x="0" y="13"/>
                    <a:pt x="0" y="1"/>
                  </a:cubicBezTo>
                  <a:cubicBezTo>
                    <a:pt x="0" y="13"/>
                    <a:pt x="0" y="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7">
              <a:extLst>
                <a:ext uri="{FF2B5EF4-FFF2-40B4-BE49-F238E27FC236}">
                  <a16:creationId xmlns:a16="http://schemas.microsoft.com/office/drawing/2014/main" xmlns="" id="{4D321B97-970C-ECAA-71E0-144060D9FFEE}"/>
                </a:ext>
              </a:extLst>
            </p:cNvPr>
            <p:cNvSpPr/>
            <p:nvPr/>
          </p:nvSpPr>
          <p:spPr>
            <a:xfrm>
              <a:off x="923925" y="5696075"/>
              <a:ext cx="13400" cy="15800"/>
            </a:xfrm>
            <a:custGeom>
              <a:avLst/>
              <a:gdLst/>
              <a:ahLst/>
              <a:cxnLst/>
              <a:rect l="l" t="t" r="r" b="b"/>
              <a:pathLst>
                <a:path w="536" h="632" extrusionOk="0">
                  <a:moveTo>
                    <a:pt x="393" y="0"/>
                  </a:moveTo>
                  <a:cubicBezTo>
                    <a:pt x="357" y="0"/>
                    <a:pt x="310" y="36"/>
                    <a:pt x="274" y="84"/>
                  </a:cubicBezTo>
                  <a:cubicBezTo>
                    <a:pt x="262" y="107"/>
                    <a:pt x="262" y="143"/>
                    <a:pt x="274" y="179"/>
                  </a:cubicBezTo>
                  <a:lnTo>
                    <a:pt x="274" y="215"/>
                  </a:lnTo>
                  <a:cubicBezTo>
                    <a:pt x="262" y="286"/>
                    <a:pt x="262" y="345"/>
                    <a:pt x="250" y="429"/>
                  </a:cubicBezTo>
                  <a:cubicBezTo>
                    <a:pt x="250" y="429"/>
                    <a:pt x="238" y="429"/>
                    <a:pt x="238" y="441"/>
                  </a:cubicBezTo>
                  <a:cubicBezTo>
                    <a:pt x="226" y="453"/>
                    <a:pt x="191" y="465"/>
                    <a:pt x="179" y="465"/>
                  </a:cubicBezTo>
                  <a:lnTo>
                    <a:pt x="155" y="465"/>
                  </a:lnTo>
                  <a:cubicBezTo>
                    <a:pt x="95" y="476"/>
                    <a:pt x="60" y="476"/>
                    <a:pt x="0" y="476"/>
                  </a:cubicBezTo>
                  <a:lnTo>
                    <a:pt x="83" y="572"/>
                  </a:lnTo>
                  <a:cubicBezTo>
                    <a:pt x="131" y="607"/>
                    <a:pt x="167" y="619"/>
                    <a:pt x="191" y="631"/>
                  </a:cubicBezTo>
                  <a:lnTo>
                    <a:pt x="250" y="631"/>
                  </a:lnTo>
                  <a:cubicBezTo>
                    <a:pt x="310" y="631"/>
                    <a:pt x="369" y="631"/>
                    <a:pt x="417" y="596"/>
                  </a:cubicBezTo>
                  <a:cubicBezTo>
                    <a:pt x="476" y="572"/>
                    <a:pt x="488" y="500"/>
                    <a:pt x="500" y="441"/>
                  </a:cubicBezTo>
                  <a:cubicBezTo>
                    <a:pt x="524" y="405"/>
                    <a:pt x="524" y="369"/>
                    <a:pt x="524" y="334"/>
                  </a:cubicBezTo>
                  <a:cubicBezTo>
                    <a:pt x="536" y="298"/>
                    <a:pt x="536" y="262"/>
                    <a:pt x="536" y="215"/>
                  </a:cubicBezTo>
                  <a:cubicBezTo>
                    <a:pt x="536" y="179"/>
                    <a:pt x="536" y="143"/>
                    <a:pt x="524" y="107"/>
                  </a:cubicBezTo>
                  <a:cubicBezTo>
                    <a:pt x="500" y="48"/>
                    <a:pt x="452" y="24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7">
              <a:extLst>
                <a:ext uri="{FF2B5EF4-FFF2-40B4-BE49-F238E27FC236}">
                  <a16:creationId xmlns:a16="http://schemas.microsoft.com/office/drawing/2014/main" xmlns="" id="{36F87D45-0676-E67E-150B-E41C417B549E}"/>
                </a:ext>
              </a:extLst>
            </p:cNvPr>
            <p:cNvSpPr/>
            <p:nvPr/>
          </p:nvSpPr>
          <p:spPr>
            <a:xfrm>
              <a:off x="936425" y="57070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"/>
                  </a:moveTo>
                  <a:lnTo>
                    <a:pt x="0" y="1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7">
              <a:extLst>
                <a:ext uri="{FF2B5EF4-FFF2-40B4-BE49-F238E27FC236}">
                  <a16:creationId xmlns:a16="http://schemas.microsoft.com/office/drawing/2014/main" xmlns="" id="{40D4E472-0F0E-64EF-01BA-8D3D86CFD82D}"/>
                </a:ext>
              </a:extLst>
            </p:cNvPr>
            <p:cNvSpPr/>
            <p:nvPr/>
          </p:nvSpPr>
          <p:spPr>
            <a:xfrm>
              <a:off x="901300" y="5720175"/>
              <a:ext cx="14000" cy="10550"/>
            </a:xfrm>
            <a:custGeom>
              <a:avLst/>
              <a:gdLst/>
              <a:ahLst/>
              <a:cxnLst/>
              <a:rect l="l" t="t" r="r" b="b"/>
              <a:pathLst>
                <a:path w="560" h="422" extrusionOk="0">
                  <a:moveTo>
                    <a:pt x="464" y="1"/>
                  </a:moveTo>
                  <a:cubicBezTo>
                    <a:pt x="429" y="1"/>
                    <a:pt x="381" y="36"/>
                    <a:pt x="381" y="84"/>
                  </a:cubicBezTo>
                  <a:lnTo>
                    <a:pt x="381" y="96"/>
                  </a:lnTo>
                  <a:cubicBezTo>
                    <a:pt x="381" y="96"/>
                    <a:pt x="381" y="108"/>
                    <a:pt x="369" y="108"/>
                  </a:cubicBezTo>
                  <a:lnTo>
                    <a:pt x="334" y="143"/>
                  </a:lnTo>
                  <a:cubicBezTo>
                    <a:pt x="298" y="191"/>
                    <a:pt x="250" y="239"/>
                    <a:pt x="203" y="263"/>
                  </a:cubicBezTo>
                  <a:cubicBezTo>
                    <a:pt x="191" y="274"/>
                    <a:pt x="179" y="274"/>
                    <a:pt x="179" y="298"/>
                  </a:cubicBezTo>
                  <a:cubicBezTo>
                    <a:pt x="179" y="298"/>
                    <a:pt x="155" y="298"/>
                    <a:pt x="155" y="310"/>
                  </a:cubicBezTo>
                  <a:cubicBezTo>
                    <a:pt x="155" y="310"/>
                    <a:pt x="143" y="310"/>
                    <a:pt x="143" y="322"/>
                  </a:cubicBezTo>
                  <a:cubicBezTo>
                    <a:pt x="131" y="322"/>
                    <a:pt x="119" y="334"/>
                    <a:pt x="83" y="334"/>
                  </a:cubicBezTo>
                  <a:lnTo>
                    <a:pt x="0" y="334"/>
                  </a:lnTo>
                  <a:cubicBezTo>
                    <a:pt x="32" y="366"/>
                    <a:pt x="73" y="388"/>
                    <a:pt x="124" y="401"/>
                  </a:cubicBezTo>
                  <a:lnTo>
                    <a:pt x="124" y="401"/>
                  </a:lnTo>
                  <a:cubicBezTo>
                    <a:pt x="124" y="404"/>
                    <a:pt x="127" y="409"/>
                    <a:pt x="131" y="417"/>
                  </a:cubicBezTo>
                  <a:cubicBezTo>
                    <a:pt x="146" y="420"/>
                    <a:pt x="160" y="422"/>
                    <a:pt x="174" y="422"/>
                  </a:cubicBezTo>
                  <a:cubicBezTo>
                    <a:pt x="215" y="422"/>
                    <a:pt x="253" y="408"/>
                    <a:pt x="298" y="382"/>
                  </a:cubicBezTo>
                  <a:cubicBezTo>
                    <a:pt x="357" y="346"/>
                    <a:pt x="417" y="310"/>
                    <a:pt x="453" y="263"/>
                  </a:cubicBezTo>
                  <a:cubicBezTo>
                    <a:pt x="488" y="239"/>
                    <a:pt x="500" y="203"/>
                    <a:pt x="512" y="179"/>
                  </a:cubicBezTo>
                  <a:cubicBezTo>
                    <a:pt x="536" y="143"/>
                    <a:pt x="548" y="108"/>
                    <a:pt x="548" y="84"/>
                  </a:cubicBezTo>
                  <a:cubicBezTo>
                    <a:pt x="560" y="36"/>
                    <a:pt x="512" y="1"/>
                    <a:pt x="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7">
              <a:extLst>
                <a:ext uri="{FF2B5EF4-FFF2-40B4-BE49-F238E27FC236}">
                  <a16:creationId xmlns:a16="http://schemas.microsoft.com/office/drawing/2014/main" xmlns="" id="{C6E0BC7B-E6B3-B3AE-9570-1EDB360747C8}"/>
                </a:ext>
              </a:extLst>
            </p:cNvPr>
            <p:cNvSpPr/>
            <p:nvPr/>
          </p:nvSpPr>
          <p:spPr>
            <a:xfrm>
              <a:off x="873600" y="5733150"/>
              <a:ext cx="13425" cy="8175"/>
            </a:xfrm>
            <a:custGeom>
              <a:avLst/>
              <a:gdLst/>
              <a:ahLst/>
              <a:cxnLst/>
              <a:rect l="l" t="t" r="r" b="b"/>
              <a:pathLst>
                <a:path w="537" h="327" extrusionOk="0">
                  <a:moveTo>
                    <a:pt x="441" y="1"/>
                  </a:moveTo>
                  <a:cubicBezTo>
                    <a:pt x="416" y="1"/>
                    <a:pt x="390" y="10"/>
                    <a:pt x="370" y="29"/>
                  </a:cubicBezTo>
                  <a:cubicBezTo>
                    <a:pt x="358" y="41"/>
                    <a:pt x="346" y="53"/>
                    <a:pt x="346" y="65"/>
                  </a:cubicBezTo>
                  <a:cubicBezTo>
                    <a:pt x="322" y="89"/>
                    <a:pt x="310" y="101"/>
                    <a:pt x="299" y="101"/>
                  </a:cubicBezTo>
                  <a:cubicBezTo>
                    <a:pt x="287" y="113"/>
                    <a:pt x="263" y="125"/>
                    <a:pt x="239" y="148"/>
                  </a:cubicBezTo>
                  <a:cubicBezTo>
                    <a:pt x="227" y="148"/>
                    <a:pt x="227" y="160"/>
                    <a:pt x="203" y="160"/>
                  </a:cubicBezTo>
                  <a:cubicBezTo>
                    <a:pt x="191" y="160"/>
                    <a:pt x="191" y="160"/>
                    <a:pt x="179" y="172"/>
                  </a:cubicBezTo>
                  <a:lnTo>
                    <a:pt x="96" y="172"/>
                  </a:lnTo>
                  <a:cubicBezTo>
                    <a:pt x="72" y="172"/>
                    <a:pt x="60" y="160"/>
                    <a:pt x="48" y="160"/>
                  </a:cubicBezTo>
                  <a:cubicBezTo>
                    <a:pt x="37" y="160"/>
                    <a:pt x="13" y="148"/>
                    <a:pt x="1" y="125"/>
                  </a:cubicBezTo>
                  <a:lnTo>
                    <a:pt x="1" y="125"/>
                  </a:lnTo>
                  <a:cubicBezTo>
                    <a:pt x="13" y="172"/>
                    <a:pt x="25" y="220"/>
                    <a:pt x="72" y="267"/>
                  </a:cubicBezTo>
                  <a:cubicBezTo>
                    <a:pt x="96" y="279"/>
                    <a:pt x="120" y="291"/>
                    <a:pt x="132" y="315"/>
                  </a:cubicBezTo>
                  <a:cubicBezTo>
                    <a:pt x="156" y="327"/>
                    <a:pt x="179" y="327"/>
                    <a:pt x="191" y="327"/>
                  </a:cubicBezTo>
                  <a:lnTo>
                    <a:pt x="227" y="327"/>
                  </a:lnTo>
                  <a:cubicBezTo>
                    <a:pt x="287" y="327"/>
                    <a:pt x="358" y="315"/>
                    <a:pt x="418" y="267"/>
                  </a:cubicBezTo>
                  <a:cubicBezTo>
                    <a:pt x="453" y="256"/>
                    <a:pt x="465" y="232"/>
                    <a:pt x="489" y="208"/>
                  </a:cubicBezTo>
                  <a:cubicBezTo>
                    <a:pt x="513" y="196"/>
                    <a:pt x="513" y="172"/>
                    <a:pt x="525" y="160"/>
                  </a:cubicBezTo>
                  <a:cubicBezTo>
                    <a:pt x="537" y="148"/>
                    <a:pt x="537" y="125"/>
                    <a:pt x="537" y="101"/>
                  </a:cubicBezTo>
                  <a:cubicBezTo>
                    <a:pt x="537" y="53"/>
                    <a:pt x="525" y="29"/>
                    <a:pt x="489" y="17"/>
                  </a:cubicBezTo>
                  <a:cubicBezTo>
                    <a:pt x="478" y="7"/>
                    <a:pt x="460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7">
              <a:extLst>
                <a:ext uri="{FF2B5EF4-FFF2-40B4-BE49-F238E27FC236}">
                  <a16:creationId xmlns:a16="http://schemas.microsoft.com/office/drawing/2014/main" xmlns="" id="{60810D46-8CD8-8C21-41BE-F235DE1E8D7F}"/>
                </a:ext>
              </a:extLst>
            </p:cNvPr>
            <p:cNvSpPr/>
            <p:nvPr/>
          </p:nvSpPr>
          <p:spPr>
            <a:xfrm>
              <a:off x="879850" y="5708050"/>
              <a:ext cx="14025" cy="10525"/>
            </a:xfrm>
            <a:custGeom>
              <a:avLst/>
              <a:gdLst/>
              <a:ahLst/>
              <a:cxnLst/>
              <a:rect l="l" t="t" r="r" b="b"/>
              <a:pathLst>
                <a:path w="561" h="421" extrusionOk="0">
                  <a:moveTo>
                    <a:pt x="304" y="0"/>
                  </a:moveTo>
                  <a:cubicBezTo>
                    <a:pt x="217" y="0"/>
                    <a:pt x="138" y="45"/>
                    <a:pt x="108" y="128"/>
                  </a:cubicBezTo>
                  <a:lnTo>
                    <a:pt x="108" y="140"/>
                  </a:lnTo>
                  <a:cubicBezTo>
                    <a:pt x="108" y="152"/>
                    <a:pt x="96" y="152"/>
                    <a:pt x="96" y="164"/>
                  </a:cubicBezTo>
                  <a:lnTo>
                    <a:pt x="84" y="188"/>
                  </a:lnTo>
                  <a:cubicBezTo>
                    <a:pt x="60" y="188"/>
                    <a:pt x="60" y="200"/>
                    <a:pt x="49" y="200"/>
                  </a:cubicBezTo>
                  <a:cubicBezTo>
                    <a:pt x="37" y="200"/>
                    <a:pt x="37" y="212"/>
                    <a:pt x="25" y="224"/>
                  </a:cubicBezTo>
                  <a:cubicBezTo>
                    <a:pt x="1" y="259"/>
                    <a:pt x="25" y="295"/>
                    <a:pt x="49" y="331"/>
                  </a:cubicBezTo>
                  <a:cubicBezTo>
                    <a:pt x="96" y="390"/>
                    <a:pt x="144" y="402"/>
                    <a:pt x="215" y="414"/>
                  </a:cubicBezTo>
                  <a:lnTo>
                    <a:pt x="227" y="414"/>
                  </a:lnTo>
                  <a:cubicBezTo>
                    <a:pt x="240" y="419"/>
                    <a:pt x="255" y="421"/>
                    <a:pt x="270" y="421"/>
                  </a:cubicBezTo>
                  <a:cubicBezTo>
                    <a:pt x="336" y="421"/>
                    <a:pt x="417" y="382"/>
                    <a:pt x="465" y="343"/>
                  </a:cubicBezTo>
                  <a:cubicBezTo>
                    <a:pt x="560" y="271"/>
                    <a:pt x="560" y="117"/>
                    <a:pt x="453" y="45"/>
                  </a:cubicBezTo>
                  <a:cubicBezTo>
                    <a:pt x="406" y="15"/>
                    <a:pt x="353" y="0"/>
                    <a:pt x="3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7">
              <a:extLst>
                <a:ext uri="{FF2B5EF4-FFF2-40B4-BE49-F238E27FC236}">
                  <a16:creationId xmlns:a16="http://schemas.microsoft.com/office/drawing/2014/main" xmlns="" id="{FFE03323-F02A-E2F2-2127-B95CE5ADB869}"/>
                </a:ext>
              </a:extLst>
            </p:cNvPr>
            <p:cNvSpPr/>
            <p:nvPr/>
          </p:nvSpPr>
          <p:spPr>
            <a:xfrm>
              <a:off x="900700" y="5693100"/>
              <a:ext cx="14300" cy="9850"/>
            </a:xfrm>
            <a:custGeom>
              <a:avLst/>
              <a:gdLst/>
              <a:ahLst/>
              <a:cxnLst/>
              <a:rect l="l" t="t" r="r" b="b"/>
              <a:pathLst>
                <a:path w="572" h="394" extrusionOk="0">
                  <a:moveTo>
                    <a:pt x="465" y="0"/>
                  </a:moveTo>
                  <a:lnTo>
                    <a:pt x="465" y="24"/>
                  </a:lnTo>
                  <a:lnTo>
                    <a:pt x="465" y="48"/>
                  </a:lnTo>
                  <a:lnTo>
                    <a:pt x="465" y="107"/>
                  </a:lnTo>
                  <a:lnTo>
                    <a:pt x="465" y="143"/>
                  </a:lnTo>
                  <a:lnTo>
                    <a:pt x="465" y="155"/>
                  </a:lnTo>
                  <a:lnTo>
                    <a:pt x="465" y="167"/>
                  </a:lnTo>
                  <a:cubicBezTo>
                    <a:pt x="465" y="179"/>
                    <a:pt x="453" y="179"/>
                    <a:pt x="453" y="203"/>
                  </a:cubicBezTo>
                  <a:cubicBezTo>
                    <a:pt x="453" y="203"/>
                    <a:pt x="453" y="214"/>
                    <a:pt x="441" y="214"/>
                  </a:cubicBezTo>
                  <a:cubicBezTo>
                    <a:pt x="441" y="214"/>
                    <a:pt x="441" y="226"/>
                    <a:pt x="417" y="226"/>
                  </a:cubicBezTo>
                  <a:cubicBezTo>
                    <a:pt x="417" y="238"/>
                    <a:pt x="405" y="238"/>
                    <a:pt x="393" y="238"/>
                  </a:cubicBezTo>
                  <a:lnTo>
                    <a:pt x="381" y="262"/>
                  </a:lnTo>
                  <a:cubicBezTo>
                    <a:pt x="358" y="262"/>
                    <a:pt x="358" y="274"/>
                    <a:pt x="346" y="274"/>
                  </a:cubicBezTo>
                  <a:lnTo>
                    <a:pt x="334" y="274"/>
                  </a:lnTo>
                  <a:cubicBezTo>
                    <a:pt x="322" y="274"/>
                    <a:pt x="298" y="274"/>
                    <a:pt x="298" y="286"/>
                  </a:cubicBezTo>
                  <a:lnTo>
                    <a:pt x="215" y="286"/>
                  </a:lnTo>
                  <a:cubicBezTo>
                    <a:pt x="203" y="286"/>
                    <a:pt x="179" y="286"/>
                    <a:pt x="155" y="274"/>
                  </a:cubicBezTo>
                  <a:cubicBezTo>
                    <a:pt x="119" y="274"/>
                    <a:pt x="96" y="262"/>
                    <a:pt x="84" y="238"/>
                  </a:cubicBezTo>
                  <a:cubicBezTo>
                    <a:pt x="48" y="226"/>
                    <a:pt x="36" y="226"/>
                    <a:pt x="0" y="214"/>
                  </a:cubicBezTo>
                  <a:lnTo>
                    <a:pt x="0" y="214"/>
                  </a:lnTo>
                  <a:cubicBezTo>
                    <a:pt x="36" y="238"/>
                    <a:pt x="84" y="274"/>
                    <a:pt x="107" y="286"/>
                  </a:cubicBezTo>
                  <a:cubicBezTo>
                    <a:pt x="179" y="369"/>
                    <a:pt x="203" y="369"/>
                    <a:pt x="215" y="381"/>
                  </a:cubicBezTo>
                  <a:cubicBezTo>
                    <a:pt x="227" y="393"/>
                    <a:pt x="262" y="393"/>
                    <a:pt x="274" y="393"/>
                  </a:cubicBezTo>
                  <a:lnTo>
                    <a:pt x="381" y="393"/>
                  </a:lnTo>
                  <a:cubicBezTo>
                    <a:pt x="393" y="393"/>
                    <a:pt x="405" y="393"/>
                    <a:pt x="417" y="381"/>
                  </a:cubicBezTo>
                  <a:cubicBezTo>
                    <a:pt x="441" y="369"/>
                    <a:pt x="453" y="369"/>
                    <a:pt x="465" y="345"/>
                  </a:cubicBezTo>
                  <a:cubicBezTo>
                    <a:pt x="524" y="298"/>
                    <a:pt x="572" y="226"/>
                    <a:pt x="560" y="143"/>
                  </a:cubicBezTo>
                  <a:cubicBezTo>
                    <a:pt x="560" y="119"/>
                    <a:pt x="560" y="95"/>
                    <a:pt x="536" y="83"/>
                  </a:cubicBezTo>
                  <a:cubicBezTo>
                    <a:pt x="536" y="60"/>
                    <a:pt x="524" y="48"/>
                    <a:pt x="524" y="36"/>
                  </a:cubicBezTo>
                  <a:lnTo>
                    <a:pt x="512" y="24"/>
                  </a:lnTo>
                  <a:cubicBezTo>
                    <a:pt x="500" y="24"/>
                    <a:pt x="500" y="24"/>
                    <a:pt x="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7">
              <a:extLst>
                <a:ext uri="{FF2B5EF4-FFF2-40B4-BE49-F238E27FC236}">
                  <a16:creationId xmlns:a16="http://schemas.microsoft.com/office/drawing/2014/main" xmlns="" id="{FBF66C05-FA23-F647-E34D-CC47B12073B7}"/>
                </a:ext>
              </a:extLst>
            </p:cNvPr>
            <p:cNvSpPr/>
            <p:nvPr/>
          </p:nvSpPr>
          <p:spPr>
            <a:xfrm>
              <a:off x="911125" y="5674625"/>
              <a:ext cx="11025" cy="5400"/>
            </a:xfrm>
            <a:custGeom>
              <a:avLst/>
              <a:gdLst/>
              <a:ahLst/>
              <a:cxnLst/>
              <a:rect l="l" t="t" r="r" b="b"/>
              <a:pathLst>
                <a:path w="441" h="216" extrusionOk="0">
                  <a:moveTo>
                    <a:pt x="369" y="1"/>
                  </a:moveTo>
                  <a:cubicBezTo>
                    <a:pt x="345" y="1"/>
                    <a:pt x="333" y="13"/>
                    <a:pt x="310" y="49"/>
                  </a:cubicBezTo>
                  <a:lnTo>
                    <a:pt x="310" y="61"/>
                  </a:lnTo>
                  <a:lnTo>
                    <a:pt x="298" y="72"/>
                  </a:lnTo>
                  <a:cubicBezTo>
                    <a:pt x="286" y="72"/>
                    <a:pt x="286" y="84"/>
                    <a:pt x="274" y="84"/>
                  </a:cubicBezTo>
                  <a:cubicBezTo>
                    <a:pt x="262" y="108"/>
                    <a:pt x="238" y="108"/>
                    <a:pt x="226" y="120"/>
                  </a:cubicBezTo>
                  <a:cubicBezTo>
                    <a:pt x="202" y="132"/>
                    <a:pt x="179" y="132"/>
                    <a:pt x="155" y="144"/>
                  </a:cubicBezTo>
                  <a:cubicBezTo>
                    <a:pt x="119" y="144"/>
                    <a:pt x="107" y="168"/>
                    <a:pt x="71" y="168"/>
                  </a:cubicBezTo>
                  <a:lnTo>
                    <a:pt x="0" y="168"/>
                  </a:lnTo>
                  <a:cubicBezTo>
                    <a:pt x="36" y="180"/>
                    <a:pt x="48" y="180"/>
                    <a:pt x="71" y="191"/>
                  </a:cubicBezTo>
                  <a:cubicBezTo>
                    <a:pt x="95" y="191"/>
                    <a:pt x="107" y="215"/>
                    <a:pt x="119" y="215"/>
                  </a:cubicBezTo>
                  <a:lnTo>
                    <a:pt x="167" y="215"/>
                  </a:lnTo>
                  <a:cubicBezTo>
                    <a:pt x="226" y="215"/>
                    <a:pt x="286" y="215"/>
                    <a:pt x="333" y="180"/>
                  </a:cubicBezTo>
                  <a:cubicBezTo>
                    <a:pt x="357" y="168"/>
                    <a:pt x="381" y="144"/>
                    <a:pt x="405" y="132"/>
                  </a:cubicBezTo>
                  <a:cubicBezTo>
                    <a:pt x="417" y="120"/>
                    <a:pt x="441" y="96"/>
                    <a:pt x="441" y="72"/>
                  </a:cubicBezTo>
                  <a:cubicBezTo>
                    <a:pt x="441" y="49"/>
                    <a:pt x="417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7">
              <a:extLst>
                <a:ext uri="{FF2B5EF4-FFF2-40B4-BE49-F238E27FC236}">
                  <a16:creationId xmlns:a16="http://schemas.microsoft.com/office/drawing/2014/main" xmlns="" id="{7C569A55-D0B3-0693-CCCD-D31A4A666FB0}"/>
                </a:ext>
              </a:extLst>
            </p:cNvPr>
            <p:cNvSpPr/>
            <p:nvPr/>
          </p:nvSpPr>
          <p:spPr>
            <a:xfrm>
              <a:off x="884325" y="5688025"/>
              <a:ext cx="14025" cy="10750"/>
            </a:xfrm>
            <a:custGeom>
              <a:avLst/>
              <a:gdLst/>
              <a:ahLst/>
              <a:cxnLst/>
              <a:rect l="l" t="t" r="r" b="b"/>
              <a:pathLst>
                <a:path w="561" h="430" extrusionOk="0">
                  <a:moveTo>
                    <a:pt x="376" y="1"/>
                  </a:moveTo>
                  <a:cubicBezTo>
                    <a:pt x="302" y="1"/>
                    <a:pt x="233" y="46"/>
                    <a:pt x="215" y="120"/>
                  </a:cubicBezTo>
                  <a:lnTo>
                    <a:pt x="215" y="132"/>
                  </a:lnTo>
                  <a:lnTo>
                    <a:pt x="215" y="144"/>
                  </a:lnTo>
                  <a:cubicBezTo>
                    <a:pt x="203" y="167"/>
                    <a:pt x="179" y="167"/>
                    <a:pt x="179" y="179"/>
                  </a:cubicBezTo>
                  <a:cubicBezTo>
                    <a:pt x="167" y="191"/>
                    <a:pt x="155" y="203"/>
                    <a:pt x="120" y="227"/>
                  </a:cubicBezTo>
                  <a:cubicBezTo>
                    <a:pt x="84" y="239"/>
                    <a:pt x="48" y="251"/>
                    <a:pt x="0" y="286"/>
                  </a:cubicBezTo>
                  <a:lnTo>
                    <a:pt x="48" y="370"/>
                  </a:lnTo>
                  <a:cubicBezTo>
                    <a:pt x="84" y="406"/>
                    <a:pt x="120" y="417"/>
                    <a:pt x="167" y="429"/>
                  </a:cubicBezTo>
                  <a:lnTo>
                    <a:pt x="203" y="429"/>
                  </a:lnTo>
                  <a:cubicBezTo>
                    <a:pt x="262" y="429"/>
                    <a:pt x="322" y="429"/>
                    <a:pt x="358" y="406"/>
                  </a:cubicBezTo>
                  <a:cubicBezTo>
                    <a:pt x="417" y="370"/>
                    <a:pt x="465" y="310"/>
                    <a:pt x="512" y="251"/>
                  </a:cubicBezTo>
                  <a:cubicBezTo>
                    <a:pt x="560" y="167"/>
                    <a:pt x="524" y="60"/>
                    <a:pt x="441" y="13"/>
                  </a:cubicBezTo>
                  <a:cubicBezTo>
                    <a:pt x="420" y="5"/>
                    <a:pt x="398" y="1"/>
                    <a:pt x="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7">
              <a:extLst>
                <a:ext uri="{FF2B5EF4-FFF2-40B4-BE49-F238E27FC236}">
                  <a16:creationId xmlns:a16="http://schemas.microsoft.com/office/drawing/2014/main" xmlns="" id="{C3C510F3-9218-EEEC-9821-3F899B47D532}"/>
                </a:ext>
              </a:extLst>
            </p:cNvPr>
            <p:cNvSpPr/>
            <p:nvPr/>
          </p:nvSpPr>
          <p:spPr>
            <a:xfrm>
              <a:off x="858125" y="5713925"/>
              <a:ext cx="13425" cy="9675"/>
            </a:xfrm>
            <a:custGeom>
              <a:avLst/>
              <a:gdLst/>
              <a:ahLst/>
              <a:cxnLst/>
              <a:rect l="l" t="t" r="r" b="b"/>
              <a:pathLst>
                <a:path w="537" h="387" extrusionOk="0">
                  <a:moveTo>
                    <a:pt x="453" y="1"/>
                  </a:moveTo>
                  <a:cubicBezTo>
                    <a:pt x="441" y="1"/>
                    <a:pt x="406" y="1"/>
                    <a:pt x="394" y="24"/>
                  </a:cubicBezTo>
                  <a:cubicBezTo>
                    <a:pt x="382" y="24"/>
                    <a:pt x="370" y="36"/>
                    <a:pt x="370" y="48"/>
                  </a:cubicBezTo>
                  <a:lnTo>
                    <a:pt x="322" y="96"/>
                  </a:lnTo>
                  <a:cubicBezTo>
                    <a:pt x="310" y="108"/>
                    <a:pt x="310" y="120"/>
                    <a:pt x="298" y="143"/>
                  </a:cubicBezTo>
                  <a:lnTo>
                    <a:pt x="263" y="167"/>
                  </a:lnTo>
                  <a:cubicBezTo>
                    <a:pt x="251" y="179"/>
                    <a:pt x="239" y="179"/>
                    <a:pt x="215" y="203"/>
                  </a:cubicBezTo>
                  <a:cubicBezTo>
                    <a:pt x="203" y="203"/>
                    <a:pt x="191" y="215"/>
                    <a:pt x="191" y="215"/>
                  </a:cubicBezTo>
                  <a:cubicBezTo>
                    <a:pt x="179" y="215"/>
                    <a:pt x="179" y="215"/>
                    <a:pt x="156" y="227"/>
                  </a:cubicBezTo>
                  <a:lnTo>
                    <a:pt x="84" y="227"/>
                  </a:lnTo>
                  <a:cubicBezTo>
                    <a:pt x="72" y="227"/>
                    <a:pt x="72" y="227"/>
                    <a:pt x="60" y="215"/>
                  </a:cubicBezTo>
                  <a:cubicBezTo>
                    <a:pt x="36" y="215"/>
                    <a:pt x="25" y="203"/>
                    <a:pt x="13" y="203"/>
                  </a:cubicBezTo>
                  <a:lnTo>
                    <a:pt x="1" y="203"/>
                  </a:lnTo>
                  <a:cubicBezTo>
                    <a:pt x="13" y="263"/>
                    <a:pt x="25" y="334"/>
                    <a:pt x="84" y="358"/>
                  </a:cubicBezTo>
                  <a:cubicBezTo>
                    <a:pt x="84" y="358"/>
                    <a:pt x="120" y="382"/>
                    <a:pt x="144" y="382"/>
                  </a:cubicBezTo>
                  <a:cubicBezTo>
                    <a:pt x="158" y="385"/>
                    <a:pt x="173" y="386"/>
                    <a:pt x="188" y="386"/>
                  </a:cubicBezTo>
                  <a:cubicBezTo>
                    <a:pt x="233" y="386"/>
                    <a:pt x="278" y="373"/>
                    <a:pt x="322" y="346"/>
                  </a:cubicBezTo>
                  <a:cubicBezTo>
                    <a:pt x="370" y="334"/>
                    <a:pt x="406" y="310"/>
                    <a:pt x="441" y="263"/>
                  </a:cubicBezTo>
                  <a:cubicBezTo>
                    <a:pt x="453" y="251"/>
                    <a:pt x="477" y="215"/>
                    <a:pt x="489" y="203"/>
                  </a:cubicBezTo>
                  <a:cubicBezTo>
                    <a:pt x="501" y="191"/>
                    <a:pt x="501" y="155"/>
                    <a:pt x="513" y="143"/>
                  </a:cubicBezTo>
                  <a:cubicBezTo>
                    <a:pt x="537" y="96"/>
                    <a:pt x="513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7">
              <a:extLst>
                <a:ext uri="{FF2B5EF4-FFF2-40B4-BE49-F238E27FC236}">
                  <a16:creationId xmlns:a16="http://schemas.microsoft.com/office/drawing/2014/main" xmlns="" id="{FD4ED515-768D-5415-00B7-D0A69B212D4D}"/>
                </a:ext>
              </a:extLst>
            </p:cNvPr>
            <p:cNvSpPr/>
            <p:nvPr/>
          </p:nvSpPr>
          <p:spPr>
            <a:xfrm>
              <a:off x="862600" y="5696675"/>
              <a:ext cx="6875" cy="4475"/>
            </a:xfrm>
            <a:custGeom>
              <a:avLst/>
              <a:gdLst/>
              <a:ahLst/>
              <a:cxnLst/>
              <a:rect l="l" t="t" r="r" b="b"/>
              <a:pathLst>
                <a:path w="275" h="179" extrusionOk="0">
                  <a:moveTo>
                    <a:pt x="179" y="0"/>
                  </a:moveTo>
                  <a:cubicBezTo>
                    <a:pt x="143" y="0"/>
                    <a:pt x="119" y="12"/>
                    <a:pt x="84" y="48"/>
                  </a:cubicBezTo>
                  <a:cubicBezTo>
                    <a:pt x="60" y="60"/>
                    <a:pt x="36" y="71"/>
                    <a:pt x="12" y="107"/>
                  </a:cubicBezTo>
                  <a:lnTo>
                    <a:pt x="0" y="119"/>
                  </a:lnTo>
                  <a:cubicBezTo>
                    <a:pt x="12" y="143"/>
                    <a:pt x="60" y="167"/>
                    <a:pt x="84" y="179"/>
                  </a:cubicBezTo>
                  <a:cubicBezTo>
                    <a:pt x="84" y="171"/>
                    <a:pt x="84" y="168"/>
                    <a:pt x="84" y="168"/>
                  </a:cubicBezTo>
                  <a:cubicBezTo>
                    <a:pt x="85" y="168"/>
                    <a:pt x="88" y="179"/>
                    <a:pt x="96" y="179"/>
                  </a:cubicBezTo>
                  <a:lnTo>
                    <a:pt x="179" y="179"/>
                  </a:lnTo>
                  <a:cubicBezTo>
                    <a:pt x="203" y="179"/>
                    <a:pt x="238" y="167"/>
                    <a:pt x="250" y="131"/>
                  </a:cubicBezTo>
                  <a:cubicBezTo>
                    <a:pt x="274" y="107"/>
                    <a:pt x="274" y="71"/>
                    <a:pt x="262" y="48"/>
                  </a:cubicBezTo>
                  <a:cubicBezTo>
                    <a:pt x="250" y="12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7">
              <a:extLst>
                <a:ext uri="{FF2B5EF4-FFF2-40B4-BE49-F238E27FC236}">
                  <a16:creationId xmlns:a16="http://schemas.microsoft.com/office/drawing/2014/main" xmlns="" id="{8278907C-38C9-006D-D481-5C1A9E2B997A}"/>
                </a:ext>
              </a:extLst>
            </p:cNvPr>
            <p:cNvSpPr/>
            <p:nvPr/>
          </p:nvSpPr>
          <p:spPr>
            <a:xfrm>
              <a:off x="876875" y="5679400"/>
              <a:ext cx="12525" cy="8950"/>
            </a:xfrm>
            <a:custGeom>
              <a:avLst/>
              <a:gdLst/>
              <a:ahLst/>
              <a:cxnLst/>
              <a:rect l="l" t="t" r="r" b="b"/>
              <a:pathLst>
                <a:path w="501" h="358" extrusionOk="0">
                  <a:moveTo>
                    <a:pt x="418" y="0"/>
                  </a:moveTo>
                  <a:cubicBezTo>
                    <a:pt x="394" y="12"/>
                    <a:pt x="382" y="36"/>
                    <a:pt x="358" y="60"/>
                  </a:cubicBezTo>
                  <a:cubicBezTo>
                    <a:pt x="358" y="60"/>
                    <a:pt x="358" y="72"/>
                    <a:pt x="346" y="72"/>
                  </a:cubicBezTo>
                  <a:cubicBezTo>
                    <a:pt x="346" y="96"/>
                    <a:pt x="334" y="96"/>
                    <a:pt x="334" y="108"/>
                  </a:cubicBezTo>
                  <a:lnTo>
                    <a:pt x="322" y="120"/>
                  </a:lnTo>
                  <a:cubicBezTo>
                    <a:pt x="298" y="131"/>
                    <a:pt x="275" y="155"/>
                    <a:pt x="263" y="167"/>
                  </a:cubicBezTo>
                  <a:cubicBezTo>
                    <a:pt x="227" y="179"/>
                    <a:pt x="179" y="215"/>
                    <a:pt x="156" y="227"/>
                  </a:cubicBezTo>
                  <a:cubicBezTo>
                    <a:pt x="120" y="239"/>
                    <a:pt x="96" y="274"/>
                    <a:pt x="84" y="286"/>
                  </a:cubicBezTo>
                  <a:lnTo>
                    <a:pt x="37" y="286"/>
                  </a:lnTo>
                  <a:cubicBezTo>
                    <a:pt x="1" y="298"/>
                    <a:pt x="25" y="346"/>
                    <a:pt x="48" y="358"/>
                  </a:cubicBezTo>
                  <a:lnTo>
                    <a:pt x="120" y="358"/>
                  </a:lnTo>
                  <a:cubicBezTo>
                    <a:pt x="156" y="358"/>
                    <a:pt x="179" y="346"/>
                    <a:pt x="215" y="334"/>
                  </a:cubicBezTo>
                  <a:cubicBezTo>
                    <a:pt x="287" y="298"/>
                    <a:pt x="382" y="251"/>
                    <a:pt x="418" y="191"/>
                  </a:cubicBezTo>
                  <a:cubicBezTo>
                    <a:pt x="453" y="155"/>
                    <a:pt x="501" y="60"/>
                    <a:pt x="453" y="12"/>
                  </a:cubicBezTo>
                  <a:cubicBezTo>
                    <a:pt x="441" y="0"/>
                    <a:pt x="418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7">
              <a:extLst>
                <a:ext uri="{FF2B5EF4-FFF2-40B4-BE49-F238E27FC236}">
                  <a16:creationId xmlns:a16="http://schemas.microsoft.com/office/drawing/2014/main" xmlns="" id="{4ED0FF4F-E572-B28A-9584-38AE20C93E46}"/>
                </a:ext>
              </a:extLst>
            </p:cNvPr>
            <p:cNvSpPr/>
            <p:nvPr/>
          </p:nvSpPr>
          <p:spPr>
            <a:xfrm>
              <a:off x="850100" y="5723225"/>
              <a:ext cx="11925" cy="7400"/>
            </a:xfrm>
            <a:custGeom>
              <a:avLst/>
              <a:gdLst/>
              <a:ahLst/>
              <a:cxnLst/>
              <a:rect l="l" t="t" r="r" b="b"/>
              <a:pathLst>
                <a:path w="477" h="296" extrusionOk="0">
                  <a:moveTo>
                    <a:pt x="367" y="0"/>
                  </a:moveTo>
                  <a:cubicBezTo>
                    <a:pt x="353" y="0"/>
                    <a:pt x="338" y="3"/>
                    <a:pt x="322" y="10"/>
                  </a:cubicBezTo>
                  <a:cubicBezTo>
                    <a:pt x="298" y="10"/>
                    <a:pt x="286" y="21"/>
                    <a:pt x="262" y="21"/>
                  </a:cubicBezTo>
                  <a:cubicBezTo>
                    <a:pt x="238" y="33"/>
                    <a:pt x="226" y="33"/>
                    <a:pt x="215" y="45"/>
                  </a:cubicBezTo>
                  <a:cubicBezTo>
                    <a:pt x="203" y="69"/>
                    <a:pt x="179" y="69"/>
                    <a:pt x="167" y="81"/>
                  </a:cubicBezTo>
                  <a:cubicBezTo>
                    <a:pt x="155" y="81"/>
                    <a:pt x="155" y="81"/>
                    <a:pt x="143" y="93"/>
                  </a:cubicBezTo>
                  <a:lnTo>
                    <a:pt x="0" y="93"/>
                  </a:lnTo>
                  <a:cubicBezTo>
                    <a:pt x="0" y="141"/>
                    <a:pt x="24" y="164"/>
                    <a:pt x="36" y="200"/>
                  </a:cubicBezTo>
                  <a:cubicBezTo>
                    <a:pt x="84" y="236"/>
                    <a:pt x="119" y="260"/>
                    <a:pt x="155" y="272"/>
                  </a:cubicBezTo>
                  <a:cubicBezTo>
                    <a:pt x="167" y="272"/>
                    <a:pt x="179" y="295"/>
                    <a:pt x="203" y="295"/>
                  </a:cubicBezTo>
                  <a:lnTo>
                    <a:pt x="322" y="295"/>
                  </a:lnTo>
                  <a:cubicBezTo>
                    <a:pt x="346" y="295"/>
                    <a:pt x="357" y="272"/>
                    <a:pt x="393" y="260"/>
                  </a:cubicBezTo>
                  <a:cubicBezTo>
                    <a:pt x="417" y="248"/>
                    <a:pt x="441" y="212"/>
                    <a:pt x="453" y="188"/>
                  </a:cubicBezTo>
                  <a:cubicBezTo>
                    <a:pt x="477" y="141"/>
                    <a:pt x="477" y="93"/>
                    <a:pt x="453" y="45"/>
                  </a:cubicBezTo>
                  <a:cubicBezTo>
                    <a:pt x="427" y="20"/>
                    <a:pt x="401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7">
              <a:extLst>
                <a:ext uri="{FF2B5EF4-FFF2-40B4-BE49-F238E27FC236}">
                  <a16:creationId xmlns:a16="http://schemas.microsoft.com/office/drawing/2014/main" xmlns="" id="{C719179D-58A5-7AA3-81E1-B2937E291AC5}"/>
                </a:ext>
              </a:extLst>
            </p:cNvPr>
            <p:cNvSpPr/>
            <p:nvPr/>
          </p:nvSpPr>
          <p:spPr>
            <a:xfrm>
              <a:off x="724775" y="5660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cubicBezTo>
                    <a:pt x="1" y="24"/>
                    <a:pt x="1" y="1"/>
                    <a:pt x="1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7">
              <a:extLst>
                <a:ext uri="{FF2B5EF4-FFF2-40B4-BE49-F238E27FC236}">
                  <a16:creationId xmlns:a16="http://schemas.microsoft.com/office/drawing/2014/main" xmlns="" id="{67194391-B7BB-226A-DD04-CD081F9CFB57}"/>
                </a:ext>
              </a:extLst>
            </p:cNvPr>
            <p:cNvSpPr/>
            <p:nvPr/>
          </p:nvSpPr>
          <p:spPr>
            <a:xfrm>
              <a:off x="1075425" y="562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7">
              <a:extLst>
                <a:ext uri="{FF2B5EF4-FFF2-40B4-BE49-F238E27FC236}">
                  <a16:creationId xmlns:a16="http://schemas.microsoft.com/office/drawing/2014/main" xmlns="" id="{A0EE09AF-C78E-E1AA-6577-E050D1C69DD2}"/>
                </a:ext>
              </a:extLst>
            </p:cNvPr>
            <p:cNvSpPr/>
            <p:nvPr/>
          </p:nvSpPr>
          <p:spPr>
            <a:xfrm>
              <a:off x="1103700" y="5593975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2" y="0"/>
                  </a:moveTo>
                  <a:lnTo>
                    <a:pt x="0" y="12"/>
                  </a:lnTo>
                  <a:cubicBezTo>
                    <a:pt x="0" y="12"/>
                    <a:pt x="12" y="12"/>
                    <a:pt x="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7">
              <a:extLst>
                <a:ext uri="{FF2B5EF4-FFF2-40B4-BE49-F238E27FC236}">
                  <a16:creationId xmlns:a16="http://schemas.microsoft.com/office/drawing/2014/main" xmlns="" id="{F695F5A1-7564-E817-D92D-AEC44D3B69B6}"/>
                </a:ext>
              </a:extLst>
            </p:cNvPr>
            <p:cNvSpPr/>
            <p:nvPr/>
          </p:nvSpPr>
          <p:spPr>
            <a:xfrm>
              <a:off x="954875" y="5864550"/>
              <a:ext cx="27100" cy="30375"/>
            </a:xfrm>
            <a:custGeom>
              <a:avLst/>
              <a:gdLst/>
              <a:ahLst/>
              <a:cxnLst/>
              <a:rect l="l" t="t" r="r" b="b"/>
              <a:pathLst>
                <a:path w="1084" h="1215" extrusionOk="0">
                  <a:moveTo>
                    <a:pt x="0" y="0"/>
                  </a:moveTo>
                  <a:cubicBezTo>
                    <a:pt x="84" y="143"/>
                    <a:pt x="179" y="298"/>
                    <a:pt x="262" y="453"/>
                  </a:cubicBezTo>
                  <a:cubicBezTo>
                    <a:pt x="298" y="500"/>
                    <a:pt x="310" y="536"/>
                    <a:pt x="334" y="572"/>
                  </a:cubicBezTo>
                  <a:cubicBezTo>
                    <a:pt x="357" y="607"/>
                    <a:pt x="369" y="631"/>
                    <a:pt x="393" y="667"/>
                  </a:cubicBezTo>
                  <a:lnTo>
                    <a:pt x="441" y="715"/>
                  </a:lnTo>
                  <a:lnTo>
                    <a:pt x="477" y="738"/>
                  </a:lnTo>
                  <a:cubicBezTo>
                    <a:pt x="536" y="798"/>
                    <a:pt x="596" y="857"/>
                    <a:pt x="667" y="905"/>
                  </a:cubicBezTo>
                  <a:cubicBezTo>
                    <a:pt x="715" y="941"/>
                    <a:pt x="774" y="988"/>
                    <a:pt x="834" y="1048"/>
                  </a:cubicBezTo>
                  <a:lnTo>
                    <a:pt x="858" y="1084"/>
                  </a:lnTo>
                  <a:lnTo>
                    <a:pt x="905" y="1119"/>
                  </a:lnTo>
                  <a:lnTo>
                    <a:pt x="917" y="1143"/>
                  </a:lnTo>
                  <a:cubicBezTo>
                    <a:pt x="917" y="1143"/>
                    <a:pt x="929" y="1155"/>
                    <a:pt x="953" y="1155"/>
                  </a:cubicBezTo>
                  <a:cubicBezTo>
                    <a:pt x="965" y="1167"/>
                    <a:pt x="988" y="1167"/>
                    <a:pt x="1012" y="1179"/>
                  </a:cubicBezTo>
                  <a:cubicBezTo>
                    <a:pt x="1024" y="1203"/>
                    <a:pt x="1036" y="1203"/>
                    <a:pt x="1048" y="1215"/>
                  </a:cubicBezTo>
                  <a:cubicBezTo>
                    <a:pt x="1072" y="1215"/>
                    <a:pt x="1084" y="1215"/>
                    <a:pt x="1084" y="1203"/>
                  </a:cubicBezTo>
                  <a:cubicBezTo>
                    <a:pt x="1084" y="1191"/>
                    <a:pt x="1084" y="1167"/>
                    <a:pt x="1072" y="1167"/>
                  </a:cubicBezTo>
                  <a:cubicBezTo>
                    <a:pt x="988" y="1131"/>
                    <a:pt x="965" y="1107"/>
                    <a:pt x="929" y="1096"/>
                  </a:cubicBezTo>
                  <a:cubicBezTo>
                    <a:pt x="929" y="1096"/>
                    <a:pt x="917" y="1096"/>
                    <a:pt x="917" y="1084"/>
                  </a:cubicBezTo>
                  <a:cubicBezTo>
                    <a:pt x="893" y="1048"/>
                    <a:pt x="858" y="1024"/>
                    <a:pt x="834" y="1012"/>
                  </a:cubicBezTo>
                  <a:cubicBezTo>
                    <a:pt x="810" y="988"/>
                    <a:pt x="798" y="976"/>
                    <a:pt x="774" y="965"/>
                  </a:cubicBezTo>
                  <a:cubicBezTo>
                    <a:pt x="738" y="929"/>
                    <a:pt x="691" y="905"/>
                    <a:pt x="667" y="857"/>
                  </a:cubicBezTo>
                  <a:cubicBezTo>
                    <a:pt x="619" y="834"/>
                    <a:pt x="596" y="786"/>
                    <a:pt x="548" y="750"/>
                  </a:cubicBezTo>
                  <a:lnTo>
                    <a:pt x="500" y="715"/>
                  </a:lnTo>
                  <a:cubicBezTo>
                    <a:pt x="477" y="691"/>
                    <a:pt x="453" y="667"/>
                    <a:pt x="429" y="655"/>
                  </a:cubicBezTo>
                  <a:lnTo>
                    <a:pt x="417" y="631"/>
                  </a:lnTo>
                  <a:cubicBezTo>
                    <a:pt x="417" y="619"/>
                    <a:pt x="393" y="619"/>
                    <a:pt x="393" y="607"/>
                  </a:cubicBezTo>
                  <a:cubicBezTo>
                    <a:pt x="381" y="572"/>
                    <a:pt x="369" y="560"/>
                    <a:pt x="357" y="536"/>
                  </a:cubicBezTo>
                  <a:cubicBezTo>
                    <a:pt x="334" y="500"/>
                    <a:pt x="310" y="476"/>
                    <a:pt x="298" y="441"/>
                  </a:cubicBezTo>
                  <a:cubicBezTo>
                    <a:pt x="262" y="393"/>
                    <a:pt x="238" y="369"/>
                    <a:pt x="215" y="322"/>
                  </a:cubicBezTo>
                  <a:cubicBezTo>
                    <a:pt x="143" y="214"/>
                    <a:pt x="72" y="9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7">
              <a:extLst>
                <a:ext uri="{FF2B5EF4-FFF2-40B4-BE49-F238E27FC236}">
                  <a16:creationId xmlns:a16="http://schemas.microsoft.com/office/drawing/2014/main" xmlns="" id="{DD7033B5-681B-60C8-119A-33460B44883B}"/>
                </a:ext>
              </a:extLst>
            </p:cNvPr>
            <p:cNvSpPr/>
            <p:nvPr/>
          </p:nvSpPr>
          <p:spPr>
            <a:xfrm>
              <a:off x="644425" y="604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7">
              <a:extLst>
                <a:ext uri="{FF2B5EF4-FFF2-40B4-BE49-F238E27FC236}">
                  <a16:creationId xmlns:a16="http://schemas.microsoft.com/office/drawing/2014/main" xmlns="" id="{0FA3B9FE-A863-8ADA-95C6-0E7860B7CADD}"/>
                </a:ext>
              </a:extLst>
            </p:cNvPr>
            <p:cNvSpPr/>
            <p:nvPr/>
          </p:nvSpPr>
          <p:spPr>
            <a:xfrm>
              <a:off x="1023625" y="61479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3"/>
                    <a:pt x="1" y="13"/>
                    <a:pt x="1" y="1"/>
                  </a:cubicBezTo>
                  <a:cubicBezTo>
                    <a:pt x="1" y="13"/>
                    <a:pt x="1" y="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09E7B8-B284-F40C-048D-5F94B2CA2F90}"/>
              </a:ext>
            </a:extLst>
          </p:cNvPr>
          <p:cNvSpPr txBox="1"/>
          <p:nvPr/>
        </p:nvSpPr>
        <p:spPr>
          <a:xfrm>
            <a:off x="3279222" y="482081"/>
            <a:ext cx="3152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Chuẩn</a:t>
            </a:r>
            <a:r>
              <a:rPr lang="en-US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 </a:t>
            </a:r>
            <a:r>
              <a:rPr lang="en-US" sz="2800" b="1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bị</a:t>
            </a:r>
            <a:r>
              <a:rPr lang="en-US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 </a:t>
            </a:r>
            <a:r>
              <a:rPr lang="en-US" sz="2800" b="1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bài</a:t>
            </a:r>
            <a:r>
              <a:rPr lang="en-US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 </a:t>
            </a:r>
            <a:r>
              <a:rPr lang="en-US" sz="2800" b="1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cho</a:t>
            </a:r>
            <a:r>
              <a:rPr lang="en-US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 </a:t>
            </a:r>
            <a:r>
              <a:rPr lang="en-US" sz="2800" b="1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tiết</a:t>
            </a:r>
            <a:r>
              <a:rPr lang="en-US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 </a:t>
            </a:r>
            <a:r>
              <a:rPr lang="en-US" sz="2800" b="1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sau</a:t>
            </a:r>
            <a:endParaRPr lang="en-US" sz="28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7998D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sym typeface="Sue Ellen Francisc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230CFF-6C62-EA69-0FF9-DDCE92A070E0}"/>
              </a:ext>
            </a:extLst>
          </p:cNvPr>
          <p:cNvSpPr txBox="1"/>
          <p:nvPr/>
        </p:nvSpPr>
        <p:spPr>
          <a:xfrm>
            <a:off x="2037438" y="2911245"/>
            <a:ext cx="2080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635" algn="ctr"/>
            <a:r>
              <a:rPr lang="en-GB" sz="1800" dirty="0" err="1">
                <a:solidFill>
                  <a:srgbClr val="462D1D"/>
                </a:solidFill>
              </a:rPr>
              <a:t>Tìm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hiểu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về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</a:p>
          <a:p>
            <a:pPr marL="203200" indent="635" algn="ctr"/>
            <a:r>
              <a:rPr lang="en-GB" sz="1800" dirty="0" err="1">
                <a:solidFill>
                  <a:srgbClr val="462D1D"/>
                </a:solidFill>
              </a:rPr>
              <a:t>Nhã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nhạc</a:t>
            </a:r>
            <a:r>
              <a:rPr lang="en-GB" sz="1800" dirty="0">
                <a:solidFill>
                  <a:srgbClr val="462D1D"/>
                </a:solidFill>
              </a:rPr>
              <a:t> Cung </a:t>
            </a:r>
            <a:r>
              <a:rPr lang="en-GB" sz="1800" dirty="0" err="1">
                <a:solidFill>
                  <a:srgbClr val="462D1D"/>
                </a:solidFill>
              </a:rPr>
              <a:t>đình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Huế</a:t>
            </a:r>
            <a:r>
              <a:rPr lang="en-GB" sz="1800" dirty="0">
                <a:solidFill>
                  <a:srgbClr val="462D1D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CA9F338-81DC-2841-D55F-2640462FDD9D}"/>
              </a:ext>
            </a:extLst>
          </p:cNvPr>
          <p:cNvSpPr txBox="1"/>
          <p:nvPr/>
        </p:nvSpPr>
        <p:spPr>
          <a:xfrm>
            <a:off x="4515244" y="2934257"/>
            <a:ext cx="2315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635" algn="ctr"/>
            <a:r>
              <a:rPr lang="en-GB" sz="1800" dirty="0" err="1">
                <a:solidFill>
                  <a:srgbClr val="462D1D"/>
                </a:solidFill>
              </a:rPr>
              <a:t>Ôn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tập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bài</a:t>
            </a:r>
            <a:r>
              <a:rPr lang="en-GB" sz="1800" dirty="0">
                <a:solidFill>
                  <a:srgbClr val="462D1D"/>
                </a:solidFill>
              </a:rPr>
              <a:t> </a:t>
            </a:r>
            <a:r>
              <a:rPr lang="en-GB" sz="1800" dirty="0" err="1">
                <a:solidFill>
                  <a:srgbClr val="462D1D"/>
                </a:solidFill>
              </a:rPr>
              <a:t>dân</a:t>
            </a:r>
            <a:r>
              <a:rPr lang="en-GB" sz="1800" dirty="0">
                <a:solidFill>
                  <a:srgbClr val="462D1D"/>
                </a:solidFill>
              </a:rPr>
              <a:t> ca </a:t>
            </a:r>
            <a:r>
              <a:rPr lang="en-GB" sz="1800" i="1" dirty="0" err="1">
                <a:solidFill>
                  <a:srgbClr val="462D1D"/>
                </a:solidFill>
              </a:rPr>
              <a:t>Lí</a:t>
            </a:r>
            <a:r>
              <a:rPr lang="en-GB" sz="1800" i="1" dirty="0">
                <a:solidFill>
                  <a:srgbClr val="462D1D"/>
                </a:solidFill>
              </a:rPr>
              <a:t> </a:t>
            </a:r>
            <a:r>
              <a:rPr lang="en-GB" sz="1800" i="1" dirty="0" err="1">
                <a:solidFill>
                  <a:srgbClr val="462D1D"/>
                </a:solidFill>
              </a:rPr>
              <a:t>ngựa</a:t>
            </a:r>
            <a:r>
              <a:rPr lang="en-GB" sz="1800" i="1" dirty="0">
                <a:solidFill>
                  <a:srgbClr val="462D1D"/>
                </a:solidFill>
              </a:rPr>
              <a:t> ô </a:t>
            </a:r>
            <a:r>
              <a:rPr lang="en-GB" sz="1800" dirty="0">
                <a:solidFill>
                  <a:srgbClr val="462D1D"/>
                </a:solidFill>
              </a:rPr>
              <a:t>(</a:t>
            </a:r>
            <a:r>
              <a:rPr lang="en-GB" sz="1800" dirty="0" err="1">
                <a:solidFill>
                  <a:srgbClr val="462D1D"/>
                </a:solidFill>
              </a:rPr>
              <a:t>Dân</a:t>
            </a:r>
            <a:r>
              <a:rPr lang="en-GB" sz="1800" dirty="0">
                <a:solidFill>
                  <a:srgbClr val="462D1D"/>
                </a:solidFill>
              </a:rPr>
              <a:t> ca Nam </a:t>
            </a:r>
            <a:r>
              <a:rPr lang="en-GB" sz="1800" dirty="0" err="1">
                <a:solidFill>
                  <a:srgbClr val="462D1D"/>
                </a:solidFill>
              </a:rPr>
              <a:t>Bộ</a:t>
            </a:r>
            <a:r>
              <a:rPr lang="en-GB" sz="1800" dirty="0">
                <a:solidFill>
                  <a:srgbClr val="462D1D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3821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>
          <a:extLst>
            <a:ext uri="{FF2B5EF4-FFF2-40B4-BE49-F238E27FC236}">
              <a16:creationId xmlns:a16="http://schemas.microsoft.com/office/drawing/2014/main" xmlns="" id="{69105B81-F7CD-3D74-AC83-B5A5AB6CD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" name="Google Shape;1617;p65">
            <a:extLst>
              <a:ext uri="{FF2B5EF4-FFF2-40B4-BE49-F238E27FC236}">
                <a16:creationId xmlns:a16="http://schemas.microsoft.com/office/drawing/2014/main" xmlns="" id="{1883A68F-FA25-A493-0254-0FFAC3A9CF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0530" flipH="1">
            <a:off x="3272109" y="3918100"/>
            <a:ext cx="1391785" cy="160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65">
            <a:extLst>
              <a:ext uri="{FF2B5EF4-FFF2-40B4-BE49-F238E27FC236}">
                <a16:creationId xmlns:a16="http://schemas.microsoft.com/office/drawing/2014/main" xmlns="" id="{5EF9BA50-FB26-C259-6B81-6F20FB5A0D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922272" y="3995001"/>
            <a:ext cx="1849349" cy="15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0;p38">
            <a:extLst>
              <a:ext uri="{FF2B5EF4-FFF2-40B4-BE49-F238E27FC236}">
                <a16:creationId xmlns:a16="http://schemas.microsoft.com/office/drawing/2014/main" xmlns="" id="{D348C93F-5743-49F1-46CC-62A9AEE6BC74}"/>
              </a:ext>
            </a:extLst>
          </p:cNvPr>
          <p:cNvSpPr txBox="1">
            <a:spLocks/>
          </p:cNvSpPr>
          <p:nvPr/>
        </p:nvSpPr>
        <p:spPr>
          <a:xfrm rot="21599640">
            <a:off x="-586599" y="973305"/>
            <a:ext cx="8655881" cy="268470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NỘI DUNG 1</a:t>
            </a:r>
          </a:p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/>
                <a:sym typeface="Arial"/>
              </a:rPr>
              <a:t> HỌC HÁT BÀI: LÝ NGỰA Ô</a:t>
            </a:r>
          </a:p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400" i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                                           (</a:t>
            </a:r>
            <a:r>
              <a:rPr lang="en-US" sz="3600" i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Dân</a:t>
            </a:r>
            <a:r>
              <a:rPr lang="en-US" sz="3600" i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 ca Nam </a:t>
            </a:r>
            <a:r>
              <a:rPr lang="en-US" sz="3600" i="1" dirty="0" err="1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Bộ</a:t>
            </a:r>
            <a:r>
              <a:rPr lang="en-US" sz="3600" i="1" dirty="0">
                <a:ln w="10160">
                  <a:solidFill>
                    <a:srgbClr val="FFFFFF"/>
                  </a:solidFill>
                  <a:prstDash val="solid"/>
                </a:ln>
                <a:solidFill>
                  <a:srgbClr val="F7998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49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>
          <a:extLst>
            <a:ext uri="{FF2B5EF4-FFF2-40B4-BE49-F238E27FC236}">
              <a16:creationId xmlns:a16="http://schemas.microsoft.com/office/drawing/2014/main" xmlns="" id="{0F1E0005-5299-A2DC-3B43-394189EE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6443;p46">
            <a:extLst>
              <a:ext uri="{FF2B5EF4-FFF2-40B4-BE49-F238E27FC236}">
                <a16:creationId xmlns:a16="http://schemas.microsoft.com/office/drawing/2014/main" xmlns="" id="{6E4C89EA-DEF0-5400-3B81-D7A8E48926E6}"/>
              </a:ext>
            </a:extLst>
          </p:cNvPr>
          <p:cNvSpPr txBox="1">
            <a:spLocks/>
          </p:cNvSpPr>
          <p:nvPr/>
        </p:nvSpPr>
        <p:spPr>
          <a:xfrm>
            <a:off x="3556062" y="225967"/>
            <a:ext cx="1551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  <a:defRPr/>
            </a:pPr>
            <a:r>
              <a:rPr lang="en-GB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KHỞI ĐỘNG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46A767-84F2-3ABD-20B5-E0591D311F63}"/>
              </a:ext>
            </a:extLst>
          </p:cNvPr>
          <p:cNvSpPr txBox="1"/>
          <p:nvPr/>
        </p:nvSpPr>
        <p:spPr>
          <a:xfrm>
            <a:off x="2784563" y="1007343"/>
            <a:ext cx="36728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F7998D"/>
                </a:solidFill>
                <a:latin typeface="+mj-lt"/>
              </a:rPr>
              <a:t>Gõ</a:t>
            </a:r>
            <a:r>
              <a:rPr lang="en-GB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rgbClr val="F7998D"/>
                </a:solidFill>
                <a:latin typeface="+mj-lt"/>
              </a:rPr>
              <a:t>theo</a:t>
            </a:r>
            <a:r>
              <a:rPr lang="en-GB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rgbClr val="F7998D"/>
                </a:solidFill>
                <a:latin typeface="+mj-lt"/>
              </a:rPr>
              <a:t>âm</a:t>
            </a:r>
            <a:r>
              <a:rPr lang="en-GB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rgbClr val="F7998D"/>
                </a:solidFill>
                <a:latin typeface="+mj-lt"/>
              </a:rPr>
              <a:t>hình</a:t>
            </a:r>
            <a:r>
              <a:rPr lang="en-GB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rgbClr val="F7998D"/>
                </a:solidFill>
                <a:latin typeface="+mj-lt"/>
              </a:rPr>
              <a:t>tiết</a:t>
            </a:r>
            <a:r>
              <a:rPr lang="en-GB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rgbClr val="F7998D"/>
                </a:solidFill>
                <a:latin typeface="+mj-lt"/>
              </a:rPr>
              <a:t>tấu</a:t>
            </a:r>
            <a:endParaRPr lang="en-GB" sz="2000" b="1" dirty="0">
              <a:solidFill>
                <a:srgbClr val="F7998D"/>
              </a:solidFill>
              <a:latin typeface="+mj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AAF5E88-1142-0B56-E91F-FBC1D0B7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16" t="46222" r="27750" b="41037"/>
          <a:stretch/>
        </p:blipFill>
        <p:spPr>
          <a:xfrm>
            <a:off x="1063508" y="2110740"/>
            <a:ext cx="7114953" cy="111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01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443;p46">
            <a:extLst>
              <a:ext uri="{FF2B5EF4-FFF2-40B4-BE49-F238E27FC236}">
                <a16:creationId xmlns:a16="http://schemas.microsoft.com/office/drawing/2014/main" xmlns="" id="{D3EEDA26-12B9-B1BF-C7D1-8F21591ACFBF}"/>
              </a:ext>
            </a:extLst>
          </p:cNvPr>
          <p:cNvSpPr txBox="1">
            <a:spLocks/>
          </p:cNvSpPr>
          <p:nvPr/>
        </p:nvSpPr>
        <p:spPr>
          <a:xfrm>
            <a:off x="2968383" y="192158"/>
            <a:ext cx="37003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  <a:defRPr/>
            </a:pPr>
            <a:r>
              <a:rPr lang="en-GB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HÌNH THÀNH KIẾN THỨC MỚI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3D7AA5-93BC-CFCA-E3AF-94AB70C536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63" t="26815" r="31917" b="10222"/>
          <a:stretch/>
        </p:blipFill>
        <p:spPr>
          <a:xfrm>
            <a:off x="179462" y="776124"/>
            <a:ext cx="4392538" cy="4367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C6372A-8FB9-B454-DF58-2D8E867F6020}"/>
              </a:ext>
            </a:extLst>
          </p:cNvPr>
          <p:cNvSpPr txBox="1"/>
          <p:nvPr/>
        </p:nvSpPr>
        <p:spPr>
          <a:xfrm>
            <a:off x="4754883" y="1543338"/>
            <a:ext cx="3765668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7998D"/>
                </a:solidFill>
                <a:latin typeface="+mj-lt"/>
              </a:rPr>
              <a:t>Nghe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hát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mẫu</a:t>
            </a:r>
            <a:endParaRPr lang="en-US" sz="2000" b="1" dirty="0">
              <a:solidFill>
                <a:srgbClr val="F7998D"/>
              </a:solidFill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4FC3F7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Lắng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nghe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tay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nhẹ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nhàng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theo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hát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cảm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nhận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nhịp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điệu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3" name="Picture 2" descr="A cartoon of a book with headphones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A91CF6BD-29FE-2CE7-3BEF-F9C1DD3D0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781" y="2864069"/>
            <a:ext cx="1007172" cy="1007172"/>
          </a:xfrm>
          <a:prstGeom prst="rect">
            <a:avLst/>
          </a:prstGeom>
        </p:spPr>
      </p:pic>
      <p:pic>
        <p:nvPicPr>
          <p:cNvPr id="5" name="Picture 4" descr="A headphones with a play button&#10;&#10;Description automatically generated">
            <a:hlinkClick r:id="rId6"/>
            <a:extLst>
              <a:ext uri="{FF2B5EF4-FFF2-40B4-BE49-F238E27FC236}">
                <a16:creationId xmlns:a16="http://schemas.microsoft.com/office/drawing/2014/main" xmlns="" id="{0DC8E57A-CEDE-4F8A-157A-5E820114F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668738" y="2959812"/>
            <a:ext cx="815686" cy="8156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>
          <a:extLst>
            <a:ext uri="{FF2B5EF4-FFF2-40B4-BE49-F238E27FC236}">
              <a16:creationId xmlns:a16="http://schemas.microsoft.com/office/drawing/2014/main" xmlns="" id="{279DF878-733C-8F11-83F1-F054BAE7A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5">
            <a:extLst>
              <a:ext uri="{FF2B5EF4-FFF2-40B4-BE49-F238E27FC236}">
                <a16:creationId xmlns:a16="http://schemas.microsoft.com/office/drawing/2014/main" xmlns="" id="{1695C66F-5C87-BCA7-1F0A-B5B56BEA7ECC}"/>
              </a:ext>
            </a:extLst>
          </p:cNvPr>
          <p:cNvGrpSpPr/>
          <p:nvPr/>
        </p:nvGrpSpPr>
        <p:grpSpPr>
          <a:xfrm>
            <a:off x="-806352" y="2999443"/>
            <a:ext cx="2411204" cy="3039582"/>
            <a:chOff x="-1046923" y="2694451"/>
            <a:chExt cx="3012298" cy="338538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817" name="Google Shape;817;p45">
              <a:extLst>
                <a:ext uri="{FF2B5EF4-FFF2-40B4-BE49-F238E27FC236}">
                  <a16:creationId xmlns:a16="http://schemas.microsoft.com/office/drawing/2014/main" xmlns="" id="{3F9A8901-00DC-2A39-7026-92824D824D1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83515">
              <a:off x="317932" y="2819140"/>
              <a:ext cx="790940" cy="11139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18" name="Google Shape;818;p45">
              <a:extLst>
                <a:ext uri="{FF2B5EF4-FFF2-40B4-BE49-F238E27FC236}">
                  <a16:creationId xmlns:a16="http://schemas.microsoft.com/office/drawing/2014/main" xmlns="" id="{445A263D-0D66-CB67-10D7-0DA57BEEC4B3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5">
              <a:off x="1118961" y="4717589"/>
              <a:ext cx="779272" cy="91355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19" name="Google Shape;819;p45">
              <a:extLst>
                <a:ext uri="{FF2B5EF4-FFF2-40B4-BE49-F238E27FC236}">
                  <a16:creationId xmlns:a16="http://schemas.microsoft.com/office/drawing/2014/main" xmlns="" id="{292E4F0B-2FD1-FA49-4D74-5B6799D3791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 flipH="1">
              <a:off x="-1046923" y="4036883"/>
              <a:ext cx="2431125" cy="20429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820" name="Google Shape;820;p45">
              <a:extLst>
                <a:ext uri="{FF2B5EF4-FFF2-40B4-BE49-F238E27FC236}">
                  <a16:creationId xmlns:a16="http://schemas.microsoft.com/office/drawing/2014/main" xmlns="" id="{D8773FA8-4850-85C1-5D67-0B988CBFF245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407650" flipH="1">
              <a:off x="-955140" y="2694451"/>
              <a:ext cx="1820112" cy="1616436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F31BFA-6320-1988-F395-E606526600B3}"/>
              </a:ext>
            </a:extLst>
          </p:cNvPr>
          <p:cNvSpPr txBox="1"/>
          <p:nvPr/>
        </p:nvSpPr>
        <p:spPr>
          <a:xfrm>
            <a:off x="1109810" y="176924"/>
            <a:ext cx="6746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Cá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nhân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/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nhóm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giới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thiệu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vài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nét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về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Nam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Bộ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và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điệu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Lí</a:t>
            </a:r>
            <a:endParaRPr lang="en-US" sz="2000" b="1" dirty="0">
              <a:solidFill>
                <a:srgbClr val="F7998D"/>
              </a:solidFill>
              <a:latin typeface="+mj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A21EBAF6-66DB-FA59-8AE7-8D19CC68A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119813" y="543834"/>
            <a:ext cx="1687703" cy="23083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62C649-A899-E097-898D-F5ACE461E13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287" t="21145" r="29916" b="7111"/>
          <a:stretch/>
        </p:blipFill>
        <p:spPr>
          <a:xfrm>
            <a:off x="1422102" y="621387"/>
            <a:ext cx="2199005" cy="2175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85F2D4-995A-AA9A-EA67-3B1587CC0D63}"/>
              </a:ext>
            </a:extLst>
          </p:cNvPr>
          <p:cNvSpPr txBox="1"/>
          <p:nvPr/>
        </p:nvSpPr>
        <p:spPr>
          <a:xfrm>
            <a:off x="951033" y="2796641"/>
            <a:ext cx="7634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tx1"/>
                </a:solidFill>
              </a:rPr>
              <a:t>Nam </a:t>
            </a:r>
            <a:r>
              <a:rPr lang="en-US" sz="1800" dirty="0" err="1">
                <a:solidFill>
                  <a:schemeClr val="tx1"/>
                </a:solidFill>
              </a:rPr>
              <a:t>Bộ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là</a:t>
            </a:r>
            <a:r>
              <a:rPr lang="en-US" sz="1800" dirty="0">
                <a:solidFill>
                  <a:schemeClr val="tx1"/>
                </a:solidFill>
              </a:rPr>
              <a:t> 1 </a:t>
            </a:r>
            <a:r>
              <a:rPr lang="en-US" sz="1800" dirty="0" err="1">
                <a:solidFill>
                  <a:schemeClr val="tx1"/>
                </a:solidFill>
              </a:rPr>
              <a:t>vùng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đất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màu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mỡ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có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hệ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thống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sông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ngòi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kênh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rạch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dày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đặc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Đây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quê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hương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những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câu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Hò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điệu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Lí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rất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đặc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trưng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của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miền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quê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miệt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vườn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sông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nước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en-US" sz="1800" dirty="0" err="1">
                <a:solidFill>
                  <a:schemeClr val="tx1"/>
                </a:solidFill>
              </a:rPr>
              <a:t>Nếu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Hò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đậm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trữ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tình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êm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dịu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thì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Lí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những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khúc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hát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ngắn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gọn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dí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dỏm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mang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tính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chất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lạc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quan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yêu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đời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Các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điệu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Lí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thể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hiện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rất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rõ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tính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cách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người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dân</a:t>
            </a:r>
            <a:r>
              <a:rPr lang="en-US" sz="1800" dirty="0">
                <a:solidFill>
                  <a:schemeClr val="tx1"/>
                </a:solidFill>
              </a:rPr>
              <a:t> Nam </a:t>
            </a:r>
            <a:r>
              <a:rPr lang="en-US" sz="1800" dirty="0" err="1">
                <a:solidFill>
                  <a:schemeClr val="tx1"/>
                </a:solidFill>
              </a:rPr>
              <a:t>Bộ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 err="1">
                <a:solidFill>
                  <a:schemeClr val="tx1"/>
                </a:solidFill>
              </a:rPr>
              <a:t>cởi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mở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hào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hiệp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ân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nặng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tình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sâu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dirty="0" err="1">
                <a:solidFill>
                  <a:schemeClr val="tx1"/>
                </a:solidFill>
              </a:rPr>
              <a:t>Đến</a:t>
            </a:r>
            <a:r>
              <a:rPr lang="en-US" sz="1800" dirty="0">
                <a:solidFill>
                  <a:schemeClr val="tx1"/>
                </a:solidFill>
              </a:rPr>
              <a:t> nay </a:t>
            </a:r>
            <a:r>
              <a:rPr lang="en-US" sz="1800" dirty="0" err="1">
                <a:solidFill>
                  <a:schemeClr val="tx1"/>
                </a:solidFill>
              </a:rPr>
              <a:t>hơn</a:t>
            </a:r>
            <a:r>
              <a:rPr lang="en-US" sz="1800" dirty="0">
                <a:solidFill>
                  <a:schemeClr val="tx1"/>
                </a:solidFill>
              </a:rPr>
              <a:t> 400 </a:t>
            </a:r>
            <a:r>
              <a:rPr lang="en-US" sz="1800" dirty="0" err="1">
                <a:solidFill>
                  <a:schemeClr val="tx1"/>
                </a:solidFill>
              </a:rPr>
              <a:t>điệu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Lí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đã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được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sưu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tầm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chỉnh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lí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và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phổ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biến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như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i="1" dirty="0" err="1">
                <a:solidFill>
                  <a:schemeClr val="tx1"/>
                </a:solidFill>
              </a:rPr>
              <a:t>Lí</a:t>
            </a:r>
            <a:r>
              <a:rPr lang="en-US" sz="1800" i="1" dirty="0">
                <a:solidFill>
                  <a:schemeClr val="tx1"/>
                </a:solidFill>
              </a:rPr>
              <a:t> con </a:t>
            </a:r>
            <a:r>
              <a:rPr lang="en-US" sz="1800" i="1" dirty="0" err="1">
                <a:solidFill>
                  <a:schemeClr val="tx1"/>
                </a:solidFill>
              </a:rPr>
              <a:t>sáo</a:t>
            </a:r>
            <a:r>
              <a:rPr lang="en-US" sz="1800" i="1" dirty="0">
                <a:solidFill>
                  <a:schemeClr val="tx1"/>
                </a:solidFill>
              </a:rPr>
              <a:t>, </a:t>
            </a:r>
            <a:r>
              <a:rPr lang="en-US" sz="1800" i="1" dirty="0" err="1">
                <a:solidFill>
                  <a:schemeClr val="tx1"/>
                </a:solidFill>
              </a:rPr>
              <a:t>Lí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giao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duyên</a:t>
            </a:r>
            <a:r>
              <a:rPr lang="en-US" sz="1800" i="1" dirty="0">
                <a:solidFill>
                  <a:schemeClr val="tx1"/>
                </a:solidFill>
              </a:rPr>
              <a:t>, </a:t>
            </a:r>
            <a:r>
              <a:rPr lang="en-US" sz="1800" i="1" dirty="0" err="1">
                <a:solidFill>
                  <a:schemeClr val="tx1"/>
                </a:solidFill>
              </a:rPr>
              <a:t>Lí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cây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bông</a:t>
            </a:r>
            <a:r>
              <a:rPr lang="en-US" sz="1800" i="1" dirty="0">
                <a:solidFill>
                  <a:schemeClr val="tx1"/>
                </a:solidFill>
              </a:rPr>
              <a:t>, </a:t>
            </a:r>
            <a:r>
              <a:rPr lang="en-US" sz="1800" i="1" dirty="0" err="1">
                <a:solidFill>
                  <a:schemeClr val="tx1"/>
                </a:solidFill>
              </a:rPr>
              <a:t>Lí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bình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vôi</a:t>
            </a:r>
            <a:r>
              <a:rPr lang="en-US" sz="1800" i="1" dirty="0">
                <a:solidFill>
                  <a:schemeClr val="tx1"/>
                </a:solidFill>
              </a:rPr>
              <a:t>,…</a:t>
            </a:r>
            <a:endParaRPr lang="en-GB" sz="1800" i="1" dirty="0">
              <a:solidFill>
                <a:schemeClr val="tx1"/>
              </a:solidFill>
            </a:endParaRPr>
          </a:p>
        </p:txBody>
      </p:sp>
      <p:pic>
        <p:nvPicPr>
          <p:cNvPr id="12" name="Picture 11" descr="A river running through a green field&#10;&#10;Description automatically generated">
            <a:extLst>
              <a:ext uri="{FF2B5EF4-FFF2-40B4-BE49-F238E27FC236}">
                <a16:creationId xmlns:a16="http://schemas.microsoft.com/office/drawing/2014/main" xmlns="" id="{374D1CB8-DCA9-E85A-BD11-116C73889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7607" y="646915"/>
            <a:ext cx="2422206" cy="2124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5351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>
          <a:extLst>
            <a:ext uri="{FF2B5EF4-FFF2-40B4-BE49-F238E27FC236}">
              <a16:creationId xmlns:a16="http://schemas.microsoft.com/office/drawing/2014/main" xmlns="" id="{D13AC6D3-F23F-8FFC-0D27-B372E314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00;p41">
            <a:extLst>
              <a:ext uri="{FF2B5EF4-FFF2-40B4-BE49-F238E27FC236}">
                <a16:creationId xmlns:a16="http://schemas.microsoft.com/office/drawing/2014/main" xmlns="" id="{5C34BDAF-144A-CCC2-12B0-024D93CE8D86}"/>
              </a:ext>
            </a:extLst>
          </p:cNvPr>
          <p:cNvSpPr txBox="1">
            <a:spLocks/>
          </p:cNvSpPr>
          <p:nvPr/>
        </p:nvSpPr>
        <p:spPr>
          <a:xfrm>
            <a:off x="2837988" y="170911"/>
            <a:ext cx="3239319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buClr>
                <a:srgbClr val="3D3107"/>
              </a:buClr>
              <a:defRPr/>
            </a:pPr>
            <a:r>
              <a:rPr lang="en-US" sz="2000" dirty="0" err="1">
                <a:solidFill>
                  <a:srgbClr val="F7998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2000" dirty="0">
                <a:solidFill>
                  <a:srgbClr val="F7998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7998D"/>
                </a:solidFill>
                <a:latin typeface="+mj-lt"/>
                <a:cs typeface="Arial"/>
                <a:sym typeface="Arial"/>
              </a:rPr>
              <a:t>hiểu</a:t>
            </a:r>
            <a:r>
              <a:rPr lang="en-US" sz="2000" dirty="0">
                <a:solidFill>
                  <a:srgbClr val="F7998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7998D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000" dirty="0">
                <a:solidFill>
                  <a:srgbClr val="F7998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F7998D"/>
                </a:solidFill>
                <a:latin typeface="+mj-lt"/>
                <a:cs typeface="Arial"/>
                <a:sym typeface="Arial"/>
              </a:rPr>
              <a:t>dân</a:t>
            </a:r>
            <a:r>
              <a:rPr lang="en-US" sz="2000" dirty="0">
                <a:solidFill>
                  <a:srgbClr val="F7998D"/>
                </a:solidFill>
                <a:latin typeface="+mj-lt"/>
                <a:cs typeface="Arial"/>
                <a:sym typeface="Arial"/>
              </a:rPr>
              <a:t> ca</a:t>
            </a:r>
            <a:endParaRPr lang="en-GB" sz="2000" dirty="0">
              <a:solidFill>
                <a:srgbClr val="F7998D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CB252BC-A4DD-17D5-4D62-072C1C1FA81E}"/>
              </a:ext>
            </a:extLst>
          </p:cNvPr>
          <p:cNvGrpSpPr/>
          <p:nvPr/>
        </p:nvGrpSpPr>
        <p:grpSpPr>
          <a:xfrm>
            <a:off x="896425" y="780955"/>
            <a:ext cx="840733" cy="850788"/>
            <a:chOff x="1170947" y="1376930"/>
            <a:chExt cx="3617192" cy="3624439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xmlns="" id="{B6ECC0FD-0874-BEDB-3C9D-65213C24A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0947" y="1376930"/>
              <a:ext cx="3617192" cy="36244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EFBAF86-27E5-3213-DC30-3C03807E7A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348" t="87652" r="50000" b="2763"/>
            <a:stretch/>
          </p:blipFill>
          <p:spPr>
            <a:xfrm>
              <a:off x="2629685" y="3371354"/>
              <a:ext cx="1012012" cy="39100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BC1278-8C37-6206-B8D1-F76C98FC2C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678"/>
          <a:stretch/>
        </p:blipFill>
        <p:spPr>
          <a:xfrm>
            <a:off x="587431" y="1802398"/>
            <a:ext cx="1168700" cy="1166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5FDB17-00CF-E62D-7173-101784C6C33E}"/>
              </a:ext>
            </a:extLst>
          </p:cNvPr>
          <p:cNvSpPr txBox="1"/>
          <p:nvPr/>
        </p:nvSpPr>
        <p:spPr>
          <a:xfrm>
            <a:off x="1602269" y="951610"/>
            <a:ext cx="573742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900" dirty="0">
                <a:solidFill>
                  <a:schemeClr val="tx1"/>
                </a:solidFill>
                <a:sym typeface="Playfair Display"/>
              </a:rPr>
              <a:t>-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Nêu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tính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chất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âm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nhạc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của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bài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dân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ca?</a:t>
            </a:r>
          </a:p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  <a:sym typeface="Playfair Display"/>
              </a:rPr>
              <a:t>-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Một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số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kí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hiệu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âm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nhạc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?</a:t>
            </a:r>
          </a:p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  <a:sym typeface="Playfair Display"/>
              </a:rPr>
              <a:t>-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Nêu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nội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dung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và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chia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đoạn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,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câu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cho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bài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</a:t>
            </a:r>
            <a:r>
              <a:rPr lang="en-GB" sz="1800" dirty="0" err="1">
                <a:solidFill>
                  <a:schemeClr val="tx1"/>
                </a:solidFill>
                <a:sym typeface="Playfair Display"/>
              </a:rPr>
              <a:t>dân</a:t>
            </a:r>
            <a:r>
              <a:rPr lang="en-GB" sz="1800" dirty="0">
                <a:solidFill>
                  <a:schemeClr val="tx1"/>
                </a:solidFill>
                <a:sym typeface="Playfair Display"/>
              </a:rPr>
              <a:t> ca?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42489CD-5260-222C-F6C5-34D0E5570048}"/>
              </a:ext>
            </a:extLst>
          </p:cNvPr>
          <p:cNvSpPr txBox="1"/>
          <p:nvPr/>
        </p:nvSpPr>
        <p:spPr>
          <a:xfrm>
            <a:off x="1526069" y="1890329"/>
            <a:ext cx="71212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</a:rPr>
              <a:t>-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</a:t>
            </a:r>
            <a:r>
              <a:rPr lang="en-GB" sz="1800" dirty="0" err="1">
                <a:solidFill>
                  <a:schemeClr val="tx1"/>
                </a:solidFill>
              </a:rPr>
              <a:t>có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nhịp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điệu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rộn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ràng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giai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điệu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vui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tươi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hồn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nhiên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dí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dỏm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</a:rPr>
              <a:t>- </a:t>
            </a:r>
            <a:r>
              <a:rPr lang="en-GB" sz="1800" dirty="0" err="1">
                <a:solidFill>
                  <a:schemeClr val="tx1"/>
                </a:solidFill>
              </a:rPr>
              <a:t>Nhịp</a:t>
            </a:r>
            <a:r>
              <a:rPr lang="en-GB" sz="1800" dirty="0">
                <a:solidFill>
                  <a:schemeClr val="tx1"/>
                </a:solidFill>
              </a:rPr>
              <a:t> 2/4, </a:t>
            </a:r>
            <a:r>
              <a:rPr lang="en-GB" sz="1800" dirty="0" err="1">
                <a:solidFill>
                  <a:schemeClr val="tx1"/>
                </a:solidFill>
              </a:rPr>
              <a:t>dấu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luyến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dấu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nhắc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lại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đảo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phách</a:t>
            </a:r>
            <a:r>
              <a:rPr lang="en-GB" sz="1800" dirty="0">
                <a:solidFill>
                  <a:schemeClr val="tx1"/>
                </a:solidFill>
              </a:rPr>
              <a:t>,…</a:t>
            </a:r>
          </a:p>
          <a:p>
            <a:pPr marL="118745" lvl="0" algn="just">
              <a:buClrTx/>
              <a:defRPr/>
            </a:pPr>
            <a:r>
              <a:rPr lang="en-GB" sz="1800" dirty="0">
                <a:solidFill>
                  <a:schemeClr val="tx1"/>
                </a:solidFill>
              </a:rPr>
              <a:t>- </a:t>
            </a: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ca </a:t>
            </a:r>
            <a:r>
              <a:rPr lang="en-GB" sz="1800" dirty="0" err="1">
                <a:solidFill>
                  <a:schemeClr val="tx1"/>
                </a:solidFill>
              </a:rPr>
              <a:t>thể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hiện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tính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cách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hồn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hậu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chân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phương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mộc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mạc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của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người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dân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các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miền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quê</a:t>
            </a:r>
            <a:r>
              <a:rPr lang="en-GB" sz="1800" dirty="0">
                <a:solidFill>
                  <a:schemeClr val="tx1"/>
                </a:solidFill>
              </a:rPr>
              <a:t> Nam </a:t>
            </a:r>
            <a:r>
              <a:rPr lang="en-GB" sz="1800" dirty="0" err="1">
                <a:solidFill>
                  <a:schemeClr val="tx1"/>
                </a:solidFill>
              </a:rPr>
              <a:t>Bộ</a:t>
            </a:r>
            <a:r>
              <a:rPr lang="en-GB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E82D7A7-461F-F2F2-2FA5-5DC25EC7457E}"/>
              </a:ext>
            </a:extLst>
          </p:cNvPr>
          <p:cNvSpPr txBox="1"/>
          <p:nvPr/>
        </p:nvSpPr>
        <p:spPr>
          <a:xfrm>
            <a:off x="1713630" y="3445865"/>
            <a:ext cx="5488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8745" algn="just">
              <a:buClrTx/>
              <a:defRPr/>
            </a:pPr>
            <a:r>
              <a:rPr lang="en-GB" sz="1800" dirty="0" err="1">
                <a:solidFill>
                  <a:schemeClr val="tx1"/>
                </a:solidFill>
              </a:rPr>
              <a:t>Bài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có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hình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thức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đoạn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nhạc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gồm</a:t>
            </a:r>
            <a:r>
              <a:rPr lang="en-GB" sz="1800" dirty="0">
                <a:solidFill>
                  <a:schemeClr val="tx1"/>
                </a:solidFill>
              </a:rPr>
              <a:t> 3 </a:t>
            </a:r>
            <a:r>
              <a:rPr lang="en-GB" sz="1800" dirty="0" err="1">
                <a:solidFill>
                  <a:schemeClr val="tx1"/>
                </a:solidFill>
              </a:rPr>
              <a:t>câu</a:t>
            </a:r>
            <a:r>
              <a:rPr lang="en-GB" sz="1800" dirty="0">
                <a:solidFill>
                  <a:schemeClr val="tx1"/>
                </a:solidFill>
              </a:rPr>
              <a:t>:</a:t>
            </a:r>
          </a:p>
          <a:p>
            <a:pPr marL="118745" algn="just">
              <a:buClrTx/>
              <a:defRPr/>
            </a:pPr>
            <a:r>
              <a:rPr lang="en-GB" sz="1800" dirty="0">
                <a:solidFill>
                  <a:schemeClr val="tx1"/>
                </a:solidFill>
              </a:rPr>
              <a:t>+ </a:t>
            </a:r>
            <a:r>
              <a:rPr lang="en-GB" sz="1800" dirty="0" err="1">
                <a:solidFill>
                  <a:schemeClr val="tx1"/>
                </a:solidFill>
              </a:rPr>
              <a:t>Câu</a:t>
            </a:r>
            <a:r>
              <a:rPr lang="en-GB" sz="1800" dirty="0">
                <a:solidFill>
                  <a:schemeClr val="tx1"/>
                </a:solidFill>
              </a:rPr>
              <a:t> 1: </a:t>
            </a:r>
            <a:r>
              <a:rPr lang="en-GB" sz="1800" dirty="0" err="1">
                <a:solidFill>
                  <a:schemeClr val="tx1"/>
                </a:solidFill>
              </a:rPr>
              <a:t>Khớp</a:t>
            </a:r>
            <a:r>
              <a:rPr lang="en-GB" sz="1800" dirty="0">
                <a:solidFill>
                  <a:schemeClr val="tx1"/>
                </a:solidFill>
              </a:rPr>
              <a:t> con </a:t>
            </a:r>
            <a:r>
              <a:rPr lang="en-GB" sz="1800" dirty="0" err="1">
                <a:solidFill>
                  <a:schemeClr val="tx1"/>
                </a:solidFill>
              </a:rPr>
              <a:t>ngựa</a:t>
            </a:r>
            <a:r>
              <a:rPr lang="en-GB" sz="1800" dirty="0">
                <a:solidFill>
                  <a:schemeClr val="tx1"/>
                </a:solidFill>
              </a:rPr>
              <a:t>…</a:t>
            </a:r>
            <a:r>
              <a:rPr lang="en-GB" sz="1800" dirty="0" err="1">
                <a:solidFill>
                  <a:schemeClr val="tx1"/>
                </a:solidFill>
              </a:rPr>
              <a:t>kiệu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vàng</a:t>
            </a:r>
            <a:endParaRPr lang="en-GB" sz="1800" dirty="0">
              <a:solidFill>
                <a:schemeClr val="tx1"/>
              </a:solidFill>
            </a:endParaRPr>
          </a:p>
          <a:p>
            <a:pPr marL="118745" algn="just">
              <a:buClrTx/>
              <a:defRPr/>
            </a:pPr>
            <a:r>
              <a:rPr lang="en-GB" sz="1800" dirty="0">
                <a:solidFill>
                  <a:schemeClr val="tx1"/>
                </a:solidFill>
              </a:rPr>
              <a:t>+ </a:t>
            </a:r>
            <a:r>
              <a:rPr lang="en-GB" sz="1800" dirty="0" err="1">
                <a:solidFill>
                  <a:schemeClr val="tx1"/>
                </a:solidFill>
              </a:rPr>
              <a:t>Câu</a:t>
            </a:r>
            <a:r>
              <a:rPr lang="en-GB" sz="1800" dirty="0">
                <a:solidFill>
                  <a:schemeClr val="tx1"/>
                </a:solidFill>
              </a:rPr>
              <a:t> 2: Anh </a:t>
            </a:r>
            <a:r>
              <a:rPr lang="en-GB" sz="1800" dirty="0" err="1">
                <a:solidFill>
                  <a:schemeClr val="tx1"/>
                </a:solidFill>
              </a:rPr>
              <a:t>tra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khốp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bạc</a:t>
            </a:r>
            <a:r>
              <a:rPr lang="en-GB" sz="1800" dirty="0">
                <a:solidFill>
                  <a:schemeClr val="tx1"/>
                </a:solidFill>
              </a:rPr>
              <a:t>…</a:t>
            </a:r>
            <a:r>
              <a:rPr lang="en-GB" sz="1800" dirty="0" err="1">
                <a:solidFill>
                  <a:schemeClr val="tx1"/>
                </a:solidFill>
              </a:rPr>
              <a:t>anh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bịt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đồng</a:t>
            </a:r>
            <a:r>
              <a:rPr lang="en-GB" sz="1800" dirty="0">
                <a:solidFill>
                  <a:schemeClr val="tx1"/>
                </a:solidFill>
              </a:rPr>
              <a:t> (</a:t>
            </a:r>
            <a:r>
              <a:rPr lang="en-GB" sz="1800" dirty="0" err="1">
                <a:solidFill>
                  <a:schemeClr val="tx1"/>
                </a:solidFill>
              </a:rPr>
              <a:t>thà</a:t>
            </a:r>
            <a:r>
              <a:rPr lang="en-GB" sz="1800" dirty="0">
                <a:solidFill>
                  <a:schemeClr val="tx1"/>
                </a:solidFill>
              </a:rPr>
              <a:t>).</a:t>
            </a:r>
          </a:p>
          <a:p>
            <a:pPr marL="118745" algn="just">
              <a:buClrTx/>
              <a:defRPr/>
            </a:pPr>
            <a:r>
              <a:rPr lang="en-GB" sz="1800" dirty="0">
                <a:solidFill>
                  <a:schemeClr val="tx1"/>
                </a:solidFill>
              </a:rPr>
              <a:t>+ </a:t>
            </a:r>
            <a:r>
              <a:rPr lang="en-GB" sz="1800" dirty="0" err="1">
                <a:solidFill>
                  <a:schemeClr val="tx1"/>
                </a:solidFill>
              </a:rPr>
              <a:t>Câu</a:t>
            </a:r>
            <a:r>
              <a:rPr lang="en-GB" sz="1800" dirty="0">
                <a:solidFill>
                  <a:schemeClr val="tx1"/>
                </a:solidFill>
              </a:rPr>
              <a:t> 3: </a:t>
            </a:r>
            <a:r>
              <a:rPr lang="en-GB" sz="1800" i="1" dirty="0">
                <a:solidFill>
                  <a:schemeClr val="tx1"/>
                </a:solidFill>
              </a:rPr>
              <a:t>Anh ư…</a:t>
            </a:r>
            <a:r>
              <a:rPr lang="en-GB" sz="1800" i="1" dirty="0" err="1">
                <a:solidFill>
                  <a:schemeClr val="tx1"/>
                </a:solidFill>
              </a:rPr>
              <a:t>về</a:t>
            </a:r>
            <a:r>
              <a:rPr lang="en-GB" sz="1800" i="1" dirty="0">
                <a:solidFill>
                  <a:schemeClr val="tx1"/>
                </a:solidFill>
              </a:rPr>
              <a:t> </a:t>
            </a:r>
            <a:r>
              <a:rPr lang="en-GB" sz="1800" i="1" dirty="0" err="1">
                <a:solidFill>
                  <a:schemeClr val="tx1"/>
                </a:solidFill>
              </a:rPr>
              <a:t>dinh</a:t>
            </a:r>
            <a:r>
              <a:rPr lang="en-GB" sz="1800" i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627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>
          <a:extLst>
            <a:ext uri="{FF2B5EF4-FFF2-40B4-BE49-F238E27FC236}">
              <a16:creationId xmlns:a16="http://schemas.microsoft.com/office/drawing/2014/main" xmlns="" id="{7FC87807-3233-504B-9858-166DD8F0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D66714-BAB7-F538-C0DC-6AD05D6C04E0}"/>
              </a:ext>
            </a:extLst>
          </p:cNvPr>
          <p:cNvSpPr txBox="1"/>
          <p:nvPr/>
        </p:nvSpPr>
        <p:spPr>
          <a:xfrm>
            <a:off x="2115094" y="908290"/>
            <a:ext cx="4761711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err="1">
                <a:solidFill>
                  <a:srgbClr val="F7998D"/>
                </a:solidFill>
                <a:latin typeface="+mj-lt"/>
                <a:sym typeface="Playfair Display"/>
              </a:rPr>
              <a:t>Khởi</a:t>
            </a:r>
            <a:r>
              <a:rPr lang="en-US" sz="2000" b="1" dirty="0">
                <a:solidFill>
                  <a:srgbClr val="F7998D"/>
                </a:solidFill>
                <a:latin typeface="+mj-lt"/>
                <a:sym typeface="Playfair Display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  <a:sym typeface="Playfair Display"/>
              </a:rPr>
              <a:t>động</a:t>
            </a:r>
            <a:r>
              <a:rPr lang="en-US" sz="2000" b="1" dirty="0">
                <a:solidFill>
                  <a:srgbClr val="F7998D"/>
                </a:solidFill>
                <a:latin typeface="+mj-lt"/>
                <a:sym typeface="Playfair Display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  <a:sym typeface="Playfair Display"/>
              </a:rPr>
              <a:t>giọng</a:t>
            </a:r>
            <a:r>
              <a:rPr lang="en-US" sz="2000" b="1" dirty="0">
                <a:solidFill>
                  <a:srgbClr val="F7998D"/>
                </a:solidFill>
                <a:latin typeface="+mj-lt"/>
                <a:sym typeface="Playfair Display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  <a:sym typeface="Playfair Display"/>
              </a:rPr>
              <a:t>theo</a:t>
            </a:r>
            <a:r>
              <a:rPr lang="en-US" sz="2000" b="1" dirty="0">
                <a:solidFill>
                  <a:srgbClr val="F7998D"/>
                </a:solidFill>
                <a:latin typeface="+mj-lt"/>
                <a:sym typeface="Playfair Display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  <a:sym typeface="Playfair Display"/>
              </a:rPr>
              <a:t>mẫu</a:t>
            </a:r>
            <a:r>
              <a:rPr lang="en-US" sz="2000" b="1" dirty="0">
                <a:solidFill>
                  <a:srgbClr val="F7998D"/>
                </a:solidFill>
                <a:latin typeface="+mj-lt"/>
                <a:sym typeface="Playfair Display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  <a:sym typeface="Playfair Display"/>
              </a:rPr>
              <a:t>sau</a:t>
            </a:r>
            <a:endParaRPr lang="en-US" sz="2000" b="1" dirty="0">
              <a:solidFill>
                <a:srgbClr val="F7998D"/>
              </a:solidFill>
              <a:latin typeface="+mj-lt"/>
              <a:sym typeface="Playfair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4FC3F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AA1BB7-7A8C-9C49-FD5C-D81303F0C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8" t="41270" r="22947" b="31746"/>
          <a:stretch/>
        </p:blipFill>
        <p:spPr>
          <a:xfrm>
            <a:off x="1232807" y="1681965"/>
            <a:ext cx="6678386" cy="1387929"/>
          </a:xfrm>
          <a:prstGeom prst="rect">
            <a:avLst/>
          </a:prstGeom>
        </p:spPr>
      </p:pic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xmlns="" id="{F2EE1680-0AE6-38A4-1996-B3C1659EC184}"/>
              </a:ext>
            </a:extLst>
          </p:cNvPr>
          <p:cNvSpPr txBox="1"/>
          <p:nvPr/>
        </p:nvSpPr>
        <p:spPr>
          <a:xfrm>
            <a:off x="2461260" y="365478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Yt2NA-nFVqU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211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>
          <a:extLst>
            <a:ext uri="{FF2B5EF4-FFF2-40B4-BE49-F238E27FC236}">
              <a16:creationId xmlns:a16="http://schemas.microsoft.com/office/drawing/2014/main" xmlns="" id="{FD5B90E9-4967-00AE-6B49-87C8F5CF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427C75-373A-28A8-E2E4-1346F7575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63" t="26815" r="31917" b="10222"/>
          <a:stretch/>
        </p:blipFill>
        <p:spPr>
          <a:xfrm>
            <a:off x="743342" y="215474"/>
            <a:ext cx="4956418" cy="49280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9DFD4D-C8D6-6E50-DE98-A8092A21E254}"/>
              </a:ext>
            </a:extLst>
          </p:cNvPr>
          <p:cNvSpPr txBox="1"/>
          <p:nvPr/>
        </p:nvSpPr>
        <p:spPr>
          <a:xfrm>
            <a:off x="5530732" y="1709991"/>
            <a:ext cx="3765668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Học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từng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câu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hát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kết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hợp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vỗ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tay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theo</a:t>
            </a:r>
            <a:r>
              <a:rPr lang="en-US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7998D"/>
                </a:solidFill>
                <a:latin typeface="+mj-lt"/>
              </a:rPr>
              <a:t>phách</a:t>
            </a:r>
            <a:endParaRPr lang="en-US" sz="2000" b="1" dirty="0">
              <a:solidFill>
                <a:srgbClr val="F7998D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4FC3F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headphones with a play button&#10;&#10;Description automatically generated">
            <a:hlinkClick r:id="rId4"/>
            <a:extLst>
              <a:ext uri="{FF2B5EF4-FFF2-40B4-BE49-F238E27FC236}">
                <a16:creationId xmlns:a16="http://schemas.microsoft.com/office/drawing/2014/main" xmlns="" id="{BC4CC417-5201-5DC1-5BB2-9D9B9CE41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64928" y="2571750"/>
            <a:ext cx="815686" cy="8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5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672FCF-9852-E7C6-9592-B355D45EF8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79" t="22963" r="40167" b="50000"/>
          <a:stretch/>
        </p:blipFill>
        <p:spPr>
          <a:xfrm>
            <a:off x="0" y="137160"/>
            <a:ext cx="1181100" cy="1390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0DD141-1930-F868-94A7-75C7A4130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79" t="22963" r="40167" b="50000"/>
          <a:stretch/>
        </p:blipFill>
        <p:spPr>
          <a:xfrm>
            <a:off x="7833360" y="3154680"/>
            <a:ext cx="1181100" cy="1390650"/>
          </a:xfrm>
          <a:prstGeom prst="rect">
            <a:avLst/>
          </a:prstGeom>
        </p:spPr>
      </p:pic>
      <p:sp>
        <p:nvSpPr>
          <p:cNvPr id="15" name="Google Shape;16443;p46">
            <a:extLst>
              <a:ext uri="{FF2B5EF4-FFF2-40B4-BE49-F238E27FC236}">
                <a16:creationId xmlns:a16="http://schemas.microsoft.com/office/drawing/2014/main" xmlns="" id="{FEFA4444-E19D-40B7-A93B-A784F5811846}"/>
              </a:ext>
            </a:extLst>
          </p:cNvPr>
          <p:cNvSpPr txBox="1">
            <a:spLocks/>
          </p:cNvSpPr>
          <p:nvPr/>
        </p:nvSpPr>
        <p:spPr>
          <a:xfrm>
            <a:off x="3796368" y="257186"/>
            <a:ext cx="1551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lang="en-GB" sz="28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Sue Ellen Francisco"/>
              </a:rPr>
              <a:t>LUYỆN TẬP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9F6C35C-2E32-A47E-96BA-A07A30988D0E}"/>
              </a:ext>
            </a:extLst>
          </p:cNvPr>
          <p:cNvSpPr txBox="1"/>
          <p:nvPr/>
        </p:nvSpPr>
        <p:spPr>
          <a:xfrm>
            <a:off x="2687274" y="832485"/>
            <a:ext cx="5090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 err="1">
                <a:solidFill>
                  <a:srgbClr val="F7998D"/>
                </a:solidFill>
                <a:latin typeface="+mj-lt"/>
              </a:rPr>
              <a:t>Các</a:t>
            </a:r>
            <a:r>
              <a:rPr lang="fr-FR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7998D"/>
                </a:solidFill>
                <a:latin typeface="+mj-lt"/>
              </a:rPr>
              <a:t>nhóm</a:t>
            </a:r>
            <a:r>
              <a:rPr lang="fr-FR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7998D"/>
                </a:solidFill>
                <a:latin typeface="+mj-lt"/>
              </a:rPr>
              <a:t>luyện</a:t>
            </a:r>
            <a:r>
              <a:rPr lang="fr-FR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7998D"/>
                </a:solidFill>
                <a:latin typeface="+mj-lt"/>
              </a:rPr>
              <a:t>tập</a:t>
            </a:r>
            <a:r>
              <a:rPr lang="fr-FR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7998D"/>
                </a:solidFill>
                <a:latin typeface="+mj-lt"/>
              </a:rPr>
              <a:t>theo</a:t>
            </a:r>
            <a:r>
              <a:rPr lang="fr-FR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7998D"/>
                </a:solidFill>
                <a:latin typeface="+mj-lt"/>
              </a:rPr>
              <a:t>hình</a:t>
            </a:r>
            <a:r>
              <a:rPr lang="fr-FR" sz="2000" b="1" dirty="0">
                <a:solidFill>
                  <a:srgbClr val="F7998D"/>
                </a:solidFill>
                <a:latin typeface="+mj-lt"/>
              </a:rPr>
              <a:t> </a:t>
            </a:r>
            <a:r>
              <a:rPr lang="fr-FR" sz="2000" b="1" dirty="0" err="1">
                <a:solidFill>
                  <a:srgbClr val="F7998D"/>
                </a:solidFill>
                <a:latin typeface="+mj-lt"/>
              </a:rPr>
              <a:t>thức</a:t>
            </a:r>
            <a:r>
              <a:rPr lang="fr-FR" sz="2000" b="1" dirty="0">
                <a:solidFill>
                  <a:srgbClr val="F7998D"/>
                </a:solidFill>
                <a:latin typeface="+mj-lt"/>
              </a:rPr>
              <a:t> </a:t>
            </a:r>
            <a:endParaRPr lang="en-GB" sz="2000" b="1" dirty="0">
              <a:solidFill>
                <a:srgbClr val="F7998D"/>
              </a:solidFill>
              <a:latin typeface="+mj-lt"/>
            </a:endParaRPr>
          </a:p>
        </p:txBody>
      </p:sp>
      <p:pic>
        <p:nvPicPr>
          <p:cNvPr id="17" name="Picture 16" descr="A group of people singing into microphones&#10;&#10;Description automatically generated">
            <a:extLst>
              <a:ext uri="{FF2B5EF4-FFF2-40B4-BE49-F238E27FC236}">
                <a16:creationId xmlns:a16="http://schemas.microsoft.com/office/drawing/2014/main" xmlns="" id="{BDD124B5-8AAC-60FF-2004-32748BB9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620" y="2747707"/>
            <a:ext cx="2456760" cy="24616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0A6E4A7-1FC5-6873-8413-65ED46875085}"/>
              </a:ext>
            </a:extLst>
          </p:cNvPr>
          <p:cNvSpPr txBox="1"/>
          <p:nvPr/>
        </p:nvSpPr>
        <p:spPr>
          <a:xfrm>
            <a:off x="2065020" y="1440996"/>
            <a:ext cx="57683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dirty="0">
                <a:solidFill>
                  <a:schemeClr val="tx1"/>
                </a:solidFill>
              </a:rPr>
              <a:t>- </a:t>
            </a:r>
            <a:r>
              <a:rPr lang="fr-FR" sz="1800" dirty="0" err="1">
                <a:solidFill>
                  <a:schemeClr val="tx1"/>
                </a:solidFill>
              </a:rPr>
              <a:t>Nối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tiếp</a:t>
            </a:r>
            <a:endParaRPr lang="en-GB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+ </a:t>
            </a:r>
            <a:r>
              <a:rPr lang="fr-FR" sz="1800" dirty="0" err="1">
                <a:solidFill>
                  <a:schemeClr val="tx1"/>
                </a:solidFill>
              </a:rPr>
              <a:t>Nhóm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nam</a:t>
            </a:r>
            <a:r>
              <a:rPr lang="fr-FR" sz="1800" dirty="0">
                <a:solidFill>
                  <a:schemeClr val="tx1"/>
                </a:solidFill>
              </a:rPr>
              <a:t> 1: </a:t>
            </a:r>
            <a:r>
              <a:rPr lang="fr-FR" sz="1800" i="1" dirty="0" err="1">
                <a:solidFill>
                  <a:schemeClr val="tx1"/>
                </a:solidFill>
              </a:rPr>
              <a:t>Khốp</a:t>
            </a:r>
            <a:r>
              <a:rPr lang="fr-FR" sz="1800" i="1" dirty="0">
                <a:solidFill>
                  <a:schemeClr val="tx1"/>
                </a:solidFill>
              </a:rPr>
              <a:t> con </a:t>
            </a:r>
            <a:r>
              <a:rPr lang="fr-FR" sz="1800" i="1" dirty="0" err="1">
                <a:solidFill>
                  <a:schemeClr val="tx1"/>
                </a:solidFill>
              </a:rPr>
              <a:t>ngựa</a:t>
            </a:r>
            <a:r>
              <a:rPr lang="fr-FR" sz="1800" i="1" dirty="0">
                <a:solidFill>
                  <a:schemeClr val="tx1"/>
                </a:solidFill>
              </a:rPr>
              <a:t> </a:t>
            </a:r>
            <a:r>
              <a:rPr lang="fr-FR" sz="1800" i="1" dirty="0" err="1">
                <a:solidFill>
                  <a:schemeClr val="tx1"/>
                </a:solidFill>
              </a:rPr>
              <a:t>ngựa</a:t>
            </a:r>
            <a:r>
              <a:rPr lang="fr-FR" sz="1800" i="1" dirty="0">
                <a:solidFill>
                  <a:schemeClr val="tx1"/>
                </a:solidFill>
              </a:rPr>
              <a:t> ô. </a:t>
            </a:r>
            <a:r>
              <a:rPr lang="fr-FR" sz="1800" dirty="0">
                <a:solidFill>
                  <a:schemeClr val="tx1"/>
                </a:solidFill>
              </a:rPr>
              <a:t>(</a:t>
            </a:r>
            <a:r>
              <a:rPr lang="fr-FR" sz="1800" dirty="0" err="1">
                <a:solidFill>
                  <a:schemeClr val="tx1"/>
                </a:solidFill>
              </a:rPr>
              <a:t>nhạc</a:t>
            </a:r>
            <a:r>
              <a:rPr lang="fr-FR" sz="1800" dirty="0">
                <a:solidFill>
                  <a:schemeClr val="tx1"/>
                </a:solidFill>
              </a:rPr>
              <a:t>…)</a:t>
            </a:r>
            <a:endParaRPr lang="en-GB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+ </a:t>
            </a:r>
            <a:r>
              <a:rPr lang="fr-FR" sz="1800" dirty="0" err="1">
                <a:solidFill>
                  <a:schemeClr val="tx1"/>
                </a:solidFill>
              </a:rPr>
              <a:t>Nhóm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nam</a:t>
            </a:r>
            <a:r>
              <a:rPr lang="fr-FR" sz="1800" dirty="0">
                <a:solidFill>
                  <a:schemeClr val="tx1"/>
                </a:solidFill>
              </a:rPr>
              <a:t> 2: </a:t>
            </a:r>
            <a:r>
              <a:rPr lang="fr-FR" sz="1800" i="1" dirty="0" err="1">
                <a:solidFill>
                  <a:schemeClr val="tx1"/>
                </a:solidFill>
              </a:rPr>
              <a:t>Khốp</a:t>
            </a:r>
            <a:r>
              <a:rPr lang="fr-FR" sz="1800" i="1" dirty="0">
                <a:solidFill>
                  <a:schemeClr val="tx1"/>
                </a:solidFill>
              </a:rPr>
              <a:t> con </a:t>
            </a:r>
            <a:r>
              <a:rPr lang="fr-FR" sz="1800" i="1" dirty="0" err="1">
                <a:solidFill>
                  <a:schemeClr val="tx1"/>
                </a:solidFill>
              </a:rPr>
              <a:t>ngựa</a:t>
            </a:r>
            <a:r>
              <a:rPr lang="fr-FR" sz="1800" i="1" dirty="0">
                <a:solidFill>
                  <a:schemeClr val="tx1"/>
                </a:solidFill>
              </a:rPr>
              <a:t>..</a:t>
            </a:r>
            <a:r>
              <a:rPr lang="fr-FR" sz="1800" i="1" dirty="0" err="1">
                <a:solidFill>
                  <a:schemeClr val="tx1"/>
                </a:solidFill>
              </a:rPr>
              <a:t>kiệu</a:t>
            </a:r>
            <a:r>
              <a:rPr lang="fr-FR" sz="1800" i="1" dirty="0">
                <a:solidFill>
                  <a:schemeClr val="tx1"/>
                </a:solidFill>
              </a:rPr>
              <a:t> </a:t>
            </a:r>
            <a:r>
              <a:rPr lang="fr-FR" sz="1800" i="1" dirty="0" err="1">
                <a:solidFill>
                  <a:schemeClr val="tx1"/>
                </a:solidFill>
              </a:rPr>
              <a:t>vàng</a:t>
            </a:r>
            <a:r>
              <a:rPr lang="fr-FR" sz="1800" i="1" dirty="0">
                <a:solidFill>
                  <a:schemeClr val="tx1"/>
                </a:solidFill>
              </a:rPr>
              <a:t>.</a:t>
            </a:r>
            <a:r>
              <a:rPr lang="fr-FR" sz="1800" dirty="0">
                <a:solidFill>
                  <a:schemeClr val="tx1"/>
                </a:solidFill>
              </a:rPr>
              <a:t> (</a:t>
            </a:r>
            <a:r>
              <a:rPr lang="fr-FR" sz="1800" dirty="0" err="1">
                <a:solidFill>
                  <a:schemeClr val="tx1"/>
                </a:solidFill>
              </a:rPr>
              <a:t>nhạc</a:t>
            </a:r>
            <a:r>
              <a:rPr lang="fr-FR" sz="1800" dirty="0">
                <a:solidFill>
                  <a:schemeClr val="tx1"/>
                </a:solidFill>
              </a:rPr>
              <a:t>…)</a:t>
            </a:r>
            <a:endParaRPr lang="en-GB" sz="1800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+ </a:t>
            </a:r>
            <a:r>
              <a:rPr lang="fr-FR" sz="1800" dirty="0" err="1">
                <a:solidFill>
                  <a:schemeClr val="tx1"/>
                </a:solidFill>
              </a:rPr>
              <a:t>Nhóm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nữ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fr-FR" sz="1800" i="1" dirty="0">
                <a:solidFill>
                  <a:schemeClr val="tx1"/>
                </a:solidFill>
              </a:rPr>
              <a:t>Anh tra… </a:t>
            </a:r>
            <a:r>
              <a:rPr lang="fr-FR" sz="1800" i="1" dirty="0" err="1">
                <a:solidFill>
                  <a:schemeClr val="tx1"/>
                </a:solidFill>
              </a:rPr>
              <a:t>đồng</a:t>
            </a:r>
            <a:r>
              <a:rPr lang="fr-FR" sz="1800" i="1" dirty="0">
                <a:solidFill>
                  <a:schemeClr val="tx1"/>
                </a:solidFill>
              </a:rPr>
              <a:t> </a:t>
            </a:r>
            <a:r>
              <a:rPr lang="fr-FR" sz="1800" i="1" dirty="0" err="1">
                <a:solidFill>
                  <a:schemeClr val="tx1"/>
                </a:solidFill>
              </a:rPr>
              <a:t>thà</a:t>
            </a:r>
            <a:r>
              <a:rPr lang="fr-FR" sz="1800" i="1" dirty="0">
                <a:solidFill>
                  <a:schemeClr val="tx1"/>
                </a:solidFill>
              </a:rPr>
              <a:t> ư </a:t>
            </a:r>
            <a:r>
              <a:rPr lang="fr-FR" sz="1800" i="1" dirty="0" err="1">
                <a:solidFill>
                  <a:schemeClr val="tx1"/>
                </a:solidFill>
              </a:rPr>
              <a:t>ư</a:t>
            </a:r>
            <a:r>
              <a:rPr lang="fr-FR" sz="1800" i="1" dirty="0">
                <a:solidFill>
                  <a:schemeClr val="tx1"/>
                </a:solidFill>
              </a:rPr>
              <a:t> </a:t>
            </a:r>
            <a:r>
              <a:rPr lang="fr-FR" sz="1800" i="1" dirty="0" err="1">
                <a:solidFill>
                  <a:schemeClr val="tx1"/>
                </a:solidFill>
              </a:rPr>
              <a:t>ư</a:t>
            </a:r>
            <a:r>
              <a:rPr lang="fr-FR" sz="1800" i="1" dirty="0">
                <a:solidFill>
                  <a:schemeClr val="tx1"/>
                </a:solidFill>
              </a:rPr>
              <a:t>.</a:t>
            </a:r>
            <a:endParaRPr lang="en-GB" sz="1800" i="1" dirty="0">
              <a:solidFill>
                <a:schemeClr val="tx1"/>
              </a:solidFill>
            </a:endParaRPr>
          </a:p>
          <a:p>
            <a:pPr algn="just"/>
            <a:r>
              <a:rPr lang="fr-FR" sz="1800" dirty="0">
                <a:solidFill>
                  <a:schemeClr val="tx1"/>
                </a:solidFill>
              </a:rPr>
              <a:t>- </a:t>
            </a:r>
            <a:r>
              <a:rPr lang="fr-FR" sz="1800" dirty="0" err="1">
                <a:solidFill>
                  <a:schemeClr val="tx1"/>
                </a:solidFill>
              </a:rPr>
              <a:t>Hòa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giọng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fr-FR" sz="1800" i="1" dirty="0">
                <a:solidFill>
                  <a:schemeClr val="tx1"/>
                </a:solidFill>
              </a:rPr>
              <a:t>Anh ư… </a:t>
            </a:r>
            <a:r>
              <a:rPr lang="fr-FR" sz="1800" i="1" dirty="0" err="1">
                <a:solidFill>
                  <a:schemeClr val="tx1"/>
                </a:solidFill>
              </a:rPr>
              <a:t>về</a:t>
            </a:r>
            <a:r>
              <a:rPr lang="fr-FR" sz="1800" i="1" dirty="0">
                <a:solidFill>
                  <a:schemeClr val="tx1"/>
                </a:solidFill>
              </a:rPr>
              <a:t> </a:t>
            </a:r>
            <a:r>
              <a:rPr lang="fr-FR" sz="1800" i="1" dirty="0" err="1">
                <a:solidFill>
                  <a:schemeClr val="tx1"/>
                </a:solidFill>
              </a:rPr>
              <a:t>dinh</a:t>
            </a:r>
            <a:r>
              <a:rPr lang="fr-FR" sz="1800" i="1" dirty="0">
                <a:solidFill>
                  <a:schemeClr val="tx1"/>
                </a:solidFill>
              </a:rPr>
              <a:t>.</a:t>
            </a:r>
            <a:endParaRPr lang="en-GB" sz="18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702</Words>
  <Application>Microsoft Office PowerPoint</Application>
  <PresentationFormat>On-screen Show (16:9)</PresentationFormat>
  <Paragraphs>58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Playfair Display</vt:lpstr>
      <vt:lpstr>Dancing Script</vt:lpstr>
      <vt:lpstr>Sue Ellen Francisco</vt:lpstr>
      <vt:lpstr>Karla</vt:lpstr>
      <vt:lpstr>Rochester</vt:lpstr>
      <vt:lpstr>Times New Roman</vt:lpstr>
      <vt:lpstr>Bahnschrift Condensed</vt:lpstr>
      <vt:lpstr>Roboto Condensed Light</vt:lpstr>
      <vt:lpstr>Open Sans</vt:lpstr>
      <vt:lpstr>Language Arts Subject for Highschool - 9th Grade: Comparing Texts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Subject for High school</dc:title>
  <dc:creator>Admin</dc:creator>
  <cp:lastModifiedBy>Administrator</cp:lastModifiedBy>
  <cp:revision>20</cp:revision>
  <dcterms:modified xsi:type="dcterms:W3CDTF">2024-11-28T02:27:28Z</dcterms:modified>
</cp:coreProperties>
</file>