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3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33010-BE7F-60A4-23EA-3057CB8415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7BC142-5CDB-3548-469A-1A58B799F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A82DB-E166-F404-B66D-42671E91D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07DF-F548-4DC5-B465-3134B32F13E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94E64-DB9F-67B8-CD18-518F447B1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E9D3C-8675-0CEF-344D-1DFE19F44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C5C1-3536-45EF-8327-19C909D31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960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55B25-8659-0AEB-14AC-8CB7D3048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1E32BE-8967-C49C-5EB8-856BCD1372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06CD2-76C6-45E1-0DF6-54B87A68D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07DF-F548-4DC5-B465-3134B32F13E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9EB1DA-AA0B-330B-C14E-009E12408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BAA76-5B96-94EA-1A58-2F59DE4FD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C5C1-3536-45EF-8327-19C909D31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046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329FB2-32E0-EEF6-B488-0C20B8534B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AA41D-5E24-E0C3-33F8-E3ECAA2E8D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32C54-F083-F59D-1360-E86CEA79F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07DF-F548-4DC5-B465-3134B32F13E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7170F-104A-011B-82CE-C3D36C1D2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BB6AE2-DF93-1521-3EBD-331589859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C5C1-3536-45EF-8327-19C909D31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55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53674-E24B-DEA1-F35A-7DB1A67DF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5DB21-76B6-E158-FE41-8C1802EC3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E1DEB-3DFA-3A38-F9D7-67E974D6D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07DF-F548-4DC5-B465-3134B32F13E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28A2F-476C-7172-1BE5-35D7D4326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822AD-1B4D-5BB0-C81B-0FB78F77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C5C1-3536-45EF-8327-19C909D31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00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66097-4DA2-2A69-2123-9D75A1DB6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614DC-ED39-C9DB-58DB-51DD31B1B1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C2D24-4D91-54FD-BD41-1AD08A596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07DF-F548-4DC5-B465-3134B32F13E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C8E94-261C-14AD-BF47-3427DB385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39110-5D1D-30DE-4607-C4F796C00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C5C1-3536-45EF-8327-19C909D31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69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9BA02-21C3-0BB1-1985-D6AF1F3F8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CE0CE-9F1D-BA51-596D-535B0459E7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37E597-A5C5-3EF3-CFDD-B85742783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BE4786-8864-3031-2CA4-5F3C91D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07DF-F548-4DC5-B465-3134B32F13E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1FD3C2-CB25-7C6C-5FB1-885A75229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5139E-2AB2-FB68-1F44-FCD4BBF4A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C5C1-3536-45EF-8327-19C909D31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73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9B19C-6EFA-CF6A-AAE1-0490CDB43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F08EB1-00D6-B7F8-B695-D25382FB5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E5DA51-4FF6-FA2E-C5A0-5BC98BB81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CDD115-83EF-7395-9F3A-B3F9FF00A2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532269-1571-D0C6-CC33-CA4A5A8DBB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9490F7-D065-401F-839D-52F3C3B79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07DF-F548-4DC5-B465-3134B32F13E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DF8798-F7EE-CDCB-1CB7-FD09FFC6E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012C78-C37B-A89B-3521-EB0B355EB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C5C1-3536-45EF-8327-19C909D31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391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E02CC-D55E-5B33-8F27-01E742779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44288B-50CF-D4DF-3524-B1104410B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07DF-F548-4DC5-B465-3134B32F13E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2771A3-5EFA-DA9C-123E-5586CDFCB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01BED2-76CF-8690-694A-2F21DAECF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C5C1-3536-45EF-8327-19C909D31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965B77-9D57-5BDD-9960-D44E86514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07DF-F548-4DC5-B465-3134B32F13E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2E9345-C37F-F2D1-32F6-C734709A5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9EADBB-B595-ABF9-C14A-2359149F7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C5C1-3536-45EF-8327-19C909D31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226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88DB5-5D7E-A1CA-4CE9-8F7ED9F96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3F38C-6FCC-BA4B-FC8B-71E1D4D55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417EDA-6B5B-4975-18E8-B9E017E380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AFDFBC-AAD6-A0A7-1D60-5D270535C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07DF-F548-4DC5-B465-3134B32F13E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66759-267F-1560-EA14-108743D2E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8DF242-D2EE-B9C4-6867-7CED33CAC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C5C1-3536-45EF-8327-19C909D31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919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C1AB7-0AAD-D6F0-6FAD-CB206D304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3C0CC2-6FEA-2AE1-B5E1-D36AE46135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747F48-3B2C-667C-0C7E-7B1225656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5B761-A66E-3715-ABA8-FD83726BA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07DF-F548-4DC5-B465-3134B32F13E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5A3DEC-6084-6AD3-833E-D97631270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6B6104-CC08-E849-05CD-841655CB1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C5C1-3536-45EF-8327-19C909D31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098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A7171E-3FD8-4DD8-1AFD-2D766EB3D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AB5976-74E7-24E8-ADF0-074E90482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18F84-5131-939C-5578-B39481DC96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A107DF-F548-4DC5-B465-3134B32F13E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8D944-1F3D-5BB3-0943-349BDF3774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523AE-69D8-ACD3-80C6-E81BC252F3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2AC5C1-3536-45EF-8327-19C909D31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357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3FA47BB6-DC72-E693-79FB-1F842CB114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08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0A2A6F40-EBDC-119D-496D-0DD5E4E8B7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03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2DD8A8BA-2AE5-3444-ED4F-82F7739B94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75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72B2B31D-00B2-41B2-C5EF-506E9823AD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90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5057D0DE-BCDA-37D0-FE6B-D531B10B9C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58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3C465AEB-1182-FDA2-D42C-8FDF681120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5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E92FB541-B751-FA98-1E18-3629152BF5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730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AFB1F3AB-59D4-5AE0-8EA6-6DF546FAC6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6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E47C63A8-75D8-D2C7-8465-47F1FA6023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06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06640A23-8E53-0B77-22C3-F0BA51928E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08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BA26A405-61DD-F5E1-5C03-179632F0DE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26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03E1B16C-717B-63E7-D1C3-3728217D55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76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54F4DB51-A024-70B3-5510-ACE0966127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445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F5E92301-6FB0-D9FB-6F0D-C60D4C3781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55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A4BB45C8-7DAD-C1B0-B8B2-E21445C437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16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78E82007-6B47-2E8F-D2E5-359CA69780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157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9002B1BB-11CA-A699-0282-826A7BCE22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993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4461F442-CE71-DFF1-4F54-2400A8594D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075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84786EE0-3B55-4C02-DB74-E0A2BF4714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240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AE32D1C9-838B-7E8C-E8E2-EC75EE84CB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076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EB1FF818-B881-60E1-CD68-327D9237CB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28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3CF29C68-F544-FB72-2107-0CB986AE16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38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BD5366EF-F609-D4C3-1498-327E9D3F95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597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6ED4DC5E-AD69-99C9-2C0D-D761254BA1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548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49986345-B5F5-1D55-349F-37DF9B12D8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132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464B1889-B075-A6DE-CDC6-A2380E8E20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893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7261DAEB-0534-19BC-688C-4CD86DEEE2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65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CDC63CF0-9391-E3F4-94FE-AD45362FD6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685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C143C42E-BE18-AA4E-E005-7F624E8B9B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8652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0DE3B9D7-C796-6EF0-2A7D-A1B6FD9956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922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81AD4773-7C62-BD9C-BE20-4102787A29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814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2E3C89DF-2384-1A74-9479-1DEECC805D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034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11362C6D-3B44-2DC5-13BB-3EA55D2CA8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888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0ADE6A44-2B0F-E40E-3E28-F0077182F6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863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5738947B-44DF-B6B5-7D8B-11D33CFA66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023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0E3E7548-CAA0-59FB-EC18-84E19E5E12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53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D544D602-A93A-5C1E-F41B-9AB9F0BE56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18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E4D46708-AD9B-FFD0-D2B8-13118CE8B0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98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96559B70-A181-8654-D536-459D75EF47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2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BD08E829-48E9-1EA5-254C-6719325232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99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DBFB7935-73E0-CE64-3FAA-8D714539A4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607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a2527</dc:creator>
  <cp:lastModifiedBy>DELL</cp:lastModifiedBy>
  <cp:revision>3</cp:revision>
  <dcterms:created xsi:type="dcterms:W3CDTF">2025-07-18T01:55:32Z</dcterms:created>
  <dcterms:modified xsi:type="dcterms:W3CDTF">2025-12-22T15:36:00Z</dcterms:modified>
</cp:coreProperties>
</file>